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</p:sldMasterIdLst>
  <p:notesMasterIdLst>
    <p:notesMasterId r:id="rId23"/>
  </p:notesMasterIdLst>
  <p:sldIdLst>
    <p:sldId id="257" r:id="rId2"/>
    <p:sldId id="258" r:id="rId3"/>
    <p:sldId id="256" r:id="rId4"/>
    <p:sldId id="259" r:id="rId5"/>
    <p:sldId id="261" r:id="rId6"/>
    <p:sldId id="263" r:id="rId7"/>
    <p:sldId id="260" r:id="rId8"/>
    <p:sldId id="267" r:id="rId9"/>
    <p:sldId id="271" r:id="rId10"/>
    <p:sldId id="265" r:id="rId11"/>
    <p:sldId id="270" r:id="rId12"/>
    <p:sldId id="268" r:id="rId13"/>
    <p:sldId id="275" r:id="rId14"/>
    <p:sldId id="269" r:id="rId15"/>
    <p:sldId id="277" r:id="rId16"/>
    <p:sldId id="272" r:id="rId17"/>
    <p:sldId id="274" r:id="rId18"/>
    <p:sldId id="262" r:id="rId19"/>
    <p:sldId id="279" r:id="rId20"/>
    <p:sldId id="287" r:id="rId21"/>
    <p:sldId id="283" r:id="rId22"/>
  </p:sldIdLst>
  <p:sldSz cx="9144000" cy="5143500" type="screen16x9"/>
  <p:notesSz cx="6858000" cy="9144000"/>
  <p:embeddedFontLst>
    <p:embeddedFont>
      <p:font typeface="Quicksand Medium" panose="020B0604020202020204" charset="0"/>
      <p:regular r:id="rId24"/>
      <p:bold r:id="rId25"/>
    </p:embeddedFont>
    <p:embeddedFont>
      <p:font typeface="Didact Gothic" panose="020B0604020202020204" charset="0"/>
      <p:regular r:id="rId26"/>
    </p:embeddedFont>
    <p:embeddedFont>
      <p:font typeface="Fredoka One" panose="020B0604020202020204" charset="0"/>
      <p:regular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880">
          <p15:clr>
            <a:srgbClr val="9AA0A6"/>
          </p15:clr>
        </p15:guide>
        <p15:guide id="2" orient="horz" pos="162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7620D81-020D-46D9-A290-EA6DD891DF2A}">
  <a:tblStyle styleId="{C7620D81-020D-46D9-A290-EA6DD891DF2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222" y="66"/>
      </p:cViewPr>
      <p:guideLst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6915302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" name="Google Shape;1129;g86fc84f77b_0_175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0" name="Google Shape;1130;g86fc84f77b_0_175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12450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2" name="Google Shape;1712;gcd9e91bfa3_0_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3" name="Google Shape;1713;gcd9e91bfa3_0_3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72808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8" name="Google Shape;1998;gd0d35d6793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9" name="Google Shape;1999;gd0d35d6793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85428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9" name="Google Shape;1929;gd0d35d679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0" name="Google Shape;1930;gd0d35d679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74168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1" name="Google Shape;2341;gd27bb637a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2" name="Google Shape;2342;gd27bb637a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98628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7" name="Google Shape;1967;gd0d35d6793_0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8" name="Google Shape;1968;gd0d35d6793_0_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02186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2" name="Google Shape;2472;gd2191b281e_0_2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3" name="Google Shape;2473;gd2191b281e_0_2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27172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" name="Google Shape;2151;gd0e35af7dc_0_5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2" name="Google Shape;2152;gd0e35af7dc_0_5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28597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3" name="Google Shape;2323;gd2191b281e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4" name="Google Shape;2324;gd2191b281e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95581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6" name="Google Shape;1416;g86fc84f77b_0_160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7" name="Google Shape;1417;g86fc84f77b_0_160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48655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" name="Google Shape;2561;gd2191b281e_0_4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2" name="Google Shape;2562;gd2191b281e_0_4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6541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" name="Google Shape;1135;g851a045c94_0_15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6" name="Google Shape;1136;g851a045c94_0_15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55277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6" name="Google Shape;3426;gd2191b281e_0_13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7" name="Google Shape;3427;gd2191b281e_0_13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34742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" name="Google Shape;3041;gd2191b281e_0_9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2" name="Google Shape;3042;gd2191b281e_0_9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91384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Google Shape;991;g8bbb7e9f0f_0_3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2" name="Google Shape;992;g8bbb7e9f0f_0_3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08877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1" name="Google Shape;1171;g89a21db9b5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2" name="Google Shape;1172;g89a21db9b5_0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62040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4" name="Google Shape;1404;gd0d35d6793_0_4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5" name="Google Shape;1405;gd0d35d6793_0_4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21438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4" name="Google Shape;1564;gcd9e91bfa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5" name="Google Shape;1565;gcd9e91bfa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96341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7" name="Google Shape;1277;g851a045c94_0_17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8" name="Google Shape;1278;g851a045c94_0_17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17412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6" name="Google Shape;1916;gd0d35d6793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7" name="Google Shape;1917;gd0d35d6793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98520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3" name="Google Shape;2063;gd0e35af7dc_0_3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4" name="Google Shape;2064;gd0e35af7dc_0_3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4421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747700" y="1105791"/>
            <a:ext cx="2747649" cy="2494076"/>
            <a:chOff x="747700" y="1105791"/>
            <a:chExt cx="2747649" cy="2494076"/>
          </a:xfrm>
        </p:grpSpPr>
        <p:sp>
          <p:nvSpPr>
            <p:cNvPr id="10" name="Google Shape;10;p2"/>
            <p:cNvSpPr/>
            <p:nvPr/>
          </p:nvSpPr>
          <p:spPr>
            <a:xfrm>
              <a:off x="2107654" y="1210531"/>
              <a:ext cx="88299" cy="78797"/>
            </a:xfrm>
            <a:custGeom>
              <a:avLst/>
              <a:gdLst/>
              <a:ahLst/>
              <a:cxnLst/>
              <a:rect l="l" t="t" r="r" b="b"/>
              <a:pathLst>
                <a:path w="762" h="680" extrusionOk="0">
                  <a:moveTo>
                    <a:pt x="378" y="0"/>
                  </a:moveTo>
                  <a:cubicBezTo>
                    <a:pt x="339" y="0"/>
                    <a:pt x="300" y="6"/>
                    <a:pt x="262" y="19"/>
                  </a:cubicBezTo>
                  <a:cubicBezTo>
                    <a:pt x="83" y="79"/>
                    <a:pt x="0" y="269"/>
                    <a:pt x="60" y="448"/>
                  </a:cubicBezTo>
                  <a:cubicBezTo>
                    <a:pt x="107" y="590"/>
                    <a:pt x="238" y="680"/>
                    <a:pt x="380" y="680"/>
                  </a:cubicBezTo>
                  <a:cubicBezTo>
                    <a:pt x="416" y="680"/>
                    <a:pt x="452" y="674"/>
                    <a:pt x="488" y="662"/>
                  </a:cubicBezTo>
                  <a:cubicBezTo>
                    <a:pt x="667" y="603"/>
                    <a:pt x="762" y="412"/>
                    <a:pt x="702" y="234"/>
                  </a:cubicBezTo>
                  <a:cubicBezTo>
                    <a:pt x="656" y="84"/>
                    <a:pt x="521" y="0"/>
                    <a:pt x="3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1853769" y="1486664"/>
              <a:ext cx="15296" cy="13674"/>
            </a:xfrm>
            <a:custGeom>
              <a:avLst/>
              <a:gdLst/>
              <a:ahLst/>
              <a:cxnLst/>
              <a:rect l="l" t="t" r="r" b="b"/>
              <a:pathLst>
                <a:path w="132" h="118" extrusionOk="0">
                  <a:moveTo>
                    <a:pt x="69" y="1"/>
                  </a:moveTo>
                  <a:cubicBezTo>
                    <a:pt x="61" y="1"/>
                    <a:pt x="54" y="2"/>
                    <a:pt x="48" y="6"/>
                  </a:cubicBezTo>
                  <a:cubicBezTo>
                    <a:pt x="24" y="17"/>
                    <a:pt x="0" y="53"/>
                    <a:pt x="24" y="77"/>
                  </a:cubicBezTo>
                  <a:cubicBezTo>
                    <a:pt x="24" y="104"/>
                    <a:pt x="37" y="117"/>
                    <a:pt x="64" y="117"/>
                  </a:cubicBezTo>
                  <a:cubicBezTo>
                    <a:pt x="73" y="117"/>
                    <a:pt x="84" y="116"/>
                    <a:pt x="96" y="113"/>
                  </a:cubicBezTo>
                  <a:cubicBezTo>
                    <a:pt x="119" y="89"/>
                    <a:pt x="131" y="65"/>
                    <a:pt x="119" y="29"/>
                  </a:cubicBezTo>
                  <a:cubicBezTo>
                    <a:pt x="111" y="12"/>
                    <a:pt x="89" y="1"/>
                    <a:pt x="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2005451" y="1551555"/>
              <a:ext cx="18077" cy="14485"/>
            </a:xfrm>
            <a:custGeom>
              <a:avLst/>
              <a:gdLst/>
              <a:ahLst/>
              <a:cxnLst/>
              <a:rect l="l" t="t" r="r" b="b"/>
              <a:pathLst>
                <a:path w="156" h="125" extrusionOk="0">
                  <a:moveTo>
                    <a:pt x="84" y="1"/>
                  </a:moveTo>
                  <a:cubicBezTo>
                    <a:pt x="77" y="1"/>
                    <a:pt x="69" y="2"/>
                    <a:pt x="60" y="5"/>
                  </a:cubicBezTo>
                  <a:cubicBezTo>
                    <a:pt x="25" y="17"/>
                    <a:pt x="1" y="53"/>
                    <a:pt x="25" y="88"/>
                  </a:cubicBezTo>
                  <a:cubicBezTo>
                    <a:pt x="37" y="112"/>
                    <a:pt x="60" y="124"/>
                    <a:pt x="96" y="124"/>
                  </a:cubicBezTo>
                  <a:cubicBezTo>
                    <a:pt x="144" y="112"/>
                    <a:pt x="156" y="88"/>
                    <a:pt x="144" y="53"/>
                  </a:cubicBezTo>
                  <a:cubicBezTo>
                    <a:pt x="126" y="16"/>
                    <a:pt x="107" y="1"/>
                    <a:pt x="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956534" y="2220554"/>
              <a:ext cx="34647" cy="31287"/>
            </a:xfrm>
            <a:custGeom>
              <a:avLst/>
              <a:gdLst/>
              <a:ahLst/>
              <a:cxnLst/>
              <a:rect l="l" t="t" r="r" b="b"/>
              <a:pathLst>
                <a:path w="299" h="270" extrusionOk="0">
                  <a:moveTo>
                    <a:pt x="156" y="1"/>
                  </a:moveTo>
                  <a:cubicBezTo>
                    <a:pt x="135" y="1"/>
                    <a:pt x="114" y="6"/>
                    <a:pt x="96" y="17"/>
                  </a:cubicBezTo>
                  <a:cubicBezTo>
                    <a:pt x="36" y="53"/>
                    <a:pt x="0" y="124"/>
                    <a:pt x="36" y="196"/>
                  </a:cubicBezTo>
                  <a:cubicBezTo>
                    <a:pt x="53" y="239"/>
                    <a:pt x="96" y="270"/>
                    <a:pt x="149" y="270"/>
                  </a:cubicBezTo>
                  <a:cubicBezTo>
                    <a:pt x="170" y="270"/>
                    <a:pt x="192" y="265"/>
                    <a:pt x="215" y="255"/>
                  </a:cubicBezTo>
                  <a:cubicBezTo>
                    <a:pt x="274" y="232"/>
                    <a:pt x="298" y="160"/>
                    <a:pt x="274" y="77"/>
                  </a:cubicBezTo>
                  <a:cubicBezTo>
                    <a:pt x="250" y="27"/>
                    <a:pt x="202" y="1"/>
                    <a:pt x="1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3086200" y="2567951"/>
              <a:ext cx="55273" cy="48668"/>
            </a:xfrm>
            <a:custGeom>
              <a:avLst/>
              <a:gdLst/>
              <a:ahLst/>
              <a:cxnLst/>
              <a:rect l="l" t="t" r="r" b="b"/>
              <a:pathLst>
                <a:path w="477" h="420" extrusionOk="0">
                  <a:moveTo>
                    <a:pt x="238" y="1"/>
                  </a:moveTo>
                  <a:cubicBezTo>
                    <a:pt x="207" y="1"/>
                    <a:pt x="175" y="7"/>
                    <a:pt x="143" y="20"/>
                  </a:cubicBezTo>
                  <a:cubicBezTo>
                    <a:pt x="48" y="79"/>
                    <a:pt x="1" y="198"/>
                    <a:pt x="48" y="293"/>
                  </a:cubicBezTo>
                  <a:cubicBezTo>
                    <a:pt x="92" y="372"/>
                    <a:pt x="168" y="419"/>
                    <a:pt x="243" y="419"/>
                  </a:cubicBezTo>
                  <a:cubicBezTo>
                    <a:pt x="270" y="419"/>
                    <a:pt x="297" y="413"/>
                    <a:pt x="322" y="401"/>
                  </a:cubicBezTo>
                  <a:cubicBezTo>
                    <a:pt x="429" y="341"/>
                    <a:pt x="477" y="222"/>
                    <a:pt x="429" y="115"/>
                  </a:cubicBezTo>
                  <a:cubicBezTo>
                    <a:pt x="394" y="45"/>
                    <a:pt x="321" y="1"/>
                    <a:pt x="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906579" y="2283012"/>
              <a:ext cx="84358" cy="74972"/>
            </a:xfrm>
            <a:custGeom>
              <a:avLst/>
              <a:gdLst/>
              <a:ahLst/>
              <a:cxnLst/>
              <a:rect l="l" t="t" r="r" b="b"/>
              <a:pathLst>
                <a:path w="728" h="647" extrusionOk="0">
                  <a:moveTo>
                    <a:pt x="376" y="0"/>
                  </a:moveTo>
                  <a:cubicBezTo>
                    <a:pt x="325" y="0"/>
                    <a:pt x="274" y="13"/>
                    <a:pt x="227" y="38"/>
                  </a:cubicBezTo>
                  <a:cubicBezTo>
                    <a:pt x="60" y="109"/>
                    <a:pt x="1" y="300"/>
                    <a:pt x="72" y="467"/>
                  </a:cubicBezTo>
                  <a:cubicBezTo>
                    <a:pt x="122" y="583"/>
                    <a:pt x="235" y="647"/>
                    <a:pt x="352" y="647"/>
                  </a:cubicBezTo>
                  <a:cubicBezTo>
                    <a:pt x="403" y="647"/>
                    <a:pt x="454" y="635"/>
                    <a:pt x="501" y="609"/>
                  </a:cubicBezTo>
                  <a:cubicBezTo>
                    <a:pt x="668" y="538"/>
                    <a:pt x="727" y="347"/>
                    <a:pt x="656" y="181"/>
                  </a:cubicBezTo>
                  <a:cubicBezTo>
                    <a:pt x="606" y="65"/>
                    <a:pt x="492" y="0"/>
                    <a:pt x="3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085277" y="1518183"/>
              <a:ext cx="55274" cy="48553"/>
            </a:xfrm>
            <a:custGeom>
              <a:avLst/>
              <a:gdLst/>
              <a:ahLst/>
              <a:cxnLst/>
              <a:rect l="l" t="t" r="r" b="b"/>
              <a:pathLst>
                <a:path w="477" h="419" extrusionOk="0">
                  <a:moveTo>
                    <a:pt x="233" y="1"/>
                  </a:moveTo>
                  <a:cubicBezTo>
                    <a:pt x="202" y="1"/>
                    <a:pt x="172" y="7"/>
                    <a:pt x="143" y="19"/>
                  </a:cubicBezTo>
                  <a:cubicBezTo>
                    <a:pt x="48" y="55"/>
                    <a:pt x="0" y="198"/>
                    <a:pt x="48" y="293"/>
                  </a:cubicBezTo>
                  <a:cubicBezTo>
                    <a:pt x="74" y="372"/>
                    <a:pt x="159" y="419"/>
                    <a:pt x="240" y="419"/>
                  </a:cubicBezTo>
                  <a:cubicBezTo>
                    <a:pt x="269" y="419"/>
                    <a:pt x="297" y="413"/>
                    <a:pt x="322" y="400"/>
                  </a:cubicBezTo>
                  <a:cubicBezTo>
                    <a:pt x="429" y="353"/>
                    <a:pt x="477" y="222"/>
                    <a:pt x="429" y="115"/>
                  </a:cubicBezTo>
                  <a:cubicBezTo>
                    <a:pt x="394" y="45"/>
                    <a:pt x="315" y="1"/>
                    <a:pt x="2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415740" y="2941073"/>
              <a:ext cx="62110" cy="54114"/>
            </a:xfrm>
            <a:custGeom>
              <a:avLst/>
              <a:gdLst/>
              <a:ahLst/>
              <a:cxnLst/>
              <a:rect l="l" t="t" r="r" b="b"/>
              <a:pathLst>
                <a:path w="536" h="467" extrusionOk="0">
                  <a:moveTo>
                    <a:pt x="263" y="1"/>
                  </a:moveTo>
                  <a:cubicBezTo>
                    <a:pt x="226" y="1"/>
                    <a:pt x="190" y="9"/>
                    <a:pt x="155" y="26"/>
                  </a:cubicBezTo>
                  <a:cubicBezTo>
                    <a:pt x="60" y="86"/>
                    <a:pt x="0" y="217"/>
                    <a:pt x="60" y="336"/>
                  </a:cubicBezTo>
                  <a:cubicBezTo>
                    <a:pt x="103" y="414"/>
                    <a:pt x="184" y="467"/>
                    <a:pt x="271" y="467"/>
                  </a:cubicBezTo>
                  <a:cubicBezTo>
                    <a:pt x="304" y="467"/>
                    <a:pt x="337" y="459"/>
                    <a:pt x="369" y="443"/>
                  </a:cubicBezTo>
                  <a:cubicBezTo>
                    <a:pt x="476" y="383"/>
                    <a:pt x="536" y="252"/>
                    <a:pt x="476" y="133"/>
                  </a:cubicBezTo>
                  <a:cubicBezTo>
                    <a:pt x="434" y="49"/>
                    <a:pt x="350" y="1"/>
                    <a:pt x="2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625360" y="2598659"/>
              <a:ext cx="31866" cy="25725"/>
            </a:xfrm>
            <a:custGeom>
              <a:avLst/>
              <a:gdLst/>
              <a:ahLst/>
              <a:cxnLst/>
              <a:rect l="l" t="t" r="r" b="b"/>
              <a:pathLst>
                <a:path w="275" h="222" extrusionOk="0">
                  <a:moveTo>
                    <a:pt x="126" y="1"/>
                  </a:moveTo>
                  <a:cubicBezTo>
                    <a:pt x="115" y="1"/>
                    <a:pt x="104" y="2"/>
                    <a:pt x="96" y="5"/>
                  </a:cubicBezTo>
                  <a:cubicBezTo>
                    <a:pt x="37" y="28"/>
                    <a:pt x="1" y="88"/>
                    <a:pt x="37" y="148"/>
                  </a:cubicBezTo>
                  <a:cubicBezTo>
                    <a:pt x="54" y="191"/>
                    <a:pt x="90" y="221"/>
                    <a:pt x="131" y="221"/>
                  </a:cubicBezTo>
                  <a:cubicBezTo>
                    <a:pt x="147" y="221"/>
                    <a:pt x="163" y="217"/>
                    <a:pt x="180" y="207"/>
                  </a:cubicBezTo>
                  <a:cubicBezTo>
                    <a:pt x="239" y="183"/>
                    <a:pt x="275" y="124"/>
                    <a:pt x="239" y="64"/>
                  </a:cubicBezTo>
                  <a:cubicBezTo>
                    <a:pt x="221" y="18"/>
                    <a:pt x="166" y="1"/>
                    <a:pt x="1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746798" y="2622297"/>
              <a:ext cx="30475" cy="26304"/>
            </a:xfrm>
            <a:custGeom>
              <a:avLst/>
              <a:gdLst/>
              <a:ahLst/>
              <a:cxnLst/>
              <a:rect l="l" t="t" r="r" b="b"/>
              <a:pathLst>
                <a:path w="263" h="227" extrusionOk="0">
                  <a:moveTo>
                    <a:pt x="108" y="1"/>
                  </a:moveTo>
                  <a:cubicBezTo>
                    <a:pt x="100" y="1"/>
                    <a:pt x="92" y="1"/>
                    <a:pt x="84" y="3"/>
                  </a:cubicBezTo>
                  <a:cubicBezTo>
                    <a:pt x="24" y="27"/>
                    <a:pt x="1" y="98"/>
                    <a:pt x="24" y="158"/>
                  </a:cubicBezTo>
                  <a:cubicBezTo>
                    <a:pt x="33" y="202"/>
                    <a:pt x="81" y="227"/>
                    <a:pt x="130" y="227"/>
                  </a:cubicBezTo>
                  <a:cubicBezTo>
                    <a:pt x="147" y="227"/>
                    <a:pt x="164" y="224"/>
                    <a:pt x="179" y="217"/>
                  </a:cubicBezTo>
                  <a:cubicBezTo>
                    <a:pt x="239" y="205"/>
                    <a:pt x="263" y="122"/>
                    <a:pt x="239" y="63"/>
                  </a:cubicBezTo>
                  <a:cubicBezTo>
                    <a:pt x="208" y="32"/>
                    <a:pt x="159" y="1"/>
                    <a:pt x="1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299863" y="2547325"/>
              <a:ext cx="48320" cy="41715"/>
            </a:xfrm>
            <a:custGeom>
              <a:avLst/>
              <a:gdLst/>
              <a:ahLst/>
              <a:cxnLst/>
              <a:rect l="l" t="t" r="r" b="b"/>
              <a:pathLst>
                <a:path w="417" h="360" extrusionOk="0">
                  <a:moveTo>
                    <a:pt x="212" y="0"/>
                  </a:moveTo>
                  <a:cubicBezTo>
                    <a:pt x="185" y="0"/>
                    <a:pt x="157" y="6"/>
                    <a:pt x="131" y="19"/>
                  </a:cubicBezTo>
                  <a:cubicBezTo>
                    <a:pt x="48" y="55"/>
                    <a:pt x="0" y="162"/>
                    <a:pt x="48" y="257"/>
                  </a:cubicBezTo>
                  <a:cubicBezTo>
                    <a:pt x="74" y="318"/>
                    <a:pt x="137" y="359"/>
                    <a:pt x="207" y="359"/>
                  </a:cubicBezTo>
                  <a:cubicBezTo>
                    <a:pt x="233" y="359"/>
                    <a:pt x="260" y="354"/>
                    <a:pt x="286" y="341"/>
                  </a:cubicBezTo>
                  <a:cubicBezTo>
                    <a:pt x="369" y="293"/>
                    <a:pt x="417" y="198"/>
                    <a:pt x="369" y="102"/>
                  </a:cubicBezTo>
                  <a:cubicBezTo>
                    <a:pt x="352" y="42"/>
                    <a:pt x="284" y="0"/>
                    <a:pt x="2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288984" y="2452654"/>
              <a:ext cx="27694" cy="23523"/>
            </a:xfrm>
            <a:custGeom>
              <a:avLst/>
              <a:gdLst/>
              <a:ahLst/>
              <a:cxnLst/>
              <a:rect l="l" t="t" r="r" b="b"/>
              <a:pathLst>
                <a:path w="239" h="203" extrusionOk="0">
                  <a:moveTo>
                    <a:pt x="119" y="0"/>
                  </a:moveTo>
                  <a:cubicBezTo>
                    <a:pt x="106" y="0"/>
                    <a:pt x="94" y="4"/>
                    <a:pt x="84" y="15"/>
                  </a:cubicBezTo>
                  <a:cubicBezTo>
                    <a:pt x="37" y="38"/>
                    <a:pt x="1" y="98"/>
                    <a:pt x="37" y="146"/>
                  </a:cubicBezTo>
                  <a:cubicBezTo>
                    <a:pt x="54" y="180"/>
                    <a:pt x="91" y="202"/>
                    <a:pt x="128" y="202"/>
                  </a:cubicBezTo>
                  <a:cubicBezTo>
                    <a:pt x="141" y="202"/>
                    <a:pt x="155" y="200"/>
                    <a:pt x="168" y="193"/>
                  </a:cubicBezTo>
                  <a:cubicBezTo>
                    <a:pt x="215" y="157"/>
                    <a:pt x="239" y="98"/>
                    <a:pt x="215" y="62"/>
                  </a:cubicBezTo>
                  <a:cubicBezTo>
                    <a:pt x="190" y="28"/>
                    <a:pt x="152" y="0"/>
                    <a:pt x="1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323515" y="2324611"/>
              <a:ext cx="16686" cy="12978"/>
            </a:xfrm>
            <a:custGeom>
              <a:avLst/>
              <a:gdLst/>
              <a:ahLst/>
              <a:cxnLst/>
              <a:rect l="l" t="t" r="r" b="b"/>
              <a:pathLst>
                <a:path w="144" h="112" extrusionOk="0">
                  <a:moveTo>
                    <a:pt x="48" y="0"/>
                  </a:moveTo>
                  <a:cubicBezTo>
                    <a:pt x="24" y="12"/>
                    <a:pt x="0" y="48"/>
                    <a:pt x="24" y="72"/>
                  </a:cubicBezTo>
                  <a:cubicBezTo>
                    <a:pt x="33" y="99"/>
                    <a:pt x="49" y="112"/>
                    <a:pt x="71" y="112"/>
                  </a:cubicBezTo>
                  <a:cubicBezTo>
                    <a:pt x="79" y="112"/>
                    <a:pt x="87" y="110"/>
                    <a:pt x="96" y="108"/>
                  </a:cubicBezTo>
                  <a:cubicBezTo>
                    <a:pt x="120" y="96"/>
                    <a:pt x="143" y="60"/>
                    <a:pt x="120" y="36"/>
                  </a:cubicBezTo>
                  <a:cubicBezTo>
                    <a:pt x="108" y="12"/>
                    <a:pt x="84" y="0"/>
                    <a:pt x="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3192459" y="2255665"/>
              <a:ext cx="13905" cy="11588"/>
            </a:xfrm>
            <a:custGeom>
              <a:avLst/>
              <a:gdLst/>
              <a:ahLst/>
              <a:cxnLst/>
              <a:rect l="l" t="t" r="r" b="b"/>
              <a:pathLst>
                <a:path w="120" h="100" extrusionOk="0">
                  <a:moveTo>
                    <a:pt x="48" y="0"/>
                  </a:moveTo>
                  <a:cubicBezTo>
                    <a:pt x="24" y="0"/>
                    <a:pt x="0" y="36"/>
                    <a:pt x="24" y="60"/>
                  </a:cubicBezTo>
                  <a:cubicBezTo>
                    <a:pt x="24" y="86"/>
                    <a:pt x="38" y="100"/>
                    <a:pt x="59" y="100"/>
                  </a:cubicBezTo>
                  <a:cubicBezTo>
                    <a:pt x="67" y="100"/>
                    <a:pt x="75" y="98"/>
                    <a:pt x="84" y="95"/>
                  </a:cubicBezTo>
                  <a:cubicBezTo>
                    <a:pt x="108" y="95"/>
                    <a:pt x="119" y="60"/>
                    <a:pt x="108" y="36"/>
                  </a:cubicBezTo>
                  <a:cubicBezTo>
                    <a:pt x="108" y="12"/>
                    <a:pt x="84" y="0"/>
                    <a:pt x="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2589554" y="2128433"/>
              <a:ext cx="34531" cy="30360"/>
            </a:xfrm>
            <a:custGeom>
              <a:avLst/>
              <a:gdLst/>
              <a:ahLst/>
              <a:cxnLst/>
              <a:rect l="l" t="t" r="r" b="b"/>
              <a:pathLst>
                <a:path w="298" h="262" extrusionOk="0">
                  <a:moveTo>
                    <a:pt x="149" y="0"/>
                  </a:moveTo>
                  <a:cubicBezTo>
                    <a:pt x="129" y="0"/>
                    <a:pt x="107" y="5"/>
                    <a:pt x="84" y="15"/>
                  </a:cubicBezTo>
                  <a:cubicBezTo>
                    <a:pt x="24" y="38"/>
                    <a:pt x="0" y="134"/>
                    <a:pt x="24" y="193"/>
                  </a:cubicBezTo>
                  <a:cubicBezTo>
                    <a:pt x="51" y="237"/>
                    <a:pt x="103" y="262"/>
                    <a:pt x="153" y="262"/>
                  </a:cubicBezTo>
                  <a:cubicBezTo>
                    <a:pt x="170" y="262"/>
                    <a:pt x="187" y="259"/>
                    <a:pt x="203" y="253"/>
                  </a:cubicBezTo>
                  <a:cubicBezTo>
                    <a:pt x="262" y="217"/>
                    <a:pt x="298" y="134"/>
                    <a:pt x="262" y="74"/>
                  </a:cubicBezTo>
                  <a:cubicBezTo>
                    <a:pt x="245" y="31"/>
                    <a:pt x="203" y="0"/>
                    <a:pt x="1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050150" y="1989960"/>
              <a:ext cx="49711" cy="43801"/>
            </a:xfrm>
            <a:custGeom>
              <a:avLst/>
              <a:gdLst/>
              <a:ahLst/>
              <a:cxnLst/>
              <a:rect l="l" t="t" r="r" b="b"/>
              <a:pathLst>
                <a:path w="429" h="378" extrusionOk="0">
                  <a:moveTo>
                    <a:pt x="215" y="0"/>
                  </a:moveTo>
                  <a:cubicBezTo>
                    <a:pt x="189" y="0"/>
                    <a:pt x="160" y="6"/>
                    <a:pt x="131" y="19"/>
                  </a:cubicBezTo>
                  <a:cubicBezTo>
                    <a:pt x="36" y="67"/>
                    <a:pt x="0" y="186"/>
                    <a:pt x="36" y="269"/>
                  </a:cubicBezTo>
                  <a:cubicBezTo>
                    <a:pt x="71" y="340"/>
                    <a:pt x="146" y="378"/>
                    <a:pt x="222" y="378"/>
                  </a:cubicBezTo>
                  <a:cubicBezTo>
                    <a:pt x="247" y="378"/>
                    <a:pt x="273" y="373"/>
                    <a:pt x="298" y="364"/>
                  </a:cubicBezTo>
                  <a:cubicBezTo>
                    <a:pt x="381" y="317"/>
                    <a:pt x="429" y="198"/>
                    <a:pt x="381" y="102"/>
                  </a:cubicBezTo>
                  <a:cubicBezTo>
                    <a:pt x="346" y="42"/>
                    <a:pt x="287" y="0"/>
                    <a:pt x="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443318" y="2214529"/>
              <a:ext cx="30475" cy="27115"/>
            </a:xfrm>
            <a:custGeom>
              <a:avLst/>
              <a:gdLst/>
              <a:ahLst/>
              <a:cxnLst/>
              <a:rect l="l" t="t" r="r" b="b"/>
              <a:pathLst>
                <a:path w="263" h="234" extrusionOk="0">
                  <a:moveTo>
                    <a:pt x="129" y="1"/>
                  </a:moveTo>
                  <a:cubicBezTo>
                    <a:pt x="114" y="1"/>
                    <a:pt x="99" y="4"/>
                    <a:pt x="84" y="10"/>
                  </a:cubicBezTo>
                  <a:cubicBezTo>
                    <a:pt x="24" y="45"/>
                    <a:pt x="0" y="105"/>
                    <a:pt x="24" y="165"/>
                  </a:cubicBezTo>
                  <a:cubicBezTo>
                    <a:pt x="42" y="209"/>
                    <a:pt x="79" y="233"/>
                    <a:pt x="126" y="233"/>
                  </a:cubicBezTo>
                  <a:cubicBezTo>
                    <a:pt x="143" y="233"/>
                    <a:pt x="160" y="230"/>
                    <a:pt x="179" y="224"/>
                  </a:cubicBezTo>
                  <a:cubicBezTo>
                    <a:pt x="238" y="188"/>
                    <a:pt x="262" y="129"/>
                    <a:pt x="238" y="69"/>
                  </a:cubicBezTo>
                  <a:cubicBezTo>
                    <a:pt x="212" y="25"/>
                    <a:pt x="172" y="1"/>
                    <a:pt x="1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2626750" y="2305260"/>
              <a:ext cx="34647" cy="30707"/>
            </a:xfrm>
            <a:custGeom>
              <a:avLst/>
              <a:gdLst/>
              <a:ahLst/>
              <a:cxnLst/>
              <a:rect l="l" t="t" r="r" b="b"/>
              <a:pathLst>
                <a:path w="299" h="265" extrusionOk="0">
                  <a:moveTo>
                    <a:pt x="163" y="0"/>
                  </a:moveTo>
                  <a:cubicBezTo>
                    <a:pt x="140" y="0"/>
                    <a:pt x="116" y="8"/>
                    <a:pt x="96" y="24"/>
                  </a:cubicBezTo>
                  <a:cubicBezTo>
                    <a:pt x="37" y="48"/>
                    <a:pt x="1" y="132"/>
                    <a:pt x="37" y="191"/>
                  </a:cubicBezTo>
                  <a:cubicBezTo>
                    <a:pt x="54" y="234"/>
                    <a:pt x="109" y="265"/>
                    <a:pt x="160" y="265"/>
                  </a:cubicBezTo>
                  <a:cubicBezTo>
                    <a:pt x="180" y="265"/>
                    <a:pt x="199" y="261"/>
                    <a:pt x="215" y="251"/>
                  </a:cubicBezTo>
                  <a:cubicBezTo>
                    <a:pt x="275" y="227"/>
                    <a:pt x="298" y="144"/>
                    <a:pt x="275" y="84"/>
                  </a:cubicBezTo>
                  <a:cubicBezTo>
                    <a:pt x="251" y="29"/>
                    <a:pt x="207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1215377" y="2841999"/>
              <a:ext cx="2897" cy="4172"/>
            </a:xfrm>
            <a:custGeom>
              <a:avLst/>
              <a:gdLst/>
              <a:ahLst/>
              <a:cxnLst/>
              <a:rect l="l" t="t" r="r" b="b"/>
              <a:pathLst>
                <a:path w="25" h="36" extrusionOk="0">
                  <a:moveTo>
                    <a:pt x="13" y="0"/>
                  </a:moveTo>
                  <a:cubicBezTo>
                    <a:pt x="1" y="0"/>
                    <a:pt x="1" y="12"/>
                    <a:pt x="1" y="12"/>
                  </a:cubicBezTo>
                  <a:cubicBezTo>
                    <a:pt x="1" y="36"/>
                    <a:pt x="13" y="36"/>
                    <a:pt x="13" y="36"/>
                  </a:cubicBezTo>
                  <a:cubicBezTo>
                    <a:pt x="25" y="36"/>
                    <a:pt x="25" y="12"/>
                    <a:pt x="25" y="12"/>
                  </a:cubicBezTo>
                  <a:cubicBezTo>
                    <a:pt x="25" y="0"/>
                    <a:pt x="13" y="0"/>
                    <a:pt x="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520363" y="3032384"/>
              <a:ext cx="37312" cy="32561"/>
            </a:xfrm>
            <a:custGeom>
              <a:avLst/>
              <a:gdLst/>
              <a:ahLst/>
              <a:cxnLst/>
              <a:rect l="l" t="t" r="r" b="b"/>
              <a:pathLst>
                <a:path w="322" h="281" extrusionOk="0">
                  <a:moveTo>
                    <a:pt x="169" y="0"/>
                  </a:moveTo>
                  <a:cubicBezTo>
                    <a:pt x="152" y="0"/>
                    <a:pt x="136" y="4"/>
                    <a:pt x="119" y="12"/>
                  </a:cubicBezTo>
                  <a:cubicBezTo>
                    <a:pt x="48" y="36"/>
                    <a:pt x="0" y="119"/>
                    <a:pt x="24" y="191"/>
                  </a:cubicBezTo>
                  <a:cubicBezTo>
                    <a:pt x="53" y="240"/>
                    <a:pt x="106" y="280"/>
                    <a:pt x="164" y="280"/>
                  </a:cubicBezTo>
                  <a:cubicBezTo>
                    <a:pt x="177" y="280"/>
                    <a:pt x="190" y="278"/>
                    <a:pt x="202" y="274"/>
                  </a:cubicBezTo>
                  <a:cubicBezTo>
                    <a:pt x="286" y="250"/>
                    <a:pt x="321" y="179"/>
                    <a:pt x="298" y="95"/>
                  </a:cubicBezTo>
                  <a:cubicBezTo>
                    <a:pt x="270" y="41"/>
                    <a:pt x="222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1409933" y="2653816"/>
              <a:ext cx="56664" cy="49479"/>
            </a:xfrm>
            <a:custGeom>
              <a:avLst/>
              <a:gdLst/>
              <a:ahLst/>
              <a:cxnLst/>
              <a:rect l="l" t="t" r="r" b="b"/>
              <a:pathLst>
                <a:path w="489" h="427" extrusionOk="0">
                  <a:moveTo>
                    <a:pt x="255" y="0"/>
                  </a:moveTo>
                  <a:cubicBezTo>
                    <a:pt x="230" y="0"/>
                    <a:pt x="204" y="6"/>
                    <a:pt x="179" y="17"/>
                  </a:cubicBezTo>
                  <a:cubicBezTo>
                    <a:pt x="60" y="64"/>
                    <a:pt x="1" y="184"/>
                    <a:pt x="48" y="291"/>
                  </a:cubicBezTo>
                  <a:cubicBezTo>
                    <a:pt x="68" y="372"/>
                    <a:pt x="158" y="427"/>
                    <a:pt x="257" y="427"/>
                  </a:cubicBezTo>
                  <a:cubicBezTo>
                    <a:pt x="275" y="427"/>
                    <a:pt x="292" y="425"/>
                    <a:pt x="310" y="422"/>
                  </a:cubicBezTo>
                  <a:cubicBezTo>
                    <a:pt x="429" y="374"/>
                    <a:pt x="489" y="255"/>
                    <a:pt x="441" y="148"/>
                  </a:cubicBezTo>
                  <a:cubicBezTo>
                    <a:pt x="414" y="57"/>
                    <a:pt x="337" y="0"/>
                    <a:pt x="2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202978" y="3012221"/>
              <a:ext cx="84242" cy="74856"/>
            </a:xfrm>
            <a:custGeom>
              <a:avLst/>
              <a:gdLst/>
              <a:ahLst/>
              <a:cxnLst/>
              <a:rect l="l" t="t" r="r" b="b"/>
              <a:pathLst>
                <a:path w="727" h="646" extrusionOk="0">
                  <a:moveTo>
                    <a:pt x="362" y="0"/>
                  </a:moveTo>
                  <a:cubicBezTo>
                    <a:pt x="324" y="0"/>
                    <a:pt x="287" y="6"/>
                    <a:pt x="251" y="19"/>
                  </a:cubicBezTo>
                  <a:cubicBezTo>
                    <a:pt x="84" y="79"/>
                    <a:pt x="1" y="269"/>
                    <a:pt x="60" y="436"/>
                  </a:cubicBezTo>
                  <a:cubicBezTo>
                    <a:pt x="107" y="566"/>
                    <a:pt x="233" y="646"/>
                    <a:pt x="366" y="646"/>
                  </a:cubicBezTo>
                  <a:cubicBezTo>
                    <a:pt x="403" y="646"/>
                    <a:pt x="440" y="640"/>
                    <a:pt x="477" y="627"/>
                  </a:cubicBezTo>
                  <a:cubicBezTo>
                    <a:pt x="632" y="567"/>
                    <a:pt x="727" y="377"/>
                    <a:pt x="667" y="210"/>
                  </a:cubicBezTo>
                  <a:cubicBezTo>
                    <a:pt x="621" y="80"/>
                    <a:pt x="494" y="0"/>
                    <a:pt x="3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447129" y="3088352"/>
              <a:ext cx="55389" cy="49595"/>
            </a:xfrm>
            <a:custGeom>
              <a:avLst/>
              <a:gdLst/>
              <a:ahLst/>
              <a:cxnLst/>
              <a:rect l="l" t="t" r="r" b="b"/>
              <a:pathLst>
                <a:path w="478" h="428" extrusionOk="0">
                  <a:moveTo>
                    <a:pt x="257" y="1"/>
                  </a:moveTo>
                  <a:cubicBezTo>
                    <a:pt x="231" y="1"/>
                    <a:pt x="205" y="6"/>
                    <a:pt x="180" y="17"/>
                  </a:cubicBezTo>
                  <a:cubicBezTo>
                    <a:pt x="61" y="53"/>
                    <a:pt x="1" y="184"/>
                    <a:pt x="49" y="291"/>
                  </a:cubicBezTo>
                  <a:cubicBezTo>
                    <a:pt x="89" y="372"/>
                    <a:pt x="181" y="427"/>
                    <a:pt x="274" y="427"/>
                  </a:cubicBezTo>
                  <a:cubicBezTo>
                    <a:pt x="290" y="427"/>
                    <a:pt x="306" y="426"/>
                    <a:pt x="322" y="422"/>
                  </a:cubicBezTo>
                  <a:cubicBezTo>
                    <a:pt x="442" y="386"/>
                    <a:pt x="477" y="267"/>
                    <a:pt x="453" y="148"/>
                  </a:cubicBezTo>
                  <a:cubicBezTo>
                    <a:pt x="426" y="57"/>
                    <a:pt x="343" y="1"/>
                    <a:pt x="2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1684444" y="3062512"/>
              <a:ext cx="62226" cy="54694"/>
            </a:xfrm>
            <a:custGeom>
              <a:avLst/>
              <a:gdLst/>
              <a:ahLst/>
              <a:cxnLst/>
              <a:rect l="l" t="t" r="r" b="b"/>
              <a:pathLst>
                <a:path w="537" h="472" extrusionOk="0">
                  <a:moveTo>
                    <a:pt x="262" y="0"/>
                  </a:moveTo>
                  <a:cubicBezTo>
                    <a:pt x="238" y="0"/>
                    <a:pt x="215" y="5"/>
                    <a:pt x="191" y="14"/>
                  </a:cubicBezTo>
                  <a:cubicBezTo>
                    <a:pt x="72" y="62"/>
                    <a:pt x="1" y="193"/>
                    <a:pt x="37" y="312"/>
                  </a:cubicBezTo>
                  <a:cubicBezTo>
                    <a:pt x="77" y="413"/>
                    <a:pt x="179" y="472"/>
                    <a:pt x="282" y="472"/>
                  </a:cubicBezTo>
                  <a:cubicBezTo>
                    <a:pt x="299" y="472"/>
                    <a:pt x="317" y="470"/>
                    <a:pt x="334" y="467"/>
                  </a:cubicBezTo>
                  <a:cubicBezTo>
                    <a:pt x="453" y="419"/>
                    <a:pt x="537" y="288"/>
                    <a:pt x="489" y="169"/>
                  </a:cubicBezTo>
                  <a:cubicBezTo>
                    <a:pt x="451" y="73"/>
                    <a:pt x="358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1603099" y="2823690"/>
              <a:ext cx="62226" cy="54578"/>
            </a:xfrm>
            <a:custGeom>
              <a:avLst/>
              <a:gdLst/>
              <a:ahLst/>
              <a:cxnLst/>
              <a:rect l="l" t="t" r="r" b="b"/>
              <a:pathLst>
                <a:path w="537" h="471" extrusionOk="0">
                  <a:moveTo>
                    <a:pt x="268" y="0"/>
                  </a:moveTo>
                  <a:cubicBezTo>
                    <a:pt x="242" y="0"/>
                    <a:pt x="216" y="5"/>
                    <a:pt x="191" y="15"/>
                  </a:cubicBezTo>
                  <a:cubicBezTo>
                    <a:pt x="72" y="51"/>
                    <a:pt x="0" y="194"/>
                    <a:pt x="36" y="313"/>
                  </a:cubicBezTo>
                  <a:cubicBezTo>
                    <a:pt x="64" y="407"/>
                    <a:pt x="151" y="471"/>
                    <a:pt x="251" y="471"/>
                  </a:cubicBezTo>
                  <a:cubicBezTo>
                    <a:pt x="278" y="471"/>
                    <a:pt x="306" y="466"/>
                    <a:pt x="334" y="456"/>
                  </a:cubicBezTo>
                  <a:cubicBezTo>
                    <a:pt x="465" y="408"/>
                    <a:pt x="536" y="277"/>
                    <a:pt x="489" y="158"/>
                  </a:cubicBezTo>
                  <a:cubicBezTo>
                    <a:pt x="451" y="65"/>
                    <a:pt x="362" y="0"/>
                    <a:pt x="2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991851" y="2636898"/>
              <a:ext cx="87023" cy="76362"/>
            </a:xfrm>
            <a:custGeom>
              <a:avLst/>
              <a:gdLst/>
              <a:ahLst/>
              <a:cxnLst/>
              <a:rect l="l" t="t" r="r" b="b"/>
              <a:pathLst>
                <a:path w="751" h="659" extrusionOk="0">
                  <a:moveTo>
                    <a:pt x="389" y="1"/>
                  </a:moveTo>
                  <a:cubicBezTo>
                    <a:pt x="352" y="1"/>
                    <a:pt x="313" y="7"/>
                    <a:pt x="275" y="20"/>
                  </a:cubicBezTo>
                  <a:cubicBezTo>
                    <a:pt x="96" y="79"/>
                    <a:pt x="1" y="258"/>
                    <a:pt x="60" y="437"/>
                  </a:cubicBezTo>
                  <a:cubicBezTo>
                    <a:pt x="107" y="577"/>
                    <a:pt x="242" y="658"/>
                    <a:pt x="372" y="658"/>
                  </a:cubicBezTo>
                  <a:cubicBezTo>
                    <a:pt x="408" y="658"/>
                    <a:pt x="444" y="652"/>
                    <a:pt x="477" y="639"/>
                  </a:cubicBezTo>
                  <a:cubicBezTo>
                    <a:pt x="656" y="580"/>
                    <a:pt x="751" y="401"/>
                    <a:pt x="691" y="222"/>
                  </a:cubicBezTo>
                  <a:cubicBezTo>
                    <a:pt x="645" y="82"/>
                    <a:pt x="525" y="1"/>
                    <a:pt x="3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1895571" y="2698196"/>
              <a:ext cx="30475" cy="26999"/>
            </a:xfrm>
            <a:custGeom>
              <a:avLst/>
              <a:gdLst/>
              <a:ahLst/>
              <a:cxnLst/>
              <a:rect l="l" t="t" r="r" b="b"/>
              <a:pathLst>
                <a:path w="263" h="233" extrusionOk="0">
                  <a:moveTo>
                    <a:pt x="119" y="1"/>
                  </a:moveTo>
                  <a:cubicBezTo>
                    <a:pt x="111" y="1"/>
                    <a:pt x="103" y="1"/>
                    <a:pt x="96" y="3"/>
                  </a:cubicBezTo>
                  <a:cubicBezTo>
                    <a:pt x="36" y="39"/>
                    <a:pt x="1" y="98"/>
                    <a:pt x="24" y="158"/>
                  </a:cubicBezTo>
                  <a:cubicBezTo>
                    <a:pt x="44" y="207"/>
                    <a:pt x="89" y="232"/>
                    <a:pt x="138" y="232"/>
                  </a:cubicBezTo>
                  <a:cubicBezTo>
                    <a:pt x="147" y="232"/>
                    <a:pt x="157" y="231"/>
                    <a:pt x="167" y="229"/>
                  </a:cubicBezTo>
                  <a:cubicBezTo>
                    <a:pt x="227" y="205"/>
                    <a:pt x="262" y="146"/>
                    <a:pt x="239" y="86"/>
                  </a:cubicBezTo>
                  <a:cubicBezTo>
                    <a:pt x="218" y="34"/>
                    <a:pt x="170" y="1"/>
                    <a:pt x="1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778304" y="2660884"/>
              <a:ext cx="29085" cy="26883"/>
            </a:xfrm>
            <a:custGeom>
              <a:avLst/>
              <a:gdLst/>
              <a:ahLst/>
              <a:cxnLst/>
              <a:rect l="l" t="t" r="r" b="b"/>
              <a:pathLst>
                <a:path w="251" h="232" extrusionOk="0">
                  <a:moveTo>
                    <a:pt x="126" y="0"/>
                  </a:moveTo>
                  <a:cubicBezTo>
                    <a:pt x="116" y="0"/>
                    <a:pt x="106" y="1"/>
                    <a:pt x="96" y="3"/>
                  </a:cubicBezTo>
                  <a:cubicBezTo>
                    <a:pt x="36" y="15"/>
                    <a:pt x="0" y="87"/>
                    <a:pt x="12" y="146"/>
                  </a:cubicBezTo>
                  <a:cubicBezTo>
                    <a:pt x="33" y="198"/>
                    <a:pt x="90" y="232"/>
                    <a:pt x="144" y="232"/>
                  </a:cubicBezTo>
                  <a:cubicBezTo>
                    <a:pt x="152" y="232"/>
                    <a:pt x="159" y="231"/>
                    <a:pt x="167" y="230"/>
                  </a:cubicBezTo>
                  <a:cubicBezTo>
                    <a:pt x="227" y="206"/>
                    <a:pt x="251" y="134"/>
                    <a:pt x="239" y="75"/>
                  </a:cubicBezTo>
                  <a:cubicBezTo>
                    <a:pt x="229" y="25"/>
                    <a:pt x="177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787922" y="2811639"/>
              <a:ext cx="48436" cy="43106"/>
            </a:xfrm>
            <a:custGeom>
              <a:avLst/>
              <a:gdLst/>
              <a:ahLst/>
              <a:cxnLst/>
              <a:rect l="l" t="t" r="r" b="b"/>
              <a:pathLst>
                <a:path w="418" h="372" extrusionOk="0">
                  <a:moveTo>
                    <a:pt x="206" y="0"/>
                  </a:moveTo>
                  <a:cubicBezTo>
                    <a:pt x="186" y="0"/>
                    <a:pt x="165" y="4"/>
                    <a:pt x="144" y="12"/>
                  </a:cubicBezTo>
                  <a:cubicBezTo>
                    <a:pt x="37" y="48"/>
                    <a:pt x="1" y="155"/>
                    <a:pt x="25" y="250"/>
                  </a:cubicBezTo>
                  <a:cubicBezTo>
                    <a:pt x="57" y="325"/>
                    <a:pt x="137" y="371"/>
                    <a:pt x="230" y="371"/>
                  </a:cubicBezTo>
                  <a:cubicBezTo>
                    <a:pt x="241" y="371"/>
                    <a:pt x="252" y="371"/>
                    <a:pt x="263" y="369"/>
                  </a:cubicBezTo>
                  <a:cubicBezTo>
                    <a:pt x="370" y="322"/>
                    <a:pt x="418" y="215"/>
                    <a:pt x="382" y="131"/>
                  </a:cubicBezTo>
                  <a:cubicBezTo>
                    <a:pt x="345" y="48"/>
                    <a:pt x="279" y="0"/>
                    <a:pt x="2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223720" y="2776297"/>
              <a:ext cx="23523" cy="21901"/>
            </a:xfrm>
            <a:custGeom>
              <a:avLst/>
              <a:gdLst/>
              <a:ahLst/>
              <a:cxnLst/>
              <a:rect l="l" t="t" r="r" b="b"/>
              <a:pathLst>
                <a:path w="203" h="189" extrusionOk="0">
                  <a:moveTo>
                    <a:pt x="104" y="0"/>
                  </a:moveTo>
                  <a:cubicBezTo>
                    <a:pt x="93" y="0"/>
                    <a:pt x="82" y="2"/>
                    <a:pt x="72" y="8"/>
                  </a:cubicBezTo>
                  <a:cubicBezTo>
                    <a:pt x="24" y="19"/>
                    <a:pt x="0" y="79"/>
                    <a:pt x="12" y="127"/>
                  </a:cubicBezTo>
                  <a:cubicBezTo>
                    <a:pt x="22" y="158"/>
                    <a:pt x="68" y="189"/>
                    <a:pt x="111" y="189"/>
                  </a:cubicBezTo>
                  <a:cubicBezTo>
                    <a:pt x="118" y="189"/>
                    <a:pt x="125" y="188"/>
                    <a:pt x="131" y="186"/>
                  </a:cubicBezTo>
                  <a:cubicBezTo>
                    <a:pt x="179" y="162"/>
                    <a:pt x="203" y="103"/>
                    <a:pt x="191" y="67"/>
                  </a:cubicBezTo>
                  <a:cubicBezTo>
                    <a:pt x="181" y="30"/>
                    <a:pt x="143" y="0"/>
                    <a:pt x="1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183627" y="2907006"/>
              <a:ext cx="15296" cy="13442"/>
            </a:xfrm>
            <a:custGeom>
              <a:avLst/>
              <a:gdLst/>
              <a:ahLst/>
              <a:cxnLst/>
              <a:rect l="l" t="t" r="r" b="b"/>
              <a:pathLst>
                <a:path w="132" h="116" extrusionOk="0">
                  <a:moveTo>
                    <a:pt x="72" y="1"/>
                  </a:moveTo>
                  <a:cubicBezTo>
                    <a:pt x="63" y="1"/>
                    <a:pt x="55" y="4"/>
                    <a:pt x="49" y="11"/>
                  </a:cubicBezTo>
                  <a:cubicBezTo>
                    <a:pt x="13" y="23"/>
                    <a:pt x="1" y="46"/>
                    <a:pt x="13" y="82"/>
                  </a:cubicBezTo>
                  <a:cubicBezTo>
                    <a:pt x="30" y="99"/>
                    <a:pt x="46" y="116"/>
                    <a:pt x="68" y="116"/>
                  </a:cubicBezTo>
                  <a:cubicBezTo>
                    <a:pt x="76" y="116"/>
                    <a:pt x="86" y="113"/>
                    <a:pt x="96" y="106"/>
                  </a:cubicBezTo>
                  <a:cubicBezTo>
                    <a:pt x="120" y="94"/>
                    <a:pt x="132" y="58"/>
                    <a:pt x="120" y="34"/>
                  </a:cubicBezTo>
                  <a:cubicBezTo>
                    <a:pt x="112" y="18"/>
                    <a:pt x="91" y="1"/>
                    <a:pt x="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307846" y="2993218"/>
              <a:ext cx="12515" cy="11704"/>
            </a:xfrm>
            <a:custGeom>
              <a:avLst/>
              <a:gdLst/>
              <a:ahLst/>
              <a:cxnLst/>
              <a:rect l="l" t="t" r="r" b="b"/>
              <a:pathLst>
                <a:path w="108" h="101" extrusionOk="0">
                  <a:moveTo>
                    <a:pt x="67" y="0"/>
                  </a:moveTo>
                  <a:cubicBezTo>
                    <a:pt x="61" y="0"/>
                    <a:pt x="54" y="2"/>
                    <a:pt x="48" y="5"/>
                  </a:cubicBezTo>
                  <a:cubicBezTo>
                    <a:pt x="12" y="5"/>
                    <a:pt x="0" y="41"/>
                    <a:pt x="12" y="64"/>
                  </a:cubicBezTo>
                  <a:cubicBezTo>
                    <a:pt x="36" y="76"/>
                    <a:pt x="60" y="100"/>
                    <a:pt x="72" y="100"/>
                  </a:cubicBezTo>
                  <a:cubicBezTo>
                    <a:pt x="108" y="100"/>
                    <a:pt x="108" y="64"/>
                    <a:pt x="108" y="41"/>
                  </a:cubicBezTo>
                  <a:cubicBezTo>
                    <a:pt x="108" y="14"/>
                    <a:pt x="88" y="0"/>
                    <a:pt x="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1874829" y="3165294"/>
              <a:ext cx="34647" cy="30244"/>
            </a:xfrm>
            <a:custGeom>
              <a:avLst/>
              <a:gdLst/>
              <a:ahLst/>
              <a:cxnLst/>
              <a:rect l="l" t="t" r="r" b="b"/>
              <a:pathLst>
                <a:path w="299" h="261" extrusionOk="0">
                  <a:moveTo>
                    <a:pt x="155" y="1"/>
                  </a:moveTo>
                  <a:cubicBezTo>
                    <a:pt x="139" y="1"/>
                    <a:pt x="123" y="3"/>
                    <a:pt x="108" y="8"/>
                  </a:cubicBezTo>
                  <a:cubicBezTo>
                    <a:pt x="49" y="20"/>
                    <a:pt x="1" y="103"/>
                    <a:pt x="37" y="175"/>
                  </a:cubicBezTo>
                  <a:cubicBezTo>
                    <a:pt x="54" y="227"/>
                    <a:pt x="103" y="260"/>
                    <a:pt x="152" y="260"/>
                  </a:cubicBezTo>
                  <a:cubicBezTo>
                    <a:pt x="170" y="260"/>
                    <a:pt x="187" y="256"/>
                    <a:pt x="203" y="246"/>
                  </a:cubicBezTo>
                  <a:cubicBezTo>
                    <a:pt x="263" y="234"/>
                    <a:pt x="299" y="163"/>
                    <a:pt x="275" y="80"/>
                  </a:cubicBezTo>
                  <a:cubicBezTo>
                    <a:pt x="265" y="33"/>
                    <a:pt x="212" y="1"/>
                    <a:pt x="1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072166" y="2942695"/>
              <a:ext cx="48436" cy="43454"/>
            </a:xfrm>
            <a:custGeom>
              <a:avLst/>
              <a:gdLst/>
              <a:ahLst/>
              <a:cxnLst/>
              <a:rect l="l" t="t" r="r" b="b"/>
              <a:pathLst>
                <a:path w="418" h="375" extrusionOk="0">
                  <a:moveTo>
                    <a:pt x="214" y="1"/>
                  </a:moveTo>
                  <a:cubicBezTo>
                    <a:pt x="191" y="1"/>
                    <a:pt x="167" y="4"/>
                    <a:pt x="143" y="12"/>
                  </a:cubicBezTo>
                  <a:cubicBezTo>
                    <a:pt x="48" y="36"/>
                    <a:pt x="1" y="143"/>
                    <a:pt x="24" y="250"/>
                  </a:cubicBezTo>
                  <a:cubicBezTo>
                    <a:pt x="65" y="321"/>
                    <a:pt x="148" y="375"/>
                    <a:pt x="223" y="375"/>
                  </a:cubicBezTo>
                  <a:cubicBezTo>
                    <a:pt x="237" y="375"/>
                    <a:pt x="250" y="373"/>
                    <a:pt x="262" y="369"/>
                  </a:cubicBezTo>
                  <a:cubicBezTo>
                    <a:pt x="370" y="334"/>
                    <a:pt x="417" y="238"/>
                    <a:pt x="382" y="131"/>
                  </a:cubicBezTo>
                  <a:cubicBezTo>
                    <a:pt x="363" y="48"/>
                    <a:pt x="294" y="1"/>
                    <a:pt x="2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2033580" y="3100519"/>
              <a:ext cx="30475" cy="26652"/>
            </a:xfrm>
            <a:custGeom>
              <a:avLst/>
              <a:gdLst/>
              <a:ahLst/>
              <a:cxnLst/>
              <a:rect l="l" t="t" r="r" b="b"/>
              <a:pathLst>
                <a:path w="263" h="230" extrusionOk="0">
                  <a:moveTo>
                    <a:pt x="133" y="0"/>
                  </a:moveTo>
                  <a:cubicBezTo>
                    <a:pt x="121" y="0"/>
                    <a:pt x="108" y="2"/>
                    <a:pt x="95" y="8"/>
                  </a:cubicBezTo>
                  <a:cubicBezTo>
                    <a:pt x="36" y="31"/>
                    <a:pt x="0" y="91"/>
                    <a:pt x="24" y="150"/>
                  </a:cubicBezTo>
                  <a:cubicBezTo>
                    <a:pt x="43" y="197"/>
                    <a:pt x="83" y="229"/>
                    <a:pt x="129" y="229"/>
                  </a:cubicBezTo>
                  <a:cubicBezTo>
                    <a:pt x="141" y="229"/>
                    <a:pt x="154" y="227"/>
                    <a:pt x="167" y="222"/>
                  </a:cubicBezTo>
                  <a:cubicBezTo>
                    <a:pt x="226" y="198"/>
                    <a:pt x="262" y="139"/>
                    <a:pt x="238" y="79"/>
                  </a:cubicBezTo>
                  <a:cubicBezTo>
                    <a:pt x="220" y="32"/>
                    <a:pt x="179" y="0"/>
                    <a:pt x="1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856984" y="2986033"/>
              <a:ext cx="35922" cy="30707"/>
            </a:xfrm>
            <a:custGeom>
              <a:avLst/>
              <a:gdLst/>
              <a:ahLst/>
              <a:cxnLst/>
              <a:rect l="l" t="t" r="r" b="b"/>
              <a:pathLst>
                <a:path w="310" h="265" extrusionOk="0">
                  <a:moveTo>
                    <a:pt x="162" y="0"/>
                  </a:moveTo>
                  <a:cubicBezTo>
                    <a:pt x="148" y="0"/>
                    <a:pt x="134" y="2"/>
                    <a:pt x="119" y="7"/>
                  </a:cubicBezTo>
                  <a:cubicBezTo>
                    <a:pt x="36" y="19"/>
                    <a:pt x="0" y="103"/>
                    <a:pt x="24" y="174"/>
                  </a:cubicBezTo>
                  <a:cubicBezTo>
                    <a:pt x="52" y="231"/>
                    <a:pt x="103" y="265"/>
                    <a:pt x="152" y="265"/>
                  </a:cubicBezTo>
                  <a:cubicBezTo>
                    <a:pt x="165" y="265"/>
                    <a:pt x="178" y="262"/>
                    <a:pt x="191" y="257"/>
                  </a:cubicBezTo>
                  <a:cubicBezTo>
                    <a:pt x="262" y="245"/>
                    <a:pt x="310" y="174"/>
                    <a:pt x="274" y="103"/>
                  </a:cubicBezTo>
                  <a:cubicBezTo>
                    <a:pt x="264" y="36"/>
                    <a:pt x="217" y="0"/>
                    <a:pt x="1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747700" y="2904920"/>
              <a:ext cx="13905" cy="12167"/>
            </a:xfrm>
            <a:custGeom>
              <a:avLst/>
              <a:gdLst/>
              <a:ahLst/>
              <a:cxnLst/>
              <a:rect l="l" t="t" r="r" b="b"/>
              <a:pathLst>
                <a:path w="120" h="105" extrusionOk="0">
                  <a:moveTo>
                    <a:pt x="67" y="0"/>
                  </a:moveTo>
                  <a:cubicBezTo>
                    <a:pt x="61" y="0"/>
                    <a:pt x="54" y="2"/>
                    <a:pt x="48" y="5"/>
                  </a:cubicBezTo>
                  <a:cubicBezTo>
                    <a:pt x="12" y="5"/>
                    <a:pt x="1" y="41"/>
                    <a:pt x="12" y="64"/>
                  </a:cubicBezTo>
                  <a:cubicBezTo>
                    <a:pt x="12" y="91"/>
                    <a:pt x="32" y="105"/>
                    <a:pt x="53" y="105"/>
                  </a:cubicBezTo>
                  <a:cubicBezTo>
                    <a:pt x="59" y="105"/>
                    <a:pt x="66" y="103"/>
                    <a:pt x="72" y="100"/>
                  </a:cubicBezTo>
                  <a:cubicBezTo>
                    <a:pt x="108" y="100"/>
                    <a:pt x="120" y="64"/>
                    <a:pt x="108" y="41"/>
                  </a:cubicBezTo>
                  <a:cubicBezTo>
                    <a:pt x="108" y="14"/>
                    <a:pt x="88" y="0"/>
                    <a:pt x="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893936" y="2967029"/>
              <a:ext cx="15296" cy="13558"/>
            </a:xfrm>
            <a:custGeom>
              <a:avLst/>
              <a:gdLst/>
              <a:ahLst/>
              <a:cxnLst/>
              <a:rect l="l" t="t" r="r" b="b"/>
              <a:pathLst>
                <a:path w="132" h="117" extrusionOk="0">
                  <a:moveTo>
                    <a:pt x="68" y="0"/>
                  </a:moveTo>
                  <a:cubicBezTo>
                    <a:pt x="61" y="0"/>
                    <a:pt x="54" y="2"/>
                    <a:pt x="48" y="5"/>
                  </a:cubicBezTo>
                  <a:cubicBezTo>
                    <a:pt x="12" y="28"/>
                    <a:pt x="1" y="52"/>
                    <a:pt x="12" y="88"/>
                  </a:cubicBezTo>
                  <a:cubicBezTo>
                    <a:pt x="30" y="105"/>
                    <a:pt x="47" y="116"/>
                    <a:pt x="69" y="116"/>
                  </a:cubicBezTo>
                  <a:cubicBezTo>
                    <a:pt x="78" y="116"/>
                    <a:pt x="86" y="115"/>
                    <a:pt x="96" y="112"/>
                  </a:cubicBezTo>
                  <a:cubicBezTo>
                    <a:pt x="120" y="100"/>
                    <a:pt x="132" y="64"/>
                    <a:pt x="120" y="40"/>
                  </a:cubicBezTo>
                  <a:cubicBezTo>
                    <a:pt x="111" y="14"/>
                    <a:pt x="88" y="0"/>
                    <a:pt x="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258135" y="3213614"/>
              <a:ext cx="37428" cy="32909"/>
            </a:xfrm>
            <a:custGeom>
              <a:avLst/>
              <a:gdLst/>
              <a:ahLst/>
              <a:cxnLst/>
              <a:rect l="l" t="t" r="r" b="b"/>
              <a:pathLst>
                <a:path w="323" h="284" extrusionOk="0">
                  <a:moveTo>
                    <a:pt x="163" y="1"/>
                  </a:moveTo>
                  <a:cubicBezTo>
                    <a:pt x="149" y="1"/>
                    <a:pt x="134" y="3"/>
                    <a:pt x="120" y="8"/>
                  </a:cubicBezTo>
                  <a:cubicBezTo>
                    <a:pt x="37" y="44"/>
                    <a:pt x="1" y="115"/>
                    <a:pt x="25" y="186"/>
                  </a:cubicBezTo>
                  <a:cubicBezTo>
                    <a:pt x="56" y="249"/>
                    <a:pt x="114" y="284"/>
                    <a:pt x="176" y="284"/>
                  </a:cubicBezTo>
                  <a:cubicBezTo>
                    <a:pt x="185" y="284"/>
                    <a:pt x="194" y="283"/>
                    <a:pt x="203" y="282"/>
                  </a:cubicBezTo>
                  <a:cubicBezTo>
                    <a:pt x="287" y="246"/>
                    <a:pt x="322" y="175"/>
                    <a:pt x="298" y="103"/>
                  </a:cubicBezTo>
                  <a:cubicBezTo>
                    <a:pt x="270" y="37"/>
                    <a:pt x="219" y="1"/>
                    <a:pt x="1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1070048" y="1105791"/>
              <a:ext cx="10916" cy="6717"/>
            </a:xfrm>
            <a:custGeom>
              <a:avLst/>
              <a:gdLst/>
              <a:ahLst/>
              <a:cxnLst/>
              <a:rect l="l" t="t" r="r" b="b"/>
              <a:pathLst>
                <a:path w="273" h="168" extrusionOk="0">
                  <a:moveTo>
                    <a:pt x="213" y="0"/>
                  </a:moveTo>
                  <a:cubicBezTo>
                    <a:pt x="203" y="0"/>
                    <a:pt x="194" y="3"/>
                    <a:pt x="185" y="8"/>
                  </a:cubicBezTo>
                  <a:cubicBezTo>
                    <a:pt x="166" y="20"/>
                    <a:pt x="177" y="46"/>
                    <a:pt x="194" y="46"/>
                  </a:cubicBezTo>
                  <a:cubicBezTo>
                    <a:pt x="197" y="46"/>
                    <a:pt x="201" y="45"/>
                    <a:pt x="205" y="43"/>
                  </a:cubicBezTo>
                  <a:lnTo>
                    <a:pt x="205" y="43"/>
                  </a:lnTo>
                  <a:cubicBezTo>
                    <a:pt x="168" y="65"/>
                    <a:pt x="175" y="78"/>
                    <a:pt x="133" y="87"/>
                  </a:cubicBezTo>
                  <a:cubicBezTo>
                    <a:pt x="129" y="88"/>
                    <a:pt x="125" y="88"/>
                    <a:pt x="122" y="88"/>
                  </a:cubicBezTo>
                  <a:cubicBezTo>
                    <a:pt x="110" y="88"/>
                    <a:pt x="98" y="85"/>
                    <a:pt x="86" y="85"/>
                  </a:cubicBezTo>
                  <a:cubicBezTo>
                    <a:pt x="81" y="85"/>
                    <a:pt x="76" y="85"/>
                    <a:pt x="70" y="87"/>
                  </a:cubicBezTo>
                  <a:cubicBezTo>
                    <a:pt x="47" y="93"/>
                    <a:pt x="27" y="104"/>
                    <a:pt x="13" y="121"/>
                  </a:cubicBezTo>
                  <a:cubicBezTo>
                    <a:pt x="1" y="135"/>
                    <a:pt x="13" y="152"/>
                    <a:pt x="27" y="152"/>
                  </a:cubicBezTo>
                  <a:cubicBezTo>
                    <a:pt x="31" y="152"/>
                    <a:pt x="35" y="151"/>
                    <a:pt x="39" y="147"/>
                  </a:cubicBezTo>
                  <a:cubicBezTo>
                    <a:pt x="88" y="100"/>
                    <a:pt x="261" y="167"/>
                    <a:pt x="270" y="62"/>
                  </a:cubicBezTo>
                  <a:cubicBezTo>
                    <a:pt x="273" y="27"/>
                    <a:pt x="244" y="0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1836429" y="3587752"/>
              <a:ext cx="8077" cy="12115"/>
            </a:xfrm>
            <a:custGeom>
              <a:avLst/>
              <a:gdLst/>
              <a:ahLst/>
              <a:cxnLst/>
              <a:rect l="l" t="t" r="r" b="b"/>
              <a:pathLst>
                <a:path w="202" h="303" extrusionOk="0">
                  <a:moveTo>
                    <a:pt x="2" y="1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62" y="94"/>
                    <a:pt x="121" y="188"/>
                    <a:pt x="181" y="282"/>
                  </a:cubicBezTo>
                  <a:cubicBezTo>
                    <a:pt x="187" y="289"/>
                    <a:pt x="194" y="296"/>
                    <a:pt x="201" y="303"/>
                  </a:cubicBezTo>
                  <a:cubicBezTo>
                    <a:pt x="67" y="81"/>
                    <a:pt x="10" y="1"/>
                    <a:pt x="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3489951" y="2822527"/>
              <a:ext cx="5398" cy="15714"/>
            </a:xfrm>
            <a:custGeom>
              <a:avLst/>
              <a:gdLst/>
              <a:ahLst/>
              <a:cxnLst/>
              <a:rect l="l" t="t" r="r" b="b"/>
              <a:pathLst>
                <a:path w="135" h="393" extrusionOk="0">
                  <a:moveTo>
                    <a:pt x="3" y="1"/>
                  </a:moveTo>
                  <a:cubicBezTo>
                    <a:pt x="1" y="1"/>
                    <a:pt x="3" y="17"/>
                    <a:pt x="10" y="43"/>
                  </a:cubicBezTo>
                  <a:cubicBezTo>
                    <a:pt x="53" y="157"/>
                    <a:pt x="95" y="270"/>
                    <a:pt x="132" y="386"/>
                  </a:cubicBezTo>
                  <a:cubicBezTo>
                    <a:pt x="132" y="388"/>
                    <a:pt x="133" y="389"/>
                    <a:pt x="135" y="392"/>
                  </a:cubicBezTo>
                  <a:cubicBezTo>
                    <a:pt x="45" y="100"/>
                    <a:pt x="8" y="1"/>
                    <a:pt x="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2"/>
          <p:cNvSpPr/>
          <p:nvPr/>
        </p:nvSpPr>
        <p:spPr>
          <a:xfrm>
            <a:off x="7656242" y="3308285"/>
            <a:ext cx="37428" cy="33257"/>
          </a:xfrm>
          <a:custGeom>
            <a:avLst/>
            <a:gdLst/>
            <a:ahLst/>
            <a:cxnLst/>
            <a:rect l="l" t="t" r="r" b="b"/>
            <a:pathLst>
              <a:path w="323" h="287" extrusionOk="0">
                <a:moveTo>
                  <a:pt x="169" y="0"/>
                </a:moveTo>
                <a:cubicBezTo>
                  <a:pt x="153" y="0"/>
                  <a:pt x="136" y="4"/>
                  <a:pt x="120" y="12"/>
                </a:cubicBezTo>
                <a:cubicBezTo>
                  <a:pt x="36" y="36"/>
                  <a:pt x="1" y="120"/>
                  <a:pt x="25" y="191"/>
                </a:cubicBezTo>
                <a:cubicBezTo>
                  <a:pt x="34" y="246"/>
                  <a:pt x="92" y="286"/>
                  <a:pt x="150" y="286"/>
                </a:cubicBezTo>
                <a:cubicBezTo>
                  <a:pt x="168" y="286"/>
                  <a:pt x="186" y="283"/>
                  <a:pt x="203" y="274"/>
                </a:cubicBezTo>
                <a:cubicBezTo>
                  <a:pt x="275" y="251"/>
                  <a:pt x="322" y="179"/>
                  <a:pt x="298" y="96"/>
                </a:cubicBezTo>
                <a:cubicBezTo>
                  <a:pt x="271" y="41"/>
                  <a:pt x="223" y="0"/>
                  <a:pt x="169" y="0"/>
                </a:cubicBezTo>
                <a:close/>
              </a:path>
            </a:pathLst>
          </a:custGeom>
          <a:solidFill>
            <a:srgbClr val="FFBD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2"/>
          <p:cNvSpPr/>
          <p:nvPr/>
        </p:nvSpPr>
        <p:spPr>
          <a:xfrm>
            <a:off x="5336402" y="3035976"/>
            <a:ext cx="15296" cy="13558"/>
          </a:xfrm>
          <a:custGeom>
            <a:avLst/>
            <a:gdLst/>
            <a:ahLst/>
            <a:cxnLst/>
            <a:rect l="l" t="t" r="r" b="b"/>
            <a:pathLst>
              <a:path w="132" h="117" extrusionOk="0">
                <a:moveTo>
                  <a:pt x="68" y="0"/>
                </a:moveTo>
                <a:cubicBezTo>
                  <a:pt x="61" y="0"/>
                  <a:pt x="54" y="2"/>
                  <a:pt x="48" y="5"/>
                </a:cubicBezTo>
                <a:cubicBezTo>
                  <a:pt x="13" y="29"/>
                  <a:pt x="1" y="53"/>
                  <a:pt x="13" y="88"/>
                </a:cubicBezTo>
                <a:cubicBezTo>
                  <a:pt x="30" y="106"/>
                  <a:pt x="47" y="117"/>
                  <a:pt x="70" y="117"/>
                </a:cubicBezTo>
                <a:cubicBezTo>
                  <a:pt x="78" y="117"/>
                  <a:pt x="86" y="115"/>
                  <a:pt x="96" y="112"/>
                </a:cubicBezTo>
                <a:cubicBezTo>
                  <a:pt x="120" y="100"/>
                  <a:pt x="132" y="64"/>
                  <a:pt x="120" y="41"/>
                </a:cubicBezTo>
                <a:cubicBezTo>
                  <a:pt x="111" y="14"/>
                  <a:pt x="88" y="0"/>
                  <a:pt x="68" y="0"/>
                </a:cubicBezTo>
                <a:close/>
              </a:path>
            </a:pathLst>
          </a:custGeom>
          <a:solidFill>
            <a:srgbClr val="FFBD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" name="Google Shape;54;p2"/>
          <p:cNvGrpSpPr/>
          <p:nvPr/>
        </p:nvGrpSpPr>
        <p:grpSpPr>
          <a:xfrm>
            <a:off x="4801170" y="13068"/>
            <a:ext cx="1932933" cy="449832"/>
            <a:chOff x="4801170" y="13068"/>
            <a:chExt cx="1932933" cy="449832"/>
          </a:xfrm>
        </p:grpSpPr>
        <p:sp>
          <p:nvSpPr>
            <p:cNvPr id="55" name="Google Shape;55;p2"/>
            <p:cNvSpPr/>
            <p:nvPr/>
          </p:nvSpPr>
          <p:spPr>
            <a:xfrm>
              <a:off x="6255302" y="206465"/>
              <a:ext cx="6953" cy="4287"/>
            </a:xfrm>
            <a:custGeom>
              <a:avLst/>
              <a:gdLst/>
              <a:ahLst/>
              <a:cxnLst/>
              <a:rect l="l" t="t" r="r" b="b"/>
              <a:pathLst>
                <a:path w="60" h="37" extrusionOk="0">
                  <a:moveTo>
                    <a:pt x="36" y="1"/>
                  </a:moveTo>
                  <a:cubicBezTo>
                    <a:pt x="24" y="13"/>
                    <a:pt x="0" y="13"/>
                    <a:pt x="24" y="25"/>
                  </a:cubicBezTo>
                  <a:cubicBezTo>
                    <a:pt x="24" y="37"/>
                    <a:pt x="36" y="37"/>
                    <a:pt x="48" y="37"/>
                  </a:cubicBezTo>
                  <a:cubicBezTo>
                    <a:pt x="60" y="37"/>
                    <a:pt x="60" y="25"/>
                    <a:pt x="60" y="13"/>
                  </a:cubicBezTo>
                  <a:cubicBezTo>
                    <a:pt x="60" y="1"/>
                    <a:pt x="48" y="1"/>
                    <a:pt x="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5885540" y="18630"/>
              <a:ext cx="37313" cy="33720"/>
            </a:xfrm>
            <a:custGeom>
              <a:avLst/>
              <a:gdLst/>
              <a:ahLst/>
              <a:cxnLst/>
              <a:rect l="l" t="t" r="r" b="b"/>
              <a:pathLst>
                <a:path w="322" h="291" extrusionOk="0">
                  <a:moveTo>
                    <a:pt x="162" y="0"/>
                  </a:moveTo>
                  <a:cubicBezTo>
                    <a:pt x="140" y="0"/>
                    <a:pt x="118" y="5"/>
                    <a:pt x="96" y="14"/>
                  </a:cubicBezTo>
                  <a:cubicBezTo>
                    <a:pt x="24" y="50"/>
                    <a:pt x="0" y="134"/>
                    <a:pt x="24" y="205"/>
                  </a:cubicBezTo>
                  <a:cubicBezTo>
                    <a:pt x="59" y="257"/>
                    <a:pt x="107" y="290"/>
                    <a:pt x="158" y="290"/>
                  </a:cubicBezTo>
                  <a:cubicBezTo>
                    <a:pt x="176" y="290"/>
                    <a:pt x="196" y="286"/>
                    <a:pt x="215" y="276"/>
                  </a:cubicBezTo>
                  <a:cubicBezTo>
                    <a:pt x="298" y="229"/>
                    <a:pt x="322" y="157"/>
                    <a:pt x="298" y="86"/>
                  </a:cubicBezTo>
                  <a:cubicBezTo>
                    <a:pt x="272" y="34"/>
                    <a:pt x="220" y="0"/>
                    <a:pt x="1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6023549" y="379005"/>
              <a:ext cx="53883" cy="48205"/>
            </a:xfrm>
            <a:custGeom>
              <a:avLst/>
              <a:gdLst/>
              <a:ahLst/>
              <a:cxnLst/>
              <a:rect l="l" t="t" r="r" b="b"/>
              <a:pathLst>
                <a:path w="465" h="416" extrusionOk="0">
                  <a:moveTo>
                    <a:pt x="226" y="0"/>
                  </a:moveTo>
                  <a:cubicBezTo>
                    <a:pt x="142" y="0"/>
                    <a:pt x="64" y="48"/>
                    <a:pt x="36" y="131"/>
                  </a:cubicBezTo>
                  <a:cubicBezTo>
                    <a:pt x="0" y="250"/>
                    <a:pt x="60" y="369"/>
                    <a:pt x="167" y="405"/>
                  </a:cubicBezTo>
                  <a:cubicBezTo>
                    <a:pt x="188" y="412"/>
                    <a:pt x="209" y="415"/>
                    <a:pt x="231" y="415"/>
                  </a:cubicBezTo>
                  <a:cubicBezTo>
                    <a:pt x="318" y="415"/>
                    <a:pt x="400" y="360"/>
                    <a:pt x="429" y="274"/>
                  </a:cubicBezTo>
                  <a:cubicBezTo>
                    <a:pt x="464" y="167"/>
                    <a:pt x="417" y="48"/>
                    <a:pt x="298" y="12"/>
                  </a:cubicBezTo>
                  <a:cubicBezTo>
                    <a:pt x="274" y="4"/>
                    <a:pt x="250" y="0"/>
                    <a:pt x="2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4801170" y="83289"/>
              <a:ext cx="88415" cy="78449"/>
            </a:xfrm>
            <a:custGeom>
              <a:avLst/>
              <a:gdLst/>
              <a:ahLst/>
              <a:cxnLst/>
              <a:rect l="l" t="t" r="r" b="b"/>
              <a:pathLst>
                <a:path w="763" h="677" extrusionOk="0">
                  <a:moveTo>
                    <a:pt x="380" y="0"/>
                  </a:moveTo>
                  <a:cubicBezTo>
                    <a:pt x="335" y="0"/>
                    <a:pt x="291" y="9"/>
                    <a:pt x="250" y="28"/>
                  </a:cubicBezTo>
                  <a:cubicBezTo>
                    <a:pt x="60" y="111"/>
                    <a:pt x="0" y="314"/>
                    <a:pt x="83" y="480"/>
                  </a:cubicBezTo>
                  <a:cubicBezTo>
                    <a:pt x="135" y="610"/>
                    <a:pt x="255" y="677"/>
                    <a:pt x="381" y="677"/>
                  </a:cubicBezTo>
                  <a:cubicBezTo>
                    <a:pt x="429" y="677"/>
                    <a:pt x="478" y="667"/>
                    <a:pt x="524" y="647"/>
                  </a:cubicBezTo>
                  <a:cubicBezTo>
                    <a:pt x="703" y="564"/>
                    <a:pt x="762" y="361"/>
                    <a:pt x="691" y="195"/>
                  </a:cubicBezTo>
                  <a:cubicBezTo>
                    <a:pt x="638" y="72"/>
                    <a:pt x="507" y="0"/>
                    <a:pt x="3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5797243" y="220370"/>
              <a:ext cx="64891" cy="56548"/>
            </a:xfrm>
            <a:custGeom>
              <a:avLst/>
              <a:gdLst/>
              <a:ahLst/>
              <a:cxnLst/>
              <a:rect l="l" t="t" r="r" b="b"/>
              <a:pathLst>
                <a:path w="560" h="488" extrusionOk="0">
                  <a:moveTo>
                    <a:pt x="283" y="0"/>
                  </a:moveTo>
                  <a:cubicBezTo>
                    <a:pt x="249" y="0"/>
                    <a:pt x="214" y="8"/>
                    <a:pt x="179" y="24"/>
                  </a:cubicBezTo>
                  <a:cubicBezTo>
                    <a:pt x="60" y="83"/>
                    <a:pt x="0" y="226"/>
                    <a:pt x="60" y="345"/>
                  </a:cubicBezTo>
                  <a:cubicBezTo>
                    <a:pt x="103" y="432"/>
                    <a:pt x="192" y="488"/>
                    <a:pt x="283" y="488"/>
                  </a:cubicBezTo>
                  <a:cubicBezTo>
                    <a:pt x="316" y="488"/>
                    <a:pt x="349" y="480"/>
                    <a:pt x="381" y="464"/>
                  </a:cubicBezTo>
                  <a:cubicBezTo>
                    <a:pt x="500" y="417"/>
                    <a:pt x="560" y="262"/>
                    <a:pt x="500" y="143"/>
                  </a:cubicBezTo>
                  <a:cubicBezTo>
                    <a:pt x="457" y="56"/>
                    <a:pt x="375" y="0"/>
                    <a:pt x="2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6418108" y="321878"/>
              <a:ext cx="89805" cy="81346"/>
            </a:xfrm>
            <a:custGeom>
              <a:avLst/>
              <a:gdLst/>
              <a:ahLst/>
              <a:cxnLst/>
              <a:rect l="l" t="t" r="r" b="b"/>
              <a:pathLst>
                <a:path w="775" h="702" extrusionOk="0">
                  <a:moveTo>
                    <a:pt x="394" y="1"/>
                  </a:moveTo>
                  <a:cubicBezTo>
                    <a:pt x="342" y="1"/>
                    <a:pt x="289" y="13"/>
                    <a:pt x="238" y="41"/>
                  </a:cubicBezTo>
                  <a:cubicBezTo>
                    <a:pt x="60" y="136"/>
                    <a:pt x="0" y="338"/>
                    <a:pt x="72" y="505"/>
                  </a:cubicBezTo>
                  <a:cubicBezTo>
                    <a:pt x="141" y="634"/>
                    <a:pt x="266" y="701"/>
                    <a:pt x="393" y="701"/>
                  </a:cubicBezTo>
                  <a:cubicBezTo>
                    <a:pt x="441" y="701"/>
                    <a:pt x="490" y="691"/>
                    <a:pt x="536" y="672"/>
                  </a:cubicBezTo>
                  <a:cubicBezTo>
                    <a:pt x="715" y="576"/>
                    <a:pt x="774" y="374"/>
                    <a:pt x="703" y="207"/>
                  </a:cubicBezTo>
                  <a:cubicBezTo>
                    <a:pt x="643" y="80"/>
                    <a:pt x="523" y="1"/>
                    <a:pt x="3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5543358" y="408785"/>
              <a:ext cx="33257" cy="27926"/>
            </a:xfrm>
            <a:custGeom>
              <a:avLst/>
              <a:gdLst/>
              <a:ahLst/>
              <a:cxnLst/>
              <a:rect l="l" t="t" r="r" b="b"/>
              <a:pathLst>
                <a:path w="287" h="241" extrusionOk="0">
                  <a:moveTo>
                    <a:pt x="143" y="1"/>
                  </a:moveTo>
                  <a:cubicBezTo>
                    <a:pt x="128" y="1"/>
                    <a:pt x="112" y="2"/>
                    <a:pt x="96" y="5"/>
                  </a:cubicBezTo>
                  <a:cubicBezTo>
                    <a:pt x="36" y="29"/>
                    <a:pt x="1" y="112"/>
                    <a:pt x="36" y="172"/>
                  </a:cubicBezTo>
                  <a:cubicBezTo>
                    <a:pt x="54" y="216"/>
                    <a:pt x="98" y="240"/>
                    <a:pt x="144" y="240"/>
                  </a:cubicBezTo>
                  <a:cubicBezTo>
                    <a:pt x="160" y="240"/>
                    <a:pt x="176" y="237"/>
                    <a:pt x="191" y="231"/>
                  </a:cubicBezTo>
                  <a:cubicBezTo>
                    <a:pt x="251" y="196"/>
                    <a:pt x="286" y="124"/>
                    <a:pt x="251" y="65"/>
                  </a:cubicBezTo>
                  <a:cubicBezTo>
                    <a:pt x="241" y="18"/>
                    <a:pt x="196" y="1"/>
                    <a:pt x="1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5668967" y="433815"/>
              <a:ext cx="33141" cy="29085"/>
            </a:xfrm>
            <a:custGeom>
              <a:avLst/>
              <a:gdLst/>
              <a:ahLst/>
              <a:cxnLst/>
              <a:rect l="l" t="t" r="r" b="b"/>
              <a:pathLst>
                <a:path w="286" h="251" extrusionOk="0">
                  <a:moveTo>
                    <a:pt x="151" y="1"/>
                  </a:moveTo>
                  <a:cubicBezTo>
                    <a:pt x="134" y="1"/>
                    <a:pt x="115" y="5"/>
                    <a:pt x="95" y="15"/>
                  </a:cubicBezTo>
                  <a:cubicBezTo>
                    <a:pt x="36" y="39"/>
                    <a:pt x="0" y="110"/>
                    <a:pt x="36" y="170"/>
                  </a:cubicBezTo>
                  <a:cubicBezTo>
                    <a:pt x="54" y="224"/>
                    <a:pt x="105" y="250"/>
                    <a:pt x="155" y="250"/>
                  </a:cubicBezTo>
                  <a:cubicBezTo>
                    <a:pt x="171" y="250"/>
                    <a:pt x="188" y="247"/>
                    <a:pt x="203" y="241"/>
                  </a:cubicBezTo>
                  <a:cubicBezTo>
                    <a:pt x="262" y="206"/>
                    <a:pt x="286" y="134"/>
                    <a:pt x="262" y="75"/>
                  </a:cubicBezTo>
                  <a:cubicBezTo>
                    <a:pt x="236" y="32"/>
                    <a:pt x="198" y="1"/>
                    <a:pt x="1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5209518" y="356062"/>
              <a:ext cx="49711" cy="43106"/>
            </a:xfrm>
            <a:custGeom>
              <a:avLst/>
              <a:gdLst/>
              <a:ahLst/>
              <a:cxnLst/>
              <a:rect l="l" t="t" r="r" b="b"/>
              <a:pathLst>
                <a:path w="429" h="372" extrusionOk="0">
                  <a:moveTo>
                    <a:pt x="220" y="1"/>
                  </a:moveTo>
                  <a:cubicBezTo>
                    <a:pt x="191" y="1"/>
                    <a:pt x="161" y="6"/>
                    <a:pt x="131" y="19"/>
                  </a:cubicBezTo>
                  <a:cubicBezTo>
                    <a:pt x="36" y="55"/>
                    <a:pt x="0" y="174"/>
                    <a:pt x="36" y="270"/>
                  </a:cubicBezTo>
                  <a:cubicBezTo>
                    <a:pt x="71" y="330"/>
                    <a:pt x="143" y="372"/>
                    <a:pt x="216" y="372"/>
                  </a:cubicBezTo>
                  <a:cubicBezTo>
                    <a:pt x="244" y="372"/>
                    <a:pt x="272" y="366"/>
                    <a:pt x="298" y="353"/>
                  </a:cubicBezTo>
                  <a:cubicBezTo>
                    <a:pt x="381" y="317"/>
                    <a:pt x="429" y="186"/>
                    <a:pt x="381" y="103"/>
                  </a:cubicBezTo>
                  <a:cubicBezTo>
                    <a:pt x="364" y="42"/>
                    <a:pt x="296" y="1"/>
                    <a:pt x="2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6231779" y="259305"/>
              <a:ext cx="27695" cy="24218"/>
            </a:xfrm>
            <a:custGeom>
              <a:avLst/>
              <a:gdLst/>
              <a:ahLst/>
              <a:cxnLst/>
              <a:rect l="l" t="t" r="r" b="b"/>
              <a:pathLst>
                <a:path w="239" h="209" extrusionOk="0">
                  <a:moveTo>
                    <a:pt x="128" y="1"/>
                  </a:moveTo>
                  <a:cubicBezTo>
                    <a:pt x="110" y="1"/>
                    <a:pt x="90" y="8"/>
                    <a:pt x="72" y="21"/>
                  </a:cubicBezTo>
                  <a:cubicBezTo>
                    <a:pt x="25" y="45"/>
                    <a:pt x="1" y="104"/>
                    <a:pt x="25" y="152"/>
                  </a:cubicBezTo>
                  <a:cubicBezTo>
                    <a:pt x="51" y="187"/>
                    <a:pt x="90" y="209"/>
                    <a:pt x="127" y="209"/>
                  </a:cubicBezTo>
                  <a:cubicBezTo>
                    <a:pt x="141" y="209"/>
                    <a:pt x="155" y="206"/>
                    <a:pt x="168" y="200"/>
                  </a:cubicBezTo>
                  <a:cubicBezTo>
                    <a:pt x="203" y="164"/>
                    <a:pt x="239" y="104"/>
                    <a:pt x="203" y="57"/>
                  </a:cubicBezTo>
                  <a:cubicBezTo>
                    <a:pt x="188" y="20"/>
                    <a:pt x="160" y="1"/>
                    <a:pt x="1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6267700" y="126511"/>
              <a:ext cx="15296" cy="12978"/>
            </a:xfrm>
            <a:custGeom>
              <a:avLst/>
              <a:gdLst/>
              <a:ahLst/>
              <a:cxnLst/>
              <a:rect l="l" t="t" r="r" b="b"/>
              <a:pathLst>
                <a:path w="132" h="112" extrusionOk="0">
                  <a:moveTo>
                    <a:pt x="48" y="0"/>
                  </a:moveTo>
                  <a:cubicBezTo>
                    <a:pt x="12" y="12"/>
                    <a:pt x="0" y="48"/>
                    <a:pt x="12" y="72"/>
                  </a:cubicBezTo>
                  <a:cubicBezTo>
                    <a:pt x="30" y="98"/>
                    <a:pt x="48" y="112"/>
                    <a:pt x="71" y="112"/>
                  </a:cubicBezTo>
                  <a:cubicBezTo>
                    <a:pt x="79" y="112"/>
                    <a:pt x="87" y="110"/>
                    <a:pt x="96" y="107"/>
                  </a:cubicBezTo>
                  <a:cubicBezTo>
                    <a:pt x="119" y="95"/>
                    <a:pt x="131" y="60"/>
                    <a:pt x="119" y="36"/>
                  </a:cubicBezTo>
                  <a:cubicBezTo>
                    <a:pt x="108" y="12"/>
                    <a:pt x="72" y="0"/>
                    <a:pt x="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6133863" y="56174"/>
              <a:ext cx="13905" cy="10892"/>
            </a:xfrm>
            <a:custGeom>
              <a:avLst/>
              <a:gdLst/>
              <a:ahLst/>
              <a:cxnLst/>
              <a:rect l="l" t="t" r="r" b="b"/>
              <a:pathLst>
                <a:path w="120" h="94" extrusionOk="0">
                  <a:moveTo>
                    <a:pt x="36" y="0"/>
                  </a:moveTo>
                  <a:cubicBezTo>
                    <a:pt x="12" y="0"/>
                    <a:pt x="1" y="24"/>
                    <a:pt x="12" y="60"/>
                  </a:cubicBezTo>
                  <a:cubicBezTo>
                    <a:pt x="12" y="76"/>
                    <a:pt x="24" y="93"/>
                    <a:pt x="44" y="93"/>
                  </a:cubicBezTo>
                  <a:cubicBezTo>
                    <a:pt x="52" y="93"/>
                    <a:pt x="61" y="90"/>
                    <a:pt x="72" y="83"/>
                  </a:cubicBezTo>
                  <a:cubicBezTo>
                    <a:pt x="96" y="83"/>
                    <a:pt x="120" y="60"/>
                    <a:pt x="96" y="24"/>
                  </a:cubicBezTo>
                  <a:cubicBezTo>
                    <a:pt x="84" y="0"/>
                    <a:pt x="60" y="0"/>
                    <a:pt x="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5357144" y="13068"/>
              <a:ext cx="33257" cy="28274"/>
            </a:xfrm>
            <a:custGeom>
              <a:avLst/>
              <a:gdLst/>
              <a:ahLst/>
              <a:cxnLst/>
              <a:rect l="l" t="t" r="r" b="b"/>
              <a:pathLst>
                <a:path w="287" h="244" extrusionOk="0">
                  <a:moveTo>
                    <a:pt x="146" y="1"/>
                  </a:moveTo>
                  <a:cubicBezTo>
                    <a:pt x="129" y="1"/>
                    <a:pt x="112" y="5"/>
                    <a:pt x="96" y="15"/>
                  </a:cubicBezTo>
                  <a:cubicBezTo>
                    <a:pt x="36" y="39"/>
                    <a:pt x="0" y="110"/>
                    <a:pt x="36" y="170"/>
                  </a:cubicBezTo>
                  <a:cubicBezTo>
                    <a:pt x="53" y="213"/>
                    <a:pt x="96" y="243"/>
                    <a:pt x="140" y="243"/>
                  </a:cubicBezTo>
                  <a:cubicBezTo>
                    <a:pt x="157" y="243"/>
                    <a:pt x="174" y="239"/>
                    <a:pt x="191" y="229"/>
                  </a:cubicBezTo>
                  <a:cubicBezTo>
                    <a:pt x="250" y="205"/>
                    <a:pt x="286" y="134"/>
                    <a:pt x="250" y="74"/>
                  </a:cubicBezTo>
                  <a:cubicBezTo>
                    <a:pt x="233" y="31"/>
                    <a:pt x="191" y="1"/>
                    <a:pt x="1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5548920" y="106696"/>
              <a:ext cx="34531" cy="31982"/>
            </a:xfrm>
            <a:custGeom>
              <a:avLst/>
              <a:gdLst/>
              <a:ahLst/>
              <a:cxnLst/>
              <a:rect l="l" t="t" r="r" b="b"/>
              <a:pathLst>
                <a:path w="298" h="276" extrusionOk="0">
                  <a:moveTo>
                    <a:pt x="144" y="0"/>
                  </a:moveTo>
                  <a:cubicBezTo>
                    <a:pt x="123" y="0"/>
                    <a:pt x="101" y="6"/>
                    <a:pt x="84" y="16"/>
                  </a:cubicBezTo>
                  <a:cubicBezTo>
                    <a:pt x="24" y="52"/>
                    <a:pt x="0" y="124"/>
                    <a:pt x="24" y="207"/>
                  </a:cubicBezTo>
                  <a:cubicBezTo>
                    <a:pt x="51" y="251"/>
                    <a:pt x="97" y="276"/>
                    <a:pt x="148" y="276"/>
                  </a:cubicBezTo>
                  <a:cubicBezTo>
                    <a:pt x="166" y="276"/>
                    <a:pt x="184" y="273"/>
                    <a:pt x="203" y="266"/>
                  </a:cubicBezTo>
                  <a:cubicBezTo>
                    <a:pt x="262" y="231"/>
                    <a:pt x="298" y="159"/>
                    <a:pt x="262" y="88"/>
                  </a:cubicBezTo>
                  <a:cubicBezTo>
                    <a:pt x="246" y="30"/>
                    <a:pt x="194" y="0"/>
                    <a:pt x="1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6717416" y="82362"/>
              <a:ext cx="16686" cy="12283"/>
            </a:xfrm>
            <a:custGeom>
              <a:avLst/>
              <a:gdLst/>
              <a:ahLst/>
              <a:cxnLst/>
              <a:rect l="l" t="t" r="r" b="b"/>
              <a:pathLst>
                <a:path w="144" h="106" extrusionOk="0">
                  <a:moveTo>
                    <a:pt x="48" y="0"/>
                  </a:moveTo>
                  <a:cubicBezTo>
                    <a:pt x="25" y="12"/>
                    <a:pt x="1" y="36"/>
                    <a:pt x="25" y="72"/>
                  </a:cubicBezTo>
                  <a:cubicBezTo>
                    <a:pt x="33" y="89"/>
                    <a:pt x="47" y="105"/>
                    <a:pt x="68" y="105"/>
                  </a:cubicBezTo>
                  <a:cubicBezTo>
                    <a:pt x="76" y="105"/>
                    <a:pt x="86" y="102"/>
                    <a:pt x="96" y="95"/>
                  </a:cubicBezTo>
                  <a:cubicBezTo>
                    <a:pt x="120" y="84"/>
                    <a:pt x="144" y="60"/>
                    <a:pt x="120" y="24"/>
                  </a:cubicBezTo>
                  <a:cubicBezTo>
                    <a:pt x="108" y="0"/>
                    <a:pt x="84" y="0"/>
                    <a:pt x="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6557391" y="32883"/>
              <a:ext cx="15296" cy="13442"/>
            </a:xfrm>
            <a:custGeom>
              <a:avLst/>
              <a:gdLst/>
              <a:ahLst/>
              <a:cxnLst/>
              <a:rect l="l" t="t" r="r" b="b"/>
              <a:pathLst>
                <a:path w="132" h="116" extrusionOk="0">
                  <a:moveTo>
                    <a:pt x="74" y="1"/>
                  </a:moveTo>
                  <a:cubicBezTo>
                    <a:pt x="64" y="1"/>
                    <a:pt x="55" y="4"/>
                    <a:pt x="48" y="11"/>
                  </a:cubicBezTo>
                  <a:cubicBezTo>
                    <a:pt x="13" y="22"/>
                    <a:pt x="1" y="46"/>
                    <a:pt x="13" y="82"/>
                  </a:cubicBezTo>
                  <a:cubicBezTo>
                    <a:pt x="29" y="99"/>
                    <a:pt x="46" y="116"/>
                    <a:pt x="67" y="116"/>
                  </a:cubicBezTo>
                  <a:cubicBezTo>
                    <a:pt x="76" y="116"/>
                    <a:pt x="86" y="113"/>
                    <a:pt x="96" y="106"/>
                  </a:cubicBezTo>
                  <a:cubicBezTo>
                    <a:pt x="120" y="94"/>
                    <a:pt x="132" y="70"/>
                    <a:pt x="120" y="34"/>
                  </a:cubicBezTo>
                  <a:cubicBezTo>
                    <a:pt x="120" y="18"/>
                    <a:pt x="96" y="1"/>
                    <a:pt x="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" name="Google Shape;71;p2"/>
          <p:cNvSpPr/>
          <p:nvPr/>
        </p:nvSpPr>
        <p:spPr>
          <a:xfrm>
            <a:off x="7059635" y="1725878"/>
            <a:ext cx="5678" cy="5562"/>
          </a:xfrm>
          <a:custGeom>
            <a:avLst/>
            <a:gdLst/>
            <a:ahLst/>
            <a:cxnLst/>
            <a:rect l="l" t="t" r="r" b="b"/>
            <a:pathLst>
              <a:path w="49" h="48" extrusionOk="0">
                <a:moveTo>
                  <a:pt x="12" y="0"/>
                </a:moveTo>
                <a:cubicBezTo>
                  <a:pt x="1" y="0"/>
                  <a:pt x="1" y="12"/>
                  <a:pt x="1" y="36"/>
                </a:cubicBezTo>
                <a:cubicBezTo>
                  <a:pt x="1" y="48"/>
                  <a:pt x="12" y="48"/>
                  <a:pt x="36" y="48"/>
                </a:cubicBezTo>
                <a:cubicBezTo>
                  <a:pt x="48" y="48"/>
                  <a:pt x="48" y="36"/>
                  <a:pt x="48" y="12"/>
                </a:cubicBezTo>
                <a:cubicBezTo>
                  <a:pt x="48" y="0"/>
                  <a:pt x="36" y="0"/>
                  <a:pt x="12" y="0"/>
                </a:cubicBezTo>
                <a:close/>
              </a:path>
            </a:pathLst>
          </a:custGeom>
          <a:solidFill>
            <a:srgbClr val="FFBD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2"/>
          <p:cNvSpPr/>
          <p:nvPr/>
        </p:nvSpPr>
        <p:spPr>
          <a:xfrm>
            <a:off x="4669998" y="1541519"/>
            <a:ext cx="30475" cy="26652"/>
          </a:xfrm>
          <a:custGeom>
            <a:avLst/>
            <a:gdLst/>
            <a:ahLst/>
            <a:cxnLst/>
            <a:rect l="l" t="t" r="r" b="b"/>
            <a:pathLst>
              <a:path w="263" h="230" extrusionOk="0">
                <a:moveTo>
                  <a:pt x="135" y="0"/>
                </a:moveTo>
                <a:cubicBezTo>
                  <a:pt x="122" y="0"/>
                  <a:pt x="109" y="2"/>
                  <a:pt x="96" y="8"/>
                </a:cubicBezTo>
                <a:cubicBezTo>
                  <a:pt x="37" y="19"/>
                  <a:pt x="1" y="91"/>
                  <a:pt x="25" y="150"/>
                </a:cubicBezTo>
                <a:cubicBezTo>
                  <a:pt x="44" y="197"/>
                  <a:pt x="84" y="229"/>
                  <a:pt x="130" y="229"/>
                </a:cubicBezTo>
                <a:cubicBezTo>
                  <a:pt x="142" y="229"/>
                  <a:pt x="155" y="227"/>
                  <a:pt x="168" y="222"/>
                </a:cubicBezTo>
                <a:cubicBezTo>
                  <a:pt x="227" y="210"/>
                  <a:pt x="263" y="138"/>
                  <a:pt x="239" y="79"/>
                </a:cubicBezTo>
                <a:cubicBezTo>
                  <a:pt x="230" y="32"/>
                  <a:pt x="184" y="0"/>
                  <a:pt x="135" y="0"/>
                </a:cubicBezTo>
                <a:close/>
              </a:path>
            </a:pathLst>
          </a:custGeom>
          <a:solidFill>
            <a:srgbClr val="FFBD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2"/>
          <p:cNvSpPr/>
          <p:nvPr/>
        </p:nvSpPr>
        <p:spPr>
          <a:xfrm>
            <a:off x="4097453" y="1656468"/>
            <a:ext cx="26420" cy="25029"/>
          </a:xfrm>
          <a:custGeom>
            <a:avLst/>
            <a:gdLst/>
            <a:ahLst/>
            <a:cxnLst/>
            <a:rect l="l" t="t" r="r" b="b"/>
            <a:pathLst>
              <a:path w="228" h="216" extrusionOk="0">
                <a:moveTo>
                  <a:pt x="113" y="1"/>
                </a:moveTo>
                <a:cubicBezTo>
                  <a:pt x="104" y="1"/>
                  <a:pt x="94" y="2"/>
                  <a:pt x="84" y="4"/>
                </a:cubicBezTo>
                <a:cubicBezTo>
                  <a:pt x="37" y="39"/>
                  <a:pt x="1" y="87"/>
                  <a:pt x="25" y="147"/>
                </a:cubicBezTo>
                <a:cubicBezTo>
                  <a:pt x="42" y="191"/>
                  <a:pt x="73" y="215"/>
                  <a:pt x="112" y="215"/>
                </a:cubicBezTo>
                <a:cubicBezTo>
                  <a:pt x="126" y="215"/>
                  <a:pt x="140" y="212"/>
                  <a:pt x="156" y="206"/>
                </a:cubicBezTo>
                <a:cubicBezTo>
                  <a:pt x="203" y="170"/>
                  <a:pt x="227" y="123"/>
                  <a:pt x="215" y="63"/>
                </a:cubicBezTo>
                <a:cubicBezTo>
                  <a:pt x="186" y="24"/>
                  <a:pt x="156" y="1"/>
                  <a:pt x="113" y="1"/>
                </a:cubicBezTo>
                <a:close/>
              </a:path>
            </a:pathLst>
          </a:custGeom>
          <a:solidFill>
            <a:srgbClr val="FFBD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2"/>
          <p:cNvSpPr/>
          <p:nvPr/>
        </p:nvSpPr>
        <p:spPr>
          <a:xfrm>
            <a:off x="7030666" y="1794245"/>
            <a:ext cx="15296" cy="13674"/>
          </a:xfrm>
          <a:custGeom>
            <a:avLst/>
            <a:gdLst/>
            <a:ahLst/>
            <a:cxnLst/>
            <a:rect l="l" t="t" r="r" b="b"/>
            <a:pathLst>
              <a:path w="132" h="118" extrusionOk="0">
                <a:moveTo>
                  <a:pt x="61" y="1"/>
                </a:moveTo>
                <a:cubicBezTo>
                  <a:pt x="53" y="1"/>
                  <a:pt x="45" y="2"/>
                  <a:pt x="36" y="5"/>
                </a:cubicBezTo>
                <a:cubicBezTo>
                  <a:pt x="12" y="17"/>
                  <a:pt x="1" y="53"/>
                  <a:pt x="12" y="89"/>
                </a:cubicBezTo>
                <a:cubicBezTo>
                  <a:pt x="12" y="106"/>
                  <a:pt x="32" y="117"/>
                  <a:pt x="56" y="117"/>
                </a:cubicBezTo>
                <a:cubicBezTo>
                  <a:pt x="65" y="117"/>
                  <a:pt x="74" y="116"/>
                  <a:pt x="84" y="113"/>
                </a:cubicBezTo>
                <a:cubicBezTo>
                  <a:pt x="120" y="101"/>
                  <a:pt x="131" y="65"/>
                  <a:pt x="120" y="41"/>
                </a:cubicBezTo>
                <a:cubicBezTo>
                  <a:pt x="102" y="14"/>
                  <a:pt x="84" y="1"/>
                  <a:pt x="61" y="1"/>
                </a:cubicBezTo>
                <a:close/>
              </a:path>
            </a:pathLst>
          </a:custGeom>
          <a:solidFill>
            <a:srgbClr val="FFBD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2"/>
          <p:cNvSpPr/>
          <p:nvPr/>
        </p:nvSpPr>
        <p:spPr>
          <a:xfrm>
            <a:off x="6732632" y="2281273"/>
            <a:ext cx="15296" cy="13558"/>
          </a:xfrm>
          <a:custGeom>
            <a:avLst/>
            <a:gdLst/>
            <a:ahLst/>
            <a:cxnLst/>
            <a:rect l="l" t="t" r="r" b="b"/>
            <a:pathLst>
              <a:path w="132" h="117" extrusionOk="0">
                <a:moveTo>
                  <a:pt x="63" y="1"/>
                </a:moveTo>
                <a:cubicBezTo>
                  <a:pt x="55" y="1"/>
                  <a:pt x="46" y="2"/>
                  <a:pt x="36" y="5"/>
                </a:cubicBezTo>
                <a:cubicBezTo>
                  <a:pt x="13" y="17"/>
                  <a:pt x="1" y="53"/>
                  <a:pt x="13" y="77"/>
                </a:cubicBezTo>
                <a:cubicBezTo>
                  <a:pt x="22" y="103"/>
                  <a:pt x="44" y="117"/>
                  <a:pt x="65" y="117"/>
                </a:cubicBezTo>
                <a:cubicBezTo>
                  <a:pt x="71" y="117"/>
                  <a:pt x="78" y="115"/>
                  <a:pt x="84" y="112"/>
                </a:cubicBezTo>
                <a:cubicBezTo>
                  <a:pt x="120" y="89"/>
                  <a:pt x="132" y="65"/>
                  <a:pt x="120" y="29"/>
                </a:cubicBezTo>
                <a:cubicBezTo>
                  <a:pt x="102" y="12"/>
                  <a:pt x="85" y="1"/>
                  <a:pt x="63" y="1"/>
                </a:cubicBezTo>
                <a:close/>
              </a:path>
            </a:pathLst>
          </a:custGeom>
          <a:solidFill>
            <a:srgbClr val="FFC9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2"/>
          <p:cNvSpPr/>
          <p:nvPr/>
        </p:nvSpPr>
        <p:spPr>
          <a:xfrm>
            <a:off x="3606369" y="2233532"/>
            <a:ext cx="16686" cy="13094"/>
          </a:xfrm>
          <a:custGeom>
            <a:avLst/>
            <a:gdLst/>
            <a:ahLst/>
            <a:cxnLst/>
            <a:rect l="l" t="t" r="r" b="b"/>
            <a:pathLst>
              <a:path w="144" h="113" extrusionOk="0">
                <a:moveTo>
                  <a:pt x="48" y="1"/>
                </a:moveTo>
                <a:cubicBezTo>
                  <a:pt x="24" y="12"/>
                  <a:pt x="0" y="48"/>
                  <a:pt x="24" y="72"/>
                </a:cubicBezTo>
                <a:cubicBezTo>
                  <a:pt x="33" y="99"/>
                  <a:pt x="49" y="112"/>
                  <a:pt x="71" y="112"/>
                </a:cubicBezTo>
                <a:cubicBezTo>
                  <a:pt x="78" y="112"/>
                  <a:pt x="87" y="111"/>
                  <a:pt x="96" y="108"/>
                </a:cubicBezTo>
                <a:cubicBezTo>
                  <a:pt x="119" y="84"/>
                  <a:pt x="143" y="60"/>
                  <a:pt x="119" y="24"/>
                </a:cubicBezTo>
                <a:cubicBezTo>
                  <a:pt x="107" y="1"/>
                  <a:pt x="60" y="1"/>
                  <a:pt x="48" y="1"/>
                </a:cubicBezTo>
                <a:close/>
              </a:path>
            </a:pathLst>
          </a:custGeom>
          <a:solidFill>
            <a:srgbClr val="FFC9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2"/>
          <p:cNvSpPr/>
          <p:nvPr/>
        </p:nvSpPr>
        <p:spPr>
          <a:xfrm>
            <a:off x="8348260" y="166878"/>
            <a:ext cx="789234" cy="1605930"/>
          </a:xfrm>
          <a:custGeom>
            <a:avLst/>
            <a:gdLst/>
            <a:ahLst/>
            <a:cxnLst/>
            <a:rect l="l" t="t" r="r" b="b"/>
            <a:pathLst>
              <a:path w="6811" h="13859" extrusionOk="0">
                <a:moveTo>
                  <a:pt x="6810" y="0"/>
                </a:moveTo>
                <a:lnTo>
                  <a:pt x="0" y="9799"/>
                </a:lnTo>
                <a:lnTo>
                  <a:pt x="5846" y="13859"/>
                </a:lnTo>
                <a:lnTo>
                  <a:pt x="6810" y="12466"/>
                </a:lnTo>
                <a:lnTo>
                  <a:pt x="6810" y="0"/>
                </a:lnTo>
                <a:close/>
              </a:path>
            </a:pathLst>
          </a:custGeom>
          <a:solidFill>
            <a:srgbClr val="AED2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2"/>
          <p:cNvSpPr/>
          <p:nvPr/>
        </p:nvSpPr>
        <p:spPr>
          <a:xfrm>
            <a:off x="8348260" y="1176740"/>
            <a:ext cx="764436" cy="594677"/>
          </a:xfrm>
          <a:custGeom>
            <a:avLst/>
            <a:gdLst/>
            <a:ahLst/>
            <a:cxnLst/>
            <a:rect l="l" t="t" r="r" b="b"/>
            <a:pathLst>
              <a:path w="6597" h="5132" extrusionOk="0">
                <a:moveTo>
                  <a:pt x="750" y="0"/>
                </a:moveTo>
                <a:lnTo>
                  <a:pt x="0" y="1072"/>
                </a:lnTo>
                <a:lnTo>
                  <a:pt x="5846" y="5132"/>
                </a:lnTo>
                <a:lnTo>
                  <a:pt x="6596" y="4060"/>
                </a:lnTo>
                <a:lnTo>
                  <a:pt x="750" y="0"/>
                </a:lnTo>
                <a:close/>
              </a:path>
            </a:pathLst>
          </a:custGeom>
          <a:solidFill>
            <a:srgbClr val="8FC7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2"/>
          <p:cNvSpPr/>
          <p:nvPr/>
        </p:nvSpPr>
        <p:spPr>
          <a:xfrm>
            <a:off x="8517903" y="932473"/>
            <a:ext cx="619591" cy="556206"/>
          </a:xfrm>
          <a:custGeom>
            <a:avLst/>
            <a:gdLst/>
            <a:ahLst/>
            <a:cxnLst/>
            <a:rect l="l" t="t" r="r" b="b"/>
            <a:pathLst>
              <a:path w="5347" h="4800" extrusionOk="0">
                <a:moveTo>
                  <a:pt x="751" y="1"/>
                </a:moveTo>
                <a:lnTo>
                  <a:pt x="1" y="1073"/>
                </a:lnTo>
                <a:lnTo>
                  <a:pt x="5346" y="4799"/>
                </a:lnTo>
                <a:lnTo>
                  <a:pt x="5346" y="3204"/>
                </a:lnTo>
                <a:lnTo>
                  <a:pt x="751" y="1"/>
                </a:lnTo>
                <a:close/>
              </a:path>
            </a:pathLst>
          </a:custGeom>
          <a:solidFill>
            <a:srgbClr val="8FC7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"/>
          <p:cNvSpPr/>
          <p:nvPr/>
        </p:nvSpPr>
        <p:spPr>
          <a:xfrm>
            <a:off x="8687546" y="688322"/>
            <a:ext cx="449948" cy="437433"/>
          </a:xfrm>
          <a:custGeom>
            <a:avLst/>
            <a:gdLst/>
            <a:ahLst/>
            <a:cxnLst/>
            <a:rect l="l" t="t" r="r" b="b"/>
            <a:pathLst>
              <a:path w="3883" h="3775" extrusionOk="0">
                <a:moveTo>
                  <a:pt x="739" y="1"/>
                </a:moveTo>
                <a:lnTo>
                  <a:pt x="1" y="1084"/>
                </a:lnTo>
                <a:lnTo>
                  <a:pt x="3882" y="3775"/>
                </a:lnTo>
                <a:lnTo>
                  <a:pt x="3882" y="2191"/>
                </a:lnTo>
                <a:lnTo>
                  <a:pt x="739" y="1"/>
                </a:lnTo>
                <a:close/>
              </a:path>
            </a:pathLst>
          </a:custGeom>
          <a:solidFill>
            <a:srgbClr val="8FC7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2"/>
          <p:cNvSpPr/>
          <p:nvPr/>
        </p:nvSpPr>
        <p:spPr>
          <a:xfrm>
            <a:off x="7924616" y="-100"/>
            <a:ext cx="1212877" cy="1226551"/>
          </a:xfrm>
          <a:custGeom>
            <a:avLst/>
            <a:gdLst/>
            <a:ahLst/>
            <a:cxnLst/>
            <a:rect l="l" t="t" r="r" b="b"/>
            <a:pathLst>
              <a:path w="10467" h="10585" extrusionOk="0">
                <a:moveTo>
                  <a:pt x="1465" y="0"/>
                </a:moveTo>
                <a:lnTo>
                  <a:pt x="453" y="1108"/>
                </a:lnTo>
                <a:lnTo>
                  <a:pt x="1" y="5251"/>
                </a:lnTo>
                <a:lnTo>
                  <a:pt x="2073" y="8870"/>
                </a:lnTo>
                <a:lnTo>
                  <a:pt x="5883" y="10585"/>
                </a:lnTo>
                <a:lnTo>
                  <a:pt x="9966" y="9740"/>
                </a:lnTo>
                <a:lnTo>
                  <a:pt x="10466" y="9180"/>
                </a:lnTo>
                <a:lnTo>
                  <a:pt x="1046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"/>
          <p:cNvSpPr/>
          <p:nvPr/>
        </p:nvSpPr>
        <p:spPr>
          <a:xfrm>
            <a:off x="8690327" y="-100"/>
            <a:ext cx="404408" cy="448441"/>
          </a:xfrm>
          <a:custGeom>
            <a:avLst/>
            <a:gdLst/>
            <a:ahLst/>
            <a:cxnLst/>
            <a:rect l="l" t="t" r="r" b="b"/>
            <a:pathLst>
              <a:path w="3490" h="3870" extrusionOk="0">
                <a:moveTo>
                  <a:pt x="453" y="0"/>
                </a:moveTo>
                <a:lnTo>
                  <a:pt x="1" y="3870"/>
                </a:lnTo>
                <a:lnTo>
                  <a:pt x="348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2"/>
          <p:cNvSpPr/>
          <p:nvPr/>
        </p:nvSpPr>
        <p:spPr>
          <a:xfrm>
            <a:off x="7979889" y="-100"/>
            <a:ext cx="710554" cy="448441"/>
          </a:xfrm>
          <a:custGeom>
            <a:avLst/>
            <a:gdLst/>
            <a:ahLst/>
            <a:cxnLst/>
            <a:rect l="l" t="t" r="r" b="b"/>
            <a:pathLst>
              <a:path w="6132" h="3870" extrusionOk="0">
                <a:moveTo>
                  <a:pt x="988" y="0"/>
                </a:moveTo>
                <a:lnTo>
                  <a:pt x="0" y="1084"/>
                </a:lnTo>
                <a:lnTo>
                  <a:pt x="6132" y="3870"/>
                </a:lnTo>
                <a:lnTo>
                  <a:pt x="388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2"/>
          <p:cNvSpPr/>
          <p:nvPr/>
        </p:nvSpPr>
        <p:spPr>
          <a:xfrm>
            <a:off x="7927397" y="448226"/>
            <a:ext cx="763046" cy="576832"/>
          </a:xfrm>
          <a:custGeom>
            <a:avLst/>
            <a:gdLst/>
            <a:ahLst/>
            <a:cxnLst/>
            <a:rect l="l" t="t" r="r" b="b"/>
            <a:pathLst>
              <a:path w="6585" h="4978" extrusionOk="0">
                <a:moveTo>
                  <a:pt x="6585" y="1"/>
                </a:moveTo>
                <a:lnTo>
                  <a:pt x="1" y="1418"/>
                </a:lnTo>
                <a:lnTo>
                  <a:pt x="2037" y="4978"/>
                </a:lnTo>
                <a:lnTo>
                  <a:pt x="658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2"/>
          <p:cNvSpPr/>
          <p:nvPr/>
        </p:nvSpPr>
        <p:spPr>
          <a:xfrm>
            <a:off x="8610372" y="448226"/>
            <a:ext cx="465012" cy="778225"/>
          </a:xfrm>
          <a:custGeom>
            <a:avLst/>
            <a:gdLst/>
            <a:ahLst/>
            <a:cxnLst/>
            <a:rect l="l" t="t" r="r" b="b"/>
            <a:pathLst>
              <a:path w="4013" h="6716" extrusionOk="0">
                <a:moveTo>
                  <a:pt x="691" y="1"/>
                </a:moveTo>
                <a:lnTo>
                  <a:pt x="0" y="6716"/>
                </a:lnTo>
                <a:lnTo>
                  <a:pt x="0" y="6716"/>
                </a:lnTo>
                <a:lnTo>
                  <a:pt x="4013" y="5883"/>
                </a:lnTo>
                <a:lnTo>
                  <a:pt x="69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2"/>
          <p:cNvSpPr/>
          <p:nvPr/>
        </p:nvSpPr>
        <p:spPr>
          <a:xfrm>
            <a:off x="8690327" y="358538"/>
            <a:ext cx="447167" cy="288532"/>
          </a:xfrm>
          <a:custGeom>
            <a:avLst/>
            <a:gdLst/>
            <a:ahLst/>
            <a:cxnLst/>
            <a:rect l="l" t="t" r="r" b="b"/>
            <a:pathLst>
              <a:path w="3859" h="2490" extrusionOk="0">
                <a:moveTo>
                  <a:pt x="3858" y="1"/>
                </a:moveTo>
                <a:lnTo>
                  <a:pt x="1" y="775"/>
                </a:lnTo>
                <a:lnTo>
                  <a:pt x="3858" y="2489"/>
                </a:lnTo>
                <a:lnTo>
                  <a:pt x="385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"/>
          <p:cNvSpPr/>
          <p:nvPr/>
        </p:nvSpPr>
        <p:spPr>
          <a:xfrm>
            <a:off x="411079" y="2211168"/>
            <a:ext cx="386448" cy="249598"/>
          </a:xfrm>
          <a:custGeom>
            <a:avLst/>
            <a:gdLst/>
            <a:ahLst/>
            <a:cxnLst/>
            <a:rect l="l" t="t" r="r" b="b"/>
            <a:pathLst>
              <a:path w="3335" h="2154" extrusionOk="0">
                <a:moveTo>
                  <a:pt x="538" y="0"/>
                </a:moveTo>
                <a:cubicBezTo>
                  <a:pt x="371" y="0"/>
                  <a:pt x="215" y="85"/>
                  <a:pt x="108" y="265"/>
                </a:cubicBezTo>
                <a:cubicBezTo>
                  <a:pt x="0" y="444"/>
                  <a:pt x="12" y="634"/>
                  <a:pt x="155" y="801"/>
                </a:cubicBezTo>
                <a:cubicBezTo>
                  <a:pt x="286" y="967"/>
                  <a:pt x="429" y="1039"/>
                  <a:pt x="596" y="1158"/>
                </a:cubicBezTo>
                <a:cubicBezTo>
                  <a:pt x="893" y="1360"/>
                  <a:pt x="1179" y="1563"/>
                  <a:pt x="1489" y="1741"/>
                </a:cubicBezTo>
                <a:cubicBezTo>
                  <a:pt x="1770" y="1897"/>
                  <a:pt x="2144" y="2154"/>
                  <a:pt x="2469" y="2154"/>
                </a:cubicBezTo>
                <a:cubicBezTo>
                  <a:pt x="2667" y="2154"/>
                  <a:pt x="2846" y="2059"/>
                  <a:pt x="2977" y="1789"/>
                </a:cubicBezTo>
                <a:cubicBezTo>
                  <a:pt x="3334" y="1039"/>
                  <a:pt x="2334" y="670"/>
                  <a:pt x="1882" y="491"/>
                </a:cubicBezTo>
                <a:cubicBezTo>
                  <a:pt x="1441" y="301"/>
                  <a:pt x="1131" y="146"/>
                  <a:pt x="703" y="27"/>
                </a:cubicBezTo>
                <a:cubicBezTo>
                  <a:pt x="647" y="9"/>
                  <a:pt x="592" y="0"/>
                  <a:pt x="538" y="0"/>
                </a:cubicBezTo>
                <a:close/>
              </a:path>
            </a:pathLst>
          </a:custGeom>
          <a:solidFill>
            <a:srgbClr val="FFAA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"/>
          <p:cNvSpPr/>
          <p:nvPr/>
        </p:nvSpPr>
        <p:spPr>
          <a:xfrm>
            <a:off x="562877" y="2388111"/>
            <a:ext cx="153189" cy="46930"/>
          </a:xfrm>
          <a:custGeom>
            <a:avLst/>
            <a:gdLst/>
            <a:ahLst/>
            <a:cxnLst/>
            <a:rect l="l" t="t" r="r" b="b"/>
            <a:pathLst>
              <a:path w="1322" h="405" extrusionOk="0">
                <a:moveTo>
                  <a:pt x="0" y="0"/>
                </a:moveTo>
                <a:cubicBezTo>
                  <a:pt x="345" y="262"/>
                  <a:pt x="524" y="393"/>
                  <a:pt x="798" y="405"/>
                </a:cubicBezTo>
                <a:cubicBezTo>
                  <a:pt x="869" y="405"/>
                  <a:pt x="1084" y="393"/>
                  <a:pt x="1131" y="357"/>
                </a:cubicBezTo>
                <a:cubicBezTo>
                  <a:pt x="1226" y="298"/>
                  <a:pt x="1322" y="179"/>
                  <a:pt x="1310" y="107"/>
                </a:cubicBezTo>
                <a:lnTo>
                  <a:pt x="1310" y="107"/>
                </a:lnTo>
                <a:cubicBezTo>
                  <a:pt x="1192" y="180"/>
                  <a:pt x="1044" y="209"/>
                  <a:pt x="885" y="209"/>
                </a:cubicBezTo>
                <a:cubicBezTo>
                  <a:pt x="579" y="209"/>
                  <a:pt x="235" y="102"/>
                  <a:pt x="0" y="0"/>
                </a:cubicBezTo>
                <a:close/>
              </a:path>
            </a:pathLst>
          </a:custGeom>
          <a:solidFill>
            <a:srgbClr val="FF40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"/>
          <p:cNvSpPr/>
          <p:nvPr/>
        </p:nvSpPr>
        <p:spPr>
          <a:xfrm>
            <a:off x="630433" y="2273510"/>
            <a:ext cx="98031" cy="127116"/>
          </a:xfrm>
          <a:custGeom>
            <a:avLst/>
            <a:gdLst/>
            <a:ahLst/>
            <a:cxnLst/>
            <a:rect l="l" t="t" r="r" b="b"/>
            <a:pathLst>
              <a:path w="846" h="1097" extrusionOk="0">
                <a:moveTo>
                  <a:pt x="0" y="1"/>
                </a:moveTo>
                <a:cubicBezTo>
                  <a:pt x="298" y="251"/>
                  <a:pt x="739" y="691"/>
                  <a:pt x="715" y="1096"/>
                </a:cubicBezTo>
                <a:cubicBezTo>
                  <a:pt x="786" y="1084"/>
                  <a:pt x="846" y="930"/>
                  <a:pt x="846" y="834"/>
                </a:cubicBezTo>
                <a:cubicBezTo>
                  <a:pt x="846" y="775"/>
                  <a:pt x="762" y="572"/>
                  <a:pt x="727" y="537"/>
                </a:cubicBezTo>
                <a:cubicBezTo>
                  <a:pt x="596" y="275"/>
                  <a:pt x="381" y="179"/>
                  <a:pt x="0" y="1"/>
                </a:cubicBezTo>
                <a:close/>
              </a:path>
            </a:pathLst>
          </a:custGeom>
          <a:solidFill>
            <a:srgbClr val="FF40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"/>
          <p:cNvSpPr/>
          <p:nvPr/>
        </p:nvSpPr>
        <p:spPr>
          <a:xfrm>
            <a:off x="234484" y="2301320"/>
            <a:ext cx="360144" cy="301974"/>
          </a:xfrm>
          <a:custGeom>
            <a:avLst/>
            <a:gdLst/>
            <a:ahLst/>
            <a:cxnLst/>
            <a:rect l="l" t="t" r="r" b="b"/>
            <a:pathLst>
              <a:path w="3108" h="2606" extrusionOk="0">
                <a:moveTo>
                  <a:pt x="530" y="0"/>
                </a:moveTo>
                <a:cubicBezTo>
                  <a:pt x="404" y="0"/>
                  <a:pt x="292" y="55"/>
                  <a:pt x="203" y="178"/>
                </a:cubicBezTo>
                <a:cubicBezTo>
                  <a:pt x="24" y="392"/>
                  <a:pt x="0" y="618"/>
                  <a:pt x="155" y="809"/>
                </a:cubicBezTo>
                <a:cubicBezTo>
                  <a:pt x="405" y="1166"/>
                  <a:pt x="667" y="1428"/>
                  <a:pt x="965" y="1761"/>
                </a:cubicBezTo>
                <a:cubicBezTo>
                  <a:pt x="1191" y="2059"/>
                  <a:pt x="1637" y="2605"/>
                  <a:pt x="2094" y="2605"/>
                </a:cubicBezTo>
                <a:cubicBezTo>
                  <a:pt x="2238" y="2605"/>
                  <a:pt x="2384" y="2550"/>
                  <a:pt x="2525" y="2416"/>
                </a:cubicBezTo>
                <a:cubicBezTo>
                  <a:pt x="3108" y="1868"/>
                  <a:pt x="2382" y="1368"/>
                  <a:pt x="2013" y="1023"/>
                </a:cubicBezTo>
                <a:cubicBezTo>
                  <a:pt x="1751" y="785"/>
                  <a:pt x="1465" y="570"/>
                  <a:pt x="1191" y="356"/>
                </a:cubicBezTo>
                <a:cubicBezTo>
                  <a:pt x="1036" y="213"/>
                  <a:pt x="917" y="118"/>
                  <a:pt x="715" y="35"/>
                </a:cubicBezTo>
                <a:cubicBezTo>
                  <a:pt x="651" y="12"/>
                  <a:pt x="589" y="0"/>
                  <a:pt x="530" y="0"/>
                </a:cubicBezTo>
                <a:close/>
              </a:path>
            </a:pathLst>
          </a:custGeom>
          <a:solidFill>
            <a:srgbClr val="FFAA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"/>
          <p:cNvSpPr/>
          <p:nvPr/>
        </p:nvSpPr>
        <p:spPr>
          <a:xfrm>
            <a:off x="440048" y="2405956"/>
            <a:ext cx="82852" cy="140906"/>
          </a:xfrm>
          <a:custGeom>
            <a:avLst/>
            <a:gdLst/>
            <a:ahLst/>
            <a:cxnLst/>
            <a:rect l="l" t="t" r="r" b="b"/>
            <a:pathLst>
              <a:path w="715" h="1216" extrusionOk="0">
                <a:moveTo>
                  <a:pt x="0" y="1"/>
                </a:moveTo>
                <a:lnTo>
                  <a:pt x="0" y="1"/>
                </a:lnTo>
                <a:cubicBezTo>
                  <a:pt x="262" y="298"/>
                  <a:pt x="596" y="822"/>
                  <a:pt x="512" y="1215"/>
                </a:cubicBezTo>
                <a:cubicBezTo>
                  <a:pt x="584" y="1215"/>
                  <a:pt x="679" y="1084"/>
                  <a:pt x="703" y="977"/>
                </a:cubicBezTo>
                <a:cubicBezTo>
                  <a:pt x="715" y="918"/>
                  <a:pt x="655" y="715"/>
                  <a:pt x="643" y="668"/>
                </a:cubicBezTo>
                <a:cubicBezTo>
                  <a:pt x="536" y="382"/>
                  <a:pt x="346" y="251"/>
                  <a:pt x="0" y="1"/>
                </a:cubicBezTo>
                <a:close/>
              </a:path>
            </a:pathLst>
          </a:custGeom>
          <a:solidFill>
            <a:srgbClr val="FF40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"/>
          <p:cNvSpPr/>
          <p:nvPr/>
        </p:nvSpPr>
        <p:spPr>
          <a:xfrm>
            <a:off x="353141" y="2508043"/>
            <a:ext cx="146352" cy="65586"/>
          </a:xfrm>
          <a:custGeom>
            <a:avLst/>
            <a:gdLst/>
            <a:ahLst/>
            <a:cxnLst/>
            <a:rect l="l" t="t" r="r" b="b"/>
            <a:pathLst>
              <a:path w="1263" h="566" extrusionOk="0">
                <a:moveTo>
                  <a:pt x="0" y="1"/>
                </a:moveTo>
                <a:lnTo>
                  <a:pt x="0" y="1"/>
                </a:lnTo>
                <a:cubicBezTo>
                  <a:pt x="298" y="299"/>
                  <a:pt x="441" y="453"/>
                  <a:pt x="715" y="549"/>
                </a:cubicBezTo>
                <a:cubicBezTo>
                  <a:pt x="757" y="557"/>
                  <a:pt x="876" y="565"/>
                  <a:pt x="959" y="565"/>
                </a:cubicBezTo>
                <a:cubicBezTo>
                  <a:pt x="994" y="565"/>
                  <a:pt x="1022" y="564"/>
                  <a:pt x="1036" y="560"/>
                </a:cubicBezTo>
                <a:cubicBezTo>
                  <a:pt x="1143" y="513"/>
                  <a:pt x="1262" y="418"/>
                  <a:pt x="1262" y="334"/>
                </a:cubicBezTo>
                <a:lnTo>
                  <a:pt x="1262" y="334"/>
                </a:lnTo>
                <a:cubicBezTo>
                  <a:pt x="1191" y="362"/>
                  <a:pt x="1112" y="374"/>
                  <a:pt x="1029" y="374"/>
                </a:cubicBezTo>
                <a:cubicBezTo>
                  <a:pt x="682" y="374"/>
                  <a:pt x="260" y="164"/>
                  <a:pt x="0" y="1"/>
                </a:cubicBezTo>
                <a:close/>
              </a:path>
            </a:pathLst>
          </a:custGeom>
          <a:solidFill>
            <a:srgbClr val="FF40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"/>
          <p:cNvSpPr/>
          <p:nvPr/>
        </p:nvSpPr>
        <p:spPr>
          <a:xfrm>
            <a:off x="1349" y="583451"/>
            <a:ext cx="789260" cy="1271057"/>
          </a:xfrm>
          <a:custGeom>
            <a:avLst/>
            <a:gdLst/>
            <a:ahLst/>
            <a:cxnLst/>
            <a:rect l="l" t="t" r="r" b="b"/>
            <a:pathLst>
              <a:path w="8466" h="13634" extrusionOk="0">
                <a:moveTo>
                  <a:pt x="1584" y="1"/>
                </a:moveTo>
                <a:lnTo>
                  <a:pt x="0" y="608"/>
                </a:lnTo>
                <a:lnTo>
                  <a:pt x="0" y="13014"/>
                </a:lnTo>
                <a:lnTo>
                  <a:pt x="2215" y="13633"/>
                </a:lnTo>
                <a:lnTo>
                  <a:pt x="6156" y="12145"/>
                </a:lnTo>
                <a:lnTo>
                  <a:pt x="8466" y="8633"/>
                </a:lnTo>
                <a:lnTo>
                  <a:pt x="8287" y="4418"/>
                </a:lnTo>
                <a:lnTo>
                  <a:pt x="5656" y="1132"/>
                </a:lnTo>
                <a:lnTo>
                  <a:pt x="1584" y="1"/>
                </a:lnTo>
                <a:close/>
              </a:path>
            </a:pathLst>
          </a:custGeom>
          <a:solidFill>
            <a:srgbClr val="AED2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"/>
          <p:cNvSpPr/>
          <p:nvPr/>
        </p:nvSpPr>
        <p:spPr>
          <a:xfrm>
            <a:off x="148925" y="583451"/>
            <a:ext cx="379713" cy="635062"/>
          </a:xfrm>
          <a:custGeom>
            <a:avLst/>
            <a:gdLst/>
            <a:ahLst/>
            <a:cxnLst/>
            <a:rect l="l" t="t" r="r" b="b"/>
            <a:pathLst>
              <a:path w="4073" h="6812" extrusionOk="0">
                <a:moveTo>
                  <a:pt x="1" y="1"/>
                </a:moveTo>
                <a:lnTo>
                  <a:pt x="322" y="6811"/>
                </a:lnTo>
                <a:lnTo>
                  <a:pt x="4073" y="1132"/>
                </a:lnTo>
                <a:lnTo>
                  <a:pt x="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"/>
          <p:cNvSpPr/>
          <p:nvPr/>
        </p:nvSpPr>
        <p:spPr>
          <a:xfrm>
            <a:off x="1349" y="996350"/>
            <a:ext cx="177691" cy="222160"/>
          </a:xfrm>
          <a:custGeom>
            <a:avLst/>
            <a:gdLst/>
            <a:ahLst/>
            <a:cxnLst/>
            <a:rect l="l" t="t" r="r" b="b"/>
            <a:pathLst>
              <a:path w="1906" h="2383" extrusionOk="0">
                <a:moveTo>
                  <a:pt x="0" y="1"/>
                </a:moveTo>
                <a:lnTo>
                  <a:pt x="0" y="1858"/>
                </a:lnTo>
                <a:lnTo>
                  <a:pt x="1905" y="2382"/>
                </a:lnTo>
                <a:lnTo>
                  <a:pt x="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"/>
          <p:cNvSpPr/>
          <p:nvPr/>
        </p:nvSpPr>
        <p:spPr>
          <a:xfrm>
            <a:off x="1349" y="1218414"/>
            <a:ext cx="177691" cy="269799"/>
          </a:xfrm>
          <a:custGeom>
            <a:avLst/>
            <a:gdLst/>
            <a:ahLst/>
            <a:cxnLst/>
            <a:rect l="l" t="t" r="r" b="b"/>
            <a:pathLst>
              <a:path w="1906" h="2894" extrusionOk="0">
                <a:moveTo>
                  <a:pt x="1905" y="0"/>
                </a:moveTo>
                <a:lnTo>
                  <a:pt x="0" y="714"/>
                </a:lnTo>
                <a:lnTo>
                  <a:pt x="0" y="2893"/>
                </a:lnTo>
                <a:lnTo>
                  <a:pt x="190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"/>
          <p:cNvSpPr/>
          <p:nvPr/>
        </p:nvSpPr>
        <p:spPr>
          <a:xfrm>
            <a:off x="178944" y="1218414"/>
            <a:ext cx="396308" cy="636088"/>
          </a:xfrm>
          <a:custGeom>
            <a:avLst/>
            <a:gdLst/>
            <a:ahLst/>
            <a:cxnLst/>
            <a:rect l="l" t="t" r="r" b="b"/>
            <a:pathLst>
              <a:path w="4251" h="6823" extrusionOk="0">
                <a:moveTo>
                  <a:pt x="0" y="0"/>
                </a:moveTo>
                <a:lnTo>
                  <a:pt x="310" y="6822"/>
                </a:lnTo>
                <a:lnTo>
                  <a:pt x="4251" y="533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2"/>
          <p:cNvSpPr/>
          <p:nvPr/>
        </p:nvSpPr>
        <p:spPr>
          <a:xfrm>
            <a:off x="178944" y="995231"/>
            <a:ext cx="611662" cy="393045"/>
          </a:xfrm>
          <a:custGeom>
            <a:avLst/>
            <a:gdLst/>
            <a:ahLst/>
            <a:cxnLst/>
            <a:rect l="l" t="t" r="r" b="b"/>
            <a:pathLst>
              <a:path w="6561" h="4216" extrusionOk="0">
                <a:moveTo>
                  <a:pt x="6382" y="1"/>
                </a:moveTo>
                <a:lnTo>
                  <a:pt x="0" y="2394"/>
                </a:lnTo>
                <a:lnTo>
                  <a:pt x="6561" y="4216"/>
                </a:lnTo>
                <a:lnTo>
                  <a:pt x="63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"/>
          <p:cNvSpPr/>
          <p:nvPr/>
        </p:nvSpPr>
        <p:spPr>
          <a:xfrm>
            <a:off x="-50" y="2788000"/>
            <a:ext cx="9287586" cy="1942435"/>
          </a:xfrm>
          <a:custGeom>
            <a:avLst/>
            <a:gdLst/>
            <a:ahLst/>
            <a:cxnLst/>
            <a:rect l="l" t="t" r="r" b="b"/>
            <a:pathLst>
              <a:path w="80094" h="16763" extrusionOk="0">
                <a:moveTo>
                  <a:pt x="6243" y="1"/>
                </a:moveTo>
                <a:cubicBezTo>
                  <a:pt x="5631" y="1"/>
                  <a:pt x="5015" y="38"/>
                  <a:pt x="4406" y="109"/>
                </a:cubicBezTo>
                <a:cubicBezTo>
                  <a:pt x="3096" y="276"/>
                  <a:pt x="1393" y="800"/>
                  <a:pt x="0" y="1526"/>
                </a:cubicBezTo>
                <a:lnTo>
                  <a:pt x="0" y="7741"/>
                </a:lnTo>
                <a:cubicBezTo>
                  <a:pt x="194" y="7757"/>
                  <a:pt x="387" y="7764"/>
                  <a:pt x="580" y="7764"/>
                </a:cubicBezTo>
                <a:cubicBezTo>
                  <a:pt x="2986" y="7764"/>
                  <a:pt x="5338" y="6607"/>
                  <a:pt x="7608" y="6276"/>
                </a:cubicBezTo>
                <a:cubicBezTo>
                  <a:pt x="7987" y="6220"/>
                  <a:pt x="8329" y="6194"/>
                  <a:pt x="8642" y="6194"/>
                </a:cubicBezTo>
                <a:cubicBezTo>
                  <a:pt x="10453" y="6194"/>
                  <a:pt x="11334" y="7055"/>
                  <a:pt x="12907" y="7908"/>
                </a:cubicBezTo>
                <a:cubicBezTo>
                  <a:pt x="16098" y="9622"/>
                  <a:pt x="19157" y="10646"/>
                  <a:pt x="23122" y="11182"/>
                </a:cubicBezTo>
                <a:cubicBezTo>
                  <a:pt x="24092" y="11315"/>
                  <a:pt x="25048" y="11373"/>
                  <a:pt x="25994" y="11373"/>
                </a:cubicBezTo>
                <a:cubicBezTo>
                  <a:pt x="32544" y="11373"/>
                  <a:pt x="38574" y="8580"/>
                  <a:pt x="45139" y="8580"/>
                </a:cubicBezTo>
                <a:cubicBezTo>
                  <a:pt x="45592" y="8580"/>
                  <a:pt x="46048" y="8594"/>
                  <a:pt x="46506" y="8622"/>
                </a:cubicBezTo>
                <a:cubicBezTo>
                  <a:pt x="49459" y="8801"/>
                  <a:pt x="52245" y="10682"/>
                  <a:pt x="54662" y="11765"/>
                </a:cubicBezTo>
                <a:cubicBezTo>
                  <a:pt x="57841" y="13206"/>
                  <a:pt x="60972" y="14516"/>
                  <a:pt x="64806" y="14908"/>
                </a:cubicBezTo>
                <a:cubicBezTo>
                  <a:pt x="66932" y="15126"/>
                  <a:pt x="74349" y="16762"/>
                  <a:pt x="77358" y="16762"/>
                </a:cubicBezTo>
                <a:cubicBezTo>
                  <a:pt x="77635" y="16762"/>
                  <a:pt x="77875" y="16748"/>
                  <a:pt x="78070" y="16718"/>
                </a:cubicBezTo>
                <a:cubicBezTo>
                  <a:pt x="80094" y="16409"/>
                  <a:pt x="76998" y="13361"/>
                  <a:pt x="76772" y="11765"/>
                </a:cubicBezTo>
                <a:cubicBezTo>
                  <a:pt x="76009" y="12137"/>
                  <a:pt x="75049" y="12243"/>
                  <a:pt x="74072" y="12243"/>
                </a:cubicBezTo>
                <a:cubicBezTo>
                  <a:pt x="73236" y="12243"/>
                  <a:pt x="72387" y="12165"/>
                  <a:pt x="71640" y="12110"/>
                </a:cubicBezTo>
                <a:cubicBezTo>
                  <a:pt x="68378" y="11884"/>
                  <a:pt x="65056" y="11313"/>
                  <a:pt x="62175" y="10229"/>
                </a:cubicBezTo>
                <a:cubicBezTo>
                  <a:pt x="59924" y="9384"/>
                  <a:pt x="57948" y="8158"/>
                  <a:pt x="55960" y="7050"/>
                </a:cubicBezTo>
                <a:cubicBezTo>
                  <a:pt x="52959" y="5348"/>
                  <a:pt x="49911" y="4621"/>
                  <a:pt x="45958" y="4348"/>
                </a:cubicBezTo>
                <a:cubicBezTo>
                  <a:pt x="45165" y="4296"/>
                  <a:pt x="44390" y="4271"/>
                  <a:pt x="43629" y="4271"/>
                </a:cubicBezTo>
                <a:cubicBezTo>
                  <a:pt x="40555" y="4271"/>
                  <a:pt x="37697" y="4668"/>
                  <a:pt x="34624" y="5241"/>
                </a:cubicBezTo>
                <a:cubicBezTo>
                  <a:pt x="31986" y="5727"/>
                  <a:pt x="29721" y="6331"/>
                  <a:pt x="26999" y="6331"/>
                </a:cubicBezTo>
                <a:cubicBezTo>
                  <a:pt x="26724" y="6331"/>
                  <a:pt x="26444" y="6325"/>
                  <a:pt x="26158" y="6312"/>
                </a:cubicBezTo>
                <a:cubicBezTo>
                  <a:pt x="20360" y="6098"/>
                  <a:pt x="15502" y="3026"/>
                  <a:pt x="10954" y="931"/>
                </a:cubicBezTo>
                <a:cubicBezTo>
                  <a:pt x="9536" y="278"/>
                  <a:pt x="7902" y="1"/>
                  <a:pt x="624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"/>
          <p:cNvSpPr/>
          <p:nvPr/>
        </p:nvSpPr>
        <p:spPr>
          <a:xfrm>
            <a:off x="-50" y="3046056"/>
            <a:ext cx="8918954" cy="1754483"/>
          </a:xfrm>
          <a:custGeom>
            <a:avLst/>
            <a:gdLst/>
            <a:ahLst/>
            <a:cxnLst/>
            <a:rect l="l" t="t" r="r" b="b"/>
            <a:pathLst>
              <a:path w="76915" h="15141" extrusionOk="0">
                <a:moveTo>
                  <a:pt x="6169" y="0"/>
                </a:moveTo>
                <a:cubicBezTo>
                  <a:pt x="5558" y="0"/>
                  <a:pt x="4944" y="38"/>
                  <a:pt x="4334" y="108"/>
                </a:cubicBezTo>
                <a:cubicBezTo>
                  <a:pt x="3060" y="275"/>
                  <a:pt x="1370" y="787"/>
                  <a:pt x="0" y="1478"/>
                </a:cubicBezTo>
                <a:lnTo>
                  <a:pt x="0" y="7752"/>
                </a:lnTo>
                <a:cubicBezTo>
                  <a:pt x="164" y="7764"/>
                  <a:pt x="327" y="7769"/>
                  <a:pt x="490" y="7769"/>
                </a:cubicBezTo>
                <a:cubicBezTo>
                  <a:pt x="2902" y="7769"/>
                  <a:pt x="5251" y="6599"/>
                  <a:pt x="7537" y="6276"/>
                </a:cubicBezTo>
                <a:cubicBezTo>
                  <a:pt x="7906" y="6223"/>
                  <a:pt x="8240" y="6198"/>
                  <a:pt x="8548" y="6198"/>
                </a:cubicBezTo>
                <a:cubicBezTo>
                  <a:pt x="10374" y="6198"/>
                  <a:pt x="11256" y="7063"/>
                  <a:pt x="12835" y="7919"/>
                </a:cubicBezTo>
                <a:cubicBezTo>
                  <a:pt x="16014" y="9622"/>
                  <a:pt x="19086" y="10657"/>
                  <a:pt x="23039" y="11193"/>
                </a:cubicBezTo>
                <a:cubicBezTo>
                  <a:pt x="24000" y="11324"/>
                  <a:pt x="24947" y="11381"/>
                  <a:pt x="25884" y="11381"/>
                </a:cubicBezTo>
                <a:cubicBezTo>
                  <a:pt x="32436" y="11381"/>
                  <a:pt x="38473" y="8590"/>
                  <a:pt x="45027" y="8590"/>
                </a:cubicBezTo>
                <a:cubicBezTo>
                  <a:pt x="45489" y="8590"/>
                  <a:pt x="45955" y="8604"/>
                  <a:pt x="46423" y="8633"/>
                </a:cubicBezTo>
                <a:cubicBezTo>
                  <a:pt x="49387" y="8812"/>
                  <a:pt x="52174" y="10681"/>
                  <a:pt x="54579" y="11765"/>
                </a:cubicBezTo>
                <a:cubicBezTo>
                  <a:pt x="57769" y="13217"/>
                  <a:pt x="60889" y="14527"/>
                  <a:pt x="64735" y="14908"/>
                </a:cubicBezTo>
                <a:cubicBezTo>
                  <a:pt x="66030" y="15041"/>
                  <a:pt x="67373" y="15140"/>
                  <a:pt x="68711" y="15140"/>
                </a:cubicBezTo>
                <a:cubicBezTo>
                  <a:pt x="69771" y="15140"/>
                  <a:pt x="70828" y="15078"/>
                  <a:pt x="71855" y="14920"/>
                </a:cubicBezTo>
                <a:cubicBezTo>
                  <a:pt x="73891" y="14610"/>
                  <a:pt x="76915" y="13360"/>
                  <a:pt x="76712" y="11765"/>
                </a:cubicBezTo>
                <a:lnTo>
                  <a:pt x="76712" y="11765"/>
                </a:lnTo>
                <a:cubicBezTo>
                  <a:pt x="75954" y="12137"/>
                  <a:pt x="75005" y="12242"/>
                  <a:pt x="74039" y="12242"/>
                </a:cubicBezTo>
                <a:cubicBezTo>
                  <a:pt x="73184" y="12242"/>
                  <a:pt x="72317" y="12160"/>
                  <a:pt x="71557" y="12110"/>
                </a:cubicBezTo>
                <a:cubicBezTo>
                  <a:pt x="68306" y="11884"/>
                  <a:pt x="64985" y="11324"/>
                  <a:pt x="62091" y="10229"/>
                </a:cubicBezTo>
                <a:cubicBezTo>
                  <a:pt x="59853" y="9383"/>
                  <a:pt x="57865" y="8169"/>
                  <a:pt x="55888" y="7050"/>
                </a:cubicBezTo>
                <a:cubicBezTo>
                  <a:pt x="52888" y="5359"/>
                  <a:pt x="49828" y="4621"/>
                  <a:pt x="45887" y="4359"/>
                </a:cubicBezTo>
                <a:cubicBezTo>
                  <a:pt x="45081" y="4304"/>
                  <a:pt x="44295" y="4278"/>
                  <a:pt x="43523" y="4278"/>
                </a:cubicBezTo>
                <a:cubicBezTo>
                  <a:pt x="40462" y="4278"/>
                  <a:pt x="37614" y="4682"/>
                  <a:pt x="34552" y="5252"/>
                </a:cubicBezTo>
                <a:cubicBezTo>
                  <a:pt x="31898" y="5741"/>
                  <a:pt x="29622" y="6340"/>
                  <a:pt x="26870" y="6340"/>
                </a:cubicBezTo>
                <a:cubicBezTo>
                  <a:pt x="26609" y="6340"/>
                  <a:pt x="26345" y="6335"/>
                  <a:pt x="26075" y="6324"/>
                </a:cubicBezTo>
                <a:cubicBezTo>
                  <a:pt x="20289" y="6097"/>
                  <a:pt x="15419" y="3025"/>
                  <a:pt x="10883" y="930"/>
                </a:cubicBezTo>
                <a:cubicBezTo>
                  <a:pt x="9456" y="278"/>
                  <a:pt x="7826" y="0"/>
                  <a:pt x="6169" y="0"/>
                </a:cubicBezTo>
                <a:close/>
              </a:path>
            </a:pathLst>
          </a:custGeom>
          <a:solidFill>
            <a:srgbClr val="AED2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"/>
          <p:cNvSpPr/>
          <p:nvPr/>
        </p:nvSpPr>
        <p:spPr>
          <a:xfrm>
            <a:off x="1342" y="3468541"/>
            <a:ext cx="9141247" cy="1670705"/>
          </a:xfrm>
          <a:custGeom>
            <a:avLst/>
            <a:gdLst/>
            <a:ahLst/>
            <a:cxnLst/>
            <a:rect l="l" t="t" r="r" b="b"/>
            <a:pathLst>
              <a:path w="78832" h="14418" extrusionOk="0">
                <a:moveTo>
                  <a:pt x="7078" y="1"/>
                </a:moveTo>
                <a:cubicBezTo>
                  <a:pt x="4536" y="1"/>
                  <a:pt x="2195" y="1220"/>
                  <a:pt x="0" y="2094"/>
                </a:cubicBezTo>
                <a:lnTo>
                  <a:pt x="0" y="14417"/>
                </a:lnTo>
                <a:lnTo>
                  <a:pt x="78415" y="14417"/>
                </a:lnTo>
                <a:cubicBezTo>
                  <a:pt x="78486" y="12810"/>
                  <a:pt x="78832" y="11119"/>
                  <a:pt x="77772" y="9714"/>
                </a:cubicBezTo>
                <a:cubicBezTo>
                  <a:pt x="76379" y="9726"/>
                  <a:pt x="74902" y="10321"/>
                  <a:pt x="73474" y="10476"/>
                </a:cubicBezTo>
                <a:cubicBezTo>
                  <a:pt x="72200" y="10596"/>
                  <a:pt x="70956" y="10641"/>
                  <a:pt x="69715" y="10641"/>
                </a:cubicBezTo>
                <a:cubicBezTo>
                  <a:pt x="68243" y="10641"/>
                  <a:pt x="66776" y="10577"/>
                  <a:pt x="65270" y="10500"/>
                </a:cubicBezTo>
                <a:cubicBezTo>
                  <a:pt x="61591" y="10333"/>
                  <a:pt x="57948" y="9535"/>
                  <a:pt x="55162" y="7916"/>
                </a:cubicBezTo>
                <a:cubicBezTo>
                  <a:pt x="52924" y="6607"/>
                  <a:pt x="51054" y="5225"/>
                  <a:pt x="48256" y="4392"/>
                </a:cubicBezTo>
                <a:cubicBezTo>
                  <a:pt x="46141" y="3759"/>
                  <a:pt x="44300" y="3478"/>
                  <a:pt x="42489" y="3478"/>
                </a:cubicBezTo>
                <a:cubicBezTo>
                  <a:pt x="40415" y="3478"/>
                  <a:pt x="38381" y="3846"/>
                  <a:pt x="36017" y="4475"/>
                </a:cubicBezTo>
                <a:cubicBezTo>
                  <a:pt x="34654" y="4828"/>
                  <a:pt x="32986" y="5117"/>
                  <a:pt x="31400" y="5117"/>
                </a:cubicBezTo>
                <a:cubicBezTo>
                  <a:pt x="30256" y="5117"/>
                  <a:pt x="29155" y="4967"/>
                  <a:pt x="28242" y="4583"/>
                </a:cubicBezTo>
                <a:cubicBezTo>
                  <a:pt x="27653" y="4332"/>
                  <a:pt x="26839" y="4244"/>
                  <a:pt x="26022" y="4244"/>
                </a:cubicBezTo>
                <a:cubicBezTo>
                  <a:pt x="24739" y="4244"/>
                  <a:pt x="23447" y="4461"/>
                  <a:pt x="23003" y="4606"/>
                </a:cubicBezTo>
                <a:cubicBezTo>
                  <a:pt x="22185" y="4879"/>
                  <a:pt x="21525" y="4987"/>
                  <a:pt x="20718" y="4987"/>
                </a:cubicBezTo>
                <a:cubicBezTo>
                  <a:pt x="20398" y="4987"/>
                  <a:pt x="20055" y="4970"/>
                  <a:pt x="19669" y="4940"/>
                </a:cubicBezTo>
                <a:cubicBezTo>
                  <a:pt x="16336" y="4666"/>
                  <a:pt x="14062" y="3404"/>
                  <a:pt x="11728" y="1892"/>
                </a:cubicBezTo>
                <a:cubicBezTo>
                  <a:pt x="10752" y="1261"/>
                  <a:pt x="9549" y="284"/>
                  <a:pt x="8192" y="82"/>
                </a:cubicBezTo>
                <a:cubicBezTo>
                  <a:pt x="7816" y="26"/>
                  <a:pt x="7445" y="1"/>
                  <a:pt x="7078" y="1"/>
                </a:cubicBezTo>
                <a:close/>
              </a:path>
            </a:pathLst>
          </a:custGeom>
          <a:solidFill>
            <a:srgbClr val="8FC7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"/>
          <p:cNvSpPr/>
          <p:nvPr/>
        </p:nvSpPr>
        <p:spPr>
          <a:xfrm>
            <a:off x="1342" y="3992649"/>
            <a:ext cx="7175169" cy="1146596"/>
          </a:xfrm>
          <a:custGeom>
            <a:avLst/>
            <a:gdLst/>
            <a:ahLst/>
            <a:cxnLst/>
            <a:rect l="l" t="t" r="r" b="b"/>
            <a:pathLst>
              <a:path w="61877" h="9895" extrusionOk="0">
                <a:moveTo>
                  <a:pt x="8517" y="0"/>
                </a:moveTo>
                <a:cubicBezTo>
                  <a:pt x="5407" y="0"/>
                  <a:pt x="2585" y="1831"/>
                  <a:pt x="0" y="2607"/>
                </a:cubicBezTo>
                <a:lnTo>
                  <a:pt x="0" y="9894"/>
                </a:lnTo>
                <a:lnTo>
                  <a:pt x="61877" y="9894"/>
                </a:lnTo>
                <a:cubicBezTo>
                  <a:pt x="59960" y="9465"/>
                  <a:pt x="58162" y="8822"/>
                  <a:pt x="56614" y="7918"/>
                </a:cubicBezTo>
                <a:cubicBezTo>
                  <a:pt x="54364" y="6608"/>
                  <a:pt x="52495" y="5215"/>
                  <a:pt x="49709" y="4393"/>
                </a:cubicBezTo>
                <a:cubicBezTo>
                  <a:pt x="47588" y="3760"/>
                  <a:pt x="45744" y="3480"/>
                  <a:pt x="43931" y="3480"/>
                </a:cubicBezTo>
                <a:cubicBezTo>
                  <a:pt x="41856" y="3480"/>
                  <a:pt x="39821" y="3848"/>
                  <a:pt x="37457" y="4477"/>
                </a:cubicBezTo>
                <a:cubicBezTo>
                  <a:pt x="36101" y="4830"/>
                  <a:pt x="34432" y="5118"/>
                  <a:pt x="32844" y="5118"/>
                </a:cubicBezTo>
                <a:cubicBezTo>
                  <a:pt x="31699" y="5118"/>
                  <a:pt x="30595" y="4968"/>
                  <a:pt x="29683" y="4584"/>
                </a:cubicBezTo>
                <a:cubicBezTo>
                  <a:pt x="29094" y="4334"/>
                  <a:pt x="28282" y="4246"/>
                  <a:pt x="27466" y="4246"/>
                </a:cubicBezTo>
                <a:cubicBezTo>
                  <a:pt x="26185" y="4246"/>
                  <a:pt x="24895" y="4462"/>
                  <a:pt x="24444" y="4608"/>
                </a:cubicBezTo>
                <a:cubicBezTo>
                  <a:pt x="23622" y="4882"/>
                  <a:pt x="22960" y="4983"/>
                  <a:pt x="22148" y="4983"/>
                </a:cubicBezTo>
                <a:cubicBezTo>
                  <a:pt x="21831" y="4983"/>
                  <a:pt x="21491" y="4968"/>
                  <a:pt x="21110" y="4941"/>
                </a:cubicBezTo>
                <a:cubicBezTo>
                  <a:pt x="17776" y="4667"/>
                  <a:pt x="15502" y="3405"/>
                  <a:pt x="13169" y="1893"/>
                </a:cubicBezTo>
                <a:cubicBezTo>
                  <a:pt x="12204" y="1262"/>
                  <a:pt x="10990" y="274"/>
                  <a:pt x="9644" y="83"/>
                </a:cubicBezTo>
                <a:cubicBezTo>
                  <a:pt x="9264" y="26"/>
                  <a:pt x="8889" y="0"/>
                  <a:pt x="8517" y="0"/>
                </a:cubicBezTo>
                <a:close/>
              </a:path>
            </a:pathLst>
          </a:custGeom>
          <a:solidFill>
            <a:srgbClr val="67B5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"/>
          <p:cNvSpPr/>
          <p:nvPr/>
        </p:nvSpPr>
        <p:spPr>
          <a:xfrm>
            <a:off x="1321202" y="3526247"/>
            <a:ext cx="7822798" cy="1612998"/>
          </a:xfrm>
          <a:custGeom>
            <a:avLst/>
            <a:gdLst/>
            <a:ahLst/>
            <a:cxnLst/>
            <a:rect l="l" t="t" r="r" b="b"/>
            <a:pathLst>
              <a:path w="67462" h="13920" extrusionOk="0">
                <a:moveTo>
                  <a:pt x="60681" y="1"/>
                </a:moveTo>
                <a:cubicBezTo>
                  <a:pt x="58623" y="1"/>
                  <a:pt x="56591" y="352"/>
                  <a:pt x="54936" y="1179"/>
                </a:cubicBezTo>
                <a:cubicBezTo>
                  <a:pt x="50483" y="3370"/>
                  <a:pt x="45828" y="6466"/>
                  <a:pt x="39851" y="7049"/>
                </a:cubicBezTo>
                <a:cubicBezTo>
                  <a:pt x="39110" y="7121"/>
                  <a:pt x="38399" y="7151"/>
                  <a:pt x="37706" y="7151"/>
                </a:cubicBezTo>
                <a:cubicBezTo>
                  <a:pt x="35422" y="7151"/>
                  <a:pt x="33325" y="6825"/>
                  <a:pt x="30969" y="6597"/>
                </a:cubicBezTo>
                <a:cubicBezTo>
                  <a:pt x="28654" y="6365"/>
                  <a:pt x="26459" y="6204"/>
                  <a:pt x="24236" y="6204"/>
                </a:cubicBezTo>
                <a:cubicBezTo>
                  <a:pt x="22572" y="6204"/>
                  <a:pt x="20892" y="6294"/>
                  <a:pt x="19134" y="6513"/>
                </a:cubicBezTo>
                <a:cubicBezTo>
                  <a:pt x="15086" y="7002"/>
                  <a:pt x="12026" y="7847"/>
                  <a:pt x="9121" y="9585"/>
                </a:cubicBezTo>
                <a:cubicBezTo>
                  <a:pt x="7216" y="10740"/>
                  <a:pt x="5311" y="11966"/>
                  <a:pt x="3096" y="12883"/>
                </a:cubicBezTo>
                <a:cubicBezTo>
                  <a:pt x="2108" y="13276"/>
                  <a:pt x="1084" y="13621"/>
                  <a:pt x="1" y="13919"/>
                </a:cubicBezTo>
                <a:lnTo>
                  <a:pt x="10800" y="13919"/>
                </a:lnTo>
                <a:cubicBezTo>
                  <a:pt x="10883" y="13871"/>
                  <a:pt x="10966" y="13848"/>
                  <a:pt x="11038" y="13800"/>
                </a:cubicBezTo>
                <a:cubicBezTo>
                  <a:pt x="13407" y="12657"/>
                  <a:pt x="16062" y="10776"/>
                  <a:pt x="19110" y="10419"/>
                </a:cubicBezTo>
                <a:cubicBezTo>
                  <a:pt x="20176" y="10294"/>
                  <a:pt x="21236" y="10242"/>
                  <a:pt x="22291" y="10242"/>
                </a:cubicBezTo>
                <a:cubicBezTo>
                  <a:pt x="27870" y="10242"/>
                  <a:pt x="33331" y="11702"/>
                  <a:pt x="38905" y="11702"/>
                </a:cubicBezTo>
                <a:cubicBezTo>
                  <a:pt x="40456" y="11702"/>
                  <a:pt x="42016" y="11589"/>
                  <a:pt x="43589" y="11300"/>
                </a:cubicBezTo>
                <a:cubicBezTo>
                  <a:pt x="47614" y="10561"/>
                  <a:pt x="50662" y="9418"/>
                  <a:pt x="53757" y="7668"/>
                </a:cubicBezTo>
                <a:cubicBezTo>
                  <a:pt x="55400" y="6738"/>
                  <a:pt x="56206" y="5837"/>
                  <a:pt x="58427" y="5837"/>
                </a:cubicBezTo>
                <a:cubicBezTo>
                  <a:pt x="58621" y="5837"/>
                  <a:pt x="58826" y="5844"/>
                  <a:pt x="59044" y="5859"/>
                </a:cubicBezTo>
                <a:cubicBezTo>
                  <a:pt x="61259" y="5989"/>
                  <a:pt x="63626" y="6786"/>
                  <a:pt x="65932" y="6786"/>
                </a:cubicBezTo>
                <a:cubicBezTo>
                  <a:pt x="66365" y="6786"/>
                  <a:pt x="66796" y="6758"/>
                  <a:pt x="67223" y="6692"/>
                </a:cubicBezTo>
                <a:cubicBezTo>
                  <a:pt x="67319" y="6668"/>
                  <a:pt x="67390" y="6656"/>
                  <a:pt x="67461" y="6644"/>
                </a:cubicBezTo>
                <a:lnTo>
                  <a:pt x="67461" y="1537"/>
                </a:lnTo>
                <a:cubicBezTo>
                  <a:pt x="65818" y="679"/>
                  <a:pt x="63342" y="108"/>
                  <a:pt x="61615" y="24"/>
                </a:cubicBezTo>
                <a:cubicBezTo>
                  <a:pt x="61304" y="9"/>
                  <a:pt x="60992" y="1"/>
                  <a:pt x="6068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"/>
          <p:cNvSpPr/>
          <p:nvPr/>
        </p:nvSpPr>
        <p:spPr>
          <a:xfrm>
            <a:off x="1959100" y="3762634"/>
            <a:ext cx="7184909" cy="1380666"/>
          </a:xfrm>
          <a:custGeom>
            <a:avLst/>
            <a:gdLst/>
            <a:ahLst/>
            <a:cxnLst/>
            <a:rect l="l" t="t" r="r" b="b"/>
            <a:pathLst>
              <a:path w="61961" h="11915" extrusionOk="0">
                <a:moveTo>
                  <a:pt x="55567" y="0"/>
                </a:moveTo>
                <a:cubicBezTo>
                  <a:pt x="53497" y="0"/>
                  <a:pt x="51436" y="341"/>
                  <a:pt x="49768" y="1175"/>
                </a:cubicBezTo>
                <a:cubicBezTo>
                  <a:pt x="45327" y="3366"/>
                  <a:pt x="40660" y="6462"/>
                  <a:pt x="34695" y="7045"/>
                </a:cubicBezTo>
                <a:cubicBezTo>
                  <a:pt x="33954" y="7117"/>
                  <a:pt x="33243" y="7147"/>
                  <a:pt x="32548" y="7147"/>
                </a:cubicBezTo>
                <a:cubicBezTo>
                  <a:pt x="30262" y="7147"/>
                  <a:pt x="28160" y="6821"/>
                  <a:pt x="25813" y="6593"/>
                </a:cubicBezTo>
                <a:cubicBezTo>
                  <a:pt x="23483" y="6367"/>
                  <a:pt x="21275" y="6203"/>
                  <a:pt x="19037" y="6203"/>
                </a:cubicBezTo>
                <a:cubicBezTo>
                  <a:pt x="17387" y="6203"/>
                  <a:pt x="15721" y="6292"/>
                  <a:pt x="13978" y="6509"/>
                </a:cubicBezTo>
                <a:cubicBezTo>
                  <a:pt x="9930" y="6997"/>
                  <a:pt x="6858" y="7843"/>
                  <a:pt x="3965" y="9593"/>
                </a:cubicBezTo>
                <a:cubicBezTo>
                  <a:pt x="2679" y="10355"/>
                  <a:pt x="1381" y="11177"/>
                  <a:pt x="0" y="11915"/>
                </a:cubicBezTo>
                <a:lnTo>
                  <a:pt x="9501" y="11915"/>
                </a:lnTo>
                <a:cubicBezTo>
                  <a:pt x="10883" y="11224"/>
                  <a:pt x="12371" y="10617"/>
                  <a:pt x="13943" y="10438"/>
                </a:cubicBezTo>
                <a:cubicBezTo>
                  <a:pt x="15011" y="10314"/>
                  <a:pt x="16075" y="10261"/>
                  <a:pt x="17134" y="10261"/>
                </a:cubicBezTo>
                <a:cubicBezTo>
                  <a:pt x="22714" y="10261"/>
                  <a:pt x="28178" y="11717"/>
                  <a:pt x="33760" y="11717"/>
                </a:cubicBezTo>
                <a:cubicBezTo>
                  <a:pt x="35307" y="11717"/>
                  <a:pt x="36863" y="11605"/>
                  <a:pt x="38434" y="11319"/>
                </a:cubicBezTo>
                <a:cubicBezTo>
                  <a:pt x="42446" y="10569"/>
                  <a:pt x="45494" y="9438"/>
                  <a:pt x="48590" y="7688"/>
                </a:cubicBezTo>
                <a:cubicBezTo>
                  <a:pt x="50233" y="6757"/>
                  <a:pt x="51050" y="5845"/>
                  <a:pt x="53268" y="5845"/>
                </a:cubicBezTo>
                <a:cubicBezTo>
                  <a:pt x="53459" y="5845"/>
                  <a:pt x="53662" y="5852"/>
                  <a:pt x="53876" y="5866"/>
                </a:cubicBezTo>
                <a:cubicBezTo>
                  <a:pt x="56081" y="6008"/>
                  <a:pt x="58431" y="6794"/>
                  <a:pt x="60738" y="6794"/>
                </a:cubicBezTo>
                <a:cubicBezTo>
                  <a:pt x="61148" y="6794"/>
                  <a:pt x="61555" y="6769"/>
                  <a:pt x="61960" y="6712"/>
                </a:cubicBezTo>
                <a:lnTo>
                  <a:pt x="61960" y="1354"/>
                </a:lnTo>
                <a:cubicBezTo>
                  <a:pt x="60341" y="604"/>
                  <a:pt x="58055" y="92"/>
                  <a:pt x="56448" y="20"/>
                </a:cubicBezTo>
                <a:cubicBezTo>
                  <a:pt x="56155" y="7"/>
                  <a:pt x="55860" y="0"/>
                  <a:pt x="55567" y="0"/>
                </a:cubicBezTo>
                <a:close/>
              </a:path>
            </a:pathLst>
          </a:custGeom>
          <a:solidFill>
            <a:srgbClr val="AED2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"/>
          <p:cNvSpPr/>
          <p:nvPr/>
        </p:nvSpPr>
        <p:spPr>
          <a:xfrm>
            <a:off x="2884115" y="4152442"/>
            <a:ext cx="6259908" cy="986803"/>
          </a:xfrm>
          <a:custGeom>
            <a:avLst/>
            <a:gdLst/>
            <a:ahLst/>
            <a:cxnLst/>
            <a:rect l="l" t="t" r="r" b="b"/>
            <a:pathLst>
              <a:path w="53984" h="8516" extrusionOk="0">
                <a:moveTo>
                  <a:pt x="46657" y="1"/>
                </a:moveTo>
                <a:cubicBezTo>
                  <a:pt x="46074" y="1"/>
                  <a:pt x="45488" y="51"/>
                  <a:pt x="44899" y="169"/>
                </a:cubicBezTo>
                <a:cubicBezTo>
                  <a:pt x="43542" y="431"/>
                  <a:pt x="42387" y="1407"/>
                  <a:pt x="41470" y="2038"/>
                </a:cubicBezTo>
                <a:cubicBezTo>
                  <a:pt x="39232" y="3574"/>
                  <a:pt x="37029" y="4872"/>
                  <a:pt x="33612" y="5336"/>
                </a:cubicBezTo>
                <a:cubicBezTo>
                  <a:pt x="32989" y="5416"/>
                  <a:pt x="32472" y="5460"/>
                  <a:pt x="31980" y="5460"/>
                </a:cubicBezTo>
                <a:cubicBezTo>
                  <a:pt x="31371" y="5460"/>
                  <a:pt x="30802" y="5392"/>
                  <a:pt x="30123" y="5241"/>
                </a:cubicBezTo>
                <a:cubicBezTo>
                  <a:pt x="29750" y="5162"/>
                  <a:pt x="28846" y="5072"/>
                  <a:pt x="27839" y="5072"/>
                </a:cubicBezTo>
                <a:cubicBezTo>
                  <a:pt x="26724" y="5072"/>
                  <a:pt x="25482" y="5182"/>
                  <a:pt x="24694" y="5538"/>
                </a:cubicBezTo>
                <a:cubicBezTo>
                  <a:pt x="23539" y="6071"/>
                  <a:pt x="22016" y="6265"/>
                  <a:pt x="20469" y="6265"/>
                </a:cubicBezTo>
                <a:cubicBezTo>
                  <a:pt x="19146" y="6265"/>
                  <a:pt x="17804" y="6123"/>
                  <a:pt x="16657" y="5931"/>
                </a:cubicBezTo>
                <a:cubicBezTo>
                  <a:pt x="14636" y="5589"/>
                  <a:pt x="12849" y="5387"/>
                  <a:pt x="11110" y="5387"/>
                </a:cubicBezTo>
                <a:cubicBezTo>
                  <a:pt x="8793" y="5387"/>
                  <a:pt x="6562" y="5746"/>
                  <a:pt x="3977" y="6610"/>
                </a:cubicBezTo>
                <a:cubicBezTo>
                  <a:pt x="2417" y="7134"/>
                  <a:pt x="1179" y="7801"/>
                  <a:pt x="0" y="8515"/>
                </a:cubicBezTo>
                <a:lnTo>
                  <a:pt x="53983" y="8515"/>
                </a:lnTo>
                <a:lnTo>
                  <a:pt x="53983" y="1574"/>
                </a:lnTo>
                <a:cubicBezTo>
                  <a:pt x="51696" y="973"/>
                  <a:pt x="49211" y="1"/>
                  <a:pt x="46657" y="1"/>
                </a:cubicBezTo>
                <a:close/>
              </a:path>
            </a:pathLst>
          </a:custGeom>
          <a:solidFill>
            <a:srgbClr val="8FC7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2"/>
          <p:cNvSpPr/>
          <p:nvPr/>
        </p:nvSpPr>
        <p:spPr>
          <a:xfrm>
            <a:off x="7046743" y="4629040"/>
            <a:ext cx="2097343" cy="511478"/>
          </a:xfrm>
          <a:custGeom>
            <a:avLst/>
            <a:gdLst/>
            <a:ahLst/>
            <a:cxnLst/>
            <a:rect l="l" t="t" r="r" b="b"/>
            <a:pathLst>
              <a:path w="18087" h="4414" extrusionOk="0">
                <a:moveTo>
                  <a:pt x="9433" y="1"/>
                </a:moveTo>
                <a:cubicBezTo>
                  <a:pt x="8856" y="1"/>
                  <a:pt x="8275" y="50"/>
                  <a:pt x="7692" y="163"/>
                </a:cubicBezTo>
                <a:cubicBezTo>
                  <a:pt x="6323" y="425"/>
                  <a:pt x="5180" y="1402"/>
                  <a:pt x="4263" y="2033"/>
                </a:cubicBezTo>
                <a:cubicBezTo>
                  <a:pt x="2918" y="2961"/>
                  <a:pt x="1584" y="3795"/>
                  <a:pt x="1" y="4414"/>
                </a:cubicBezTo>
                <a:lnTo>
                  <a:pt x="18086" y="4414"/>
                </a:lnTo>
                <a:lnTo>
                  <a:pt x="18086" y="4402"/>
                </a:lnTo>
                <a:lnTo>
                  <a:pt x="18086" y="1878"/>
                </a:lnTo>
                <a:cubicBezTo>
                  <a:pt x="15443" y="1377"/>
                  <a:pt x="12488" y="1"/>
                  <a:pt x="9433" y="1"/>
                </a:cubicBezTo>
                <a:close/>
              </a:path>
            </a:pathLst>
          </a:custGeom>
          <a:solidFill>
            <a:srgbClr val="67B5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"/>
          <p:cNvSpPr txBox="1">
            <a:spLocks noGrp="1"/>
          </p:cNvSpPr>
          <p:nvPr>
            <p:ph type="ctrTitle"/>
          </p:nvPr>
        </p:nvSpPr>
        <p:spPr>
          <a:xfrm>
            <a:off x="1409450" y="708725"/>
            <a:ext cx="6324900" cy="1925100"/>
          </a:xfrm>
          <a:prstGeom prst="rect">
            <a:avLst/>
          </a:prstGeom>
          <a:noFill/>
          <a:ln>
            <a:noFill/>
          </a:ln>
          <a:effectLst>
            <a:outerShdw dist="57150" dir="396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Font typeface="Concert One"/>
              <a:buNone/>
              <a:defRPr sz="6000">
                <a:solidFill>
                  <a:schemeClr val="accent5"/>
                </a:solidFill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8" name="Google Shape;108;p2"/>
          <p:cNvSpPr txBox="1">
            <a:spLocks noGrp="1"/>
          </p:cNvSpPr>
          <p:nvPr>
            <p:ph type="subTitle" idx="1"/>
          </p:nvPr>
        </p:nvSpPr>
        <p:spPr>
          <a:xfrm>
            <a:off x="2380625" y="4069500"/>
            <a:ext cx="4382700" cy="40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1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09" name="Google Shape;109;p2"/>
          <p:cNvSpPr txBox="1">
            <a:spLocks noGrp="1"/>
          </p:cNvSpPr>
          <p:nvPr>
            <p:ph type="title" idx="2"/>
          </p:nvPr>
        </p:nvSpPr>
        <p:spPr>
          <a:xfrm>
            <a:off x="1406750" y="2477075"/>
            <a:ext cx="6327600" cy="81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SECTION_TITLE_AND_DESCRIPTION_1"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5" name="Google Shape;575;p13"/>
          <p:cNvGrpSpPr/>
          <p:nvPr/>
        </p:nvGrpSpPr>
        <p:grpSpPr>
          <a:xfrm>
            <a:off x="0" y="0"/>
            <a:ext cx="9144000" cy="2972217"/>
            <a:chOff x="0" y="0"/>
            <a:chExt cx="9144000" cy="2972217"/>
          </a:xfrm>
        </p:grpSpPr>
        <p:sp>
          <p:nvSpPr>
            <p:cNvPr id="576" name="Google Shape;576;p13"/>
            <p:cNvSpPr/>
            <p:nvPr/>
          </p:nvSpPr>
          <p:spPr>
            <a:xfrm>
              <a:off x="0" y="0"/>
              <a:ext cx="9144000" cy="280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77" name="Google Shape;577;p13"/>
            <p:cNvGrpSpPr/>
            <p:nvPr/>
          </p:nvGrpSpPr>
          <p:grpSpPr>
            <a:xfrm>
              <a:off x="0" y="1985404"/>
              <a:ext cx="9143965" cy="986813"/>
              <a:chOff x="0" y="2497167"/>
              <a:chExt cx="9143965" cy="986813"/>
            </a:xfrm>
          </p:grpSpPr>
          <p:sp>
            <p:nvSpPr>
              <p:cNvPr id="578" name="Google Shape;578;p13"/>
              <p:cNvSpPr/>
              <p:nvPr/>
            </p:nvSpPr>
            <p:spPr>
              <a:xfrm>
                <a:off x="2884115" y="2497167"/>
                <a:ext cx="6259850" cy="986813"/>
              </a:xfrm>
              <a:custGeom>
                <a:avLst/>
                <a:gdLst/>
                <a:ahLst/>
                <a:cxnLst/>
                <a:rect l="l" t="t" r="r" b="b"/>
                <a:pathLst>
                  <a:path w="53984" h="8516" extrusionOk="0">
                    <a:moveTo>
                      <a:pt x="46657" y="1"/>
                    </a:moveTo>
                    <a:cubicBezTo>
                      <a:pt x="46074" y="1"/>
                      <a:pt x="45488" y="51"/>
                      <a:pt x="44899" y="169"/>
                    </a:cubicBezTo>
                    <a:cubicBezTo>
                      <a:pt x="43542" y="431"/>
                      <a:pt x="42387" y="1407"/>
                      <a:pt x="41470" y="2038"/>
                    </a:cubicBezTo>
                    <a:cubicBezTo>
                      <a:pt x="39232" y="3574"/>
                      <a:pt x="37029" y="4872"/>
                      <a:pt x="33612" y="5336"/>
                    </a:cubicBezTo>
                    <a:cubicBezTo>
                      <a:pt x="32989" y="5416"/>
                      <a:pt x="32472" y="5460"/>
                      <a:pt x="31980" y="5460"/>
                    </a:cubicBezTo>
                    <a:cubicBezTo>
                      <a:pt x="31371" y="5460"/>
                      <a:pt x="30802" y="5392"/>
                      <a:pt x="30123" y="5241"/>
                    </a:cubicBezTo>
                    <a:cubicBezTo>
                      <a:pt x="29750" y="5162"/>
                      <a:pt x="28846" y="5072"/>
                      <a:pt x="27839" y="5072"/>
                    </a:cubicBezTo>
                    <a:cubicBezTo>
                      <a:pt x="26724" y="5072"/>
                      <a:pt x="25482" y="5182"/>
                      <a:pt x="24694" y="5538"/>
                    </a:cubicBezTo>
                    <a:cubicBezTo>
                      <a:pt x="23539" y="6071"/>
                      <a:pt x="22016" y="6265"/>
                      <a:pt x="20469" y="6265"/>
                    </a:cubicBezTo>
                    <a:cubicBezTo>
                      <a:pt x="19146" y="6265"/>
                      <a:pt x="17804" y="6123"/>
                      <a:pt x="16657" y="5931"/>
                    </a:cubicBezTo>
                    <a:cubicBezTo>
                      <a:pt x="14636" y="5589"/>
                      <a:pt x="12849" y="5387"/>
                      <a:pt x="11110" y="5387"/>
                    </a:cubicBezTo>
                    <a:cubicBezTo>
                      <a:pt x="8793" y="5387"/>
                      <a:pt x="6562" y="5746"/>
                      <a:pt x="3977" y="6610"/>
                    </a:cubicBezTo>
                    <a:cubicBezTo>
                      <a:pt x="2417" y="7134"/>
                      <a:pt x="1179" y="7801"/>
                      <a:pt x="0" y="8515"/>
                    </a:cubicBezTo>
                    <a:lnTo>
                      <a:pt x="53983" y="8515"/>
                    </a:lnTo>
                    <a:lnTo>
                      <a:pt x="53983" y="1574"/>
                    </a:lnTo>
                    <a:cubicBezTo>
                      <a:pt x="51696" y="973"/>
                      <a:pt x="49211" y="1"/>
                      <a:pt x="466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13"/>
              <p:cNvSpPr/>
              <p:nvPr/>
            </p:nvSpPr>
            <p:spPr>
              <a:xfrm flipH="1">
                <a:off x="0" y="2812272"/>
                <a:ext cx="6259850" cy="671699"/>
              </a:xfrm>
              <a:custGeom>
                <a:avLst/>
                <a:gdLst/>
                <a:ahLst/>
                <a:cxnLst/>
                <a:rect l="l" t="t" r="r" b="b"/>
                <a:pathLst>
                  <a:path w="53984" h="8516" extrusionOk="0">
                    <a:moveTo>
                      <a:pt x="46657" y="1"/>
                    </a:moveTo>
                    <a:cubicBezTo>
                      <a:pt x="46074" y="1"/>
                      <a:pt x="45488" y="51"/>
                      <a:pt x="44899" y="169"/>
                    </a:cubicBezTo>
                    <a:cubicBezTo>
                      <a:pt x="43542" y="431"/>
                      <a:pt x="42387" y="1407"/>
                      <a:pt x="41470" y="2038"/>
                    </a:cubicBezTo>
                    <a:cubicBezTo>
                      <a:pt x="39232" y="3574"/>
                      <a:pt x="37029" y="4872"/>
                      <a:pt x="33612" y="5336"/>
                    </a:cubicBezTo>
                    <a:cubicBezTo>
                      <a:pt x="32989" y="5416"/>
                      <a:pt x="32472" y="5460"/>
                      <a:pt x="31980" y="5460"/>
                    </a:cubicBezTo>
                    <a:cubicBezTo>
                      <a:pt x="31371" y="5460"/>
                      <a:pt x="30802" y="5392"/>
                      <a:pt x="30123" y="5241"/>
                    </a:cubicBezTo>
                    <a:cubicBezTo>
                      <a:pt x="29750" y="5162"/>
                      <a:pt x="28846" y="5072"/>
                      <a:pt x="27839" y="5072"/>
                    </a:cubicBezTo>
                    <a:cubicBezTo>
                      <a:pt x="26724" y="5072"/>
                      <a:pt x="25482" y="5182"/>
                      <a:pt x="24694" y="5538"/>
                    </a:cubicBezTo>
                    <a:cubicBezTo>
                      <a:pt x="23539" y="6071"/>
                      <a:pt x="22016" y="6265"/>
                      <a:pt x="20469" y="6265"/>
                    </a:cubicBezTo>
                    <a:cubicBezTo>
                      <a:pt x="19146" y="6265"/>
                      <a:pt x="17804" y="6123"/>
                      <a:pt x="16657" y="5931"/>
                    </a:cubicBezTo>
                    <a:cubicBezTo>
                      <a:pt x="14636" y="5589"/>
                      <a:pt x="12849" y="5387"/>
                      <a:pt x="11110" y="5387"/>
                    </a:cubicBezTo>
                    <a:cubicBezTo>
                      <a:pt x="8793" y="5387"/>
                      <a:pt x="6562" y="5746"/>
                      <a:pt x="3977" y="6610"/>
                    </a:cubicBezTo>
                    <a:cubicBezTo>
                      <a:pt x="2417" y="7134"/>
                      <a:pt x="1179" y="7801"/>
                      <a:pt x="0" y="8515"/>
                    </a:cubicBezTo>
                    <a:lnTo>
                      <a:pt x="53983" y="8515"/>
                    </a:lnTo>
                    <a:lnTo>
                      <a:pt x="53983" y="1574"/>
                    </a:lnTo>
                    <a:cubicBezTo>
                      <a:pt x="51696" y="973"/>
                      <a:pt x="49211" y="1"/>
                      <a:pt x="466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80" name="Google Shape;580;p13"/>
          <p:cNvSpPr/>
          <p:nvPr/>
        </p:nvSpPr>
        <p:spPr>
          <a:xfrm>
            <a:off x="6375325" y="687700"/>
            <a:ext cx="1353404" cy="313626"/>
          </a:xfrm>
          <a:custGeom>
            <a:avLst/>
            <a:gdLst/>
            <a:ahLst/>
            <a:cxnLst/>
            <a:rect l="l" t="t" r="r" b="b"/>
            <a:pathLst>
              <a:path w="28779" h="6669" extrusionOk="0">
                <a:moveTo>
                  <a:pt x="13951" y="1"/>
                </a:moveTo>
                <a:cubicBezTo>
                  <a:pt x="13574" y="1"/>
                  <a:pt x="13197" y="32"/>
                  <a:pt x="12824" y="96"/>
                </a:cubicBezTo>
                <a:cubicBezTo>
                  <a:pt x="11859" y="239"/>
                  <a:pt x="10955" y="608"/>
                  <a:pt x="10085" y="1072"/>
                </a:cubicBezTo>
                <a:cubicBezTo>
                  <a:pt x="8633" y="1858"/>
                  <a:pt x="7466" y="2799"/>
                  <a:pt x="6692" y="4263"/>
                </a:cubicBezTo>
                <a:cubicBezTo>
                  <a:pt x="5961" y="3714"/>
                  <a:pt x="5054" y="3419"/>
                  <a:pt x="4155" y="3419"/>
                </a:cubicBezTo>
                <a:cubicBezTo>
                  <a:pt x="3883" y="3419"/>
                  <a:pt x="3612" y="3446"/>
                  <a:pt x="3346" y="3501"/>
                </a:cubicBezTo>
                <a:cubicBezTo>
                  <a:pt x="2203" y="3739"/>
                  <a:pt x="1156" y="4501"/>
                  <a:pt x="584" y="5525"/>
                </a:cubicBezTo>
                <a:cubicBezTo>
                  <a:pt x="406" y="5835"/>
                  <a:pt x="167" y="6263"/>
                  <a:pt x="1" y="6668"/>
                </a:cubicBezTo>
                <a:lnTo>
                  <a:pt x="28778" y="6668"/>
                </a:lnTo>
                <a:cubicBezTo>
                  <a:pt x="28659" y="5716"/>
                  <a:pt x="28028" y="4846"/>
                  <a:pt x="27207" y="4299"/>
                </a:cubicBezTo>
                <a:cubicBezTo>
                  <a:pt x="26314" y="3727"/>
                  <a:pt x="25218" y="3501"/>
                  <a:pt x="24170" y="3489"/>
                </a:cubicBezTo>
                <a:cubicBezTo>
                  <a:pt x="24143" y="3489"/>
                  <a:pt x="24115" y="3489"/>
                  <a:pt x="24088" y="3489"/>
                </a:cubicBezTo>
                <a:cubicBezTo>
                  <a:pt x="22794" y="3489"/>
                  <a:pt x="21502" y="3763"/>
                  <a:pt x="20325" y="4334"/>
                </a:cubicBezTo>
                <a:cubicBezTo>
                  <a:pt x="19765" y="2894"/>
                  <a:pt x="18682" y="1644"/>
                  <a:pt x="17324" y="882"/>
                </a:cubicBezTo>
                <a:cubicBezTo>
                  <a:pt x="16297" y="305"/>
                  <a:pt x="15126" y="1"/>
                  <a:pt x="1395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p13"/>
          <p:cNvSpPr/>
          <p:nvPr/>
        </p:nvSpPr>
        <p:spPr>
          <a:xfrm>
            <a:off x="-158975" y="337400"/>
            <a:ext cx="1002419" cy="201996"/>
          </a:xfrm>
          <a:custGeom>
            <a:avLst/>
            <a:gdLst/>
            <a:ahLst/>
            <a:cxnLst/>
            <a:rect l="l" t="t" r="r" b="b"/>
            <a:pathLst>
              <a:path w="18182" h="3664" extrusionOk="0">
                <a:moveTo>
                  <a:pt x="5986" y="1"/>
                </a:moveTo>
                <a:cubicBezTo>
                  <a:pt x="5760" y="1"/>
                  <a:pt x="5535" y="15"/>
                  <a:pt x="5310" y="44"/>
                </a:cubicBezTo>
                <a:cubicBezTo>
                  <a:pt x="3239" y="318"/>
                  <a:pt x="1346" y="1711"/>
                  <a:pt x="0" y="3664"/>
                </a:cubicBezTo>
                <a:lnTo>
                  <a:pt x="18181" y="3664"/>
                </a:lnTo>
                <a:cubicBezTo>
                  <a:pt x="17514" y="2878"/>
                  <a:pt x="16621" y="2366"/>
                  <a:pt x="15716" y="2247"/>
                </a:cubicBezTo>
                <a:cubicBezTo>
                  <a:pt x="15503" y="2214"/>
                  <a:pt x="15288" y="2198"/>
                  <a:pt x="15073" y="2198"/>
                </a:cubicBezTo>
                <a:cubicBezTo>
                  <a:pt x="13796" y="2198"/>
                  <a:pt x="12503" y="2752"/>
                  <a:pt x="11454" y="3628"/>
                </a:cubicBezTo>
                <a:cubicBezTo>
                  <a:pt x="10354" y="1331"/>
                  <a:pt x="8160" y="1"/>
                  <a:pt x="598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" name="Google Shape;582;p13"/>
          <p:cNvSpPr/>
          <p:nvPr/>
        </p:nvSpPr>
        <p:spPr>
          <a:xfrm>
            <a:off x="7809800" y="282675"/>
            <a:ext cx="1002419" cy="201996"/>
          </a:xfrm>
          <a:custGeom>
            <a:avLst/>
            <a:gdLst/>
            <a:ahLst/>
            <a:cxnLst/>
            <a:rect l="l" t="t" r="r" b="b"/>
            <a:pathLst>
              <a:path w="18182" h="3664" extrusionOk="0">
                <a:moveTo>
                  <a:pt x="5986" y="1"/>
                </a:moveTo>
                <a:cubicBezTo>
                  <a:pt x="5760" y="1"/>
                  <a:pt x="5535" y="15"/>
                  <a:pt x="5310" y="44"/>
                </a:cubicBezTo>
                <a:cubicBezTo>
                  <a:pt x="3239" y="318"/>
                  <a:pt x="1346" y="1711"/>
                  <a:pt x="0" y="3664"/>
                </a:cubicBezTo>
                <a:lnTo>
                  <a:pt x="18181" y="3664"/>
                </a:lnTo>
                <a:cubicBezTo>
                  <a:pt x="17514" y="2878"/>
                  <a:pt x="16621" y="2366"/>
                  <a:pt x="15716" y="2247"/>
                </a:cubicBezTo>
                <a:cubicBezTo>
                  <a:pt x="15503" y="2214"/>
                  <a:pt x="15288" y="2198"/>
                  <a:pt x="15073" y="2198"/>
                </a:cubicBezTo>
                <a:cubicBezTo>
                  <a:pt x="13796" y="2198"/>
                  <a:pt x="12503" y="2752"/>
                  <a:pt x="11454" y="3628"/>
                </a:cubicBezTo>
                <a:cubicBezTo>
                  <a:pt x="10354" y="1331"/>
                  <a:pt x="8160" y="1"/>
                  <a:pt x="598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13"/>
          <p:cNvSpPr/>
          <p:nvPr/>
        </p:nvSpPr>
        <p:spPr>
          <a:xfrm rot="9900062">
            <a:off x="-213938" y="3739051"/>
            <a:ext cx="1170928" cy="991167"/>
          </a:xfrm>
          <a:custGeom>
            <a:avLst/>
            <a:gdLst/>
            <a:ahLst/>
            <a:cxnLst/>
            <a:rect l="l" t="t" r="r" b="b"/>
            <a:pathLst>
              <a:path w="29768" h="25198" extrusionOk="0">
                <a:moveTo>
                  <a:pt x="28706" y="0"/>
                </a:moveTo>
                <a:cubicBezTo>
                  <a:pt x="28706" y="0"/>
                  <a:pt x="28683" y="107"/>
                  <a:pt x="28647" y="286"/>
                </a:cubicBezTo>
                <a:cubicBezTo>
                  <a:pt x="28635" y="369"/>
                  <a:pt x="28611" y="488"/>
                  <a:pt x="28575" y="631"/>
                </a:cubicBezTo>
                <a:cubicBezTo>
                  <a:pt x="28552" y="762"/>
                  <a:pt x="28516" y="905"/>
                  <a:pt x="28456" y="1072"/>
                </a:cubicBezTo>
                <a:cubicBezTo>
                  <a:pt x="28397" y="1238"/>
                  <a:pt x="28337" y="1429"/>
                  <a:pt x="28278" y="1619"/>
                </a:cubicBezTo>
                <a:cubicBezTo>
                  <a:pt x="28218" y="1834"/>
                  <a:pt x="28111" y="2036"/>
                  <a:pt x="28028" y="2262"/>
                </a:cubicBezTo>
                <a:cubicBezTo>
                  <a:pt x="27980" y="2369"/>
                  <a:pt x="27933" y="2477"/>
                  <a:pt x="27897" y="2596"/>
                </a:cubicBezTo>
                <a:cubicBezTo>
                  <a:pt x="26399" y="2354"/>
                  <a:pt x="20976" y="1508"/>
                  <a:pt x="18281" y="1508"/>
                </a:cubicBezTo>
                <a:cubicBezTo>
                  <a:pt x="17119" y="1508"/>
                  <a:pt x="16464" y="1665"/>
                  <a:pt x="16848" y="2096"/>
                </a:cubicBezTo>
                <a:cubicBezTo>
                  <a:pt x="17861" y="3230"/>
                  <a:pt x="22903" y="3406"/>
                  <a:pt x="25750" y="3406"/>
                </a:cubicBezTo>
                <a:cubicBezTo>
                  <a:pt x="26550" y="3406"/>
                  <a:pt x="27176" y="3392"/>
                  <a:pt x="27492" y="3381"/>
                </a:cubicBezTo>
                <a:lnTo>
                  <a:pt x="27492" y="3381"/>
                </a:lnTo>
                <a:cubicBezTo>
                  <a:pt x="27432" y="3501"/>
                  <a:pt x="27361" y="3620"/>
                  <a:pt x="27278" y="3739"/>
                </a:cubicBezTo>
                <a:cubicBezTo>
                  <a:pt x="27123" y="4001"/>
                  <a:pt x="26968" y="4286"/>
                  <a:pt x="26778" y="4560"/>
                </a:cubicBezTo>
                <a:cubicBezTo>
                  <a:pt x="26587" y="4822"/>
                  <a:pt x="26409" y="5120"/>
                  <a:pt x="26182" y="5394"/>
                </a:cubicBezTo>
                <a:cubicBezTo>
                  <a:pt x="25968" y="5667"/>
                  <a:pt x="25754" y="5965"/>
                  <a:pt x="25516" y="6239"/>
                </a:cubicBezTo>
                <a:cubicBezTo>
                  <a:pt x="25397" y="6382"/>
                  <a:pt x="25277" y="6525"/>
                  <a:pt x="25158" y="6668"/>
                </a:cubicBezTo>
                <a:cubicBezTo>
                  <a:pt x="25039" y="6822"/>
                  <a:pt x="24896" y="6953"/>
                  <a:pt x="24765" y="7096"/>
                </a:cubicBezTo>
                <a:cubicBezTo>
                  <a:pt x="24658" y="7215"/>
                  <a:pt x="24563" y="7334"/>
                  <a:pt x="24444" y="7453"/>
                </a:cubicBezTo>
                <a:cubicBezTo>
                  <a:pt x="22451" y="7037"/>
                  <a:pt x="16306" y="5777"/>
                  <a:pt x="13663" y="5777"/>
                </a:cubicBezTo>
                <a:cubicBezTo>
                  <a:pt x="12753" y="5777"/>
                  <a:pt x="12258" y="5926"/>
                  <a:pt x="12490" y="6310"/>
                </a:cubicBezTo>
                <a:cubicBezTo>
                  <a:pt x="13383" y="7787"/>
                  <a:pt x="21360" y="8096"/>
                  <a:pt x="23742" y="8156"/>
                </a:cubicBezTo>
                <a:cubicBezTo>
                  <a:pt x="23515" y="8382"/>
                  <a:pt x="23289" y="8584"/>
                  <a:pt x="23075" y="8799"/>
                </a:cubicBezTo>
                <a:cubicBezTo>
                  <a:pt x="22777" y="9085"/>
                  <a:pt x="22456" y="9346"/>
                  <a:pt x="22158" y="9632"/>
                </a:cubicBezTo>
                <a:cubicBezTo>
                  <a:pt x="21848" y="9894"/>
                  <a:pt x="21539" y="10168"/>
                  <a:pt x="21206" y="10430"/>
                </a:cubicBezTo>
                <a:cubicBezTo>
                  <a:pt x="20717" y="10835"/>
                  <a:pt x="20217" y="11228"/>
                  <a:pt x="19705" y="11597"/>
                </a:cubicBezTo>
                <a:cubicBezTo>
                  <a:pt x="18173" y="10937"/>
                  <a:pt x="11342" y="8009"/>
                  <a:pt x="9539" y="8009"/>
                </a:cubicBezTo>
                <a:cubicBezTo>
                  <a:pt x="9030" y="8009"/>
                  <a:pt x="8921" y="8242"/>
                  <a:pt x="9442" y="8823"/>
                </a:cubicBezTo>
                <a:cubicBezTo>
                  <a:pt x="11204" y="10811"/>
                  <a:pt x="17372" y="11894"/>
                  <a:pt x="18979" y="12144"/>
                </a:cubicBezTo>
                <a:cubicBezTo>
                  <a:pt x="18408" y="12561"/>
                  <a:pt x="17836" y="12954"/>
                  <a:pt x="17276" y="13335"/>
                </a:cubicBezTo>
                <a:cubicBezTo>
                  <a:pt x="16824" y="13645"/>
                  <a:pt x="16372" y="13930"/>
                  <a:pt x="15931" y="14204"/>
                </a:cubicBezTo>
                <a:cubicBezTo>
                  <a:pt x="14714" y="13877"/>
                  <a:pt x="8313" y="12201"/>
                  <a:pt x="6010" y="12201"/>
                </a:cubicBezTo>
                <a:cubicBezTo>
                  <a:pt x="5385" y="12201"/>
                  <a:pt x="5062" y="12325"/>
                  <a:pt x="5227" y="12633"/>
                </a:cubicBezTo>
                <a:cubicBezTo>
                  <a:pt x="5954" y="13990"/>
                  <a:pt x="13276" y="14585"/>
                  <a:pt x="15121" y="14704"/>
                </a:cubicBezTo>
                <a:cubicBezTo>
                  <a:pt x="14598" y="15014"/>
                  <a:pt x="14109" y="15312"/>
                  <a:pt x="13645" y="15573"/>
                </a:cubicBezTo>
                <a:cubicBezTo>
                  <a:pt x="12562" y="16193"/>
                  <a:pt x="11645" y="16681"/>
                  <a:pt x="10990" y="17014"/>
                </a:cubicBezTo>
                <a:cubicBezTo>
                  <a:pt x="9274" y="16537"/>
                  <a:pt x="4757" y="15316"/>
                  <a:pt x="3092" y="15316"/>
                </a:cubicBezTo>
                <a:cubicBezTo>
                  <a:pt x="2469" y="15316"/>
                  <a:pt x="2245" y="15487"/>
                  <a:pt x="2715" y="15931"/>
                </a:cubicBezTo>
                <a:cubicBezTo>
                  <a:pt x="4356" y="17469"/>
                  <a:pt x="8286" y="17610"/>
                  <a:pt x="9787" y="17610"/>
                </a:cubicBezTo>
                <a:cubicBezTo>
                  <a:pt x="9865" y="17610"/>
                  <a:pt x="9937" y="17610"/>
                  <a:pt x="10002" y="17609"/>
                </a:cubicBezTo>
                <a:lnTo>
                  <a:pt x="10061" y="17728"/>
                </a:lnTo>
                <a:cubicBezTo>
                  <a:pt x="8311" y="18443"/>
                  <a:pt x="0" y="21848"/>
                  <a:pt x="1382" y="22265"/>
                </a:cubicBezTo>
                <a:cubicBezTo>
                  <a:pt x="1598" y="22330"/>
                  <a:pt x="1836" y="22360"/>
                  <a:pt x="2092" y="22360"/>
                </a:cubicBezTo>
                <a:cubicBezTo>
                  <a:pt x="5099" y="22360"/>
                  <a:pt x="10490" y="18193"/>
                  <a:pt x="10490" y="18193"/>
                </a:cubicBezTo>
                <a:lnTo>
                  <a:pt x="10490" y="18193"/>
                </a:lnTo>
                <a:cubicBezTo>
                  <a:pt x="10490" y="18193"/>
                  <a:pt x="7895" y="25197"/>
                  <a:pt x="9271" y="25197"/>
                </a:cubicBezTo>
                <a:cubicBezTo>
                  <a:pt x="9406" y="25197"/>
                  <a:pt x="9580" y="25129"/>
                  <a:pt x="9799" y="24979"/>
                </a:cubicBezTo>
                <a:cubicBezTo>
                  <a:pt x="10752" y="24325"/>
                  <a:pt x="11597" y="17657"/>
                  <a:pt x="11657" y="17216"/>
                </a:cubicBezTo>
                <a:cubicBezTo>
                  <a:pt x="12264" y="16907"/>
                  <a:pt x="13026" y="16502"/>
                  <a:pt x="13907" y="16026"/>
                </a:cubicBezTo>
                <a:cubicBezTo>
                  <a:pt x="14348" y="15776"/>
                  <a:pt x="14824" y="15514"/>
                  <a:pt x="15336" y="15216"/>
                </a:cubicBezTo>
                <a:lnTo>
                  <a:pt x="15336" y="15216"/>
                </a:lnTo>
                <a:cubicBezTo>
                  <a:pt x="14228" y="18026"/>
                  <a:pt x="12966" y="24098"/>
                  <a:pt x="13978" y="24444"/>
                </a:cubicBezTo>
                <a:cubicBezTo>
                  <a:pt x="13997" y="24450"/>
                  <a:pt x="14015" y="24452"/>
                  <a:pt x="14033" y="24452"/>
                </a:cubicBezTo>
                <a:cubicBezTo>
                  <a:pt x="14954" y="24452"/>
                  <a:pt x="15852" y="16842"/>
                  <a:pt x="16074" y="14764"/>
                </a:cubicBezTo>
                <a:cubicBezTo>
                  <a:pt x="16562" y="14466"/>
                  <a:pt x="17074" y="14157"/>
                  <a:pt x="17598" y="13811"/>
                </a:cubicBezTo>
                <a:cubicBezTo>
                  <a:pt x="18086" y="13490"/>
                  <a:pt x="18586" y="13156"/>
                  <a:pt x="19098" y="12799"/>
                </a:cubicBezTo>
                <a:lnTo>
                  <a:pt x="19098" y="12799"/>
                </a:lnTo>
                <a:cubicBezTo>
                  <a:pt x="18205" y="14811"/>
                  <a:pt x="15479" y="21241"/>
                  <a:pt x="17145" y="21681"/>
                </a:cubicBezTo>
                <a:cubicBezTo>
                  <a:pt x="17194" y="21694"/>
                  <a:pt x="17243" y="21701"/>
                  <a:pt x="17290" y="21701"/>
                </a:cubicBezTo>
                <a:cubicBezTo>
                  <a:pt x="18934" y="21701"/>
                  <a:pt x="19783" y="14101"/>
                  <a:pt x="19991" y="12180"/>
                </a:cubicBezTo>
                <a:cubicBezTo>
                  <a:pt x="20539" y="11775"/>
                  <a:pt x="21086" y="11359"/>
                  <a:pt x="21622" y="10942"/>
                </a:cubicBezTo>
                <a:lnTo>
                  <a:pt x="22610" y="10132"/>
                </a:lnTo>
                <a:cubicBezTo>
                  <a:pt x="22920" y="9858"/>
                  <a:pt x="23253" y="9585"/>
                  <a:pt x="23551" y="9299"/>
                </a:cubicBezTo>
                <a:lnTo>
                  <a:pt x="24265" y="8632"/>
                </a:lnTo>
                <a:lnTo>
                  <a:pt x="24265" y="8632"/>
                </a:lnTo>
                <a:cubicBezTo>
                  <a:pt x="23134" y="11859"/>
                  <a:pt x="21968" y="19050"/>
                  <a:pt x="23158" y="19383"/>
                </a:cubicBezTo>
                <a:cubicBezTo>
                  <a:pt x="23176" y="19388"/>
                  <a:pt x="23194" y="19391"/>
                  <a:pt x="23212" y="19391"/>
                </a:cubicBezTo>
                <a:cubicBezTo>
                  <a:pt x="24345" y="19391"/>
                  <a:pt x="24981" y="9417"/>
                  <a:pt x="25075" y="7811"/>
                </a:cubicBezTo>
                <a:cubicBezTo>
                  <a:pt x="25158" y="7739"/>
                  <a:pt x="25230" y="7668"/>
                  <a:pt x="25289" y="7596"/>
                </a:cubicBezTo>
                <a:cubicBezTo>
                  <a:pt x="25420" y="7441"/>
                  <a:pt x="25551" y="7311"/>
                  <a:pt x="25694" y="7156"/>
                </a:cubicBezTo>
                <a:cubicBezTo>
                  <a:pt x="25825" y="7013"/>
                  <a:pt x="25944" y="6858"/>
                  <a:pt x="26063" y="6715"/>
                </a:cubicBezTo>
                <a:cubicBezTo>
                  <a:pt x="26313" y="6429"/>
                  <a:pt x="26540" y="6132"/>
                  <a:pt x="26766" y="5834"/>
                </a:cubicBezTo>
                <a:cubicBezTo>
                  <a:pt x="27004" y="5548"/>
                  <a:pt x="27194" y="5251"/>
                  <a:pt x="27385" y="4977"/>
                </a:cubicBezTo>
                <a:cubicBezTo>
                  <a:pt x="27432" y="4917"/>
                  <a:pt x="27480" y="4858"/>
                  <a:pt x="27516" y="4774"/>
                </a:cubicBezTo>
                <a:lnTo>
                  <a:pt x="27516" y="4774"/>
                </a:lnTo>
                <a:cubicBezTo>
                  <a:pt x="27135" y="8584"/>
                  <a:pt x="27397" y="15109"/>
                  <a:pt x="28611" y="15216"/>
                </a:cubicBezTo>
                <a:cubicBezTo>
                  <a:pt x="28617" y="15217"/>
                  <a:pt x="28623" y="15217"/>
                  <a:pt x="28629" y="15217"/>
                </a:cubicBezTo>
                <a:cubicBezTo>
                  <a:pt x="29767" y="15217"/>
                  <a:pt x="28705" y="5940"/>
                  <a:pt x="28385" y="3322"/>
                </a:cubicBezTo>
                <a:lnTo>
                  <a:pt x="28385" y="3310"/>
                </a:lnTo>
                <a:cubicBezTo>
                  <a:pt x="28456" y="3167"/>
                  <a:pt x="28516" y="3048"/>
                  <a:pt x="28575" y="2917"/>
                </a:cubicBezTo>
                <a:cubicBezTo>
                  <a:pt x="28635" y="2786"/>
                  <a:pt x="28683" y="2667"/>
                  <a:pt x="28742" y="2548"/>
                </a:cubicBezTo>
                <a:cubicBezTo>
                  <a:pt x="28849" y="2310"/>
                  <a:pt x="28945" y="2084"/>
                  <a:pt x="29028" y="1857"/>
                </a:cubicBezTo>
                <a:cubicBezTo>
                  <a:pt x="29099" y="1643"/>
                  <a:pt x="29171" y="1441"/>
                  <a:pt x="29230" y="1262"/>
                </a:cubicBezTo>
                <a:cubicBezTo>
                  <a:pt x="29290" y="1084"/>
                  <a:pt x="29337" y="929"/>
                  <a:pt x="29361" y="774"/>
                </a:cubicBezTo>
                <a:cubicBezTo>
                  <a:pt x="29397" y="631"/>
                  <a:pt x="29421" y="512"/>
                  <a:pt x="29457" y="405"/>
                </a:cubicBezTo>
                <a:cubicBezTo>
                  <a:pt x="29504" y="214"/>
                  <a:pt x="29528" y="107"/>
                  <a:pt x="29528" y="107"/>
                </a:cubicBezTo>
                <a:lnTo>
                  <a:pt x="2870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4" name="Google Shape;584;p13"/>
          <p:cNvGrpSpPr/>
          <p:nvPr/>
        </p:nvGrpSpPr>
        <p:grpSpPr>
          <a:xfrm>
            <a:off x="8046694" y="3649772"/>
            <a:ext cx="1377525" cy="1087989"/>
            <a:chOff x="4513350" y="1013350"/>
            <a:chExt cx="788825" cy="623025"/>
          </a:xfrm>
        </p:grpSpPr>
        <p:sp>
          <p:nvSpPr>
            <p:cNvPr id="585" name="Google Shape;585;p13"/>
            <p:cNvSpPr/>
            <p:nvPr/>
          </p:nvSpPr>
          <p:spPr>
            <a:xfrm>
              <a:off x="4592525" y="1216500"/>
              <a:ext cx="222075" cy="37900"/>
            </a:xfrm>
            <a:custGeom>
              <a:avLst/>
              <a:gdLst/>
              <a:ahLst/>
              <a:cxnLst/>
              <a:rect l="l" t="t" r="r" b="b"/>
              <a:pathLst>
                <a:path w="8883" h="1516" extrusionOk="0">
                  <a:moveTo>
                    <a:pt x="5216" y="0"/>
                  </a:moveTo>
                  <a:cubicBezTo>
                    <a:pt x="2184" y="0"/>
                    <a:pt x="1" y="1209"/>
                    <a:pt x="1" y="1209"/>
                  </a:cubicBezTo>
                  <a:cubicBezTo>
                    <a:pt x="708" y="1431"/>
                    <a:pt x="1576" y="1516"/>
                    <a:pt x="2489" y="1516"/>
                  </a:cubicBezTo>
                  <a:cubicBezTo>
                    <a:pt x="5448" y="1516"/>
                    <a:pt x="8883" y="626"/>
                    <a:pt x="8883" y="626"/>
                  </a:cubicBezTo>
                  <a:cubicBezTo>
                    <a:pt x="7589" y="167"/>
                    <a:pt x="6344" y="0"/>
                    <a:pt x="5216" y="0"/>
                  </a:cubicBezTo>
                  <a:close/>
                </a:path>
              </a:pathLst>
            </a:custGeom>
            <a:solidFill>
              <a:srgbClr val="67B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13"/>
            <p:cNvSpPr/>
            <p:nvPr/>
          </p:nvSpPr>
          <p:spPr>
            <a:xfrm>
              <a:off x="4702350" y="1273800"/>
              <a:ext cx="169700" cy="126825"/>
            </a:xfrm>
            <a:custGeom>
              <a:avLst/>
              <a:gdLst/>
              <a:ahLst/>
              <a:cxnLst/>
              <a:rect l="l" t="t" r="r" b="b"/>
              <a:pathLst>
                <a:path w="6788" h="5073" extrusionOk="0">
                  <a:moveTo>
                    <a:pt x="6788" y="0"/>
                  </a:moveTo>
                  <a:lnTo>
                    <a:pt x="6788" y="0"/>
                  </a:lnTo>
                  <a:cubicBezTo>
                    <a:pt x="1501" y="2417"/>
                    <a:pt x="1" y="5072"/>
                    <a:pt x="1" y="5072"/>
                  </a:cubicBezTo>
                  <a:cubicBezTo>
                    <a:pt x="3835" y="4894"/>
                    <a:pt x="6787" y="1"/>
                    <a:pt x="6788" y="0"/>
                  </a:cubicBezTo>
                  <a:close/>
                </a:path>
              </a:pathLst>
            </a:custGeom>
            <a:solidFill>
              <a:srgbClr val="67B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13"/>
            <p:cNvSpPr/>
            <p:nvPr/>
          </p:nvSpPr>
          <p:spPr>
            <a:xfrm>
              <a:off x="4729450" y="1319350"/>
              <a:ext cx="215825" cy="139925"/>
            </a:xfrm>
            <a:custGeom>
              <a:avLst/>
              <a:gdLst/>
              <a:ahLst/>
              <a:cxnLst/>
              <a:rect l="l" t="t" r="r" b="b"/>
              <a:pathLst>
                <a:path w="8633" h="5597" extrusionOk="0">
                  <a:moveTo>
                    <a:pt x="8632" y="0"/>
                  </a:moveTo>
                  <a:cubicBezTo>
                    <a:pt x="8632" y="0"/>
                    <a:pt x="8632" y="0"/>
                    <a:pt x="8632" y="0"/>
                  </a:cubicBezTo>
                  <a:lnTo>
                    <a:pt x="8632" y="0"/>
                  </a:lnTo>
                  <a:cubicBezTo>
                    <a:pt x="8632" y="0"/>
                    <a:pt x="8632" y="0"/>
                    <a:pt x="8632" y="0"/>
                  </a:cubicBezTo>
                  <a:close/>
                  <a:moveTo>
                    <a:pt x="8632" y="0"/>
                  </a:moveTo>
                  <a:cubicBezTo>
                    <a:pt x="8608" y="10"/>
                    <a:pt x="1568" y="1986"/>
                    <a:pt x="0" y="5596"/>
                  </a:cubicBezTo>
                  <a:cubicBezTo>
                    <a:pt x="0" y="5596"/>
                    <a:pt x="4132" y="3715"/>
                    <a:pt x="8632" y="0"/>
                  </a:cubicBezTo>
                  <a:close/>
                </a:path>
              </a:pathLst>
            </a:custGeom>
            <a:solidFill>
              <a:srgbClr val="67B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13"/>
            <p:cNvSpPr/>
            <p:nvPr/>
          </p:nvSpPr>
          <p:spPr>
            <a:xfrm>
              <a:off x="4792550" y="1343150"/>
              <a:ext cx="211075" cy="194100"/>
            </a:xfrm>
            <a:custGeom>
              <a:avLst/>
              <a:gdLst/>
              <a:ahLst/>
              <a:cxnLst/>
              <a:rect l="l" t="t" r="r" b="b"/>
              <a:pathLst>
                <a:path w="8443" h="7764" extrusionOk="0">
                  <a:moveTo>
                    <a:pt x="8442" y="1"/>
                  </a:moveTo>
                  <a:lnTo>
                    <a:pt x="8442" y="1"/>
                  </a:lnTo>
                  <a:cubicBezTo>
                    <a:pt x="3346" y="1167"/>
                    <a:pt x="1" y="7763"/>
                    <a:pt x="1" y="7763"/>
                  </a:cubicBezTo>
                  <a:cubicBezTo>
                    <a:pt x="3799" y="6454"/>
                    <a:pt x="8442" y="1"/>
                    <a:pt x="8442" y="1"/>
                  </a:cubicBezTo>
                  <a:close/>
                </a:path>
              </a:pathLst>
            </a:custGeom>
            <a:solidFill>
              <a:srgbClr val="67B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13"/>
            <p:cNvSpPr/>
            <p:nvPr/>
          </p:nvSpPr>
          <p:spPr>
            <a:xfrm>
              <a:off x="4513350" y="1013350"/>
              <a:ext cx="788825" cy="623025"/>
            </a:xfrm>
            <a:custGeom>
              <a:avLst/>
              <a:gdLst/>
              <a:ahLst/>
              <a:cxnLst/>
              <a:rect l="l" t="t" r="r" b="b"/>
              <a:pathLst>
                <a:path w="31553" h="24921" extrusionOk="0">
                  <a:moveTo>
                    <a:pt x="7406" y="0"/>
                  </a:moveTo>
                  <a:cubicBezTo>
                    <a:pt x="6763" y="4584"/>
                    <a:pt x="10871" y="7680"/>
                    <a:pt x="11633" y="8204"/>
                  </a:cubicBezTo>
                  <a:cubicBezTo>
                    <a:pt x="11454" y="8144"/>
                    <a:pt x="11276" y="8073"/>
                    <a:pt x="11109" y="8013"/>
                  </a:cubicBezTo>
                  <a:cubicBezTo>
                    <a:pt x="10978" y="7966"/>
                    <a:pt x="10847" y="7918"/>
                    <a:pt x="10716" y="7894"/>
                  </a:cubicBezTo>
                  <a:lnTo>
                    <a:pt x="10573" y="7811"/>
                  </a:lnTo>
                  <a:cubicBezTo>
                    <a:pt x="7109" y="4954"/>
                    <a:pt x="1" y="953"/>
                    <a:pt x="0" y="953"/>
                  </a:cubicBezTo>
                  <a:lnTo>
                    <a:pt x="0" y="953"/>
                  </a:lnTo>
                  <a:cubicBezTo>
                    <a:pt x="1810" y="5537"/>
                    <a:pt x="6728" y="7085"/>
                    <a:pt x="9323" y="7692"/>
                  </a:cubicBezTo>
                  <a:lnTo>
                    <a:pt x="9311" y="7728"/>
                  </a:lnTo>
                  <a:cubicBezTo>
                    <a:pt x="9311" y="7728"/>
                    <a:pt x="9716" y="7859"/>
                    <a:pt x="10430" y="8085"/>
                  </a:cubicBezTo>
                  <a:cubicBezTo>
                    <a:pt x="10609" y="8144"/>
                    <a:pt x="10799" y="8204"/>
                    <a:pt x="11026" y="8275"/>
                  </a:cubicBezTo>
                  <a:cubicBezTo>
                    <a:pt x="11228" y="8371"/>
                    <a:pt x="11454" y="8442"/>
                    <a:pt x="11692" y="8549"/>
                  </a:cubicBezTo>
                  <a:cubicBezTo>
                    <a:pt x="11931" y="8633"/>
                    <a:pt x="12181" y="8740"/>
                    <a:pt x="12454" y="8847"/>
                  </a:cubicBezTo>
                  <a:cubicBezTo>
                    <a:pt x="12585" y="8906"/>
                    <a:pt x="12740" y="8966"/>
                    <a:pt x="12871" y="9037"/>
                  </a:cubicBezTo>
                  <a:cubicBezTo>
                    <a:pt x="8454" y="9716"/>
                    <a:pt x="6013" y="12907"/>
                    <a:pt x="6013" y="12907"/>
                  </a:cubicBezTo>
                  <a:cubicBezTo>
                    <a:pt x="10359" y="11954"/>
                    <a:pt x="12573" y="9680"/>
                    <a:pt x="13050" y="9121"/>
                  </a:cubicBezTo>
                  <a:cubicBezTo>
                    <a:pt x="13121" y="9156"/>
                    <a:pt x="13193" y="9204"/>
                    <a:pt x="13288" y="9228"/>
                  </a:cubicBezTo>
                  <a:cubicBezTo>
                    <a:pt x="13431" y="9299"/>
                    <a:pt x="13586" y="9359"/>
                    <a:pt x="13728" y="9442"/>
                  </a:cubicBezTo>
                  <a:cubicBezTo>
                    <a:pt x="13883" y="9514"/>
                    <a:pt x="14050" y="9573"/>
                    <a:pt x="14193" y="9656"/>
                  </a:cubicBezTo>
                  <a:cubicBezTo>
                    <a:pt x="14490" y="9823"/>
                    <a:pt x="14800" y="9990"/>
                    <a:pt x="15133" y="10168"/>
                  </a:cubicBezTo>
                  <a:cubicBezTo>
                    <a:pt x="15300" y="10252"/>
                    <a:pt x="15455" y="10335"/>
                    <a:pt x="15621" y="10430"/>
                  </a:cubicBezTo>
                  <a:cubicBezTo>
                    <a:pt x="15788" y="10537"/>
                    <a:pt x="15955" y="10633"/>
                    <a:pt x="16110" y="10728"/>
                  </a:cubicBezTo>
                  <a:cubicBezTo>
                    <a:pt x="16276" y="10835"/>
                    <a:pt x="16443" y="10942"/>
                    <a:pt x="16598" y="11026"/>
                  </a:cubicBezTo>
                  <a:cubicBezTo>
                    <a:pt x="16764" y="11133"/>
                    <a:pt x="16943" y="11228"/>
                    <a:pt x="17110" y="11347"/>
                  </a:cubicBezTo>
                  <a:cubicBezTo>
                    <a:pt x="17443" y="11561"/>
                    <a:pt x="17777" y="11788"/>
                    <a:pt x="18110" y="12026"/>
                  </a:cubicBezTo>
                  <a:cubicBezTo>
                    <a:pt x="18193" y="12085"/>
                    <a:pt x="18277" y="12145"/>
                    <a:pt x="18360" y="12204"/>
                  </a:cubicBezTo>
                  <a:lnTo>
                    <a:pt x="18610" y="12395"/>
                  </a:lnTo>
                  <a:cubicBezTo>
                    <a:pt x="18777" y="12514"/>
                    <a:pt x="18943" y="12657"/>
                    <a:pt x="19122" y="12776"/>
                  </a:cubicBezTo>
                  <a:cubicBezTo>
                    <a:pt x="19289" y="12895"/>
                    <a:pt x="19467" y="13026"/>
                    <a:pt x="19622" y="13145"/>
                  </a:cubicBezTo>
                  <a:cubicBezTo>
                    <a:pt x="19789" y="13264"/>
                    <a:pt x="19955" y="13407"/>
                    <a:pt x="20122" y="13550"/>
                  </a:cubicBezTo>
                  <a:lnTo>
                    <a:pt x="21098" y="14347"/>
                  </a:lnTo>
                  <a:cubicBezTo>
                    <a:pt x="21134" y="14383"/>
                    <a:pt x="21158" y="14395"/>
                    <a:pt x="21170" y="14419"/>
                  </a:cubicBezTo>
                  <a:cubicBezTo>
                    <a:pt x="16229" y="16788"/>
                    <a:pt x="12716" y="22896"/>
                    <a:pt x="12716" y="22896"/>
                  </a:cubicBezTo>
                  <a:cubicBezTo>
                    <a:pt x="16550" y="21110"/>
                    <a:pt x="20455" y="15729"/>
                    <a:pt x="21313" y="14526"/>
                  </a:cubicBezTo>
                  <a:cubicBezTo>
                    <a:pt x="21872" y="15038"/>
                    <a:pt x="22456" y="15538"/>
                    <a:pt x="22991" y="16062"/>
                  </a:cubicBezTo>
                  <a:cubicBezTo>
                    <a:pt x="23361" y="16407"/>
                    <a:pt x="23706" y="16764"/>
                    <a:pt x="24063" y="17098"/>
                  </a:cubicBezTo>
                  <a:cubicBezTo>
                    <a:pt x="23063" y="18027"/>
                    <a:pt x="18336" y="22503"/>
                    <a:pt x="18812" y="24920"/>
                  </a:cubicBezTo>
                  <a:cubicBezTo>
                    <a:pt x="18812" y="24920"/>
                    <a:pt x="21682" y="22218"/>
                    <a:pt x="24123" y="17181"/>
                  </a:cubicBezTo>
                  <a:cubicBezTo>
                    <a:pt x="24325" y="17384"/>
                    <a:pt x="24539" y="17598"/>
                    <a:pt x="24730" y="17800"/>
                  </a:cubicBezTo>
                  <a:cubicBezTo>
                    <a:pt x="25016" y="18086"/>
                    <a:pt x="25266" y="18384"/>
                    <a:pt x="25539" y="18669"/>
                  </a:cubicBezTo>
                  <a:cubicBezTo>
                    <a:pt x="25670" y="18800"/>
                    <a:pt x="25801" y="18943"/>
                    <a:pt x="25920" y="19086"/>
                  </a:cubicBezTo>
                  <a:cubicBezTo>
                    <a:pt x="26039" y="19217"/>
                    <a:pt x="26170" y="19360"/>
                    <a:pt x="26289" y="19503"/>
                  </a:cubicBezTo>
                  <a:lnTo>
                    <a:pt x="27004" y="20301"/>
                  </a:lnTo>
                  <a:cubicBezTo>
                    <a:pt x="27230" y="20551"/>
                    <a:pt x="27456" y="20824"/>
                    <a:pt x="27659" y="21063"/>
                  </a:cubicBezTo>
                  <a:cubicBezTo>
                    <a:pt x="27873" y="21301"/>
                    <a:pt x="28064" y="21539"/>
                    <a:pt x="28254" y="21765"/>
                  </a:cubicBezTo>
                  <a:cubicBezTo>
                    <a:pt x="28433" y="21979"/>
                    <a:pt x="28611" y="22206"/>
                    <a:pt x="28778" y="22396"/>
                  </a:cubicBezTo>
                  <a:cubicBezTo>
                    <a:pt x="29111" y="22801"/>
                    <a:pt x="29385" y="23146"/>
                    <a:pt x="29623" y="23444"/>
                  </a:cubicBezTo>
                  <a:cubicBezTo>
                    <a:pt x="30088" y="24027"/>
                    <a:pt x="30361" y="24361"/>
                    <a:pt x="30361" y="24361"/>
                  </a:cubicBezTo>
                  <a:lnTo>
                    <a:pt x="31028" y="23825"/>
                  </a:lnTo>
                  <a:cubicBezTo>
                    <a:pt x="31028" y="23825"/>
                    <a:pt x="30754" y="23503"/>
                    <a:pt x="30266" y="22920"/>
                  </a:cubicBezTo>
                  <a:cubicBezTo>
                    <a:pt x="30028" y="22610"/>
                    <a:pt x="29730" y="22265"/>
                    <a:pt x="29385" y="21860"/>
                  </a:cubicBezTo>
                  <a:cubicBezTo>
                    <a:pt x="29230" y="21670"/>
                    <a:pt x="29028" y="21444"/>
                    <a:pt x="28837" y="21217"/>
                  </a:cubicBezTo>
                  <a:cubicBezTo>
                    <a:pt x="28647" y="21003"/>
                    <a:pt x="28433" y="20777"/>
                    <a:pt x="28230" y="20539"/>
                  </a:cubicBezTo>
                  <a:cubicBezTo>
                    <a:pt x="28016" y="20301"/>
                    <a:pt x="27802" y="20051"/>
                    <a:pt x="27563" y="19801"/>
                  </a:cubicBezTo>
                  <a:cubicBezTo>
                    <a:pt x="27325" y="19539"/>
                    <a:pt x="27087" y="19277"/>
                    <a:pt x="26825" y="19003"/>
                  </a:cubicBezTo>
                  <a:cubicBezTo>
                    <a:pt x="26706" y="18872"/>
                    <a:pt x="26575" y="18741"/>
                    <a:pt x="26444" y="18586"/>
                  </a:cubicBezTo>
                  <a:cubicBezTo>
                    <a:pt x="26313" y="18455"/>
                    <a:pt x="26170" y="18324"/>
                    <a:pt x="26039" y="18169"/>
                  </a:cubicBezTo>
                  <a:cubicBezTo>
                    <a:pt x="25778" y="17884"/>
                    <a:pt x="25492" y="17610"/>
                    <a:pt x="25206" y="17324"/>
                  </a:cubicBezTo>
                  <a:cubicBezTo>
                    <a:pt x="24885" y="17014"/>
                    <a:pt x="24539" y="16681"/>
                    <a:pt x="24194" y="16360"/>
                  </a:cubicBezTo>
                  <a:cubicBezTo>
                    <a:pt x="26754" y="14693"/>
                    <a:pt x="31552" y="5621"/>
                    <a:pt x="31552" y="5620"/>
                  </a:cubicBezTo>
                  <a:lnTo>
                    <a:pt x="31552" y="5620"/>
                  </a:lnTo>
                  <a:cubicBezTo>
                    <a:pt x="27778" y="7382"/>
                    <a:pt x="24682" y="14586"/>
                    <a:pt x="24027" y="16193"/>
                  </a:cubicBezTo>
                  <a:cubicBezTo>
                    <a:pt x="23825" y="16002"/>
                    <a:pt x="23611" y="15800"/>
                    <a:pt x="23396" y="15610"/>
                  </a:cubicBezTo>
                  <a:cubicBezTo>
                    <a:pt x="23194" y="15431"/>
                    <a:pt x="22991" y="15252"/>
                    <a:pt x="22801" y="15074"/>
                  </a:cubicBezTo>
                  <a:cubicBezTo>
                    <a:pt x="25801" y="11716"/>
                    <a:pt x="29790" y="4073"/>
                    <a:pt x="29790" y="4072"/>
                  </a:cubicBezTo>
                  <a:lnTo>
                    <a:pt x="29790" y="4072"/>
                  </a:lnTo>
                  <a:cubicBezTo>
                    <a:pt x="24980" y="7871"/>
                    <a:pt x="23099" y="13157"/>
                    <a:pt x="22575" y="14895"/>
                  </a:cubicBezTo>
                  <a:cubicBezTo>
                    <a:pt x="22206" y="14574"/>
                    <a:pt x="21813" y="14252"/>
                    <a:pt x="21444" y="13931"/>
                  </a:cubicBezTo>
                  <a:cubicBezTo>
                    <a:pt x="21289" y="13812"/>
                    <a:pt x="21146" y="13693"/>
                    <a:pt x="20979" y="13574"/>
                  </a:cubicBezTo>
                  <a:cubicBezTo>
                    <a:pt x="24361" y="10371"/>
                    <a:pt x="26337" y="1727"/>
                    <a:pt x="26337" y="1727"/>
                  </a:cubicBezTo>
                  <a:lnTo>
                    <a:pt x="26337" y="1727"/>
                  </a:lnTo>
                  <a:cubicBezTo>
                    <a:pt x="22753" y="4823"/>
                    <a:pt x="21146" y="11657"/>
                    <a:pt x="20777" y="13407"/>
                  </a:cubicBezTo>
                  <a:cubicBezTo>
                    <a:pt x="20658" y="13324"/>
                    <a:pt x="20539" y="13216"/>
                    <a:pt x="20420" y="13121"/>
                  </a:cubicBezTo>
                  <a:cubicBezTo>
                    <a:pt x="20253" y="12990"/>
                    <a:pt x="20086" y="12859"/>
                    <a:pt x="19908" y="12740"/>
                  </a:cubicBezTo>
                  <a:cubicBezTo>
                    <a:pt x="19729" y="12621"/>
                    <a:pt x="19562" y="12490"/>
                    <a:pt x="19384" y="12371"/>
                  </a:cubicBezTo>
                  <a:cubicBezTo>
                    <a:pt x="19372" y="12347"/>
                    <a:pt x="19348" y="12335"/>
                    <a:pt x="19324" y="12323"/>
                  </a:cubicBezTo>
                  <a:cubicBezTo>
                    <a:pt x="22301" y="7347"/>
                    <a:pt x="22098" y="822"/>
                    <a:pt x="22098" y="822"/>
                  </a:cubicBezTo>
                  <a:lnTo>
                    <a:pt x="22098" y="822"/>
                  </a:lnTo>
                  <a:cubicBezTo>
                    <a:pt x="18943" y="4608"/>
                    <a:pt x="19015" y="10478"/>
                    <a:pt x="19110" y="12157"/>
                  </a:cubicBezTo>
                  <a:cubicBezTo>
                    <a:pt x="19027" y="12097"/>
                    <a:pt x="18943" y="12038"/>
                    <a:pt x="18872" y="12002"/>
                  </a:cubicBezTo>
                  <a:lnTo>
                    <a:pt x="18610" y="11811"/>
                  </a:lnTo>
                  <a:cubicBezTo>
                    <a:pt x="18527" y="11752"/>
                    <a:pt x="18431" y="11704"/>
                    <a:pt x="18348" y="11657"/>
                  </a:cubicBezTo>
                  <a:cubicBezTo>
                    <a:pt x="18229" y="11585"/>
                    <a:pt x="18098" y="11490"/>
                    <a:pt x="17979" y="11419"/>
                  </a:cubicBezTo>
                  <a:cubicBezTo>
                    <a:pt x="19301" y="7097"/>
                    <a:pt x="17836" y="762"/>
                    <a:pt x="17836" y="762"/>
                  </a:cubicBezTo>
                  <a:cubicBezTo>
                    <a:pt x="15633" y="5215"/>
                    <a:pt x="17098" y="9752"/>
                    <a:pt x="17681" y="11228"/>
                  </a:cubicBezTo>
                  <a:cubicBezTo>
                    <a:pt x="17562" y="11145"/>
                    <a:pt x="17443" y="11061"/>
                    <a:pt x="17324" y="10990"/>
                  </a:cubicBezTo>
                  <a:cubicBezTo>
                    <a:pt x="17157" y="10871"/>
                    <a:pt x="16979" y="10776"/>
                    <a:pt x="16800" y="10668"/>
                  </a:cubicBezTo>
                  <a:cubicBezTo>
                    <a:pt x="16622" y="10573"/>
                    <a:pt x="16455" y="10478"/>
                    <a:pt x="16288" y="10371"/>
                  </a:cubicBezTo>
                  <a:cubicBezTo>
                    <a:pt x="16133" y="10276"/>
                    <a:pt x="15967" y="10180"/>
                    <a:pt x="15800" y="10097"/>
                  </a:cubicBezTo>
                  <a:lnTo>
                    <a:pt x="15312" y="9823"/>
                  </a:lnTo>
                  <a:cubicBezTo>
                    <a:pt x="15098" y="9716"/>
                    <a:pt x="14907" y="9621"/>
                    <a:pt x="14705" y="9514"/>
                  </a:cubicBezTo>
                  <a:cubicBezTo>
                    <a:pt x="16205" y="5573"/>
                    <a:pt x="14741" y="406"/>
                    <a:pt x="14740" y="405"/>
                  </a:cubicBezTo>
                  <a:lnTo>
                    <a:pt x="14740" y="405"/>
                  </a:lnTo>
                  <a:cubicBezTo>
                    <a:pt x="13371" y="2275"/>
                    <a:pt x="14264" y="7978"/>
                    <a:pt x="14538" y="9418"/>
                  </a:cubicBezTo>
                  <a:cubicBezTo>
                    <a:pt x="14478" y="9394"/>
                    <a:pt x="14407" y="9359"/>
                    <a:pt x="14348" y="9323"/>
                  </a:cubicBezTo>
                  <a:cubicBezTo>
                    <a:pt x="14193" y="9228"/>
                    <a:pt x="14026" y="9168"/>
                    <a:pt x="13883" y="9109"/>
                  </a:cubicBezTo>
                  <a:cubicBezTo>
                    <a:pt x="13728" y="9037"/>
                    <a:pt x="13586" y="8978"/>
                    <a:pt x="13431" y="8918"/>
                  </a:cubicBezTo>
                  <a:cubicBezTo>
                    <a:pt x="13288" y="8859"/>
                    <a:pt x="13133" y="8787"/>
                    <a:pt x="13002" y="8728"/>
                  </a:cubicBezTo>
                  <a:cubicBezTo>
                    <a:pt x="14728" y="5477"/>
                    <a:pt x="11931" y="1120"/>
                    <a:pt x="11931" y="1120"/>
                  </a:cubicBezTo>
                  <a:lnTo>
                    <a:pt x="11931" y="1120"/>
                  </a:lnTo>
                  <a:cubicBezTo>
                    <a:pt x="10930" y="4227"/>
                    <a:pt x="12764" y="8275"/>
                    <a:pt x="12978" y="8704"/>
                  </a:cubicBezTo>
                  <a:cubicBezTo>
                    <a:pt x="12835" y="8644"/>
                    <a:pt x="12716" y="8585"/>
                    <a:pt x="12585" y="8549"/>
                  </a:cubicBezTo>
                  <a:cubicBezTo>
                    <a:pt x="12300" y="8442"/>
                    <a:pt x="12050" y="8347"/>
                    <a:pt x="11800" y="8263"/>
                  </a:cubicBezTo>
                  <a:cubicBezTo>
                    <a:pt x="11788" y="8263"/>
                    <a:pt x="11752" y="8252"/>
                    <a:pt x="11740" y="8252"/>
                  </a:cubicBezTo>
                  <a:cubicBezTo>
                    <a:pt x="11442" y="6085"/>
                    <a:pt x="7406" y="1"/>
                    <a:pt x="7406" y="0"/>
                  </a:cubicBezTo>
                  <a:close/>
                </a:path>
              </a:pathLst>
            </a:custGeom>
            <a:solidFill>
              <a:srgbClr val="67B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0" name="Google Shape;590;p13"/>
          <p:cNvSpPr/>
          <p:nvPr/>
        </p:nvSpPr>
        <p:spPr>
          <a:xfrm>
            <a:off x="568350" y="1368775"/>
            <a:ext cx="8007300" cy="34572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dist="76200" dir="3300000" algn="bl" rotWithShape="0">
              <a:srgbClr val="000000">
                <a:alpha val="1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p13"/>
          <p:cNvSpPr txBox="1">
            <a:spLocks noGrp="1"/>
          </p:cNvSpPr>
          <p:nvPr>
            <p:ph type="title"/>
          </p:nvPr>
        </p:nvSpPr>
        <p:spPr>
          <a:xfrm>
            <a:off x="1651520" y="1699944"/>
            <a:ext cx="2732700" cy="4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92" name="Google Shape;592;p13"/>
          <p:cNvSpPr txBox="1">
            <a:spLocks noGrp="1"/>
          </p:cNvSpPr>
          <p:nvPr>
            <p:ph type="subTitle" idx="1"/>
          </p:nvPr>
        </p:nvSpPr>
        <p:spPr>
          <a:xfrm>
            <a:off x="1651512" y="1984078"/>
            <a:ext cx="2732700" cy="4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Didact Gothic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593" name="Google Shape;593;p13"/>
          <p:cNvSpPr txBox="1">
            <a:spLocks noGrp="1"/>
          </p:cNvSpPr>
          <p:nvPr>
            <p:ph type="title" idx="2"/>
          </p:nvPr>
        </p:nvSpPr>
        <p:spPr>
          <a:xfrm>
            <a:off x="5529215" y="1699944"/>
            <a:ext cx="2732700" cy="4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94" name="Google Shape;594;p13"/>
          <p:cNvSpPr txBox="1">
            <a:spLocks noGrp="1"/>
          </p:cNvSpPr>
          <p:nvPr>
            <p:ph type="subTitle" idx="3"/>
          </p:nvPr>
        </p:nvSpPr>
        <p:spPr>
          <a:xfrm>
            <a:off x="5529212" y="1984078"/>
            <a:ext cx="2732700" cy="4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Didact Gothic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595" name="Google Shape;595;p13"/>
          <p:cNvSpPr txBox="1">
            <a:spLocks noGrp="1"/>
          </p:cNvSpPr>
          <p:nvPr>
            <p:ph type="title" idx="4" hasCustomPrompt="1"/>
          </p:nvPr>
        </p:nvSpPr>
        <p:spPr>
          <a:xfrm>
            <a:off x="882097" y="1659572"/>
            <a:ext cx="797400" cy="69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3600">
                <a:solidFill>
                  <a:schemeClr val="accent5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6" name="Google Shape;596;p13"/>
          <p:cNvSpPr txBox="1">
            <a:spLocks noGrp="1"/>
          </p:cNvSpPr>
          <p:nvPr>
            <p:ph type="title" idx="5" hasCustomPrompt="1"/>
          </p:nvPr>
        </p:nvSpPr>
        <p:spPr>
          <a:xfrm>
            <a:off x="4763098" y="1659572"/>
            <a:ext cx="797400" cy="69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3600">
                <a:solidFill>
                  <a:schemeClr val="accent5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7" name="Google Shape;597;p13"/>
          <p:cNvSpPr txBox="1">
            <a:spLocks noGrp="1"/>
          </p:cNvSpPr>
          <p:nvPr>
            <p:ph type="title" idx="6"/>
          </p:nvPr>
        </p:nvSpPr>
        <p:spPr>
          <a:xfrm>
            <a:off x="1651520" y="2755816"/>
            <a:ext cx="2732700" cy="4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98" name="Google Shape;598;p13"/>
          <p:cNvSpPr txBox="1">
            <a:spLocks noGrp="1"/>
          </p:cNvSpPr>
          <p:nvPr>
            <p:ph type="subTitle" idx="7"/>
          </p:nvPr>
        </p:nvSpPr>
        <p:spPr>
          <a:xfrm>
            <a:off x="1651512" y="3032551"/>
            <a:ext cx="2732700" cy="4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Didact Gothic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599" name="Google Shape;599;p13"/>
          <p:cNvSpPr txBox="1">
            <a:spLocks noGrp="1"/>
          </p:cNvSpPr>
          <p:nvPr>
            <p:ph type="title" idx="8" hasCustomPrompt="1"/>
          </p:nvPr>
        </p:nvSpPr>
        <p:spPr>
          <a:xfrm>
            <a:off x="882097" y="2711497"/>
            <a:ext cx="797400" cy="69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3600">
                <a:solidFill>
                  <a:schemeClr val="accent5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00" name="Google Shape;600;p13"/>
          <p:cNvSpPr txBox="1">
            <a:spLocks noGrp="1"/>
          </p:cNvSpPr>
          <p:nvPr>
            <p:ph type="title" idx="9"/>
          </p:nvPr>
        </p:nvSpPr>
        <p:spPr>
          <a:xfrm>
            <a:off x="5529215" y="2755816"/>
            <a:ext cx="2732700" cy="4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01" name="Google Shape;601;p13"/>
          <p:cNvSpPr txBox="1">
            <a:spLocks noGrp="1"/>
          </p:cNvSpPr>
          <p:nvPr>
            <p:ph type="subTitle" idx="13"/>
          </p:nvPr>
        </p:nvSpPr>
        <p:spPr>
          <a:xfrm>
            <a:off x="5529212" y="3032551"/>
            <a:ext cx="2732700" cy="4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Didact Gothic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602" name="Google Shape;602;p13"/>
          <p:cNvSpPr txBox="1">
            <a:spLocks noGrp="1"/>
          </p:cNvSpPr>
          <p:nvPr>
            <p:ph type="title" idx="14" hasCustomPrompt="1"/>
          </p:nvPr>
        </p:nvSpPr>
        <p:spPr>
          <a:xfrm>
            <a:off x="4763098" y="2711497"/>
            <a:ext cx="797400" cy="69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3600">
                <a:solidFill>
                  <a:schemeClr val="accent5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03" name="Google Shape;603;p13"/>
          <p:cNvSpPr txBox="1">
            <a:spLocks noGrp="1"/>
          </p:cNvSpPr>
          <p:nvPr>
            <p:ph type="title" idx="15"/>
          </p:nvPr>
        </p:nvSpPr>
        <p:spPr>
          <a:xfrm>
            <a:off x="1651520" y="3811687"/>
            <a:ext cx="2732700" cy="4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04" name="Google Shape;604;p13"/>
          <p:cNvSpPr txBox="1">
            <a:spLocks noGrp="1"/>
          </p:cNvSpPr>
          <p:nvPr>
            <p:ph type="subTitle" idx="16"/>
          </p:nvPr>
        </p:nvSpPr>
        <p:spPr>
          <a:xfrm>
            <a:off x="1651512" y="4081024"/>
            <a:ext cx="2732700" cy="4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Didact Gothic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605" name="Google Shape;605;p13"/>
          <p:cNvSpPr txBox="1">
            <a:spLocks noGrp="1"/>
          </p:cNvSpPr>
          <p:nvPr>
            <p:ph type="title" idx="17" hasCustomPrompt="1"/>
          </p:nvPr>
        </p:nvSpPr>
        <p:spPr>
          <a:xfrm>
            <a:off x="882097" y="3753261"/>
            <a:ext cx="797400" cy="69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3600">
                <a:solidFill>
                  <a:schemeClr val="accent5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06" name="Google Shape;606;p13"/>
          <p:cNvSpPr txBox="1">
            <a:spLocks noGrp="1"/>
          </p:cNvSpPr>
          <p:nvPr>
            <p:ph type="title" idx="18"/>
          </p:nvPr>
        </p:nvSpPr>
        <p:spPr>
          <a:xfrm>
            <a:off x="5529215" y="3811687"/>
            <a:ext cx="2732700" cy="4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07" name="Google Shape;607;p13"/>
          <p:cNvSpPr txBox="1">
            <a:spLocks noGrp="1"/>
          </p:cNvSpPr>
          <p:nvPr>
            <p:ph type="subTitle" idx="19"/>
          </p:nvPr>
        </p:nvSpPr>
        <p:spPr>
          <a:xfrm>
            <a:off x="5529212" y="4081024"/>
            <a:ext cx="2732700" cy="4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Didact Gothic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608" name="Google Shape;608;p13"/>
          <p:cNvSpPr txBox="1">
            <a:spLocks noGrp="1"/>
          </p:cNvSpPr>
          <p:nvPr>
            <p:ph type="title" idx="20" hasCustomPrompt="1"/>
          </p:nvPr>
        </p:nvSpPr>
        <p:spPr>
          <a:xfrm>
            <a:off x="4763098" y="3753261"/>
            <a:ext cx="797400" cy="69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3600">
                <a:solidFill>
                  <a:schemeClr val="accent5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09" name="Google Shape;609;p13"/>
          <p:cNvSpPr txBox="1">
            <a:spLocks noGrp="1"/>
          </p:cNvSpPr>
          <p:nvPr>
            <p:ph type="title" idx="21"/>
          </p:nvPr>
        </p:nvSpPr>
        <p:spPr>
          <a:xfrm>
            <a:off x="713100" y="484680"/>
            <a:ext cx="4407900" cy="7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10" name="Google Shape;610;p13"/>
          <p:cNvSpPr/>
          <p:nvPr/>
        </p:nvSpPr>
        <p:spPr>
          <a:xfrm rot="4996939">
            <a:off x="8190152" y="4154099"/>
            <a:ext cx="1169797" cy="956443"/>
          </a:xfrm>
          <a:custGeom>
            <a:avLst/>
            <a:gdLst/>
            <a:ahLst/>
            <a:cxnLst/>
            <a:rect l="l" t="t" r="r" b="b"/>
            <a:pathLst>
              <a:path w="29635" h="24230" extrusionOk="0">
                <a:moveTo>
                  <a:pt x="20431" y="4644"/>
                </a:moveTo>
                <a:cubicBezTo>
                  <a:pt x="20503" y="4715"/>
                  <a:pt x="20598" y="4775"/>
                  <a:pt x="20681" y="4858"/>
                </a:cubicBezTo>
                <a:cubicBezTo>
                  <a:pt x="23264" y="6961"/>
                  <a:pt x="25678" y="9424"/>
                  <a:pt x="26570" y="9424"/>
                </a:cubicBezTo>
                <a:cubicBezTo>
                  <a:pt x="26652" y="9424"/>
                  <a:pt x="26722" y="9403"/>
                  <a:pt x="26777" y="9358"/>
                </a:cubicBezTo>
                <a:cubicBezTo>
                  <a:pt x="26849" y="9418"/>
                  <a:pt x="26920" y="9466"/>
                  <a:pt x="26980" y="9513"/>
                </a:cubicBezTo>
                <a:cubicBezTo>
                  <a:pt x="27087" y="9597"/>
                  <a:pt x="27170" y="9656"/>
                  <a:pt x="27254" y="9716"/>
                </a:cubicBezTo>
                <a:cubicBezTo>
                  <a:pt x="26480" y="9942"/>
                  <a:pt x="25718" y="10180"/>
                  <a:pt x="24944" y="10418"/>
                </a:cubicBezTo>
                <a:cubicBezTo>
                  <a:pt x="24884" y="10335"/>
                  <a:pt x="24765" y="10228"/>
                  <a:pt x="24610" y="10073"/>
                </a:cubicBezTo>
                <a:cubicBezTo>
                  <a:pt x="24551" y="10013"/>
                  <a:pt x="24467" y="9942"/>
                  <a:pt x="24396" y="9858"/>
                </a:cubicBezTo>
                <a:cubicBezTo>
                  <a:pt x="24491" y="9835"/>
                  <a:pt x="24956" y="9573"/>
                  <a:pt x="21253" y="5525"/>
                </a:cubicBezTo>
                <a:cubicBezTo>
                  <a:pt x="20967" y="5215"/>
                  <a:pt x="20681" y="4917"/>
                  <a:pt x="20431" y="4644"/>
                </a:cubicBezTo>
                <a:close/>
                <a:moveTo>
                  <a:pt x="20038" y="0"/>
                </a:moveTo>
                <a:cubicBezTo>
                  <a:pt x="20038" y="0"/>
                  <a:pt x="19788" y="786"/>
                  <a:pt x="22384" y="3560"/>
                </a:cubicBezTo>
                <a:cubicBezTo>
                  <a:pt x="24721" y="6031"/>
                  <a:pt x="26819" y="8865"/>
                  <a:pt x="27686" y="8865"/>
                </a:cubicBezTo>
                <a:cubicBezTo>
                  <a:pt x="27746" y="8865"/>
                  <a:pt x="27801" y="8851"/>
                  <a:pt x="27849" y="8823"/>
                </a:cubicBezTo>
                <a:lnTo>
                  <a:pt x="28075" y="9061"/>
                </a:lnTo>
                <a:cubicBezTo>
                  <a:pt x="28230" y="9216"/>
                  <a:pt x="28349" y="9323"/>
                  <a:pt x="28408" y="9382"/>
                </a:cubicBezTo>
                <a:cubicBezTo>
                  <a:pt x="28063" y="9477"/>
                  <a:pt x="27730" y="9573"/>
                  <a:pt x="27385" y="9680"/>
                </a:cubicBezTo>
                <a:cubicBezTo>
                  <a:pt x="27301" y="9620"/>
                  <a:pt x="27206" y="9525"/>
                  <a:pt x="27051" y="9418"/>
                </a:cubicBezTo>
                <a:cubicBezTo>
                  <a:pt x="26992" y="9382"/>
                  <a:pt x="26932" y="9335"/>
                  <a:pt x="26861" y="9275"/>
                </a:cubicBezTo>
                <a:cubicBezTo>
                  <a:pt x="26944" y="9263"/>
                  <a:pt x="27456" y="8989"/>
                  <a:pt x="23182" y="5370"/>
                </a:cubicBezTo>
                <a:cubicBezTo>
                  <a:pt x="18800" y="1684"/>
                  <a:pt x="17961" y="1607"/>
                  <a:pt x="17899" y="1607"/>
                </a:cubicBezTo>
                <a:cubicBezTo>
                  <a:pt x="17896" y="1607"/>
                  <a:pt x="17895" y="1607"/>
                  <a:pt x="17895" y="1607"/>
                </a:cubicBezTo>
                <a:cubicBezTo>
                  <a:pt x="17895" y="1607"/>
                  <a:pt x="17860" y="1846"/>
                  <a:pt x="18288" y="2453"/>
                </a:cubicBezTo>
                <a:cubicBezTo>
                  <a:pt x="16873" y="1130"/>
                  <a:pt x="16525" y="1107"/>
                  <a:pt x="16503" y="1107"/>
                </a:cubicBezTo>
                <a:cubicBezTo>
                  <a:pt x="16503" y="1107"/>
                  <a:pt x="16502" y="1107"/>
                  <a:pt x="16502" y="1107"/>
                </a:cubicBezTo>
                <a:cubicBezTo>
                  <a:pt x="16502" y="1107"/>
                  <a:pt x="16252" y="1893"/>
                  <a:pt x="18836" y="4655"/>
                </a:cubicBezTo>
                <a:cubicBezTo>
                  <a:pt x="21176" y="7141"/>
                  <a:pt x="23287" y="9970"/>
                  <a:pt x="24143" y="9970"/>
                </a:cubicBezTo>
                <a:cubicBezTo>
                  <a:pt x="24202" y="9970"/>
                  <a:pt x="24254" y="9957"/>
                  <a:pt x="24301" y="9930"/>
                </a:cubicBezTo>
                <a:lnTo>
                  <a:pt x="24539" y="10168"/>
                </a:lnTo>
                <a:cubicBezTo>
                  <a:pt x="24658" y="10287"/>
                  <a:pt x="24765" y="10370"/>
                  <a:pt x="24825" y="10454"/>
                </a:cubicBezTo>
                <a:cubicBezTo>
                  <a:pt x="24479" y="10549"/>
                  <a:pt x="24134" y="10656"/>
                  <a:pt x="23813" y="10763"/>
                </a:cubicBezTo>
                <a:cubicBezTo>
                  <a:pt x="23729" y="10704"/>
                  <a:pt x="23634" y="10632"/>
                  <a:pt x="23515" y="10537"/>
                </a:cubicBezTo>
                <a:cubicBezTo>
                  <a:pt x="23455" y="10489"/>
                  <a:pt x="23396" y="10454"/>
                  <a:pt x="23313" y="10394"/>
                </a:cubicBezTo>
                <a:cubicBezTo>
                  <a:pt x="23408" y="10370"/>
                  <a:pt x="23908" y="10108"/>
                  <a:pt x="19645" y="6489"/>
                </a:cubicBezTo>
                <a:cubicBezTo>
                  <a:pt x="15289" y="2813"/>
                  <a:pt x="14435" y="2726"/>
                  <a:pt x="14364" y="2726"/>
                </a:cubicBezTo>
                <a:cubicBezTo>
                  <a:pt x="14361" y="2726"/>
                  <a:pt x="14359" y="2727"/>
                  <a:pt x="14359" y="2727"/>
                </a:cubicBezTo>
                <a:cubicBezTo>
                  <a:pt x="14359" y="2727"/>
                  <a:pt x="14204" y="3548"/>
                  <a:pt x="17145" y="5953"/>
                </a:cubicBezTo>
                <a:cubicBezTo>
                  <a:pt x="19717" y="8068"/>
                  <a:pt x="22130" y="10531"/>
                  <a:pt x="23022" y="10531"/>
                </a:cubicBezTo>
                <a:cubicBezTo>
                  <a:pt x="23104" y="10531"/>
                  <a:pt x="23174" y="10510"/>
                  <a:pt x="23229" y="10466"/>
                </a:cubicBezTo>
                <a:cubicBezTo>
                  <a:pt x="23301" y="10525"/>
                  <a:pt x="23384" y="10573"/>
                  <a:pt x="23444" y="10609"/>
                </a:cubicBezTo>
                <a:cubicBezTo>
                  <a:pt x="23527" y="10692"/>
                  <a:pt x="23622" y="10751"/>
                  <a:pt x="23682" y="10787"/>
                </a:cubicBezTo>
                <a:cubicBezTo>
                  <a:pt x="22693" y="11085"/>
                  <a:pt x="21741" y="11382"/>
                  <a:pt x="20836" y="11680"/>
                </a:cubicBezTo>
                <a:cubicBezTo>
                  <a:pt x="20777" y="11621"/>
                  <a:pt x="20657" y="11502"/>
                  <a:pt x="20491" y="11359"/>
                </a:cubicBezTo>
                <a:lnTo>
                  <a:pt x="20134" y="11001"/>
                </a:lnTo>
                <a:cubicBezTo>
                  <a:pt x="20253" y="10906"/>
                  <a:pt x="20288" y="10335"/>
                  <a:pt x="16955" y="6679"/>
                </a:cubicBezTo>
                <a:cubicBezTo>
                  <a:pt x="12919" y="2263"/>
                  <a:pt x="12204" y="2262"/>
                  <a:pt x="12204" y="2262"/>
                </a:cubicBezTo>
                <a:lnTo>
                  <a:pt x="12204" y="2262"/>
                </a:lnTo>
                <a:cubicBezTo>
                  <a:pt x="12204" y="2262"/>
                  <a:pt x="11954" y="3048"/>
                  <a:pt x="14538" y="5822"/>
                </a:cubicBezTo>
                <a:cubicBezTo>
                  <a:pt x="16870" y="8309"/>
                  <a:pt x="18976" y="11125"/>
                  <a:pt x="19838" y="11125"/>
                </a:cubicBezTo>
                <a:cubicBezTo>
                  <a:pt x="19904" y="11125"/>
                  <a:pt x="19963" y="11108"/>
                  <a:pt x="20015" y="11073"/>
                </a:cubicBezTo>
                <a:cubicBezTo>
                  <a:pt x="20169" y="11204"/>
                  <a:pt x="20288" y="11347"/>
                  <a:pt x="20384" y="11442"/>
                </a:cubicBezTo>
                <a:cubicBezTo>
                  <a:pt x="20503" y="11561"/>
                  <a:pt x="20610" y="11656"/>
                  <a:pt x="20669" y="11728"/>
                </a:cubicBezTo>
                <a:cubicBezTo>
                  <a:pt x="20253" y="11859"/>
                  <a:pt x="19836" y="12002"/>
                  <a:pt x="19455" y="12121"/>
                </a:cubicBezTo>
                <a:cubicBezTo>
                  <a:pt x="19372" y="12061"/>
                  <a:pt x="19288" y="11978"/>
                  <a:pt x="19157" y="11883"/>
                </a:cubicBezTo>
                <a:cubicBezTo>
                  <a:pt x="19074" y="11823"/>
                  <a:pt x="18991" y="11763"/>
                  <a:pt x="18895" y="11680"/>
                </a:cubicBezTo>
                <a:cubicBezTo>
                  <a:pt x="19003" y="11656"/>
                  <a:pt x="19407" y="11323"/>
                  <a:pt x="15288" y="7739"/>
                </a:cubicBezTo>
                <a:cubicBezTo>
                  <a:pt x="10973" y="3992"/>
                  <a:pt x="10134" y="3905"/>
                  <a:pt x="10066" y="3905"/>
                </a:cubicBezTo>
                <a:cubicBezTo>
                  <a:pt x="10062" y="3905"/>
                  <a:pt x="10061" y="3905"/>
                  <a:pt x="10061" y="3905"/>
                </a:cubicBezTo>
                <a:cubicBezTo>
                  <a:pt x="10061" y="3905"/>
                  <a:pt x="9894" y="4715"/>
                  <a:pt x="12799" y="7156"/>
                </a:cubicBezTo>
                <a:cubicBezTo>
                  <a:pt x="15357" y="9320"/>
                  <a:pt x="17734" y="11825"/>
                  <a:pt x="18623" y="11825"/>
                </a:cubicBezTo>
                <a:cubicBezTo>
                  <a:pt x="18702" y="11825"/>
                  <a:pt x="18769" y="11805"/>
                  <a:pt x="18824" y="11763"/>
                </a:cubicBezTo>
                <a:cubicBezTo>
                  <a:pt x="18931" y="11835"/>
                  <a:pt x="19014" y="11906"/>
                  <a:pt x="19098" y="11966"/>
                </a:cubicBezTo>
                <a:cubicBezTo>
                  <a:pt x="19181" y="12037"/>
                  <a:pt x="19253" y="12097"/>
                  <a:pt x="19336" y="12144"/>
                </a:cubicBezTo>
                <a:cubicBezTo>
                  <a:pt x="18764" y="12323"/>
                  <a:pt x="18229" y="12502"/>
                  <a:pt x="17705" y="12668"/>
                </a:cubicBezTo>
                <a:cubicBezTo>
                  <a:pt x="17633" y="12609"/>
                  <a:pt x="17550" y="12537"/>
                  <a:pt x="17407" y="12430"/>
                </a:cubicBezTo>
                <a:cubicBezTo>
                  <a:pt x="17336" y="12371"/>
                  <a:pt x="17252" y="12311"/>
                  <a:pt x="17157" y="12240"/>
                </a:cubicBezTo>
                <a:cubicBezTo>
                  <a:pt x="17264" y="12204"/>
                  <a:pt x="17669" y="11883"/>
                  <a:pt x="13526" y="8287"/>
                </a:cubicBezTo>
                <a:cubicBezTo>
                  <a:pt x="9210" y="4539"/>
                  <a:pt x="8372" y="4453"/>
                  <a:pt x="8304" y="4453"/>
                </a:cubicBezTo>
                <a:cubicBezTo>
                  <a:pt x="8300" y="4453"/>
                  <a:pt x="8299" y="4453"/>
                  <a:pt x="8299" y="4453"/>
                </a:cubicBezTo>
                <a:cubicBezTo>
                  <a:pt x="8299" y="4453"/>
                  <a:pt x="8144" y="5275"/>
                  <a:pt x="11037" y="7715"/>
                </a:cubicBezTo>
                <a:cubicBezTo>
                  <a:pt x="13591" y="9865"/>
                  <a:pt x="15955" y="12376"/>
                  <a:pt x="16863" y="12376"/>
                </a:cubicBezTo>
                <a:cubicBezTo>
                  <a:pt x="16946" y="12376"/>
                  <a:pt x="17016" y="12355"/>
                  <a:pt x="17074" y="12311"/>
                </a:cubicBezTo>
                <a:cubicBezTo>
                  <a:pt x="17169" y="12383"/>
                  <a:pt x="17264" y="12454"/>
                  <a:pt x="17336" y="12514"/>
                </a:cubicBezTo>
                <a:cubicBezTo>
                  <a:pt x="17431" y="12597"/>
                  <a:pt x="17502" y="12656"/>
                  <a:pt x="17574" y="12692"/>
                </a:cubicBezTo>
                <a:cubicBezTo>
                  <a:pt x="17026" y="12871"/>
                  <a:pt x="16514" y="13037"/>
                  <a:pt x="16038" y="13192"/>
                </a:cubicBezTo>
                <a:cubicBezTo>
                  <a:pt x="15955" y="13145"/>
                  <a:pt x="15835" y="13073"/>
                  <a:pt x="15669" y="12966"/>
                </a:cubicBezTo>
                <a:cubicBezTo>
                  <a:pt x="15526" y="12871"/>
                  <a:pt x="15323" y="12775"/>
                  <a:pt x="15121" y="12656"/>
                </a:cubicBezTo>
                <a:cubicBezTo>
                  <a:pt x="15704" y="11799"/>
                  <a:pt x="9097" y="8858"/>
                  <a:pt x="9097" y="8858"/>
                </a:cubicBezTo>
                <a:cubicBezTo>
                  <a:pt x="9097" y="8858"/>
                  <a:pt x="6214" y="7336"/>
                  <a:pt x="4828" y="7336"/>
                </a:cubicBezTo>
                <a:cubicBezTo>
                  <a:pt x="4578" y="7336"/>
                  <a:pt x="4378" y="7385"/>
                  <a:pt x="4251" y="7501"/>
                </a:cubicBezTo>
                <a:cubicBezTo>
                  <a:pt x="4251" y="7501"/>
                  <a:pt x="4358" y="8430"/>
                  <a:pt x="7751" y="9632"/>
                </a:cubicBezTo>
                <a:cubicBezTo>
                  <a:pt x="9930" y="10397"/>
                  <a:pt x="13142" y="12841"/>
                  <a:pt x="14586" y="12841"/>
                </a:cubicBezTo>
                <a:cubicBezTo>
                  <a:pt x="14760" y="12841"/>
                  <a:pt x="14908" y="12806"/>
                  <a:pt x="15026" y="12728"/>
                </a:cubicBezTo>
                <a:lnTo>
                  <a:pt x="15050" y="12716"/>
                </a:lnTo>
                <a:lnTo>
                  <a:pt x="15062" y="12716"/>
                </a:lnTo>
                <a:cubicBezTo>
                  <a:pt x="15288" y="12835"/>
                  <a:pt x="15478" y="12918"/>
                  <a:pt x="15645" y="13014"/>
                </a:cubicBezTo>
                <a:cubicBezTo>
                  <a:pt x="15776" y="13085"/>
                  <a:pt x="15883" y="13145"/>
                  <a:pt x="15966" y="13192"/>
                </a:cubicBezTo>
                <a:cubicBezTo>
                  <a:pt x="15478" y="13347"/>
                  <a:pt x="15014" y="13490"/>
                  <a:pt x="14609" y="13621"/>
                </a:cubicBezTo>
                <a:cubicBezTo>
                  <a:pt x="14526" y="13585"/>
                  <a:pt x="14419" y="13549"/>
                  <a:pt x="14276" y="13490"/>
                </a:cubicBezTo>
                <a:cubicBezTo>
                  <a:pt x="14109" y="13430"/>
                  <a:pt x="13895" y="13335"/>
                  <a:pt x="13680" y="13252"/>
                </a:cubicBezTo>
                <a:cubicBezTo>
                  <a:pt x="13657" y="13252"/>
                  <a:pt x="13645" y="13228"/>
                  <a:pt x="13633" y="13228"/>
                </a:cubicBezTo>
                <a:cubicBezTo>
                  <a:pt x="13657" y="12394"/>
                  <a:pt x="10001" y="11644"/>
                  <a:pt x="6560" y="10489"/>
                </a:cubicBezTo>
                <a:cubicBezTo>
                  <a:pt x="4717" y="9873"/>
                  <a:pt x="3656" y="9723"/>
                  <a:pt x="3060" y="9723"/>
                </a:cubicBezTo>
                <a:cubicBezTo>
                  <a:pt x="2493" y="9723"/>
                  <a:pt x="2346" y="9858"/>
                  <a:pt x="2346" y="9858"/>
                </a:cubicBezTo>
                <a:cubicBezTo>
                  <a:pt x="2346" y="9858"/>
                  <a:pt x="2631" y="10513"/>
                  <a:pt x="8346" y="12323"/>
                </a:cubicBezTo>
                <a:cubicBezTo>
                  <a:pt x="11387" y="13294"/>
                  <a:pt x="12678" y="13521"/>
                  <a:pt x="13220" y="13521"/>
                </a:cubicBezTo>
                <a:cubicBezTo>
                  <a:pt x="13696" y="13521"/>
                  <a:pt x="13597" y="13347"/>
                  <a:pt x="13597" y="13347"/>
                </a:cubicBezTo>
                <a:cubicBezTo>
                  <a:pt x="13621" y="13347"/>
                  <a:pt x="13633" y="13371"/>
                  <a:pt x="13645" y="13371"/>
                </a:cubicBezTo>
                <a:cubicBezTo>
                  <a:pt x="13883" y="13454"/>
                  <a:pt x="14073" y="13526"/>
                  <a:pt x="14240" y="13585"/>
                </a:cubicBezTo>
                <a:cubicBezTo>
                  <a:pt x="14311" y="13621"/>
                  <a:pt x="14395" y="13645"/>
                  <a:pt x="14454" y="13668"/>
                </a:cubicBezTo>
                <a:cubicBezTo>
                  <a:pt x="13526" y="13942"/>
                  <a:pt x="12918" y="14145"/>
                  <a:pt x="12728" y="14169"/>
                </a:cubicBezTo>
                <a:lnTo>
                  <a:pt x="12192" y="14169"/>
                </a:lnTo>
                <a:lnTo>
                  <a:pt x="11966" y="14180"/>
                </a:lnTo>
                <a:cubicBezTo>
                  <a:pt x="11998" y="13783"/>
                  <a:pt x="10959" y="13661"/>
                  <a:pt x="9667" y="13661"/>
                </a:cubicBezTo>
                <a:cubicBezTo>
                  <a:pt x="7586" y="13661"/>
                  <a:pt x="4846" y="13978"/>
                  <a:pt x="4846" y="13978"/>
                </a:cubicBezTo>
                <a:cubicBezTo>
                  <a:pt x="4846" y="13978"/>
                  <a:pt x="322" y="14180"/>
                  <a:pt x="0" y="15276"/>
                </a:cubicBezTo>
                <a:cubicBezTo>
                  <a:pt x="0" y="15276"/>
                  <a:pt x="257" y="15615"/>
                  <a:pt x="1523" y="15615"/>
                </a:cubicBezTo>
                <a:cubicBezTo>
                  <a:pt x="2125" y="15615"/>
                  <a:pt x="2956" y="15538"/>
                  <a:pt x="4096" y="15312"/>
                </a:cubicBezTo>
                <a:cubicBezTo>
                  <a:pt x="6620" y="14823"/>
                  <a:pt x="11299" y="15466"/>
                  <a:pt x="11918" y="14288"/>
                </a:cubicBezTo>
                <a:lnTo>
                  <a:pt x="12192" y="14276"/>
                </a:lnTo>
                <a:cubicBezTo>
                  <a:pt x="12260" y="14272"/>
                  <a:pt x="12327" y="14270"/>
                  <a:pt x="12395" y="14270"/>
                </a:cubicBezTo>
                <a:cubicBezTo>
                  <a:pt x="12529" y="14270"/>
                  <a:pt x="12664" y="14276"/>
                  <a:pt x="12799" y="14276"/>
                </a:cubicBezTo>
                <a:lnTo>
                  <a:pt x="11954" y="14835"/>
                </a:lnTo>
                <a:cubicBezTo>
                  <a:pt x="11893" y="14792"/>
                  <a:pt x="11816" y="14771"/>
                  <a:pt x="11722" y="14771"/>
                </a:cubicBezTo>
                <a:cubicBezTo>
                  <a:pt x="10766" y="14771"/>
                  <a:pt x="8163" y="16916"/>
                  <a:pt x="5441" y="18705"/>
                </a:cubicBezTo>
                <a:cubicBezTo>
                  <a:pt x="2274" y="20788"/>
                  <a:pt x="2334" y="21622"/>
                  <a:pt x="2334" y="21622"/>
                </a:cubicBezTo>
                <a:cubicBezTo>
                  <a:pt x="2334" y="21622"/>
                  <a:pt x="2340" y="21623"/>
                  <a:pt x="2356" y="21623"/>
                </a:cubicBezTo>
                <a:cubicBezTo>
                  <a:pt x="2506" y="21623"/>
                  <a:pt x="3501" y="21478"/>
                  <a:pt x="7977" y="18443"/>
                </a:cubicBezTo>
                <a:cubicBezTo>
                  <a:pt x="12930" y="15073"/>
                  <a:pt x="12037" y="14954"/>
                  <a:pt x="12037" y="14954"/>
                </a:cubicBezTo>
                <a:cubicBezTo>
                  <a:pt x="12037" y="14942"/>
                  <a:pt x="12025" y="14942"/>
                  <a:pt x="12025" y="14931"/>
                </a:cubicBezTo>
                <a:lnTo>
                  <a:pt x="12752" y="14442"/>
                </a:lnTo>
                <a:cubicBezTo>
                  <a:pt x="12764" y="14442"/>
                  <a:pt x="12776" y="14419"/>
                  <a:pt x="12799" y="14419"/>
                </a:cubicBezTo>
                <a:cubicBezTo>
                  <a:pt x="12895" y="14383"/>
                  <a:pt x="13395" y="14204"/>
                  <a:pt x="14169" y="13942"/>
                </a:cubicBezTo>
                <a:lnTo>
                  <a:pt x="14169" y="13942"/>
                </a:lnTo>
                <a:lnTo>
                  <a:pt x="14073" y="14038"/>
                </a:lnTo>
                <a:cubicBezTo>
                  <a:pt x="13990" y="14121"/>
                  <a:pt x="13895" y="14228"/>
                  <a:pt x="13776" y="14335"/>
                </a:cubicBezTo>
                <a:cubicBezTo>
                  <a:pt x="13725" y="14301"/>
                  <a:pt x="13667" y="14284"/>
                  <a:pt x="13603" y="14284"/>
                </a:cubicBezTo>
                <a:cubicBezTo>
                  <a:pt x="12750" y="14284"/>
                  <a:pt x="10696" y="17148"/>
                  <a:pt x="8406" y="19693"/>
                </a:cubicBezTo>
                <a:cubicBezTo>
                  <a:pt x="5846" y="22574"/>
                  <a:pt x="6120" y="23372"/>
                  <a:pt x="6120" y="23372"/>
                </a:cubicBezTo>
                <a:cubicBezTo>
                  <a:pt x="6120" y="23372"/>
                  <a:pt x="6834" y="23372"/>
                  <a:pt x="10775" y="18860"/>
                </a:cubicBezTo>
                <a:cubicBezTo>
                  <a:pt x="14050" y="15121"/>
                  <a:pt x="13990" y="14561"/>
                  <a:pt x="13871" y="14466"/>
                </a:cubicBezTo>
                <a:cubicBezTo>
                  <a:pt x="13978" y="14359"/>
                  <a:pt x="14061" y="14276"/>
                  <a:pt x="14133" y="14180"/>
                </a:cubicBezTo>
                <a:cubicBezTo>
                  <a:pt x="14240" y="14085"/>
                  <a:pt x="14323" y="13990"/>
                  <a:pt x="14383" y="13918"/>
                </a:cubicBezTo>
                <a:cubicBezTo>
                  <a:pt x="14490" y="13883"/>
                  <a:pt x="14597" y="13847"/>
                  <a:pt x="14716" y="13811"/>
                </a:cubicBezTo>
                <a:lnTo>
                  <a:pt x="14728" y="13811"/>
                </a:lnTo>
                <a:lnTo>
                  <a:pt x="14728" y="13799"/>
                </a:lnTo>
                <a:cubicBezTo>
                  <a:pt x="15050" y="13692"/>
                  <a:pt x="15407" y="13573"/>
                  <a:pt x="15776" y="13454"/>
                </a:cubicBezTo>
                <a:lnTo>
                  <a:pt x="15776" y="13454"/>
                </a:lnTo>
                <a:cubicBezTo>
                  <a:pt x="15716" y="13526"/>
                  <a:pt x="15645" y="13645"/>
                  <a:pt x="15526" y="13788"/>
                </a:cubicBezTo>
                <a:cubicBezTo>
                  <a:pt x="15466" y="13859"/>
                  <a:pt x="15407" y="13942"/>
                  <a:pt x="15323" y="14049"/>
                </a:cubicBezTo>
                <a:cubicBezTo>
                  <a:pt x="15285" y="14031"/>
                  <a:pt x="15243" y="14022"/>
                  <a:pt x="15200" y="14022"/>
                </a:cubicBezTo>
                <a:cubicBezTo>
                  <a:pt x="14379" y="14022"/>
                  <a:pt x="12757" y="17241"/>
                  <a:pt x="10835" y="20169"/>
                </a:cubicBezTo>
                <a:cubicBezTo>
                  <a:pt x="8799" y="23372"/>
                  <a:pt x="9180" y="24110"/>
                  <a:pt x="9180" y="24110"/>
                </a:cubicBezTo>
                <a:cubicBezTo>
                  <a:pt x="9180" y="24110"/>
                  <a:pt x="9882" y="23991"/>
                  <a:pt x="13097" y="18943"/>
                </a:cubicBezTo>
                <a:cubicBezTo>
                  <a:pt x="16035" y="14318"/>
                  <a:pt x="15552" y="14119"/>
                  <a:pt x="15447" y="14119"/>
                </a:cubicBezTo>
                <a:cubicBezTo>
                  <a:pt x="15437" y="14119"/>
                  <a:pt x="15431" y="14121"/>
                  <a:pt x="15431" y="14121"/>
                </a:cubicBezTo>
                <a:lnTo>
                  <a:pt x="15419" y="14121"/>
                </a:lnTo>
                <a:cubicBezTo>
                  <a:pt x="15490" y="14026"/>
                  <a:pt x="15550" y="13930"/>
                  <a:pt x="15597" y="13859"/>
                </a:cubicBezTo>
                <a:cubicBezTo>
                  <a:pt x="15728" y="13668"/>
                  <a:pt x="15824" y="13526"/>
                  <a:pt x="15883" y="13454"/>
                </a:cubicBezTo>
                <a:cubicBezTo>
                  <a:pt x="16324" y="13311"/>
                  <a:pt x="16812" y="13156"/>
                  <a:pt x="17348" y="12990"/>
                </a:cubicBezTo>
                <a:lnTo>
                  <a:pt x="17348" y="12990"/>
                </a:lnTo>
                <a:cubicBezTo>
                  <a:pt x="17312" y="13073"/>
                  <a:pt x="17264" y="13156"/>
                  <a:pt x="17205" y="13264"/>
                </a:cubicBezTo>
                <a:cubicBezTo>
                  <a:pt x="17157" y="13347"/>
                  <a:pt x="17098" y="13454"/>
                  <a:pt x="17038" y="13561"/>
                </a:cubicBezTo>
                <a:cubicBezTo>
                  <a:pt x="17014" y="13555"/>
                  <a:pt x="16990" y="13552"/>
                  <a:pt x="16966" y="13552"/>
                </a:cubicBezTo>
                <a:cubicBezTo>
                  <a:pt x="16143" y="13552"/>
                  <a:pt x="14895" y="17001"/>
                  <a:pt x="13299" y="20157"/>
                </a:cubicBezTo>
                <a:cubicBezTo>
                  <a:pt x="11609" y="23551"/>
                  <a:pt x="12073" y="24229"/>
                  <a:pt x="12073" y="24229"/>
                </a:cubicBezTo>
                <a:cubicBezTo>
                  <a:pt x="12073" y="24229"/>
                  <a:pt x="12752" y="24039"/>
                  <a:pt x="15359" y="18645"/>
                </a:cubicBezTo>
                <a:cubicBezTo>
                  <a:pt x="17740" y="13728"/>
                  <a:pt x="17252" y="13585"/>
                  <a:pt x="17145" y="13585"/>
                </a:cubicBezTo>
                <a:cubicBezTo>
                  <a:pt x="17205" y="13490"/>
                  <a:pt x="17252" y="13395"/>
                  <a:pt x="17288" y="13311"/>
                </a:cubicBezTo>
                <a:cubicBezTo>
                  <a:pt x="17383" y="13145"/>
                  <a:pt x="17443" y="13026"/>
                  <a:pt x="17490" y="12930"/>
                </a:cubicBezTo>
                <a:lnTo>
                  <a:pt x="17752" y="12847"/>
                </a:lnTo>
                <a:lnTo>
                  <a:pt x="17764" y="12859"/>
                </a:lnTo>
                <a:lnTo>
                  <a:pt x="17788" y="12835"/>
                </a:lnTo>
                <a:cubicBezTo>
                  <a:pt x="18336" y="12656"/>
                  <a:pt x="18895" y="12478"/>
                  <a:pt x="19514" y="12299"/>
                </a:cubicBezTo>
                <a:lnTo>
                  <a:pt x="19514" y="12275"/>
                </a:lnTo>
                <a:cubicBezTo>
                  <a:pt x="19895" y="12156"/>
                  <a:pt x="20288" y="12037"/>
                  <a:pt x="20705" y="11906"/>
                </a:cubicBezTo>
                <a:lnTo>
                  <a:pt x="20705" y="11906"/>
                </a:lnTo>
                <a:cubicBezTo>
                  <a:pt x="20657" y="11966"/>
                  <a:pt x="20598" y="12061"/>
                  <a:pt x="20538" y="12144"/>
                </a:cubicBezTo>
                <a:cubicBezTo>
                  <a:pt x="20467" y="12264"/>
                  <a:pt x="20360" y="12418"/>
                  <a:pt x="20253" y="12573"/>
                </a:cubicBezTo>
                <a:cubicBezTo>
                  <a:pt x="20212" y="12553"/>
                  <a:pt x="20169" y="12543"/>
                  <a:pt x="20123" y="12543"/>
                </a:cubicBezTo>
                <a:cubicBezTo>
                  <a:pt x="19301" y="12543"/>
                  <a:pt x="17783" y="15833"/>
                  <a:pt x="15955" y="18824"/>
                </a:cubicBezTo>
                <a:cubicBezTo>
                  <a:pt x="13978" y="22074"/>
                  <a:pt x="14395" y="22789"/>
                  <a:pt x="14395" y="22789"/>
                </a:cubicBezTo>
                <a:cubicBezTo>
                  <a:pt x="14395" y="22789"/>
                  <a:pt x="15085" y="22658"/>
                  <a:pt x="18121" y="17490"/>
                </a:cubicBezTo>
                <a:cubicBezTo>
                  <a:pt x="20729" y="13085"/>
                  <a:pt x="20479" y="12633"/>
                  <a:pt x="20348" y="12609"/>
                </a:cubicBezTo>
                <a:cubicBezTo>
                  <a:pt x="20443" y="12454"/>
                  <a:pt x="20538" y="12311"/>
                  <a:pt x="20610" y="12204"/>
                </a:cubicBezTo>
                <a:cubicBezTo>
                  <a:pt x="20705" y="12073"/>
                  <a:pt x="20777" y="11954"/>
                  <a:pt x="20824" y="11883"/>
                </a:cubicBezTo>
                <a:cubicBezTo>
                  <a:pt x="21205" y="11763"/>
                  <a:pt x="21610" y="11644"/>
                  <a:pt x="22027" y="11502"/>
                </a:cubicBezTo>
                <a:lnTo>
                  <a:pt x="22027" y="11502"/>
                </a:lnTo>
                <a:cubicBezTo>
                  <a:pt x="21991" y="11585"/>
                  <a:pt x="21931" y="11728"/>
                  <a:pt x="21860" y="11918"/>
                </a:cubicBezTo>
                <a:cubicBezTo>
                  <a:pt x="21800" y="12085"/>
                  <a:pt x="21729" y="12275"/>
                  <a:pt x="21634" y="12490"/>
                </a:cubicBezTo>
                <a:lnTo>
                  <a:pt x="21634" y="12502"/>
                </a:lnTo>
                <a:cubicBezTo>
                  <a:pt x="21612" y="12496"/>
                  <a:pt x="21590" y="12493"/>
                  <a:pt x="21568" y="12493"/>
                </a:cubicBezTo>
                <a:cubicBezTo>
                  <a:pt x="20783" y="12493"/>
                  <a:pt x="20032" y="15985"/>
                  <a:pt x="18931" y="19241"/>
                </a:cubicBezTo>
                <a:cubicBezTo>
                  <a:pt x="17752" y="22681"/>
                  <a:pt x="18288" y="23277"/>
                  <a:pt x="18288" y="23277"/>
                </a:cubicBezTo>
                <a:cubicBezTo>
                  <a:pt x="18288" y="23277"/>
                  <a:pt x="18919" y="23015"/>
                  <a:pt x="20681" y="17550"/>
                </a:cubicBezTo>
                <a:cubicBezTo>
                  <a:pt x="22146" y="13073"/>
                  <a:pt x="21896" y="12561"/>
                  <a:pt x="21753" y="12514"/>
                </a:cubicBezTo>
                <a:cubicBezTo>
                  <a:pt x="21848" y="12299"/>
                  <a:pt x="21908" y="12121"/>
                  <a:pt x="21967" y="11954"/>
                </a:cubicBezTo>
                <a:cubicBezTo>
                  <a:pt x="22086" y="11644"/>
                  <a:pt x="22146" y="11466"/>
                  <a:pt x="22158" y="11466"/>
                </a:cubicBezTo>
                <a:cubicBezTo>
                  <a:pt x="22467" y="11371"/>
                  <a:pt x="22789" y="11263"/>
                  <a:pt x="23110" y="11180"/>
                </a:cubicBezTo>
                <a:lnTo>
                  <a:pt x="23110" y="11180"/>
                </a:lnTo>
                <a:cubicBezTo>
                  <a:pt x="23098" y="11251"/>
                  <a:pt x="23051" y="11418"/>
                  <a:pt x="23003" y="11644"/>
                </a:cubicBezTo>
                <a:cubicBezTo>
                  <a:pt x="22979" y="11740"/>
                  <a:pt x="22967" y="11859"/>
                  <a:pt x="22920" y="12013"/>
                </a:cubicBezTo>
                <a:cubicBezTo>
                  <a:pt x="22905" y="12011"/>
                  <a:pt x="22890" y="12010"/>
                  <a:pt x="22875" y="12010"/>
                </a:cubicBezTo>
                <a:cubicBezTo>
                  <a:pt x="22044" y="12010"/>
                  <a:pt x="21862" y="15623"/>
                  <a:pt x="21277" y="19098"/>
                </a:cubicBezTo>
                <a:cubicBezTo>
                  <a:pt x="20669" y="22681"/>
                  <a:pt x="21300" y="23170"/>
                  <a:pt x="21300" y="23170"/>
                </a:cubicBezTo>
                <a:cubicBezTo>
                  <a:pt x="21300" y="23170"/>
                  <a:pt x="21872" y="22801"/>
                  <a:pt x="22753" y="17133"/>
                </a:cubicBezTo>
                <a:cubicBezTo>
                  <a:pt x="23479" y="12502"/>
                  <a:pt x="23158" y="12013"/>
                  <a:pt x="23027" y="11990"/>
                </a:cubicBezTo>
                <a:cubicBezTo>
                  <a:pt x="23051" y="11871"/>
                  <a:pt x="23063" y="11752"/>
                  <a:pt x="23098" y="11656"/>
                </a:cubicBezTo>
                <a:cubicBezTo>
                  <a:pt x="23158" y="11335"/>
                  <a:pt x="23205" y="11156"/>
                  <a:pt x="23205" y="11144"/>
                </a:cubicBezTo>
                <a:cubicBezTo>
                  <a:pt x="24158" y="10859"/>
                  <a:pt x="25122" y="10561"/>
                  <a:pt x="26087" y="10287"/>
                </a:cubicBezTo>
                <a:lnTo>
                  <a:pt x="26087" y="10287"/>
                </a:lnTo>
                <a:cubicBezTo>
                  <a:pt x="26063" y="10359"/>
                  <a:pt x="26003" y="10501"/>
                  <a:pt x="25920" y="10680"/>
                </a:cubicBezTo>
                <a:cubicBezTo>
                  <a:pt x="25896" y="10775"/>
                  <a:pt x="25849" y="10882"/>
                  <a:pt x="25801" y="10978"/>
                </a:cubicBezTo>
                <a:cubicBezTo>
                  <a:pt x="25793" y="10977"/>
                  <a:pt x="25785" y="10977"/>
                  <a:pt x="25777" y="10977"/>
                </a:cubicBezTo>
                <a:cubicBezTo>
                  <a:pt x="24988" y="10977"/>
                  <a:pt x="24242" y="14464"/>
                  <a:pt x="23122" y="17740"/>
                </a:cubicBezTo>
                <a:cubicBezTo>
                  <a:pt x="21955" y="21181"/>
                  <a:pt x="22491" y="21777"/>
                  <a:pt x="22491" y="21777"/>
                </a:cubicBezTo>
                <a:cubicBezTo>
                  <a:pt x="22491" y="21777"/>
                  <a:pt x="23110" y="21503"/>
                  <a:pt x="24884" y="16038"/>
                </a:cubicBezTo>
                <a:cubicBezTo>
                  <a:pt x="26436" y="11278"/>
                  <a:pt x="26050" y="11013"/>
                  <a:pt x="25930" y="11013"/>
                </a:cubicBezTo>
                <a:cubicBezTo>
                  <a:pt x="25926" y="11013"/>
                  <a:pt x="25923" y="11013"/>
                  <a:pt x="25920" y="11013"/>
                </a:cubicBezTo>
                <a:cubicBezTo>
                  <a:pt x="25968" y="10906"/>
                  <a:pt x="26003" y="10823"/>
                  <a:pt x="26027" y="10728"/>
                </a:cubicBezTo>
                <a:cubicBezTo>
                  <a:pt x="26146" y="10418"/>
                  <a:pt x="26206" y="10239"/>
                  <a:pt x="26206" y="10239"/>
                </a:cubicBezTo>
                <a:lnTo>
                  <a:pt x="26194" y="10239"/>
                </a:lnTo>
                <a:cubicBezTo>
                  <a:pt x="26753" y="10073"/>
                  <a:pt x="27337" y="9894"/>
                  <a:pt x="27908" y="9727"/>
                </a:cubicBezTo>
                <a:lnTo>
                  <a:pt x="27908" y="9727"/>
                </a:lnTo>
                <a:cubicBezTo>
                  <a:pt x="27885" y="9811"/>
                  <a:pt x="27861" y="9906"/>
                  <a:pt x="27849" y="10025"/>
                </a:cubicBezTo>
                <a:cubicBezTo>
                  <a:pt x="27825" y="10120"/>
                  <a:pt x="27801" y="10228"/>
                  <a:pt x="27789" y="10347"/>
                </a:cubicBezTo>
                <a:cubicBezTo>
                  <a:pt x="26968" y="10370"/>
                  <a:pt x="26837" y="14002"/>
                  <a:pt x="26277" y="17455"/>
                </a:cubicBezTo>
                <a:cubicBezTo>
                  <a:pt x="25706" y="21038"/>
                  <a:pt x="26337" y="21538"/>
                  <a:pt x="26337" y="21538"/>
                </a:cubicBezTo>
                <a:cubicBezTo>
                  <a:pt x="26337" y="21538"/>
                  <a:pt x="26908" y="21157"/>
                  <a:pt x="27742" y="15478"/>
                </a:cubicBezTo>
                <a:cubicBezTo>
                  <a:pt x="28453" y="10728"/>
                  <a:pt x="28092" y="10363"/>
                  <a:pt x="27963" y="10363"/>
                </a:cubicBezTo>
                <a:cubicBezTo>
                  <a:pt x="27950" y="10363"/>
                  <a:pt x="27939" y="10367"/>
                  <a:pt x="27932" y="10370"/>
                </a:cubicBezTo>
                <a:cubicBezTo>
                  <a:pt x="27944" y="10275"/>
                  <a:pt x="27980" y="10168"/>
                  <a:pt x="27992" y="10073"/>
                </a:cubicBezTo>
                <a:cubicBezTo>
                  <a:pt x="28027" y="9930"/>
                  <a:pt x="28051" y="9811"/>
                  <a:pt x="28063" y="9716"/>
                </a:cubicBezTo>
                <a:lnTo>
                  <a:pt x="29635" y="9275"/>
                </a:lnTo>
                <a:lnTo>
                  <a:pt x="29551" y="9037"/>
                </a:lnTo>
                <a:cubicBezTo>
                  <a:pt x="29218" y="9132"/>
                  <a:pt x="28873" y="9227"/>
                  <a:pt x="28516" y="9335"/>
                </a:cubicBezTo>
                <a:cubicBezTo>
                  <a:pt x="28468" y="9287"/>
                  <a:pt x="28337" y="9168"/>
                  <a:pt x="28158" y="8977"/>
                </a:cubicBezTo>
                <a:cubicBezTo>
                  <a:pt x="28099" y="8918"/>
                  <a:pt x="28004" y="8835"/>
                  <a:pt x="27932" y="8751"/>
                </a:cubicBezTo>
                <a:cubicBezTo>
                  <a:pt x="28039" y="8739"/>
                  <a:pt x="28492" y="8465"/>
                  <a:pt x="24789" y="4417"/>
                </a:cubicBezTo>
                <a:cubicBezTo>
                  <a:pt x="20765" y="0"/>
                  <a:pt x="20038" y="0"/>
                  <a:pt x="20038" y="0"/>
                </a:cubicBezTo>
                <a:close/>
              </a:path>
            </a:pathLst>
          </a:custGeom>
          <a:solidFill>
            <a:srgbClr val="8FC7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" name="Google Shape;611;p13"/>
          <p:cNvSpPr/>
          <p:nvPr/>
        </p:nvSpPr>
        <p:spPr>
          <a:xfrm rot="9900160">
            <a:off x="-55136" y="4474805"/>
            <a:ext cx="1169829" cy="956469"/>
          </a:xfrm>
          <a:custGeom>
            <a:avLst/>
            <a:gdLst/>
            <a:ahLst/>
            <a:cxnLst/>
            <a:rect l="l" t="t" r="r" b="b"/>
            <a:pathLst>
              <a:path w="29635" h="24230" extrusionOk="0">
                <a:moveTo>
                  <a:pt x="20431" y="4644"/>
                </a:moveTo>
                <a:cubicBezTo>
                  <a:pt x="20503" y="4715"/>
                  <a:pt x="20598" y="4775"/>
                  <a:pt x="20681" y="4858"/>
                </a:cubicBezTo>
                <a:cubicBezTo>
                  <a:pt x="23264" y="6961"/>
                  <a:pt x="25678" y="9424"/>
                  <a:pt x="26570" y="9424"/>
                </a:cubicBezTo>
                <a:cubicBezTo>
                  <a:pt x="26652" y="9424"/>
                  <a:pt x="26722" y="9403"/>
                  <a:pt x="26777" y="9358"/>
                </a:cubicBezTo>
                <a:cubicBezTo>
                  <a:pt x="26849" y="9418"/>
                  <a:pt x="26920" y="9466"/>
                  <a:pt x="26980" y="9513"/>
                </a:cubicBezTo>
                <a:cubicBezTo>
                  <a:pt x="27087" y="9597"/>
                  <a:pt x="27170" y="9656"/>
                  <a:pt x="27254" y="9716"/>
                </a:cubicBezTo>
                <a:cubicBezTo>
                  <a:pt x="26480" y="9942"/>
                  <a:pt x="25718" y="10180"/>
                  <a:pt x="24944" y="10418"/>
                </a:cubicBezTo>
                <a:cubicBezTo>
                  <a:pt x="24884" y="10335"/>
                  <a:pt x="24765" y="10228"/>
                  <a:pt x="24610" y="10073"/>
                </a:cubicBezTo>
                <a:cubicBezTo>
                  <a:pt x="24551" y="10013"/>
                  <a:pt x="24467" y="9942"/>
                  <a:pt x="24396" y="9858"/>
                </a:cubicBezTo>
                <a:cubicBezTo>
                  <a:pt x="24491" y="9835"/>
                  <a:pt x="24956" y="9573"/>
                  <a:pt x="21253" y="5525"/>
                </a:cubicBezTo>
                <a:cubicBezTo>
                  <a:pt x="20967" y="5215"/>
                  <a:pt x="20681" y="4917"/>
                  <a:pt x="20431" y="4644"/>
                </a:cubicBezTo>
                <a:close/>
                <a:moveTo>
                  <a:pt x="20038" y="0"/>
                </a:moveTo>
                <a:cubicBezTo>
                  <a:pt x="20038" y="0"/>
                  <a:pt x="19788" y="786"/>
                  <a:pt x="22384" y="3560"/>
                </a:cubicBezTo>
                <a:cubicBezTo>
                  <a:pt x="24721" y="6031"/>
                  <a:pt x="26819" y="8865"/>
                  <a:pt x="27686" y="8865"/>
                </a:cubicBezTo>
                <a:cubicBezTo>
                  <a:pt x="27746" y="8865"/>
                  <a:pt x="27801" y="8851"/>
                  <a:pt x="27849" y="8823"/>
                </a:cubicBezTo>
                <a:lnTo>
                  <a:pt x="28075" y="9061"/>
                </a:lnTo>
                <a:cubicBezTo>
                  <a:pt x="28230" y="9216"/>
                  <a:pt x="28349" y="9323"/>
                  <a:pt x="28408" y="9382"/>
                </a:cubicBezTo>
                <a:cubicBezTo>
                  <a:pt x="28063" y="9477"/>
                  <a:pt x="27730" y="9573"/>
                  <a:pt x="27385" y="9680"/>
                </a:cubicBezTo>
                <a:cubicBezTo>
                  <a:pt x="27301" y="9620"/>
                  <a:pt x="27206" y="9525"/>
                  <a:pt x="27051" y="9418"/>
                </a:cubicBezTo>
                <a:cubicBezTo>
                  <a:pt x="26992" y="9382"/>
                  <a:pt x="26932" y="9335"/>
                  <a:pt x="26861" y="9275"/>
                </a:cubicBezTo>
                <a:cubicBezTo>
                  <a:pt x="26944" y="9263"/>
                  <a:pt x="27456" y="8989"/>
                  <a:pt x="23182" y="5370"/>
                </a:cubicBezTo>
                <a:cubicBezTo>
                  <a:pt x="18800" y="1684"/>
                  <a:pt x="17961" y="1607"/>
                  <a:pt x="17899" y="1607"/>
                </a:cubicBezTo>
                <a:cubicBezTo>
                  <a:pt x="17896" y="1607"/>
                  <a:pt x="17895" y="1607"/>
                  <a:pt x="17895" y="1607"/>
                </a:cubicBezTo>
                <a:cubicBezTo>
                  <a:pt x="17895" y="1607"/>
                  <a:pt x="17860" y="1846"/>
                  <a:pt x="18288" y="2453"/>
                </a:cubicBezTo>
                <a:cubicBezTo>
                  <a:pt x="16873" y="1130"/>
                  <a:pt x="16525" y="1107"/>
                  <a:pt x="16503" y="1107"/>
                </a:cubicBezTo>
                <a:cubicBezTo>
                  <a:pt x="16503" y="1107"/>
                  <a:pt x="16502" y="1107"/>
                  <a:pt x="16502" y="1107"/>
                </a:cubicBezTo>
                <a:cubicBezTo>
                  <a:pt x="16502" y="1107"/>
                  <a:pt x="16252" y="1893"/>
                  <a:pt x="18836" y="4655"/>
                </a:cubicBezTo>
                <a:cubicBezTo>
                  <a:pt x="21176" y="7141"/>
                  <a:pt x="23287" y="9970"/>
                  <a:pt x="24143" y="9970"/>
                </a:cubicBezTo>
                <a:cubicBezTo>
                  <a:pt x="24202" y="9970"/>
                  <a:pt x="24254" y="9957"/>
                  <a:pt x="24301" y="9930"/>
                </a:cubicBezTo>
                <a:lnTo>
                  <a:pt x="24539" y="10168"/>
                </a:lnTo>
                <a:cubicBezTo>
                  <a:pt x="24658" y="10287"/>
                  <a:pt x="24765" y="10370"/>
                  <a:pt x="24825" y="10454"/>
                </a:cubicBezTo>
                <a:cubicBezTo>
                  <a:pt x="24479" y="10549"/>
                  <a:pt x="24134" y="10656"/>
                  <a:pt x="23813" y="10763"/>
                </a:cubicBezTo>
                <a:cubicBezTo>
                  <a:pt x="23729" y="10704"/>
                  <a:pt x="23634" y="10632"/>
                  <a:pt x="23515" y="10537"/>
                </a:cubicBezTo>
                <a:cubicBezTo>
                  <a:pt x="23455" y="10489"/>
                  <a:pt x="23396" y="10454"/>
                  <a:pt x="23313" y="10394"/>
                </a:cubicBezTo>
                <a:cubicBezTo>
                  <a:pt x="23408" y="10370"/>
                  <a:pt x="23908" y="10108"/>
                  <a:pt x="19645" y="6489"/>
                </a:cubicBezTo>
                <a:cubicBezTo>
                  <a:pt x="15289" y="2813"/>
                  <a:pt x="14435" y="2726"/>
                  <a:pt x="14364" y="2726"/>
                </a:cubicBezTo>
                <a:cubicBezTo>
                  <a:pt x="14361" y="2726"/>
                  <a:pt x="14359" y="2727"/>
                  <a:pt x="14359" y="2727"/>
                </a:cubicBezTo>
                <a:cubicBezTo>
                  <a:pt x="14359" y="2727"/>
                  <a:pt x="14204" y="3548"/>
                  <a:pt x="17145" y="5953"/>
                </a:cubicBezTo>
                <a:cubicBezTo>
                  <a:pt x="19717" y="8068"/>
                  <a:pt x="22130" y="10531"/>
                  <a:pt x="23022" y="10531"/>
                </a:cubicBezTo>
                <a:cubicBezTo>
                  <a:pt x="23104" y="10531"/>
                  <a:pt x="23174" y="10510"/>
                  <a:pt x="23229" y="10466"/>
                </a:cubicBezTo>
                <a:cubicBezTo>
                  <a:pt x="23301" y="10525"/>
                  <a:pt x="23384" y="10573"/>
                  <a:pt x="23444" y="10609"/>
                </a:cubicBezTo>
                <a:cubicBezTo>
                  <a:pt x="23527" y="10692"/>
                  <a:pt x="23622" y="10751"/>
                  <a:pt x="23682" y="10787"/>
                </a:cubicBezTo>
                <a:cubicBezTo>
                  <a:pt x="22693" y="11085"/>
                  <a:pt x="21741" y="11382"/>
                  <a:pt x="20836" y="11680"/>
                </a:cubicBezTo>
                <a:cubicBezTo>
                  <a:pt x="20777" y="11621"/>
                  <a:pt x="20657" y="11502"/>
                  <a:pt x="20491" y="11359"/>
                </a:cubicBezTo>
                <a:lnTo>
                  <a:pt x="20134" y="11001"/>
                </a:lnTo>
                <a:cubicBezTo>
                  <a:pt x="20253" y="10906"/>
                  <a:pt x="20288" y="10335"/>
                  <a:pt x="16955" y="6679"/>
                </a:cubicBezTo>
                <a:cubicBezTo>
                  <a:pt x="12919" y="2263"/>
                  <a:pt x="12204" y="2262"/>
                  <a:pt x="12204" y="2262"/>
                </a:cubicBezTo>
                <a:lnTo>
                  <a:pt x="12204" y="2262"/>
                </a:lnTo>
                <a:cubicBezTo>
                  <a:pt x="12204" y="2262"/>
                  <a:pt x="11954" y="3048"/>
                  <a:pt x="14538" y="5822"/>
                </a:cubicBezTo>
                <a:cubicBezTo>
                  <a:pt x="16870" y="8309"/>
                  <a:pt x="18976" y="11125"/>
                  <a:pt x="19838" y="11125"/>
                </a:cubicBezTo>
                <a:cubicBezTo>
                  <a:pt x="19904" y="11125"/>
                  <a:pt x="19963" y="11108"/>
                  <a:pt x="20015" y="11073"/>
                </a:cubicBezTo>
                <a:cubicBezTo>
                  <a:pt x="20169" y="11204"/>
                  <a:pt x="20288" y="11347"/>
                  <a:pt x="20384" y="11442"/>
                </a:cubicBezTo>
                <a:cubicBezTo>
                  <a:pt x="20503" y="11561"/>
                  <a:pt x="20610" y="11656"/>
                  <a:pt x="20669" y="11728"/>
                </a:cubicBezTo>
                <a:cubicBezTo>
                  <a:pt x="20253" y="11859"/>
                  <a:pt x="19836" y="12002"/>
                  <a:pt x="19455" y="12121"/>
                </a:cubicBezTo>
                <a:cubicBezTo>
                  <a:pt x="19372" y="12061"/>
                  <a:pt x="19288" y="11978"/>
                  <a:pt x="19157" y="11883"/>
                </a:cubicBezTo>
                <a:cubicBezTo>
                  <a:pt x="19074" y="11823"/>
                  <a:pt x="18991" y="11763"/>
                  <a:pt x="18895" y="11680"/>
                </a:cubicBezTo>
                <a:cubicBezTo>
                  <a:pt x="19003" y="11656"/>
                  <a:pt x="19407" y="11323"/>
                  <a:pt x="15288" y="7739"/>
                </a:cubicBezTo>
                <a:cubicBezTo>
                  <a:pt x="10973" y="3992"/>
                  <a:pt x="10134" y="3905"/>
                  <a:pt x="10066" y="3905"/>
                </a:cubicBezTo>
                <a:cubicBezTo>
                  <a:pt x="10062" y="3905"/>
                  <a:pt x="10061" y="3905"/>
                  <a:pt x="10061" y="3905"/>
                </a:cubicBezTo>
                <a:cubicBezTo>
                  <a:pt x="10061" y="3905"/>
                  <a:pt x="9894" y="4715"/>
                  <a:pt x="12799" y="7156"/>
                </a:cubicBezTo>
                <a:cubicBezTo>
                  <a:pt x="15357" y="9320"/>
                  <a:pt x="17734" y="11825"/>
                  <a:pt x="18623" y="11825"/>
                </a:cubicBezTo>
                <a:cubicBezTo>
                  <a:pt x="18702" y="11825"/>
                  <a:pt x="18769" y="11805"/>
                  <a:pt x="18824" y="11763"/>
                </a:cubicBezTo>
                <a:cubicBezTo>
                  <a:pt x="18931" y="11835"/>
                  <a:pt x="19014" y="11906"/>
                  <a:pt x="19098" y="11966"/>
                </a:cubicBezTo>
                <a:cubicBezTo>
                  <a:pt x="19181" y="12037"/>
                  <a:pt x="19253" y="12097"/>
                  <a:pt x="19336" y="12144"/>
                </a:cubicBezTo>
                <a:cubicBezTo>
                  <a:pt x="18764" y="12323"/>
                  <a:pt x="18229" y="12502"/>
                  <a:pt x="17705" y="12668"/>
                </a:cubicBezTo>
                <a:cubicBezTo>
                  <a:pt x="17633" y="12609"/>
                  <a:pt x="17550" y="12537"/>
                  <a:pt x="17407" y="12430"/>
                </a:cubicBezTo>
                <a:cubicBezTo>
                  <a:pt x="17336" y="12371"/>
                  <a:pt x="17252" y="12311"/>
                  <a:pt x="17157" y="12240"/>
                </a:cubicBezTo>
                <a:cubicBezTo>
                  <a:pt x="17264" y="12204"/>
                  <a:pt x="17669" y="11883"/>
                  <a:pt x="13526" y="8287"/>
                </a:cubicBezTo>
                <a:cubicBezTo>
                  <a:pt x="9210" y="4539"/>
                  <a:pt x="8372" y="4453"/>
                  <a:pt x="8304" y="4453"/>
                </a:cubicBezTo>
                <a:cubicBezTo>
                  <a:pt x="8300" y="4453"/>
                  <a:pt x="8299" y="4453"/>
                  <a:pt x="8299" y="4453"/>
                </a:cubicBezTo>
                <a:cubicBezTo>
                  <a:pt x="8299" y="4453"/>
                  <a:pt x="8144" y="5275"/>
                  <a:pt x="11037" y="7715"/>
                </a:cubicBezTo>
                <a:cubicBezTo>
                  <a:pt x="13591" y="9865"/>
                  <a:pt x="15955" y="12376"/>
                  <a:pt x="16863" y="12376"/>
                </a:cubicBezTo>
                <a:cubicBezTo>
                  <a:pt x="16946" y="12376"/>
                  <a:pt x="17016" y="12355"/>
                  <a:pt x="17074" y="12311"/>
                </a:cubicBezTo>
                <a:cubicBezTo>
                  <a:pt x="17169" y="12383"/>
                  <a:pt x="17264" y="12454"/>
                  <a:pt x="17336" y="12514"/>
                </a:cubicBezTo>
                <a:cubicBezTo>
                  <a:pt x="17431" y="12597"/>
                  <a:pt x="17502" y="12656"/>
                  <a:pt x="17574" y="12692"/>
                </a:cubicBezTo>
                <a:cubicBezTo>
                  <a:pt x="17026" y="12871"/>
                  <a:pt x="16514" y="13037"/>
                  <a:pt x="16038" y="13192"/>
                </a:cubicBezTo>
                <a:cubicBezTo>
                  <a:pt x="15955" y="13145"/>
                  <a:pt x="15835" y="13073"/>
                  <a:pt x="15669" y="12966"/>
                </a:cubicBezTo>
                <a:cubicBezTo>
                  <a:pt x="15526" y="12871"/>
                  <a:pt x="15323" y="12775"/>
                  <a:pt x="15121" y="12656"/>
                </a:cubicBezTo>
                <a:cubicBezTo>
                  <a:pt x="15704" y="11799"/>
                  <a:pt x="9097" y="8858"/>
                  <a:pt x="9097" y="8858"/>
                </a:cubicBezTo>
                <a:cubicBezTo>
                  <a:pt x="9097" y="8858"/>
                  <a:pt x="6214" y="7336"/>
                  <a:pt x="4828" y="7336"/>
                </a:cubicBezTo>
                <a:cubicBezTo>
                  <a:pt x="4578" y="7336"/>
                  <a:pt x="4378" y="7385"/>
                  <a:pt x="4251" y="7501"/>
                </a:cubicBezTo>
                <a:cubicBezTo>
                  <a:pt x="4251" y="7501"/>
                  <a:pt x="4358" y="8430"/>
                  <a:pt x="7751" y="9632"/>
                </a:cubicBezTo>
                <a:cubicBezTo>
                  <a:pt x="9930" y="10397"/>
                  <a:pt x="13142" y="12841"/>
                  <a:pt x="14586" y="12841"/>
                </a:cubicBezTo>
                <a:cubicBezTo>
                  <a:pt x="14760" y="12841"/>
                  <a:pt x="14908" y="12806"/>
                  <a:pt x="15026" y="12728"/>
                </a:cubicBezTo>
                <a:lnTo>
                  <a:pt x="15050" y="12716"/>
                </a:lnTo>
                <a:lnTo>
                  <a:pt x="15062" y="12716"/>
                </a:lnTo>
                <a:cubicBezTo>
                  <a:pt x="15288" y="12835"/>
                  <a:pt x="15478" y="12918"/>
                  <a:pt x="15645" y="13014"/>
                </a:cubicBezTo>
                <a:cubicBezTo>
                  <a:pt x="15776" y="13085"/>
                  <a:pt x="15883" y="13145"/>
                  <a:pt x="15966" y="13192"/>
                </a:cubicBezTo>
                <a:cubicBezTo>
                  <a:pt x="15478" y="13347"/>
                  <a:pt x="15014" y="13490"/>
                  <a:pt x="14609" y="13621"/>
                </a:cubicBezTo>
                <a:cubicBezTo>
                  <a:pt x="14526" y="13585"/>
                  <a:pt x="14419" y="13549"/>
                  <a:pt x="14276" y="13490"/>
                </a:cubicBezTo>
                <a:cubicBezTo>
                  <a:pt x="14109" y="13430"/>
                  <a:pt x="13895" y="13335"/>
                  <a:pt x="13680" y="13252"/>
                </a:cubicBezTo>
                <a:cubicBezTo>
                  <a:pt x="13657" y="13252"/>
                  <a:pt x="13645" y="13228"/>
                  <a:pt x="13633" y="13228"/>
                </a:cubicBezTo>
                <a:cubicBezTo>
                  <a:pt x="13657" y="12394"/>
                  <a:pt x="10001" y="11644"/>
                  <a:pt x="6560" y="10489"/>
                </a:cubicBezTo>
                <a:cubicBezTo>
                  <a:pt x="4717" y="9873"/>
                  <a:pt x="3656" y="9723"/>
                  <a:pt x="3060" y="9723"/>
                </a:cubicBezTo>
                <a:cubicBezTo>
                  <a:pt x="2493" y="9723"/>
                  <a:pt x="2346" y="9858"/>
                  <a:pt x="2346" y="9858"/>
                </a:cubicBezTo>
                <a:cubicBezTo>
                  <a:pt x="2346" y="9858"/>
                  <a:pt x="2631" y="10513"/>
                  <a:pt x="8346" y="12323"/>
                </a:cubicBezTo>
                <a:cubicBezTo>
                  <a:pt x="11387" y="13294"/>
                  <a:pt x="12678" y="13521"/>
                  <a:pt x="13220" y="13521"/>
                </a:cubicBezTo>
                <a:cubicBezTo>
                  <a:pt x="13696" y="13521"/>
                  <a:pt x="13597" y="13347"/>
                  <a:pt x="13597" y="13347"/>
                </a:cubicBezTo>
                <a:cubicBezTo>
                  <a:pt x="13621" y="13347"/>
                  <a:pt x="13633" y="13371"/>
                  <a:pt x="13645" y="13371"/>
                </a:cubicBezTo>
                <a:cubicBezTo>
                  <a:pt x="13883" y="13454"/>
                  <a:pt x="14073" y="13526"/>
                  <a:pt x="14240" y="13585"/>
                </a:cubicBezTo>
                <a:cubicBezTo>
                  <a:pt x="14311" y="13621"/>
                  <a:pt x="14395" y="13645"/>
                  <a:pt x="14454" y="13668"/>
                </a:cubicBezTo>
                <a:cubicBezTo>
                  <a:pt x="13526" y="13942"/>
                  <a:pt x="12918" y="14145"/>
                  <a:pt x="12728" y="14169"/>
                </a:cubicBezTo>
                <a:lnTo>
                  <a:pt x="12192" y="14169"/>
                </a:lnTo>
                <a:lnTo>
                  <a:pt x="11966" y="14180"/>
                </a:lnTo>
                <a:cubicBezTo>
                  <a:pt x="11998" y="13783"/>
                  <a:pt x="10959" y="13661"/>
                  <a:pt x="9667" y="13661"/>
                </a:cubicBezTo>
                <a:cubicBezTo>
                  <a:pt x="7586" y="13661"/>
                  <a:pt x="4846" y="13978"/>
                  <a:pt x="4846" y="13978"/>
                </a:cubicBezTo>
                <a:cubicBezTo>
                  <a:pt x="4846" y="13978"/>
                  <a:pt x="322" y="14180"/>
                  <a:pt x="0" y="15276"/>
                </a:cubicBezTo>
                <a:cubicBezTo>
                  <a:pt x="0" y="15276"/>
                  <a:pt x="257" y="15615"/>
                  <a:pt x="1523" y="15615"/>
                </a:cubicBezTo>
                <a:cubicBezTo>
                  <a:pt x="2125" y="15615"/>
                  <a:pt x="2956" y="15538"/>
                  <a:pt x="4096" y="15312"/>
                </a:cubicBezTo>
                <a:cubicBezTo>
                  <a:pt x="6620" y="14823"/>
                  <a:pt x="11299" y="15466"/>
                  <a:pt x="11918" y="14288"/>
                </a:cubicBezTo>
                <a:lnTo>
                  <a:pt x="12192" y="14276"/>
                </a:lnTo>
                <a:cubicBezTo>
                  <a:pt x="12260" y="14272"/>
                  <a:pt x="12327" y="14270"/>
                  <a:pt x="12395" y="14270"/>
                </a:cubicBezTo>
                <a:cubicBezTo>
                  <a:pt x="12529" y="14270"/>
                  <a:pt x="12664" y="14276"/>
                  <a:pt x="12799" y="14276"/>
                </a:cubicBezTo>
                <a:lnTo>
                  <a:pt x="11954" y="14835"/>
                </a:lnTo>
                <a:cubicBezTo>
                  <a:pt x="11893" y="14792"/>
                  <a:pt x="11816" y="14771"/>
                  <a:pt x="11722" y="14771"/>
                </a:cubicBezTo>
                <a:cubicBezTo>
                  <a:pt x="10766" y="14771"/>
                  <a:pt x="8163" y="16916"/>
                  <a:pt x="5441" y="18705"/>
                </a:cubicBezTo>
                <a:cubicBezTo>
                  <a:pt x="2274" y="20788"/>
                  <a:pt x="2334" y="21622"/>
                  <a:pt x="2334" y="21622"/>
                </a:cubicBezTo>
                <a:cubicBezTo>
                  <a:pt x="2334" y="21622"/>
                  <a:pt x="2340" y="21623"/>
                  <a:pt x="2356" y="21623"/>
                </a:cubicBezTo>
                <a:cubicBezTo>
                  <a:pt x="2506" y="21623"/>
                  <a:pt x="3501" y="21478"/>
                  <a:pt x="7977" y="18443"/>
                </a:cubicBezTo>
                <a:cubicBezTo>
                  <a:pt x="12930" y="15073"/>
                  <a:pt x="12037" y="14954"/>
                  <a:pt x="12037" y="14954"/>
                </a:cubicBezTo>
                <a:cubicBezTo>
                  <a:pt x="12037" y="14942"/>
                  <a:pt x="12025" y="14942"/>
                  <a:pt x="12025" y="14931"/>
                </a:cubicBezTo>
                <a:lnTo>
                  <a:pt x="12752" y="14442"/>
                </a:lnTo>
                <a:cubicBezTo>
                  <a:pt x="12764" y="14442"/>
                  <a:pt x="12776" y="14419"/>
                  <a:pt x="12799" y="14419"/>
                </a:cubicBezTo>
                <a:cubicBezTo>
                  <a:pt x="12895" y="14383"/>
                  <a:pt x="13395" y="14204"/>
                  <a:pt x="14169" y="13942"/>
                </a:cubicBezTo>
                <a:lnTo>
                  <a:pt x="14169" y="13942"/>
                </a:lnTo>
                <a:lnTo>
                  <a:pt x="14073" y="14038"/>
                </a:lnTo>
                <a:cubicBezTo>
                  <a:pt x="13990" y="14121"/>
                  <a:pt x="13895" y="14228"/>
                  <a:pt x="13776" y="14335"/>
                </a:cubicBezTo>
                <a:cubicBezTo>
                  <a:pt x="13725" y="14301"/>
                  <a:pt x="13667" y="14284"/>
                  <a:pt x="13603" y="14284"/>
                </a:cubicBezTo>
                <a:cubicBezTo>
                  <a:pt x="12750" y="14284"/>
                  <a:pt x="10696" y="17148"/>
                  <a:pt x="8406" y="19693"/>
                </a:cubicBezTo>
                <a:cubicBezTo>
                  <a:pt x="5846" y="22574"/>
                  <a:pt x="6120" y="23372"/>
                  <a:pt x="6120" y="23372"/>
                </a:cubicBezTo>
                <a:cubicBezTo>
                  <a:pt x="6120" y="23372"/>
                  <a:pt x="6834" y="23372"/>
                  <a:pt x="10775" y="18860"/>
                </a:cubicBezTo>
                <a:cubicBezTo>
                  <a:pt x="14050" y="15121"/>
                  <a:pt x="13990" y="14561"/>
                  <a:pt x="13871" y="14466"/>
                </a:cubicBezTo>
                <a:cubicBezTo>
                  <a:pt x="13978" y="14359"/>
                  <a:pt x="14061" y="14276"/>
                  <a:pt x="14133" y="14180"/>
                </a:cubicBezTo>
                <a:cubicBezTo>
                  <a:pt x="14240" y="14085"/>
                  <a:pt x="14323" y="13990"/>
                  <a:pt x="14383" y="13918"/>
                </a:cubicBezTo>
                <a:cubicBezTo>
                  <a:pt x="14490" y="13883"/>
                  <a:pt x="14597" y="13847"/>
                  <a:pt x="14716" y="13811"/>
                </a:cubicBezTo>
                <a:lnTo>
                  <a:pt x="14728" y="13811"/>
                </a:lnTo>
                <a:lnTo>
                  <a:pt x="14728" y="13799"/>
                </a:lnTo>
                <a:cubicBezTo>
                  <a:pt x="15050" y="13692"/>
                  <a:pt x="15407" y="13573"/>
                  <a:pt x="15776" y="13454"/>
                </a:cubicBezTo>
                <a:lnTo>
                  <a:pt x="15776" y="13454"/>
                </a:lnTo>
                <a:cubicBezTo>
                  <a:pt x="15716" y="13526"/>
                  <a:pt x="15645" y="13645"/>
                  <a:pt x="15526" y="13788"/>
                </a:cubicBezTo>
                <a:cubicBezTo>
                  <a:pt x="15466" y="13859"/>
                  <a:pt x="15407" y="13942"/>
                  <a:pt x="15323" y="14049"/>
                </a:cubicBezTo>
                <a:cubicBezTo>
                  <a:pt x="15285" y="14031"/>
                  <a:pt x="15243" y="14022"/>
                  <a:pt x="15200" y="14022"/>
                </a:cubicBezTo>
                <a:cubicBezTo>
                  <a:pt x="14379" y="14022"/>
                  <a:pt x="12757" y="17241"/>
                  <a:pt x="10835" y="20169"/>
                </a:cubicBezTo>
                <a:cubicBezTo>
                  <a:pt x="8799" y="23372"/>
                  <a:pt x="9180" y="24110"/>
                  <a:pt x="9180" y="24110"/>
                </a:cubicBezTo>
                <a:cubicBezTo>
                  <a:pt x="9180" y="24110"/>
                  <a:pt x="9882" y="23991"/>
                  <a:pt x="13097" y="18943"/>
                </a:cubicBezTo>
                <a:cubicBezTo>
                  <a:pt x="16035" y="14318"/>
                  <a:pt x="15552" y="14119"/>
                  <a:pt x="15447" y="14119"/>
                </a:cubicBezTo>
                <a:cubicBezTo>
                  <a:pt x="15437" y="14119"/>
                  <a:pt x="15431" y="14121"/>
                  <a:pt x="15431" y="14121"/>
                </a:cubicBezTo>
                <a:lnTo>
                  <a:pt x="15419" y="14121"/>
                </a:lnTo>
                <a:cubicBezTo>
                  <a:pt x="15490" y="14026"/>
                  <a:pt x="15550" y="13930"/>
                  <a:pt x="15597" y="13859"/>
                </a:cubicBezTo>
                <a:cubicBezTo>
                  <a:pt x="15728" y="13668"/>
                  <a:pt x="15824" y="13526"/>
                  <a:pt x="15883" y="13454"/>
                </a:cubicBezTo>
                <a:cubicBezTo>
                  <a:pt x="16324" y="13311"/>
                  <a:pt x="16812" y="13156"/>
                  <a:pt x="17348" y="12990"/>
                </a:cubicBezTo>
                <a:lnTo>
                  <a:pt x="17348" y="12990"/>
                </a:lnTo>
                <a:cubicBezTo>
                  <a:pt x="17312" y="13073"/>
                  <a:pt x="17264" y="13156"/>
                  <a:pt x="17205" y="13264"/>
                </a:cubicBezTo>
                <a:cubicBezTo>
                  <a:pt x="17157" y="13347"/>
                  <a:pt x="17098" y="13454"/>
                  <a:pt x="17038" y="13561"/>
                </a:cubicBezTo>
                <a:cubicBezTo>
                  <a:pt x="17014" y="13555"/>
                  <a:pt x="16990" y="13552"/>
                  <a:pt x="16966" y="13552"/>
                </a:cubicBezTo>
                <a:cubicBezTo>
                  <a:pt x="16143" y="13552"/>
                  <a:pt x="14895" y="17001"/>
                  <a:pt x="13299" y="20157"/>
                </a:cubicBezTo>
                <a:cubicBezTo>
                  <a:pt x="11609" y="23551"/>
                  <a:pt x="12073" y="24229"/>
                  <a:pt x="12073" y="24229"/>
                </a:cubicBezTo>
                <a:cubicBezTo>
                  <a:pt x="12073" y="24229"/>
                  <a:pt x="12752" y="24039"/>
                  <a:pt x="15359" y="18645"/>
                </a:cubicBezTo>
                <a:cubicBezTo>
                  <a:pt x="17740" y="13728"/>
                  <a:pt x="17252" y="13585"/>
                  <a:pt x="17145" y="13585"/>
                </a:cubicBezTo>
                <a:cubicBezTo>
                  <a:pt x="17205" y="13490"/>
                  <a:pt x="17252" y="13395"/>
                  <a:pt x="17288" y="13311"/>
                </a:cubicBezTo>
                <a:cubicBezTo>
                  <a:pt x="17383" y="13145"/>
                  <a:pt x="17443" y="13026"/>
                  <a:pt x="17490" y="12930"/>
                </a:cubicBezTo>
                <a:lnTo>
                  <a:pt x="17752" y="12847"/>
                </a:lnTo>
                <a:lnTo>
                  <a:pt x="17764" y="12859"/>
                </a:lnTo>
                <a:lnTo>
                  <a:pt x="17788" y="12835"/>
                </a:lnTo>
                <a:cubicBezTo>
                  <a:pt x="18336" y="12656"/>
                  <a:pt x="18895" y="12478"/>
                  <a:pt x="19514" y="12299"/>
                </a:cubicBezTo>
                <a:lnTo>
                  <a:pt x="19514" y="12275"/>
                </a:lnTo>
                <a:cubicBezTo>
                  <a:pt x="19895" y="12156"/>
                  <a:pt x="20288" y="12037"/>
                  <a:pt x="20705" y="11906"/>
                </a:cubicBezTo>
                <a:lnTo>
                  <a:pt x="20705" y="11906"/>
                </a:lnTo>
                <a:cubicBezTo>
                  <a:pt x="20657" y="11966"/>
                  <a:pt x="20598" y="12061"/>
                  <a:pt x="20538" y="12144"/>
                </a:cubicBezTo>
                <a:cubicBezTo>
                  <a:pt x="20467" y="12264"/>
                  <a:pt x="20360" y="12418"/>
                  <a:pt x="20253" y="12573"/>
                </a:cubicBezTo>
                <a:cubicBezTo>
                  <a:pt x="20212" y="12553"/>
                  <a:pt x="20169" y="12543"/>
                  <a:pt x="20123" y="12543"/>
                </a:cubicBezTo>
                <a:cubicBezTo>
                  <a:pt x="19301" y="12543"/>
                  <a:pt x="17783" y="15833"/>
                  <a:pt x="15955" y="18824"/>
                </a:cubicBezTo>
                <a:cubicBezTo>
                  <a:pt x="13978" y="22074"/>
                  <a:pt x="14395" y="22789"/>
                  <a:pt x="14395" y="22789"/>
                </a:cubicBezTo>
                <a:cubicBezTo>
                  <a:pt x="14395" y="22789"/>
                  <a:pt x="15085" y="22658"/>
                  <a:pt x="18121" y="17490"/>
                </a:cubicBezTo>
                <a:cubicBezTo>
                  <a:pt x="20729" y="13085"/>
                  <a:pt x="20479" y="12633"/>
                  <a:pt x="20348" y="12609"/>
                </a:cubicBezTo>
                <a:cubicBezTo>
                  <a:pt x="20443" y="12454"/>
                  <a:pt x="20538" y="12311"/>
                  <a:pt x="20610" y="12204"/>
                </a:cubicBezTo>
                <a:cubicBezTo>
                  <a:pt x="20705" y="12073"/>
                  <a:pt x="20777" y="11954"/>
                  <a:pt x="20824" y="11883"/>
                </a:cubicBezTo>
                <a:cubicBezTo>
                  <a:pt x="21205" y="11763"/>
                  <a:pt x="21610" y="11644"/>
                  <a:pt x="22027" y="11502"/>
                </a:cubicBezTo>
                <a:lnTo>
                  <a:pt x="22027" y="11502"/>
                </a:lnTo>
                <a:cubicBezTo>
                  <a:pt x="21991" y="11585"/>
                  <a:pt x="21931" y="11728"/>
                  <a:pt x="21860" y="11918"/>
                </a:cubicBezTo>
                <a:cubicBezTo>
                  <a:pt x="21800" y="12085"/>
                  <a:pt x="21729" y="12275"/>
                  <a:pt x="21634" y="12490"/>
                </a:cubicBezTo>
                <a:lnTo>
                  <a:pt x="21634" y="12502"/>
                </a:lnTo>
                <a:cubicBezTo>
                  <a:pt x="21612" y="12496"/>
                  <a:pt x="21590" y="12493"/>
                  <a:pt x="21568" y="12493"/>
                </a:cubicBezTo>
                <a:cubicBezTo>
                  <a:pt x="20783" y="12493"/>
                  <a:pt x="20032" y="15985"/>
                  <a:pt x="18931" y="19241"/>
                </a:cubicBezTo>
                <a:cubicBezTo>
                  <a:pt x="17752" y="22681"/>
                  <a:pt x="18288" y="23277"/>
                  <a:pt x="18288" y="23277"/>
                </a:cubicBezTo>
                <a:cubicBezTo>
                  <a:pt x="18288" y="23277"/>
                  <a:pt x="18919" y="23015"/>
                  <a:pt x="20681" y="17550"/>
                </a:cubicBezTo>
                <a:cubicBezTo>
                  <a:pt x="22146" y="13073"/>
                  <a:pt x="21896" y="12561"/>
                  <a:pt x="21753" y="12514"/>
                </a:cubicBezTo>
                <a:cubicBezTo>
                  <a:pt x="21848" y="12299"/>
                  <a:pt x="21908" y="12121"/>
                  <a:pt x="21967" y="11954"/>
                </a:cubicBezTo>
                <a:cubicBezTo>
                  <a:pt x="22086" y="11644"/>
                  <a:pt x="22146" y="11466"/>
                  <a:pt x="22158" y="11466"/>
                </a:cubicBezTo>
                <a:cubicBezTo>
                  <a:pt x="22467" y="11371"/>
                  <a:pt x="22789" y="11263"/>
                  <a:pt x="23110" y="11180"/>
                </a:cubicBezTo>
                <a:lnTo>
                  <a:pt x="23110" y="11180"/>
                </a:lnTo>
                <a:cubicBezTo>
                  <a:pt x="23098" y="11251"/>
                  <a:pt x="23051" y="11418"/>
                  <a:pt x="23003" y="11644"/>
                </a:cubicBezTo>
                <a:cubicBezTo>
                  <a:pt x="22979" y="11740"/>
                  <a:pt x="22967" y="11859"/>
                  <a:pt x="22920" y="12013"/>
                </a:cubicBezTo>
                <a:cubicBezTo>
                  <a:pt x="22905" y="12011"/>
                  <a:pt x="22890" y="12010"/>
                  <a:pt x="22875" y="12010"/>
                </a:cubicBezTo>
                <a:cubicBezTo>
                  <a:pt x="22044" y="12010"/>
                  <a:pt x="21862" y="15623"/>
                  <a:pt x="21277" y="19098"/>
                </a:cubicBezTo>
                <a:cubicBezTo>
                  <a:pt x="20669" y="22681"/>
                  <a:pt x="21300" y="23170"/>
                  <a:pt x="21300" y="23170"/>
                </a:cubicBezTo>
                <a:cubicBezTo>
                  <a:pt x="21300" y="23170"/>
                  <a:pt x="21872" y="22801"/>
                  <a:pt x="22753" y="17133"/>
                </a:cubicBezTo>
                <a:cubicBezTo>
                  <a:pt x="23479" y="12502"/>
                  <a:pt x="23158" y="12013"/>
                  <a:pt x="23027" y="11990"/>
                </a:cubicBezTo>
                <a:cubicBezTo>
                  <a:pt x="23051" y="11871"/>
                  <a:pt x="23063" y="11752"/>
                  <a:pt x="23098" y="11656"/>
                </a:cubicBezTo>
                <a:cubicBezTo>
                  <a:pt x="23158" y="11335"/>
                  <a:pt x="23205" y="11156"/>
                  <a:pt x="23205" y="11144"/>
                </a:cubicBezTo>
                <a:cubicBezTo>
                  <a:pt x="24158" y="10859"/>
                  <a:pt x="25122" y="10561"/>
                  <a:pt x="26087" y="10287"/>
                </a:cubicBezTo>
                <a:lnTo>
                  <a:pt x="26087" y="10287"/>
                </a:lnTo>
                <a:cubicBezTo>
                  <a:pt x="26063" y="10359"/>
                  <a:pt x="26003" y="10501"/>
                  <a:pt x="25920" y="10680"/>
                </a:cubicBezTo>
                <a:cubicBezTo>
                  <a:pt x="25896" y="10775"/>
                  <a:pt x="25849" y="10882"/>
                  <a:pt x="25801" y="10978"/>
                </a:cubicBezTo>
                <a:cubicBezTo>
                  <a:pt x="25793" y="10977"/>
                  <a:pt x="25785" y="10977"/>
                  <a:pt x="25777" y="10977"/>
                </a:cubicBezTo>
                <a:cubicBezTo>
                  <a:pt x="24988" y="10977"/>
                  <a:pt x="24242" y="14464"/>
                  <a:pt x="23122" y="17740"/>
                </a:cubicBezTo>
                <a:cubicBezTo>
                  <a:pt x="21955" y="21181"/>
                  <a:pt x="22491" y="21777"/>
                  <a:pt x="22491" y="21777"/>
                </a:cubicBezTo>
                <a:cubicBezTo>
                  <a:pt x="22491" y="21777"/>
                  <a:pt x="23110" y="21503"/>
                  <a:pt x="24884" y="16038"/>
                </a:cubicBezTo>
                <a:cubicBezTo>
                  <a:pt x="26436" y="11278"/>
                  <a:pt x="26050" y="11013"/>
                  <a:pt x="25930" y="11013"/>
                </a:cubicBezTo>
                <a:cubicBezTo>
                  <a:pt x="25926" y="11013"/>
                  <a:pt x="25923" y="11013"/>
                  <a:pt x="25920" y="11013"/>
                </a:cubicBezTo>
                <a:cubicBezTo>
                  <a:pt x="25968" y="10906"/>
                  <a:pt x="26003" y="10823"/>
                  <a:pt x="26027" y="10728"/>
                </a:cubicBezTo>
                <a:cubicBezTo>
                  <a:pt x="26146" y="10418"/>
                  <a:pt x="26206" y="10239"/>
                  <a:pt x="26206" y="10239"/>
                </a:cubicBezTo>
                <a:lnTo>
                  <a:pt x="26194" y="10239"/>
                </a:lnTo>
                <a:cubicBezTo>
                  <a:pt x="26753" y="10073"/>
                  <a:pt x="27337" y="9894"/>
                  <a:pt x="27908" y="9727"/>
                </a:cubicBezTo>
                <a:lnTo>
                  <a:pt x="27908" y="9727"/>
                </a:lnTo>
                <a:cubicBezTo>
                  <a:pt x="27885" y="9811"/>
                  <a:pt x="27861" y="9906"/>
                  <a:pt x="27849" y="10025"/>
                </a:cubicBezTo>
                <a:cubicBezTo>
                  <a:pt x="27825" y="10120"/>
                  <a:pt x="27801" y="10228"/>
                  <a:pt x="27789" y="10347"/>
                </a:cubicBezTo>
                <a:cubicBezTo>
                  <a:pt x="26968" y="10370"/>
                  <a:pt x="26837" y="14002"/>
                  <a:pt x="26277" y="17455"/>
                </a:cubicBezTo>
                <a:cubicBezTo>
                  <a:pt x="25706" y="21038"/>
                  <a:pt x="26337" y="21538"/>
                  <a:pt x="26337" y="21538"/>
                </a:cubicBezTo>
                <a:cubicBezTo>
                  <a:pt x="26337" y="21538"/>
                  <a:pt x="26908" y="21157"/>
                  <a:pt x="27742" y="15478"/>
                </a:cubicBezTo>
                <a:cubicBezTo>
                  <a:pt x="28453" y="10728"/>
                  <a:pt x="28092" y="10363"/>
                  <a:pt x="27963" y="10363"/>
                </a:cubicBezTo>
                <a:cubicBezTo>
                  <a:pt x="27950" y="10363"/>
                  <a:pt x="27939" y="10367"/>
                  <a:pt x="27932" y="10370"/>
                </a:cubicBezTo>
                <a:cubicBezTo>
                  <a:pt x="27944" y="10275"/>
                  <a:pt x="27980" y="10168"/>
                  <a:pt x="27992" y="10073"/>
                </a:cubicBezTo>
                <a:cubicBezTo>
                  <a:pt x="28027" y="9930"/>
                  <a:pt x="28051" y="9811"/>
                  <a:pt x="28063" y="9716"/>
                </a:cubicBezTo>
                <a:lnTo>
                  <a:pt x="29635" y="9275"/>
                </a:lnTo>
                <a:lnTo>
                  <a:pt x="29551" y="9037"/>
                </a:lnTo>
                <a:cubicBezTo>
                  <a:pt x="29218" y="9132"/>
                  <a:pt x="28873" y="9227"/>
                  <a:pt x="28516" y="9335"/>
                </a:cubicBezTo>
                <a:cubicBezTo>
                  <a:pt x="28468" y="9287"/>
                  <a:pt x="28337" y="9168"/>
                  <a:pt x="28158" y="8977"/>
                </a:cubicBezTo>
                <a:cubicBezTo>
                  <a:pt x="28099" y="8918"/>
                  <a:pt x="28004" y="8835"/>
                  <a:pt x="27932" y="8751"/>
                </a:cubicBezTo>
                <a:cubicBezTo>
                  <a:pt x="28039" y="8739"/>
                  <a:pt x="28492" y="8465"/>
                  <a:pt x="24789" y="4417"/>
                </a:cubicBezTo>
                <a:cubicBezTo>
                  <a:pt x="20765" y="0"/>
                  <a:pt x="20038" y="0"/>
                  <a:pt x="20038" y="0"/>
                </a:cubicBezTo>
                <a:close/>
              </a:path>
            </a:pathLst>
          </a:custGeom>
          <a:solidFill>
            <a:srgbClr val="67B5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4"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14"/>
          <p:cNvSpPr txBox="1">
            <a:spLocks noGrp="1"/>
          </p:cNvSpPr>
          <p:nvPr>
            <p:ph type="subTitle" idx="1"/>
          </p:nvPr>
        </p:nvSpPr>
        <p:spPr>
          <a:xfrm>
            <a:off x="713100" y="2814175"/>
            <a:ext cx="3738900" cy="94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14" name="Google Shape;614;p14"/>
          <p:cNvSpPr txBox="1">
            <a:spLocks noGrp="1"/>
          </p:cNvSpPr>
          <p:nvPr>
            <p:ph type="title"/>
          </p:nvPr>
        </p:nvSpPr>
        <p:spPr>
          <a:xfrm>
            <a:off x="713100" y="1380725"/>
            <a:ext cx="3738900" cy="13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15" name="Google Shape;615;p14"/>
          <p:cNvSpPr/>
          <p:nvPr/>
        </p:nvSpPr>
        <p:spPr>
          <a:xfrm rot="10800000">
            <a:off x="38" y="2"/>
            <a:ext cx="2123685" cy="634998"/>
          </a:xfrm>
          <a:custGeom>
            <a:avLst/>
            <a:gdLst/>
            <a:ahLst/>
            <a:cxnLst/>
            <a:rect l="l" t="t" r="r" b="b"/>
            <a:pathLst>
              <a:path w="18087" h="4414" extrusionOk="0">
                <a:moveTo>
                  <a:pt x="9433" y="1"/>
                </a:moveTo>
                <a:cubicBezTo>
                  <a:pt x="8856" y="1"/>
                  <a:pt x="8275" y="50"/>
                  <a:pt x="7692" y="163"/>
                </a:cubicBezTo>
                <a:cubicBezTo>
                  <a:pt x="6323" y="425"/>
                  <a:pt x="5180" y="1402"/>
                  <a:pt x="4263" y="2033"/>
                </a:cubicBezTo>
                <a:cubicBezTo>
                  <a:pt x="2918" y="2961"/>
                  <a:pt x="1584" y="3795"/>
                  <a:pt x="1" y="4414"/>
                </a:cubicBezTo>
                <a:lnTo>
                  <a:pt x="18086" y="4414"/>
                </a:lnTo>
                <a:lnTo>
                  <a:pt x="18086" y="4402"/>
                </a:lnTo>
                <a:lnTo>
                  <a:pt x="18086" y="1878"/>
                </a:lnTo>
                <a:cubicBezTo>
                  <a:pt x="15443" y="1377"/>
                  <a:pt x="12488" y="1"/>
                  <a:pt x="94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SECTION_TITLE_AND_DESCRIPTION_2"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15"/>
          <p:cNvSpPr txBox="1">
            <a:spLocks noGrp="1"/>
          </p:cNvSpPr>
          <p:nvPr>
            <p:ph type="title"/>
          </p:nvPr>
        </p:nvSpPr>
        <p:spPr>
          <a:xfrm>
            <a:off x="2118150" y="487775"/>
            <a:ext cx="4907700" cy="717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18" name="Google Shape;618;p15"/>
          <p:cNvSpPr txBox="1">
            <a:spLocks noGrp="1"/>
          </p:cNvSpPr>
          <p:nvPr>
            <p:ph type="title" idx="2"/>
          </p:nvPr>
        </p:nvSpPr>
        <p:spPr>
          <a:xfrm>
            <a:off x="6985675" y="1695212"/>
            <a:ext cx="1482300" cy="4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19" name="Google Shape;619;p15"/>
          <p:cNvSpPr txBox="1">
            <a:spLocks noGrp="1"/>
          </p:cNvSpPr>
          <p:nvPr>
            <p:ph type="subTitle" idx="1"/>
          </p:nvPr>
        </p:nvSpPr>
        <p:spPr>
          <a:xfrm>
            <a:off x="6258775" y="1982245"/>
            <a:ext cx="2209200" cy="10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20" name="Google Shape;620;p15"/>
          <p:cNvSpPr txBox="1">
            <a:spLocks noGrp="1"/>
          </p:cNvSpPr>
          <p:nvPr>
            <p:ph type="title" idx="3"/>
          </p:nvPr>
        </p:nvSpPr>
        <p:spPr>
          <a:xfrm>
            <a:off x="6985675" y="3312987"/>
            <a:ext cx="1482300" cy="4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21" name="Google Shape;621;p15"/>
          <p:cNvSpPr txBox="1">
            <a:spLocks noGrp="1"/>
          </p:cNvSpPr>
          <p:nvPr>
            <p:ph type="subTitle" idx="4"/>
          </p:nvPr>
        </p:nvSpPr>
        <p:spPr>
          <a:xfrm>
            <a:off x="6258775" y="3607433"/>
            <a:ext cx="2209200" cy="9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22" name="Google Shape;622;p15"/>
          <p:cNvSpPr txBox="1">
            <a:spLocks noGrp="1"/>
          </p:cNvSpPr>
          <p:nvPr>
            <p:ph type="title" idx="5"/>
          </p:nvPr>
        </p:nvSpPr>
        <p:spPr>
          <a:xfrm>
            <a:off x="713099" y="1695200"/>
            <a:ext cx="1482300" cy="4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23" name="Google Shape;623;p15"/>
          <p:cNvSpPr txBox="1">
            <a:spLocks noGrp="1"/>
          </p:cNvSpPr>
          <p:nvPr>
            <p:ph type="subTitle" idx="6"/>
          </p:nvPr>
        </p:nvSpPr>
        <p:spPr>
          <a:xfrm>
            <a:off x="713100" y="1982225"/>
            <a:ext cx="2209200" cy="10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24" name="Google Shape;624;p15"/>
          <p:cNvSpPr txBox="1">
            <a:spLocks noGrp="1"/>
          </p:cNvSpPr>
          <p:nvPr>
            <p:ph type="title" idx="7"/>
          </p:nvPr>
        </p:nvSpPr>
        <p:spPr>
          <a:xfrm>
            <a:off x="713105" y="3319952"/>
            <a:ext cx="1482300" cy="4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25" name="Google Shape;625;p15"/>
          <p:cNvSpPr txBox="1">
            <a:spLocks noGrp="1"/>
          </p:cNvSpPr>
          <p:nvPr>
            <p:ph type="subTitle" idx="8"/>
          </p:nvPr>
        </p:nvSpPr>
        <p:spPr>
          <a:xfrm>
            <a:off x="713125" y="3618199"/>
            <a:ext cx="2209200" cy="9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26" name="Google Shape;626;p15"/>
          <p:cNvSpPr/>
          <p:nvPr/>
        </p:nvSpPr>
        <p:spPr>
          <a:xfrm>
            <a:off x="5750275" y="4739524"/>
            <a:ext cx="3401667" cy="407405"/>
          </a:xfrm>
          <a:custGeom>
            <a:avLst/>
            <a:gdLst/>
            <a:ahLst/>
            <a:cxnLst/>
            <a:rect l="l" t="t" r="r" b="b"/>
            <a:pathLst>
              <a:path w="53984" h="8516" extrusionOk="0">
                <a:moveTo>
                  <a:pt x="46657" y="1"/>
                </a:moveTo>
                <a:cubicBezTo>
                  <a:pt x="46074" y="1"/>
                  <a:pt x="45488" y="51"/>
                  <a:pt x="44899" y="169"/>
                </a:cubicBezTo>
                <a:cubicBezTo>
                  <a:pt x="43542" y="431"/>
                  <a:pt x="42387" y="1407"/>
                  <a:pt x="41470" y="2038"/>
                </a:cubicBezTo>
                <a:cubicBezTo>
                  <a:pt x="39232" y="3574"/>
                  <a:pt x="37029" y="4872"/>
                  <a:pt x="33612" y="5336"/>
                </a:cubicBezTo>
                <a:cubicBezTo>
                  <a:pt x="32989" y="5416"/>
                  <a:pt x="32472" y="5460"/>
                  <a:pt x="31980" y="5460"/>
                </a:cubicBezTo>
                <a:cubicBezTo>
                  <a:pt x="31371" y="5460"/>
                  <a:pt x="30802" y="5392"/>
                  <a:pt x="30123" y="5241"/>
                </a:cubicBezTo>
                <a:cubicBezTo>
                  <a:pt x="29750" y="5162"/>
                  <a:pt x="28846" y="5072"/>
                  <a:pt x="27839" y="5072"/>
                </a:cubicBezTo>
                <a:cubicBezTo>
                  <a:pt x="26724" y="5072"/>
                  <a:pt x="25482" y="5182"/>
                  <a:pt x="24694" y="5538"/>
                </a:cubicBezTo>
                <a:cubicBezTo>
                  <a:pt x="23539" y="6071"/>
                  <a:pt x="22016" y="6265"/>
                  <a:pt x="20469" y="6265"/>
                </a:cubicBezTo>
                <a:cubicBezTo>
                  <a:pt x="19146" y="6265"/>
                  <a:pt x="17804" y="6123"/>
                  <a:pt x="16657" y="5931"/>
                </a:cubicBezTo>
                <a:cubicBezTo>
                  <a:pt x="14636" y="5589"/>
                  <a:pt x="12849" y="5387"/>
                  <a:pt x="11110" y="5387"/>
                </a:cubicBezTo>
                <a:cubicBezTo>
                  <a:pt x="8793" y="5387"/>
                  <a:pt x="6562" y="5746"/>
                  <a:pt x="3977" y="6610"/>
                </a:cubicBezTo>
                <a:cubicBezTo>
                  <a:pt x="2417" y="7134"/>
                  <a:pt x="1179" y="7801"/>
                  <a:pt x="0" y="8515"/>
                </a:cubicBezTo>
                <a:lnTo>
                  <a:pt x="53983" y="8515"/>
                </a:lnTo>
                <a:lnTo>
                  <a:pt x="53983" y="1574"/>
                </a:lnTo>
                <a:cubicBezTo>
                  <a:pt x="51696" y="973"/>
                  <a:pt x="49211" y="1"/>
                  <a:pt x="4665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p15"/>
          <p:cNvSpPr/>
          <p:nvPr/>
        </p:nvSpPr>
        <p:spPr>
          <a:xfrm rot="10800000">
            <a:off x="0" y="135"/>
            <a:ext cx="6259850" cy="557266"/>
          </a:xfrm>
          <a:custGeom>
            <a:avLst/>
            <a:gdLst/>
            <a:ahLst/>
            <a:cxnLst/>
            <a:rect l="l" t="t" r="r" b="b"/>
            <a:pathLst>
              <a:path w="53984" h="8516" extrusionOk="0">
                <a:moveTo>
                  <a:pt x="46657" y="1"/>
                </a:moveTo>
                <a:cubicBezTo>
                  <a:pt x="46074" y="1"/>
                  <a:pt x="45488" y="51"/>
                  <a:pt x="44899" y="169"/>
                </a:cubicBezTo>
                <a:cubicBezTo>
                  <a:pt x="43542" y="431"/>
                  <a:pt x="42387" y="1407"/>
                  <a:pt x="41470" y="2038"/>
                </a:cubicBezTo>
                <a:cubicBezTo>
                  <a:pt x="39232" y="3574"/>
                  <a:pt x="37029" y="4872"/>
                  <a:pt x="33612" y="5336"/>
                </a:cubicBezTo>
                <a:cubicBezTo>
                  <a:pt x="32989" y="5416"/>
                  <a:pt x="32472" y="5460"/>
                  <a:pt x="31980" y="5460"/>
                </a:cubicBezTo>
                <a:cubicBezTo>
                  <a:pt x="31371" y="5460"/>
                  <a:pt x="30802" y="5392"/>
                  <a:pt x="30123" y="5241"/>
                </a:cubicBezTo>
                <a:cubicBezTo>
                  <a:pt x="29750" y="5162"/>
                  <a:pt x="28846" y="5072"/>
                  <a:pt x="27839" y="5072"/>
                </a:cubicBezTo>
                <a:cubicBezTo>
                  <a:pt x="26724" y="5072"/>
                  <a:pt x="25482" y="5182"/>
                  <a:pt x="24694" y="5538"/>
                </a:cubicBezTo>
                <a:cubicBezTo>
                  <a:pt x="23539" y="6071"/>
                  <a:pt x="22016" y="6265"/>
                  <a:pt x="20469" y="6265"/>
                </a:cubicBezTo>
                <a:cubicBezTo>
                  <a:pt x="19146" y="6265"/>
                  <a:pt x="17804" y="6123"/>
                  <a:pt x="16657" y="5931"/>
                </a:cubicBezTo>
                <a:cubicBezTo>
                  <a:pt x="14636" y="5589"/>
                  <a:pt x="12849" y="5387"/>
                  <a:pt x="11110" y="5387"/>
                </a:cubicBezTo>
                <a:cubicBezTo>
                  <a:pt x="8793" y="5387"/>
                  <a:pt x="6562" y="5746"/>
                  <a:pt x="3977" y="6610"/>
                </a:cubicBezTo>
                <a:cubicBezTo>
                  <a:pt x="2417" y="7134"/>
                  <a:pt x="1179" y="7801"/>
                  <a:pt x="0" y="8515"/>
                </a:cubicBezTo>
                <a:lnTo>
                  <a:pt x="53983" y="8515"/>
                </a:lnTo>
                <a:lnTo>
                  <a:pt x="53983" y="1574"/>
                </a:lnTo>
                <a:cubicBezTo>
                  <a:pt x="51696" y="973"/>
                  <a:pt x="49211" y="1"/>
                  <a:pt x="4665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SECTION_TITLE_AND_DESCRIPTION_2_1"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16"/>
          <p:cNvSpPr txBox="1">
            <a:spLocks noGrp="1"/>
          </p:cNvSpPr>
          <p:nvPr>
            <p:ph type="title"/>
          </p:nvPr>
        </p:nvSpPr>
        <p:spPr>
          <a:xfrm>
            <a:off x="1284175" y="3371700"/>
            <a:ext cx="3034200" cy="439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30" name="Google Shape;630;p16"/>
          <p:cNvSpPr txBox="1">
            <a:spLocks noGrp="1"/>
          </p:cNvSpPr>
          <p:nvPr>
            <p:ph type="title" idx="2"/>
          </p:nvPr>
        </p:nvSpPr>
        <p:spPr>
          <a:xfrm>
            <a:off x="4825621" y="3371700"/>
            <a:ext cx="3034200" cy="439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31" name="Google Shape;631;p16"/>
          <p:cNvSpPr txBox="1">
            <a:spLocks noGrp="1"/>
          </p:cNvSpPr>
          <p:nvPr>
            <p:ph type="subTitle" idx="1"/>
          </p:nvPr>
        </p:nvSpPr>
        <p:spPr>
          <a:xfrm>
            <a:off x="1284200" y="3684892"/>
            <a:ext cx="3034200" cy="9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32" name="Google Shape;632;p16"/>
          <p:cNvSpPr txBox="1">
            <a:spLocks noGrp="1"/>
          </p:cNvSpPr>
          <p:nvPr>
            <p:ph type="subTitle" idx="3"/>
          </p:nvPr>
        </p:nvSpPr>
        <p:spPr>
          <a:xfrm>
            <a:off x="4825648" y="3684893"/>
            <a:ext cx="3034200" cy="9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33" name="Google Shape;633;p16"/>
          <p:cNvSpPr txBox="1">
            <a:spLocks noGrp="1"/>
          </p:cNvSpPr>
          <p:nvPr>
            <p:ph type="title" idx="4"/>
          </p:nvPr>
        </p:nvSpPr>
        <p:spPr>
          <a:xfrm>
            <a:off x="1604400" y="492648"/>
            <a:ext cx="5935200" cy="71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34" name="Google Shape;634;p16"/>
          <p:cNvSpPr/>
          <p:nvPr/>
        </p:nvSpPr>
        <p:spPr>
          <a:xfrm rot="3947616">
            <a:off x="8394776" y="2603427"/>
            <a:ext cx="1169789" cy="956436"/>
          </a:xfrm>
          <a:custGeom>
            <a:avLst/>
            <a:gdLst/>
            <a:ahLst/>
            <a:cxnLst/>
            <a:rect l="l" t="t" r="r" b="b"/>
            <a:pathLst>
              <a:path w="29635" h="24230" extrusionOk="0">
                <a:moveTo>
                  <a:pt x="20431" y="4644"/>
                </a:moveTo>
                <a:cubicBezTo>
                  <a:pt x="20503" y="4715"/>
                  <a:pt x="20598" y="4775"/>
                  <a:pt x="20681" y="4858"/>
                </a:cubicBezTo>
                <a:cubicBezTo>
                  <a:pt x="23264" y="6961"/>
                  <a:pt x="25678" y="9424"/>
                  <a:pt x="26570" y="9424"/>
                </a:cubicBezTo>
                <a:cubicBezTo>
                  <a:pt x="26652" y="9424"/>
                  <a:pt x="26722" y="9403"/>
                  <a:pt x="26777" y="9358"/>
                </a:cubicBezTo>
                <a:cubicBezTo>
                  <a:pt x="26849" y="9418"/>
                  <a:pt x="26920" y="9466"/>
                  <a:pt x="26980" y="9513"/>
                </a:cubicBezTo>
                <a:cubicBezTo>
                  <a:pt x="27087" y="9597"/>
                  <a:pt x="27170" y="9656"/>
                  <a:pt x="27254" y="9716"/>
                </a:cubicBezTo>
                <a:cubicBezTo>
                  <a:pt x="26480" y="9942"/>
                  <a:pt x="25718" y="10180"/>
                  <a:pt x="24944" y="10418"/>
                </a:cubicBezTo>
                <a:cubicBezTo>
                  <a:pt x="24884" y="10335"/>
                  <a:pt x="24765" y="10228"/>
                  <a:pt x="24610" y="10073"/>
                </a:cubicBezTo>
                <a:cubicBezTo>
                  <a:pt x="24551" y="10013"/>
                  <a:pt x="24467" y="9942"/>
                  <a:pt x="24396" y="9858"/>
                </a:cubicBezTo>
                <a:cubicBezTo>
                  <a:pt x="24491" y="9835"/>
                  <a:pt x="24956" y="9573"/>
                  <a:pt x="21253" y="5525"/>
                </a:cubicBezTo>
                <a:cubicBezTo>
                  <a:pt x="20967" y="5215"/>
                  <a:pt x="20681" y="4917"/>
                  <a:pt x="20431" y="4644"/>
                </a:cubicBezTo>
                <a:close/>
                <a:moveTo>
                  <a:pt x="20038" y="0"/>
                </a:moveTo>
                <a:cubicBezTo>
                  <a:pt x="20038" y="0"/>
                  <a:pt x="19788" y="786"/>
                  <a:pt x="22384" y="3560"/>
                </a:cubicBezTo>
                <a:cubicBezTo>
                  <a:pt x="24721" y="6031"/>
                  <a:pt x="26819" y="8865"/>
                  <a:pt x="27686" y="8865"/>
                </a:cubicBezTo>
                <a:cubicBezTo>
                  <a:pt x="27746" y="8865"/>
                  <a:pt x="27801" y="8851"/>
                  <a:pt x="27849" y="8823"/>
                </a:cubicBezTo>
                <a:lnTo>
                  <a:pt x="28075" y="9061"/>
                </a:lnTo>
                <a:cubicBezTo>
                  <a:pt x="28230" y="9216"/>
                  <a:pt x="28349" y="9323"/>
                  <a:pt x="28408" y="9382"/>
                </a:cubicBezTo>
                <a:cubicBezTo>
                  <a:pt x="28063" y="9477"/>
                  <a:pt x="27730" y="9573"/>
                  <a:pt x="27385" y="9680"/>
                </a:cubicBezTo>
                <a:cubicBezTo>
                  <a:pt x="27301" y="9620"/>
                  <a:pt x="27206" y="9525"/>
                  <a:pt x="27051" y="9418"/>
                </a:cubicBezTo>
                <a:cubicBezTo>
                  <a:pt x="26992" y="9382"/>
                  <a:pt x="26932" y="9335"/>
                  <a:pt x="26861" y="9275"/>
                </a:cubicBezTo>
                <a:cubicBezTo>
                  <a:pt x="26944" y="9263"/>
                  <a:pt x="27456" y="8989"/>
                  <a:pt x="23182" y="5370"/>
                </a:cubicBezTo>
                <a:cubicBezTo>
                  <a:pt x="18800" y="1684"/>
                  <a:pt x="17961" y="1607"/>
                  <a:pt x="17899" y="1607"/>
                </a:cubicBezTo>
                <a:cubicBezTo>
                  <a:pt x="17896" y="1607"/>
                  <a:pt x="17895" y="1607"/>
                  <a:pt x="17895" y="1607"/>
                </a:cubicBezTo>
                <a:cubicBezTo>
                  <a:pt x="17895" y="1607"/>
                  <a:pt x="17860" y="1846"/>
                  <a:pt x="18288" y="2453"/>
                </a:cubicBezTo>
                <a:cubicBezTo>
                  <a:pt x="16873" y="1130"/>
                  <a:pt x="16525" y="1107"/>
                  <a:pt x="16503" y="1107"/>
                </a:cubicBezTo>
                <a:cubicBezTo>
                  <a:pt x="16503" y="1107"/>
                  <a:pt x="16502" y="1107"/>
                  <a:pt x="16502" y="1107"/>
                </a:cubicBezTo>
                <a:cubicBezTo>
                  <a:pt x="16502" y="1107"/>
                  <a:pt x="16252" y="1893"/>
                  <a:pt x="18836" y="4655"/>
                </a:cubicBezTo>
                <a:cubicBezTo>
                  <a:pt x="21176" y="7141"/>
                  <a:pt x="23287" y="9970"/>
                  <a:pt x="24143" y="9970"/>
                </a:cubicBezTo>
                <a:cubicBezTo>
                  <a:pt x="24202" y="9970"/>
                  <a:pt x="24254" y="9957"/>
                  <a:pt x="24301" y="9930"/>
                </a:cubicBezTo>
                <a:lnTo>
                  <a:pt x="24539" y="10168"/>
                </a:lnTo>
                <a:cubicBezTo>
                  <a:pt x="24658" y="10287"/>
                  <a:pt x="24765" y="10370"/>
                  <a:pt x="24825" y="10454"/>
                </a:cubicBezTo>
                <a:cubicBezTo>
                  <a:pt x="24479" y="10549"/>
                  <a:pt x="24134" y="10656"/>
                  <a:pt x="23813" y="10763"/>
                </a:cubicBezTo>
                <a:cubicBezTo>
                  <a:pt x="23729" y="10704"/>
                  <a:pt x="23634" y="10632"/>
                  <a:pt x="23515" y="10537"/>
                </a:cubicBezTo>
                <a:cubicBezTo>
                  <a:pt x="23455" y="10489"/>
                  <a:pt x="23396" y="10454"/>
                  <a:pt x="23313" y="10394"/>
                </a:cubicBezTo>
                <a:cubicBezTo>
                  <a:pt x="23408" y="10370"/>
                  <a:pt x="23908" y="10108"/>
                  <a:pt x="19645" y="6489"/>
                </a:cubicBezTo>
                <a:cubicBezTo>
                  <a:pt x="15289" y="2813"/>
                  <a:pt x="14435" y="2726"/>
                  <a:pt x="14364" y="2726"/>
                </a:cubicBezTo>
                <a:cubicBezTo>
                  <a:pt x="14361" y="2726"/>
                  <a:pt x="14359" y="2727"/>
                  <a:pt x="14359" y="2727"/>
                </a:cubicBezTo>
                <a:cubicBezTo>
                  <a:pt x="14359" y="2727"/>
                  <a:pt x="14204" y="3548"/>
                  <a:pt x="17145" y="5953"/>
                </a:cubicBezTo>
                <a:cubicBezTo>
                  <a:pt x="19717" y="8068"/>
                  <a:pt x="22130" y="10531"/>
                  <a:pt x="23022" y="10531"/>
                </a:cubicBezTo>
                <a:cubicBezTo>
                  <a:pt x="23104" y="10531"/>
                  <a:pt x="23174" y="10510"/>
                  <a:pt x="23229" y="10466"/>
                </a:cubicBezTo>
                <a:cubicBezTo>
                  <a:pt x="23301" y="10525"/>
                  <a:pt x="23384" y="10573"/>
                  <a:pt x="23444" y="10609"/>
                </a:cubicBezTo>
                <a:cubicBezTo>
                  <a:pt x="23527" y="10692"/>
                  <a:pt x="23622" y="10751"/>
                  <a:pt x="23682" y="10787"/>
                </a:cubicBezTo>
                <a:cubicBezTo>
                  <a:pt x="22693" y="11085"/>
                  <a:pt x="21741" y="11382"/>
                  <a:pt x="20836" y="11680"/>
                </a:cubicBezTo>
                <a:cubicBezTo>
                  <a:pt x="20777" y="11621"/>
                  <a:pt x="20657" y="11502"/>
                  <a:pt x="20491" y="11359"/>
                </a:cubicBezTo>
                <a:lnTo>
                  <a:pt x="20134" y="11001"/>
                </a:lnTo>
                <a:cubicBezTo>
                  <a:pt x="20253" y="10906"/>
                  <a:pt x="20288" y="10335"/>
                  <a:pt x="16955" y="6679"/>
                </a:cubicBezTo>
                <a:cubicBezTo>
                  <a:pt x="12919" y="2263"/>
                  <a:pt x="12204" y="2262"/>
                  <a:pt x="12204" y="2262"/>
                </a:cubicBezTo>
                <a:lnTo>
                  <a:pt x="12204" y="2262"/>
                </a:lnTo>
                <a:cubicBezTo>
                  <a:pt x="12204" y="2262"/>
                  <a:pt x="11954" y="3048"/>
                  <a:pt x="14538" y="5822"/>
                </a:cubicBezTo>
                <a:cubicBezTo>
                  <a:pt x="16870" y="8309"/>
                  <a:pt x="18976" y="11125"/>
                  <a:pt x="19838" y="11125"/>
                </a:cubicBezTo>
                <a:cubicBezTo>
                  <a:pt x="19904" y="11125"/>
                  <a:pt x="19963" y="11108"/>
                  <a:pt x="20015" y="11073"/>
                </a:cubicBezTo>
                <a:cubicBezTo>
                  <a:pt x="20169" y="11204"/>
                  <a:pt x="20288" y="11347"/>
                  <a:pt x="20384" y="11442"/>
                </a:cubicBezTo>
                <a:cubicBezTo>
                  <a:pt x="20503" y="11561"/>
                  <a:pt x="20610" y="11656"/>
                  <a:pt x="20669" y="11728"/>
                </a:cubicBezTo>
                <a:cubicBezTo>
                  <a:pt x="20253" y="11859"/>
                  <a:pt x="19836" y="12002"/>
                  <a:pt x="19455" y="12121"/>
                </a:cubicBezTo>
                <a:cubicBezTo>
                  <a:pt x="19372" y="12061"/>
                  <a:pt x="19288" y="11978"/>
                  <a:pt x="19157" y="11883"/>
                </a:cubicBezTo>
                <a:cubicBezTo>
                  <a:pt x="19074" y="11823"/>
                  <a:pt x="18991" y="11763"/>
                  <a:pt x="18895" y="11680"/>
                </a:cubicBezTo>
                <a:cubicBezTo>
                  <a:pt x="19003" y="11656"/>
                  <a:pt x="19407" y="11323"/>
                  <a:pt x="15288" y="7739"/>
                </a:cubicBezTo>
                <a:cubicBezTo>
                  <a:pt x="10973" y="3992"/>
                  <a:pt x="10134" y="3905"/>
                  <a:pt x="10066" y="3905"/>
                </a:cubicBezTo>
                <a:cubicBezTo>
                  <a:pt x="10062" y="3905"/>
                  <a:pt x="10061" y="3905"/>
                  <a:pt x="10061" y="3905"/>
                </a:cubicBezTo>
                <a:cubicBezTo>
                  <a:pt x="10061" y="3905"/>
                  <a:pt x="9894" y="4715"/>
                  <a:pt x="12799" y="7156"/>
                </a:cubicBezTo>
                <a:cubicBezTo>
                  <a:pt x="15357" y="9320"/>
                  <a:pt x="17734" y="11825"/>
                  <a:pt x="18623" y="11825"/>
                </a:cubicBezTo>
                <a:cubicBezTo>
                  <a:pt x="18702" y="11825"/>
                  <a:pt x="18769" y="11805"/>
                  <a:pt x="18824" y="11763"/>
                </a:cubicBezTo>
                <a:cubicBezTo>
                  <a:pt x="18931" y="11835"/>
                  <a:pt x="19014" y="11906"/>
                  <a:pt x="19098" y="11966"/>
                </a:cubicBezTo>
                <a:cubicBezTo>
                  <a:pt x="19181" y="12037"/>
                  <a:pt x="19253" y="12097"/>
                  <a:pt x="19336" y="12144"/>
                </a:cubicBezTo>
                <a:cubicBezTo>
                  <a:pt x="18764" y="12323"/>
                  <a:pt x="18229" y="12502"/>
                  <a:pt x="17705" y="12668"/>
                </a:cubicBezTo>
                <a:cubicBezTo>
                  <a:pt x="17633" y="12609"/>
                  <a:pt x="17550" y="12537"/>
                  <a:pt x="17407" y="12430"/>
                </a:cubicBezTo>
                <a:cubicBezTo>
                  <a:pt x="17336" y="12371"/>
                  <a:pt x="17252" y="12311"/>
                  <a:pt x="17157" y="12240"/>
                </a:cubicBezTo>
                <a:cubicBezTo>
                  <a:pt x="17264" y="12204"/>
                  <a:pt x="17669" y="11883"/>
                  <a:pt x="13526" y="8287"/>
                </a:cubicBezTo>
                <a:cubicBezTo>
                  <a:pt x="9210" y="4539"/>
                  <a:pt x="8372" y="4453"/>
                  <a:pt x="8304" y="4453"/>
                </a:cubicBezTo>
                <a:cubicBezTo>
                  <a:pt x="8300" y="4453"/>
                  <a:pt x="8299" y="4453"/>
                  <a:pt x="8299" y="4453"/>
                </a:cubicBezTo>
                <a:cubicBezTo>
                  <a:pt x="8299" y="4453"/>
                  <a:pt x="8144" y="5275"/>
                  <a:pt x="11037" y="7715"/>
                </a:cubicBezTo>
                <a:cubicBezTo>
                  <a:pt x="13591" y="9865"/>
                  <a:pt x="15955" y="12376"/>
                  <a:pt x="16863" y="12376"/>
                </a:cubicBezTo>
                <a:cubicBezTo>
                  <a:pt x="16946" y="12376"/>
                  <a:pt x="17016" y="12355"/>
                  <a:pt x="17074" y="12311"/>
                </a:cubicBezTo>
                <a:cubicBezTo>
                  <a:pt x="17169" y="12383"/>
                  <a:pt x="17264" y="12454"/>
                  <a:pt x="17336" y="12514"/>
                </a:cubicBezTo>
                <a:cubicBezTo>
                  <a:pt x="17431" y="12597"/>
                  <a:pt x="17502" y="12656"/>
                  <a:pt x="17574" y="12692"/>
                </a:cubicBezTo>
                <a:cubicBezTo>
                  <a:pt x="17026" y="12871"/>
                  <a:pt x="16514" y="13037"/>
                  <a:pt x="16038" y="13192"/>
                </a:cubicBezTo>
                <a:cubicBezTo>
                  <a:pt x="15955" y="13145"/>
                  <a:pt x="15835" y="13073"/>
                  <a:pt x="15669" y="12966"/>
                </a:cubicBezTo>
                <a:cubicBezTo>
                  <a:pt x="15526" y="12871"/>
                  <a:pt x="15323" y="12775"/>
                  <a:pt x="15121" y="12656"/>
                </a:cubicBezTo>
                <a:cubicBezTo>
                  <a:pt x="15704" y="11799"/>
                  <a:pt x="9097" y="8858"/>
                  <a:pt x="9097" y="8858"/>
                </a:cubicBezTo>
                <a:cubicBezTo>
                  <a:pt x="9097" y="8858"/>
                  <a:pt x="6214" y="7336"/>
                  <a:pt x="4828" y="7336"/>
                </a:cubicBezTo>
                <a:cubicBezTo>
                  <a:pt x="4578" y="7336"/>
                  <a:pt x="4378" y="7385"/>
                  <a:pt x="4251" y="7501"/>
                </a:cubicBezTo>
                <a:cubicBezTo>
                  <a:pt x="4251" y="7501"/>
                  <a:pt x="4358" y="8430"/>
                  <a:pt x="7751" y="9632"/>
                </a:cubicBezTo>
                <a:cubicBezTo>
                  <a:pt x="9930" y="10397"/>
                  <a:pt x="13142" y="12841"/>
                  <a:pt x="14586" y="12841"/>
                </a:cubicBezTo>
                <a:cubicBezTo>
                  <a:pt x="14760" y="12841"/>
                  <a:pt x="14908" y="12806"/>
                  <a:pt x="15026" y="12728"/>
                </a:cubicBezTo>
                <a:lnTo>
                  <a:pt x="15050" y="12716"/>
                </a:lnTo>
                <a:lnTo>
                  <a:pt x="15062" y="12716"/>
                </a:lnTo>
                <a:cubicBezTo>
                  <a:pt x="15288" y="12835"/>
                  <a:pt x="15478" y="12918"/>
                  <a:pt x="15645" y="13014"/>
                </a:cubicBezTo>
                <a:cubicBezTo>
                  <a:pt x="15776" y="13085"/>
                  <a:pt x="15883" y="13145"/>
                  <a:pt x="15966" y="13192"/>
                </a:cubicBezTo>
                <a:cubicBezTo>
                  <a:pt x="15478" y="13347"/>
                  <a:pt x="15014" y="13490"/>
                  <a:pt x="14609" y="13621"/>
                </a:cubicBezTo>
                <a:cubicBezTo>
                  <a:pt x="14526" y="13585"/>
                  <a:pt x="14419" y="13549"/>
                  <a:pt x="14276" y="13490"/>
                </a:cubicBezTo>
                <a:cubicBezTo>
                  <a:pt x="14109" y="13430"/>
                  <a:pt x="13895" y="13335"/>
                  <a:pt x="13680" y="13252"/>
                </a:cubicBezTo>
                <a:cubicBezTo>
                  <a:pt x="13657" y="13252"/>
                  <a:pt x="13645" y="13228"/>
                  <a:pt x="13633" y="13228"/>
                </a:cubicBezTo>
                <a:cubicBezTo>
                  <a:pt x="13657" y="12394"/>
                  <a:pt x="10001" y="11644"/>
                  <a:pt x="6560" y="10489"/>
                </a:cubicBezTo>
                <a:cubicBezTo>
                  <a:pt x="4717" y="9873"/>
                  <a:pt x="3656" y="9723"/>
                  <a:pt x="3060" y="9723"/>
                </a:cubicBezTo>
                <a:cubicBezTo>
                  <a:pt x="2493" y="9723"/>
                  <a:pt x="2346" y="9858"/>
                  <a:pt x="2346" y="9858"/>
                </a:cubicBezTo>
                <a:cubicBezTo>
                  <a:pt x="2346" y="9858"/>
                  <a:pt x="2631" y="10513"/>
                  <a:pt x="8346" y="12323"/>
                </a:cubicBezTo>
                <a:cubicBezTo>
                  <a:pt x="11387" y="13294"/>
                  <a:pt x="12678" y="13521"/>
                  <a:pt x="13220" y="13521"/>
                </a:cubicBezTo>
                <a:cubicBezTo>
                  <a:pt x="13696" y="13521"/>
                  <a:pt x="13597" y="13347"/>
                  <a:pt x="13597" y="13347"/>
                </a:cubicBezTo>
                <a:cubicBezTo>
                  <a:pt x="13621" y="13347"/>
                  <a:pt x="13633" y="13371"/>
                  <a:pt x="13645" y="13371"/>
                </a:cubicBezTo>
                <a:cubicBezTo>
                  <a:pt x="13883" y="13454"/>
                  <a:pt x="14073" y="13526"/>
                  <a:pt x="14240" y="13585"/>
                </a:cubicBezTo>
                <a:cubicBezTo>
                  <a:pt x="14311" y="13621"/>
                  <a:pt x="14395" y="13645"/>
                  <a:pt x="14454" y="13668"/>
                </a:cubicBezTo>
                <a:cubicBezTo>
                  <a:pt x="13526" y="13942"/>
                  <a:pt x="12918" y="14145"/>
                  <a:pt x="12728" y="14169"/>
                </a:cubicBezTo>
                <a:lnTo>
                  <a:pt x="12192" y="14169"/>
                </a:lnTo>
                <a:lnTo>
                  <a:pt x="11966" y="14180"/>
                </a:lnTo>
                <a:cubicBezTo>
                  <a:pt x="11998" y="13783"/>
                  <a:pt x="10959" y="13661"/>
                  <a:pt x="9667" y="13661"/>
                </a:cubicBezTo>
                <a:cubicBezTo>
                  <a:pt x="7586" y="13661"/>
                  <a:pt x="4846" y="13978"/>
                  <a:pt x="4846" y="13978"/>
                </a:cubicBezTo>
                <a:cubicBezTo>
                  <a:pt x="4846" y="13978"/>
                  <a:pt x="322" y="14180"/>
                  <a:pt x="0" y="15276"/>
                </a:cubicBezTo>
                <a:cubicBezTo>
                  <a:pt x="0" y="15276"/>
                  <a:pt x="257" y="15615"/>
                  <a:pt x="1523" y="15615"/>
                </a:cubicBezTo>
                <a:cubicBezTo>
                  <a:pt x="2125" y="15615"/>
                  <a:pt x="2956" y="15538"/>
                  <a:pt x="4096" y="15312"/>
                </a:cubicBezTo>
                <a:cubicBezTo>
                  <a:pt x="6620" y="14823"/>
                  <a:pt x="11299" y="15466"/>
                  <a:pt x="11918" y="14288"/>
                </a:cubicBezTo>
                <a:lnTo>
                  <a:pt x="12192" y="14276"/>
                </a:lnTo>
                <a:cubicBezTo>
                  <a:pt x="12260" y="14272"/>
                  <a:pt x="12327" y="14270"/>
                  <a:pt x="12395" y="14270"/>
                </a:cubicBezTo>
                <a:cubicBezTo>
                  <a:pt x="12529" y="14270"/>
                  <a:pt x="12664" y="14276"/>
                  <a:pt x="12799" y="14276"/>
                </a:cubicBezTo>
                <a:lnTo>
                  <a:pt x="11954" y="14835"/>
                </a:lnTo>
                <a:cubicBezTo>
                  <a:pt x="11893" y="14792"/>
                  <a:pt x="11816" y="14771"/>
                  <a:pt x="11722" y="14771"/>
                </a:cubicBezTo>
                <a:cubicBezTo>
                  <a:pt x="10766" y="14771"/>
                  <a:pt x="8163" y="16916"/>
                  <a:pt x="5441" y="18705"/>
                </a:cubicBezTo>
                <a:cubicBezTo>
                  <a:pt x="2274" y="20788"/>
                  <a:pt x="2334" y="21622"/>
                  <a:pt x="2334" y="21622"/>
                </a:cubicBezTo>
                <a:cubicBezTo>
                  <a:pt x="2334" y="21622"/>
                  <a:pt x="2340" y="21623"/>
                  <a:pt x="2356" y="21623"/>
                </a:cubicBezTo>
                <a:cubicBezTo>
                  <a:pt x="2506" y="21623"/>
                  <a:pt x="3501" y="21478"/>
                  <a:pt x="7977" y="18443"/>
                </a:cubicBezTo>
                <a:cubicBezTo>
                  <a:pt x="12930" y="15073"/>
                  <a:pt x="12037" y="14954"/>
                  <a:pt x="12037" y="14954"/>
                </a:cubicBezTo>
                <a:cubicBezTo>
                  <a:pt x="12037" y="14942"/>
                  <a:pt x="12025" y="14942"/>
                  <a:pt x="12025" y="14931"/>
                </a:cubicBezTo>
                <a:lnTo>
                  <a:pt x="12752" y="14442"/>
                </a:lnTo>
                <a:cubicBezTo>
                  <a:pt x="12764" y="14442"/>
                  <a:pt x="12776" y="14419"/>
                  <a:pt x="12799" y="14419"/>
                </a:cubicBezTo>
                <a:cubicBezTo>
                  <a:pt x="12895" y="14383"/>
                  <a:pt x="13395" y="14204"/>
                  <a:pt x="14169" y="13942"/>
                </a:cubicBezTo>
                <a:lnTo>
                  <a:pt x="14169" y="13942"/>
                </a:lnTo>
                <a:lnTo>
                  <a:pt x="14073" y="14038"/>
                </a:lnTo>
                <a:cubicBezTo>
                  <a:pt x="13990" y="14121"/>
                  <a:pt x="13895" y="14228"/>
                  <a:pt x="13776" y="14335"/>
                </a:cubicBezTo>
                <a:cubicBezTo>
                  <a:pt x="13725" y="14301"/>
                  <a:pt x="13667" y="14284"/>
                  <a:pt x="13603" y="14284"/>
                </a:cubicBezTo>
                <a:cubicBezTo>
                  <a:pt x="12750" y="14284"/>
                  <a:pt x="10696" y="17148"/>
                  <a:pt x="8406" y="19693"/>
                </a:cubicBezTo>
                <a:cubicBezTo>
                  <a:pt x="5846" y="22574"/>
                  <a:pt x="6120" y="23372"/>
                  <a:pt x="6120" y="23372"/>
                </a:cubicBezTo>
                <a:cubicBezTo>
                  <a:pt x="6120" y="23372"/>
                  <a:pt x="6834" y="23372"/>
                  <a:pt x="10775" y="18860"/>
                </a:cubicBezTo>
                <a:cubicBezTo>
                  <a:pt x="14050" y="15121"/>
                  <a:pt x="13990" y="14561"/>
                  <a:pt x="13871" y="14466"/>
                </a:cubicBezTo>
                <a:cubicBezTo>
                  <a:pt x="13978" y="14359"/>
                  <a:pt x="14061" y="14276"/>
                  <a:pt x="14133" y="14180"/>
                </a:cubicBezTo>
                <a:cubicBezTo>
                  <a:pt x="14240" y="14085"/>
                  <a:pt x="14323" y="13990"/>
                  <a:pt x="14383" y="13918"/>
                </a:cubicBezTo>
                <a:cubicBezTo>
                  <a:pt x="14490" y="13883"/>
                  <a:pt x="14597" y="13847"/>
                  <a:pt x="14716" y="13811"/>
                </a:cubicBezTo>
                <a:lnTo>
                  <a:pt x="14728" y="13811"/>
                </a:lnTo>
                <a:lnTo>
                  <a:pt x="14728" y="13799"/>
                </a:lnTo>
                <a:cubicBezTo>
                  <a:pt x="15050" y="13692"/>
                  <a:pt x="15407" y="13573"/>
                  <a:pt x="15776" y="13454"/>
                </a:cubicBezTo>
                <a:lnTo>
                  <a:pt x="15776" y="13454"/>
                </a:lnTo>
                <a:cubicBezTo>
                  <a:pt x="15716" y="13526"/>
                  <a:pt x="15645" y="13645"/>
                  <a:pt x="15526" y="13788"/>
                </a:cubicBezTo>
                <a:cubicBezTo>
                  <a:pt x="15466" y="13859"/>
                  <a:pt x="15407" y="13942"/>
                  <a:pt x="15323" y="14049"/>
                </a:cubicBezTo>
                <a:cubicBezTo>
                  <a:pt x="15285" y="14031"/>
                  <a:pt x="15243" y="14022"/>
                  <a:pt x="15200" y="14022"/>
                </a:cubicBezTo>
                <a:cubicBezTo>
                  <a:pt x="14379" y="14022"/>
                  <a:pt x="12757" y="17241"/>
                  <a:pt x="10835" y="20169"/>
                </a:cubicBezTo>
                <a:cubicBezTo>
                  <a:pt x="8799" y="23372"/>
                  <a:pt x="9180" y="24110"/>
                  <a:pt x="9180" y="24110"/>
                </a:cubicBezTo>
                <a:cubicBezTo>
                  <a:pt x="9180" y="24110"/>
                  <a:pt x="9882" y="23991"/>
                  <a:pt x="13097" y="18943"/>
                </a:cubicBezTo>
                <a:cubicBezTo>
                  <a:pt x="16035" y="14318"/>
                  <a:pt x="15552" y="14119"/>
                  <a:pt x="15447" y="14119"/>
                </a:cubicBezTo>
                <a:cubicBezTo>
                  <a:pt x="15437" y="14119"/>
                  <a:pt x="15431" y="14121"/>
                  <a:pt x="15431" y="14121"/>
                </a:cubicBezTo>
                <a:lnTo>
                  <a:pt x="15419" y="14121"/>
                </a:lnTo>
                <a:cubicBezTo>
                  <a:pt x="15490" y="14026"/>
                  <a:pt x="15550" y="13930"/>
                  <a:pt x="15597" y="13859"/>
                </a:cubicBezTo>
                <a:cubicBezTo>
                  <a:pt x="15728" y="13668"/>
                  <a:pt x="15824" y="13526"/>
                  <a:pt x="15883" y="13454"/>
                </a:cubicBezTo>
                <a:cubicBezTo>
                  <a:pt x="16324" y="13311"/>
                  <a:pt x="16812" y="13156"/>
                  <a:pt x="17348" y="12990"/>
                </a:cubicBezTo>
                <a:lnTo>
                  <a:pt x="17348" y="12990"/>
                </a:lnTo>
                <a:cubicBezTo>
                  <a:pt x="17312" y="13073"/>
                  <a:pt x="17264" y="13156"/>
                  <a:pt x="17205" y="13264"/>
                </a:cubicBezTo>
                <a:cubicBezTo>
                  <a:pt x="17157" y="13347"/>
                  <a:pt x="17098" y="13454"/>
                  <a:pt x="17038" y="13561"/>
                </a:cubicBezTo>
                <a:cubicBezTo>
                  <a:pt x="17014" y="13555"/>
                  <a:pt x="16990" y="13552"/>
                  <a:pt x="16966" y="13552"/>
                </a:cubicBezTo>
                <a:cubicBezTo>
                  <a:pt x="16143" y="13552"/>
                  <a:pt x="14895" y="17001"/>
                  <a:pt x="13299" y="20157"/>
                </a:cubicBezTo>
                <a:cubicBezTo>
                  <a:pt x="11609" y="23551"/>
                  <a:pt x="12073" y="24229"/>
                  <a:pt x="12073" y="24229"/>
                </a:cubicBezTo>
                <a:cubicBezTo>
                  <a:pt x="12073" y="24229"/>
                  <a:pt x="12752" y="24039"/>
                  <a:pt x="15359" y="18645"/>
                </a:cubicBezTo>
                <a:cubicBezTo>
                  <a:pt x="17740" y="13728"/>
                  <a:pt x="17252" y="13585"/>
                  <a:pt x="17145" y="13585"/>
                </a:cubicBezTo>
                <a:cubicBezTo>
                  <a:pt x="17205" y="13490"/>
                  <a:pt x="17252" y="13395"/>
                  <a:pt x="17288" y="13311"/>
                </a:cubicBezTo>
                <a:cubicBezTo>
                  <a:pt x="17383" y="13145"/>
                  <a:pt x="17443" y="13026"/>
                  <a:pt x="17490" y="12930"/>
                </a:cubicBezTo>
                <a:lnTo>
                  <a:pt x="17752" y="12847"/>
                </a:lnTo>
                <a:lnTo>
                  <a:pt x="17764" y="12859"/>
                </a:lnTo>
                <a:lnTo>
                  <a:pt x="17788" y="12835"/>
                </a:lnTo>
                <a:cubicBezTo>
                  <a:pt x="18336" y="12656"/>
                  <a:pt x="18895" y="12478"/>
                  <a:pt x="19514" y="12299"/>
                </a:cubicBezTo>
                <a:lnTo>
                  <a:pt x="19514" y="12275"/>
                </a:lnTo>
                <a:cubicBezTo>
                  <a:pt x="19895" y="12156"/>
                  <a:pt x="20288" y="12037"/>
                  <a:pt x="20705" y="11906"/>
                </a:cubicBezTo>
                <a:lnTo>
                  <a:pt x="20705" y="11906"/>
                </a:lnTo>
                <a:cubicBezTo>
                  <a:pt x="20657" y="11966"/>
                  <a:pt x="20598" y="12061"/>
                  <a:pt x="20538" y="12144"/>
                </a:cubicBezTo>
                <a:cubicBezTo>
                  <a:pt x="20467" y="12264"/>
                  <a:pt x="20360" y="12418"/>
                  <a:pt x="20253" y="12573"/>
                </a:cubicBezTo>
                <a:cubicBezTo>
                  <a:pt x="20212" y="12553"/>
                  <a:pt x="20169" y="12543"/>
                  <a:pt x="20123" y="12543"/>
                </a:cubicBezTo>
                <a:cubicBezTo>
                  <a:pt x="19301" y="12543"/>
                  <a:pt x="17783" y="15833"/>
                  <a:pt x="15955" y="18824"/>
                </a:cubicBezTo>
                <a:cubicBezTo>
                  <a:pt x="13978" y="22074"/>
                  <a:pt x="14395" y="22789"/>
                  <a:pt x="14395" y="22789"/>
                </a:cubicBezTo>
                <a:cubicBezTo>
                  <a:pt x="14395" y="22789"/>
                  <a:pt x="15085" y="22658"/>
                  <a:pt x="18121" y="17490"/>
                </a:cubicBezTo>
                <a:cubicBezTo>
                  <a:pt x="20729" y="13085"/>
                  <a:pt x="20479" y="12633"/>
                  <a:pt x="20348" y="12609"/>
                </a:cubicBezTo>
                <a:cubicBezTo>
                  <a:pt x="20443" y="12454"/>
                  <a:pt x="20538" y="12311"/>
                  <a:pt x="20610" y="12204"/>
                </a:cubicBezTo>
                <a:cubicBezTo>
                  <a:pt x="20705" y="12073"/>
                  <a:pt x="20777" y="11954"/>
                  <a:pt x="20824" y="11883"/>
                </a:cubicBezTo>
                <a:cubicBezTo>
                  <a:pt x="21205" y="11763"/>
                  <a:pt x="21610" y="11644"/>
                  <a:pt x="22027" y="11502"/>
                </a:cubicBezTo>
                <a:lnTo>
                  <a:pt x="22027" y="11502"/>
                </a:lnTo>
                <a:cubicBezTo>
                  <a:pt x="21991" y="11585"/>
                  <a:pt x="21931" y="11728"/>
                  <a:pt x="21860" y="11918"/>
                </a:cubicBezTo>
                <a:cubicBezTo>
                  <a:pt x="21800" y="12085"/>
                  <a:pt x="21729" y="12275"/>
                  <a:pt x="21634" y="12490"/>
                </a:cubicBezTo>
                <a:lnTo>
                  <a:pt x="21634" y="12502"/>
                </a:lnTo>
                <a:cubicBezTo>
                  <a:pt x="21612" y="12496"/>
                  <a:pt x="21590" y="12493"/>
                  <a:pt x="21568" y="12493"/>
                </a:cubicBezTo>
                <a:cubicBezTo>
                  <a:pt x="20783" y="12493"/>
                  <a:pt x="20032" y="15985"/>
                  <a:pt x="18931" y="19241"/>
                </a:cubicBezTo>
                <a:cubicBezTo>
                  <a:pt x="17752" y="22681"/>
                  <a:pt x="18288" y="23277"/>
                  <a:pt x="18288" y="23277"/>
                </a:cubicBezTo>
                <a:cubicBezTo>
                  <a:pt x="18288" y="23277"/>
                  <a:pt x="18919" y="23015"/>
                  <a:pt x="20681" y="17550"/>
                </a:cubicBezTo>
                <a:cubicBezTo>
                  <a:pt x="22146" y="13073"/>
                  <a:pt x="21896" y="12561"/>
                  <a:pt x="21753" y="12514"/>
                </a:cubicBezTo>
                <a:cubicBezTo>
                  <a:pt x="21848" y="12299"/>
                  <a:pt x="21908" y="12121"/>
                  <a:pt x="21967" y="11954"/>
                </a:cubicBezTo>
                <a:cubicBezTo>
                  <a:pt x="22086" y="11644"/>
                  <a:pt x="22146" y="11466"/>
                  <a:pt x="22158" y="11466"/>
                </a:cubicBezTo>
                <a:cubicBezTo>
                  <a:pt x="22467" y="11371"/>
                  <a:pt x="22789" y="11263"/>
                  <a:pt x="23110" y="11180"/>
                </a:cubicBezTo>
                <a:lnTo>
                  <a:pt x="23110" y="11180"/>
                </a:lnTo>
                <a:cubicBezTo>
                  <a:pt x="23098" y="11251"/>
                  <a:pt x="23051" y="11418"/>
                  <a:pt x="23003" y="11644"/>
                </a:cubicBezTo>
                <a:cubicBezTo>
                  <a:pt x="22979" y="11740"/>
                  <a:pt x="22967" y="11859"/>
                  <a:pt x="22920" y="12013"/>
                </a:cubicBezTo>
                <a:cubicBezTo>
                  <a:pt x="22905" y="12011"/>
                  <a:pt x="22890" y="12010"/>
                  <a:pt x="22875" y="12010"/>
                </a:cubicBezTo>
                <a:cubicBezTo>
                  <a:pt x="22044" y="12010"/>
                  <a:pt x="21862" y="15623"/>
                  <a:pt x="21277" y="19098"/>
                </a:cubicBezTo>
                <a:cubicBezTo>
                  <a:pt x="20669" y="22681"/>
                  <a:pt x="21300" y="23170"/>
                  <a:pt x="21300" y="23170"/>
                </a:cubicBezTo>
                <a:cubicBezTo>
                  <a:pt x="21300" y="23170"/>
                  <a:pt x="21872" y="22801"/>
                  <a:pt x="22753" y="17133"/>
                </a:cubicBezTo>
                <a:cubicBezTo>
                  <a:pt x="23479" y="12502"/>
                  <a:pt x="23158" y="12013"/>
                  <a:pt x="23027" y="11990"/>
                </a:cubicBezTo>
                <a:cubicBezTo>
                  <a:pt x="23051" y="11871"/>
                  <a:pt x="23063" y="11752"/>
                  <a:pt x="23098" y="11656"/>
                </a:cubicBezTo>
                <a:cubicBezTo>
                  <a:pt x="23158" y="11335"/>
                  <a:pt x="23205" y="11156"/>
                  <a:pt x="23205" y="11144"/>
                </a:cubicBezTo>
                <a:cubicBezTo>
                  <a:pt x="24158" y="10859"/>
                  <a:pt x="25122" y="10561"/>
                  <a:pt x="26087" y="10287"/>
                </a:cubicBezTo>
                <a:lnTo>
                  <a:pt x="26087" y="10287"/>
                </a:lnTo>
                <a:cubicBezTo>
                  <a:pt x="26063" y="10359"/>
                  <a:pt x="26003" y="10501"/>
                  <a:pt x="25920" y="10680"/>
                </a:cubicBezTo>
                <a:cubicBezTo>
                  <a:pt x="25896" y="10775"/>
                  <a:pt x="25849" y="10882"/>
                  <a:pt x="25801" y="10978"/>
                </a:cubicBezTo>
                <a:cubicBezTo>
                  <a:pt x="25793" y="10977"/>
                  <a:pt x="25785" y="10977"/>
                  <a:pt x="25777" y="10977"/>
                </a:cubicBezTo>
                <a:cubicBezTo>
                  <a:pt x="24988" y="10977"/>
                  <a:pt x="24242" y="14464"/>
                  <a:pt x="23122" y="17740"/>
                </a:cubicBezTo>
                <a:cubicBezTo>
                  <a:pt x="21955" y="21181"/>
                  <a:pt x="22491" y="21777"/>
                  <a:pt x="22491" y="21777"/>
                </a:cubicBezTo>
                <a:cubicBezTo>
                  <a:pt x="22491" y="21777"/>
                  <a:pt x="23110" y="21503"/>
                  <a:pt x="24884" y="16038"/>
                </a:cubicBezTo>
                <a:cubicBezTo>
                  <a:pt x="26436" y="11278"/>
                  <a:pt x="26050" y="11013"/>
                  <a:pt x="25930" y="11013"/>
                </a:cubicBezTo>
                <a:cubicBezTo>
                  <a:pt x="25926" y="11013"/>
                  <a:pt x="25923" y="11013"/>
                  <a:pt x="25920" y="11013"/>
                </a:cubicBezTo>
                <a:cubicBezTo>
                  <a:pt x="25968" y="10906"/>
                  <a:pt x="26003" y="10823"/>
                  <a:pt x="26027" y="10728"/>
                </a:cubicBezTo>
                <a:cubicBezTo>
                  <a:pt x="26146" y="10418"/>
                  <a:pt x="26206" y="10239"/>
                  <a:pt x="26206" y="10239"/>
                </a:cubicBezTo>
                <a:lnTo>
                  <a:pt x="26194" y="10239"/>
                </a:lnTo>
                <a:cubicBezTo>
                  <a:pt x="26753" y="10073"/>
                  <a:pt x="27337" y="9894"/>
                  <a:pt x="27908" y="9727"/>
                </a:cubicBezTo>
                <a:lnTo>
                  <a:pt x="27908" y="9727"/>
                </a:lnTo>
                <a:cubicBezTo>
                  <a:pt x="27885" y="9811"/>
                  <a:pt x="27861" y="9906"/>
                  <a:pt x="27849" y="10025"/>
                </a:cubicBezTo>
                <a:cubicBezTo>
                  <a:pt x="27825" y="10120"/>
                  <a:pt x="27801" y="10228"/>
                  <a:pt x="27789" y="10347"/>
                </a:cubicBezTo>
                <a:cubicBezTo>
                  <a:pt x="26968" y="10370"/>
                  <a:pt x="26837" y="14002"/>
                  <a:pt x="26277" y="17455"/>
                </a:cubicBezTo>
                <a:cubicBezTo>
                  <a:pt x="25706" y="21038"/>
                  <a:pt x="26337" y="21538"/>
                  <a:pt x="26337" y="21538"/>
                </a:cubicBezTo>
                <a:cubicBezTo>
                  <a:pt x="26337" y="21538"/>
                  <a:pt x="26908" y="21157"/>
                  <a:pt x="27742" y="15478"/>
                </a:cubicBezTo>
                <a:cubicBezTo>
                  <a:pt x="28453" y="10728"/>
                  <a:pt x="28092" y="10363"/>
                  <a:pt x="27963" y="10363"/>
                </a:cubicBezTo>
                <a:cubicBezTo>
                  <a:pt x="27950" y="10363"/>
                  <a:pt x="27939" y="10367"/>
                  <a:pt x="27932" y="10370"/>
                </a:cubicBezTo>
                <a:cubicBezTo>
                  <a:pt x="27944" y="10275"/>
                  <a:pt x="27980" y="10168"/>
                  <a:pt x="27992" y="10073"/>
                </a:cubicBezTo>
                <a:cubicBezTo>
                  <a:pt x="28027" y="9930"/>
                  <a:pt x="28051" y="9811"/>
                  <a:pt x="28063" y="9716"/>
                </a:cubicBezTo>
                <a:lnTo>
                  <a:pt x="29635" y="9275"/>
                </a:lnTo>
                <a:lnTo>
                  <a:pt x="29551" y="9037"/>
                </a:lnTo>
                <a:cubicBezTo>
                  <a:pt x="29218" y="9132"/>
                  <a:pt x="28873" y="9227"/>
                  <a:pt x="28516" y="9335"/>
                </a:cubicBezTo>
                <a:cubicBezTo>
                  <a:pt x="28468" y="9287"/>
                  <a:pt x="28337" y="9168"/>
                  <a:pt x="28158" y="8977"/>
                </a:cubicBezTo>
                <a:cubicBezTo>
                  <a:pt x="28099" y="8918"/>
                  <a:pt x="28004" y="8835"/>
                  <a:pt x="27932" y="8751"/>
                </a:cubicBezTo>
                <a:cubicBezTo>
                  <a:pt x="28039" y="8739"/>
                  <a:pt x="28492" y="8465"/>
                  <a:pt x="24789" y="4417"/>
                </a:cubicBezTo>
                <a:cubicBezTo>
                  <a:pt x="20765" y="0"/>
                  <a:pt x="20038" y="0"/>
                  <a:pt x="20038" y="0"/>
                </a:cubicBezTo>
                <a:close/>
              </a:path>
            </a:pathLst>
          </a:custGeom>
          <a:solidFill>
            <a:srgbClr val="8FC7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5" name="Google Shape;635;p16"/>
          <p:cNvGrpSpPr/>
          <p:nvPr/>
        </p:nvGrpSpPr>
        <p:grpSpPr>
          <a:xfrm>
            <a:off x="8430595" y="1891198"/>
            <a:ext cx="1071224" cy="846068"/>
            <a:chOff x="4513350" y="1013350"/>
            <a:chExt cx="788825" cy="623025"/>
          </a:xfrm>
        </p:grpSpPr>
        <p:sp>
          <p:nvSpPr>
            <p:cNvPr id="636" name="Google Shape;636;p16"/>
            <p:cNvSpPr/>
            <p:nvPr/>
          </p:nvSpPr>
          <p:spPr>
            <a:xfrm>
              <a:off x="4592525" y="1216500"/>
              <a:ext cx="222075" cy="37900"/>
            </a:xfrm>
            <a:custGeom>
              <a:avLst/>
              <a:gdLst/>
              <a:ahLst/>
              <a:cxnLst/>
              <a:rect l="l" t="t" r="r" b="b"/>
              <a:pathLst>
                <a:path w="8883" h="1516" extrusionOk="0">
                  <a:moveTo>
                    <a:pt x="5216" y="0"/>
                  </a:moveTo>
                  <a:cubicBezTo>
                    <a:pt x="2184" y="0"/>
                    <a:pt x="1" y="1209"/>
                    <a:pt x="1" y="1209"/>
                  </a:cubicBezTo>
                  <a:cubicBezTo>
                    <a:pt x="708" y="1431"/>
                    <a:pt x="1576" y="1516"/>
                    <a:pt x="2489" y="1516"/>
                  </a:cubicBezTo>
                  <a:cubicBezTo>
                    <a:pt x="5448" y="1516"/>
                    <a:pt x="8883" y="626"/>
                    <a:pt x="8883" y="626"/>
                  </a:cubicBezTo>
                  <a:cubicBezTo>
                    <a:pt x="7589" y="167"/>
                    <a:pt x="6344" y="0"/>
                    <a:pt x="5216" y="0"/>
                  </a:cubicBezTo>
                  <a:close/>
                </a:path>
              </a:pathLst>
            </a:custGeom>
            <a:solidFill>
              <a:srgbClr val="67B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16"/>
            <p:cNvSpPr/>
            <p:nvPr/>
          </p:nvSpPr>
          <p:spPr>
            <a:xfrm>
              <a:off x="4702350" y="1273800"/>
              <a:ext cx="169700" cy="126825"/>
            </a:xfrm>
            <a:custGeom>
              <a:avLst/>
              <a:gdLst/>
              <a:ahLst/>
              <a:cxnLst/>
              <a:rect l="l" t="t" r="r" b="b"/>
              <a:pathLst>
                <a:path w="6788" h="5073" extrusionOk="0">
                  <a:moveTo>
                    <a:pt x="6788" y="0"/>
                  </a:moveTo>
                  <a:lnTo>
                    <a:pt x="6788" y="0"/>
                  </a:lnTo>
                  <a:cubicBezTo>
                    <a:pt x="1501" y="2417"/>
                    <a:pt x="1" y="5072"/>
                    <a:pt x="1" y="5072"/>
                  </a:cubicBezTo>
                  <a:cubicBezTo>
                    <a:pt x="3835" y="4894"/>
                    <a:pt x="6787" y="1"/>
                    <a:pt x="6788" y="0"/>
                  </a:cubicBezTo>
                  <a:close/>
                </a:path>
              </a:pathLst>
            </a:custGeom>
            <a:solidFill>
              <a:srgbClr val="67B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16"/>
            <p:cNvSpPr/>
            <p:nvPr/>
          </p:nvSpPr>
          <p:spPr>
            <a:xfrm>
              <a:off x="4729450" y="1319350"/>
              <a:ext cx="215825" cy="139925"/>
            </a:xfrm>
            <a:custGeom>
              <a:avLst/>
              <a:gdLst/>
              <a:ahLst/>
              <a:cxnLst/>
              <a:rect l="l" t="t" r="r" b="b"/>
              <a:pathLst>
                <a:path w="8633" h="5597" extrusionOk="0">
                  <a:moveTo>
                    <a:pt x="8632" y="0"/>
                  </a:moveTo>
                  <a:cubicBezTo>
                    <a:pt x="8632" y="0"/>
                    <a:pt x="8632" y="0"/>
                    <a:pt x="8632" y="0"/>
                  </a:cubicBezTo>
                  <a:lnTo>
                    <a:pt x="8632" y="0"/>
                  </a:lnTo>
                  <a:cubicBezTo>
                    <a:pt x="8632" y="0"/>
                    <a:pt x="8632" y="0"/>
                    <a:pt x="8632" y="0"/>
                  </a:cubicBezTo>
                  <a:close/>
                  <a:moveTo>
                    <a:pt x="8632" y="0"/>
                  </a:moveTo>
                  <a:cubicBezTo>
                    <a:pt x="8608" y="10"/>
                    <a:pt x="1568" y="1986"/>
                    <a:pt x="0" y="5596"/>
                  </a:cubicBezTo>
                  <a:cubicBezTo>
                    <a:pt x="0" y="5596"/>
                    <a:pt x="4132" y="3715"/>
                    <a:pt x="8632" y="0"/>
                  </a:cubicBezTo>
                  <a:close/>
                </a:path>
              </a:pathLst>
            </a:custGeom>
            <a:solidFill>
              <a:srgbClr val="67B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16"/>
            <p:cNvSpPr/>
            <p:nvPr/>
          </p:nvSpPr>
          <p:spPr>
            <a:xfrm>
              <a:off x="4792550" y="1343150"/>
              <a:ext cx="211075" cy="194100"/>
            </a:xfrm>
            <a:custGeom>
              <a:avLst/>
              <a:gdLst/>
              <a:ahLst/>
              <a:cxnLst/>
              <a:rect l="l" t="t" r="r" b="b"/>
              <a:pathLst>
                <a:path w="8443" h="7764" extrusionOk="0">
                  <a:moveTo>
                    <a:pt x="8442" y="1"/>
                  </a:moveTo>
                  <a:lnTo>
                    <a:pt x="8442" y="1"/>
                  </a:lnTo>
                  <a:cubicBezTo>
                    <a:pt x="3346" y="1167"/>
                    <a:pt x="1" y="7763"/>
                    <a:pt x="1" y="7763"/>
                  </a:cubicBezTo>
                  <a:cubicBezTo>
                    <a:pt x="3799" y="6454"/>
                    <a:pt x="8442" y="1"/>
                    <a:pt x="8442" y="1"/>
                  </a:cubicBezTo>
                  <a:close/>
                </a:path>
              </a:pathLst>
            </a:custGeom>
            <a:solidFill>
              <a:srgbClr val="67B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16"/>
            <p:cNvSpPr/>
            <p:nvPr/>
          </p:nvSpPr>
          <p:spPr>
            <a:xfrm>
              <a:off x="4513350" y="1013350"/>
              <a:ext cx="788825" cy="623025"/>
            </a:xfrm>
            <a:custGeom>
              <a:avLst/>
              <a:gdLst/>
              <a:ahLst/>
              <a:cxnLst/>
              <a:rect l="l" t="t" r="r" b="b"/>
              <a:pathLst>
                <a:path w="31553" h="24921" extrusionOk="0">
                  <a:moveTo>
                    <a:pt x="7406" y="0"/>
                  </a:moveTo>
                  <a:cubicBezTo>
                    <a:pt x="6763" y="4584"/>
                    <a:pt x="10871" y="7680"/>
                    <a:pt x="11633" y="8204"/>
                  </a:cubicBezTo>
                  <a:cubicBezTo>
                    <a:pt x="11454" y="8144"/>
                    <a:pt x="11276" y="8073"/>
                    <a:pt x="11109" y="8013"/>
                  </a:cubicBezTo>
                  <a:cubicBezTo>
                    <a:pt x="10978" y="7966"/>
                    <a:pt x="10847" y="7918"/>
                    <a:pt x="10716" y="7894"/>
                  </a:cubicBezTo>
                  <a:lnTo>
                    <a:pt x="10573" y="7811"/>
                  </a:lnTo>
                  <a:cubicBezTo>
                    <a:pt x="7109" y="4954"/>
                    <a:pt x="1" y="953"/>
                    <a:pt x="0" y="953"/>
                  </a:cubicBezTo>
                  <a:lnTo>
                    <a:pt x="0" y="953"/>
                  </a:lnTo>
                  <a:cubicBezTo>
                    <a:pt x="1810" y="5537"/>
                    <a:pt x="6728" y="7085"/>
                    <a:pt x="9323" y="7692"/>
                  </a:cubicBezTo>
                  <a:lnTo>
                    <a:pt x="9311" y="7728"/>
                  </a:lnTo>
                  <a:cubicBezTo>
                    <a:pt x="9311" y="7728"/>
                    <a:pt x="9716" y="7859"/>
                    <a:pt x="10430" y="8085"/>
                  </a:cubicBezTo>
                  <a:cubicBezTo>
                    <a:pt x="10609" y="8144"/>
                    <a:pt x="10799" y="8204"/>
                    <a:pt x="11026" y="8275"/>
                  </a:cubicBezTo>
                  <a:cubicBezTo>
                    <a:pt x="11228" y="8371"/>
                    <a:pt x="11454" y="8442"/>
                    <a:pt x="11692" y="8549"/>
                  </a:cubicBezTo>
                  <a:cubicBezTo>
                    <a:pt x="11931" y="8633"/>
                    <a:pt x="12181" y="8740"/>
                    <a:pt x="12454" y="8847"/>
                  </a:cubicBezTo>
                  <a:cubicBezTo>
                    <a:pt x="12585" y="8906"/>
                    <a:pt x="12740" y="8966"/>
                    <a:pt x="12871" y="9037"/>
                  </a:cubicBezTo>
                  <a:cubicBezTo>
                    <a:pt x="8454" y="9716"/>
                    <a:pt x="6013" y="12907"/>
                    <a:pt x="6013" y="12907"/>
                  </a:cubicBezTo>
                  <a:cubicBezTo>
                    <a:pt x="10359" y="11954"/>
                    <a:pt x="12573" y="9680"/>
                    <a:pt x="13050" y="9121"/>
                  </a:cubicBezTo>
                  <a:cubicBezTo>
                    <a:pt x="13121" y="9156"/>
                    <a:pt x="13193" y="9204"/>
                    <a:pt x="13288" y="9228"/>
                  </a:cubicBezTo>
                  <a:cubicBezTo>
                    <a:pt x="13431" y="9299"/>
                    <a:pt x="13586" y="9359"/>
                    <a:pt x="13728" y="9442"/>
                  </a:cubicBezTo>
                  <a:cubicBezTo>
                    <a:pt x="13883" y="9514"/>
                    <a:pt x="14050" y="9573"/>
                    <a:pt x="14193" y="9656"/>
                  </a:cubicBezTo>
                  <a:cubicBezTo>
                    <a:pt x="14490" y="9823"/>
                    <a:pt x="14800" y="9990"/>
                    <a:pt x="15133" y="10168"/>
                  </a:cubicBezTo>
                  <a:cubicBezTo>
                    <a:pt x="15300" y="10252"/>
                    <a:pt x="15455" y="10335"/>
                    <a:pt x="15621" y="10430"/>
                  </a:cubicBezTo>
                  <a:cubicBezTo>
                    <a:pt x="15788" y="10537"/>
                    <a:pt x="15955" y="10633"/>
                    <a:pt x="16110" y="10728"/>
                  </a:cubicBezTo>
                  <a:cubicBezTo>
                    <a:pt x="16276" y="10835"/>
                    <a:pt x="16443" y="10942"/>
                    <a:pt x="16598" y="11026"/>
                  </a:cubicBezTo>
                  <a:cubicBezTo>
                    <a:pt x="16764" y="11133"/>
                    <a:pt x="16943" y="11228"/>
                    <a:pt x="17110" y="11347"/>
                  </a:cubicBezTo>
                  <a:cubicBezTo>
                    <a:pt x="17443" y="11561"/>
                    <a:pt x="17777" y="11788"/>
                    <a:pt x="18110" y="12026"/>
                  </a:cubicBezTo>
                  <a:cubicBezTo>
                    <a:pt x="18193" y="12085"/>
                    <a:pt x="18277" y="12145"/>
                    <a:pt x="18360" y="12204"/>
                  </a:cubicBezTo>
                  <a:lnTo>
                    <a:pt x="18610" y="12395"/>
                  </a:lnTo>
                  <a:cubicBezTo>
                    <a:pt x="18777" y="12514"/>
                    <a:pt x="18943" y="12657"/>
                    <a:pt x="19122" y="12776"/>
                  </a:cubicBezTo>
                  <a:cubicBezTo>
                    <a:pt x="19289" y="12895"/>
                    <a:pt x="19467" y="13026"/>
                    <a:pt x="19622" y="13145"/>
                  </a:cubicBezTo>
                  <a:cubicBezTo>
                    <a:pt x="19789" y="13264"/>
                    <a:pt x="19955" y="13407"/>
                    <a:pt x="20122" y="13550"/>
                  </a:cubicBezTo>
                  <a:lnTo>
                    <a:pt x="21098" y="14347"/>
                  </a:lnTo>
                  <a:cubicBezTo>
                    <a:pt x="21134" y="14383"/>
                    <a:pt x="21158" y="14395"/>
                    <a:pt x="21170" y="14419"/>
                  </a:cubicBezTo>
                  <a:cubicBezTo>
                    <a:pt x="16229" y="16788"/>
                    <a:pt x="12716" y="22896"/>
                    <a:pt x="12716" y="22896"/>
                  </a:cubicBezTo>
                  <a:cubicBezTo>
                    <a:pt x="16550" y="21110"/>
                    <a:pt x="20455" y="15729"/>
                    <a:pt x="21313" y="14526"/>
                  </a:cubicBezTo>
                  <a:cubicBezTo>
                    <a:pt x="21872" y="15038"/>
                    <a:pt x="22456" y="15538"/>
                    <a:pt x="22991" y="16062"/>
                  </a:cubicBezTo>
                  <a:cubicBezTo>
                    <a:pt x="23361" y="16407"/>
                    <a:pt x="23706" y="16764"/>
                    <a:pt x="24063" y="17098"/>
                  </a:cubicBezTo>
                  <a:cubicBezTo>
                    <a:pt x="23063" y="18027"/>
                    <a:pt x="18336" y="22503"/>
                    <a:pt x="18812" y="24920"/>
                  </a:cubicBezTo>
                  <a:cubicBezTo>
                    <a:pt x="18812" y="24920"/>
                    <a:pt x="21682" y="22218"/>
                    <a:pt x="24123" y="17181"/>
                  </a:cubicBezTo>
                  <a:cubicBezTo>
                    <a:pt x="24325" y="17384"/>
                    <a:pt x="24539" y="17598"/>
                    <a:pt x="24730" y="17800"/>
                  </a:cubicBezTo>
                  <a:cubicBezTo>
                    <a:pt x="25016" y="18086"/>
                    <a:pt x="25266" y="18384"/>
                    <a:pt x="25539" y="18669"/>
                  </a:cubicBezTo>
                  <a:cubicBezTo>
                    <a:pt x="25670" y="18800"/>
                    <a:pt x="25801" y="18943"/>
                    <a:pt x="25920" y="19086"/>
                  </a:cubicBezTo>
                  <a:cubicBezTo>
                    <a:pt x="26039" y="19217"/>
                    <a:pt x="26170" y="19360"/>
                    <a:pt x="26289" y="19503"/>
                  </a:cubicBezTo>
                  <a:lnTo>
                    <a:pt x="27004" y="20301"/>
                  </a:lnTo>
                  <a:cubicBezTo>
                    <a:pt x="27230" y="20551"/>
                    <a:pt x="27456" y="20824"/>
                    <a:pt x="27659" y="21063"/>
                  </a:cubicBezTo>
                  <a:cubicBezTo>
                    <a:pt x="27873" y="21301"/>
                    <a:pt x="28064" y="21539"/>
                    <a:pt x="28254" y="21765"/>
                  </a:cubicBezTo>
                  <a:cubicBezTo>
                    <a:pt x="28433" y="21979"/>
                    <a:pt x="28611" y="22206"/>
                    <a:pt x="28778" y="22396"/>
                  </a:cubicBezTo>
                  <a:cubicBezTo>
                    <a:pt x="29111" y="22801"/>
                    <a:pt x="29385" y="23146"/>
                    <a:pt x="29623" y="23444"/>
                  </a:cubicBezTo>
                  <a:cubicBezTo>
                    <a:pt x="30088" y="24027"/>
                    <a:pt x="30361" y="24361"/>
                    <a:pt x="30361" y="24361"/>
                  </a:cubicBezTo>
                  <a:lnTo>
                    <a:pt x="31028" y="23825"/>
                  </a:lnTo>
                  <a:cubicBezTo>
                    <a:pt x="31028" y="23825"/>
                    <a:pt x="30754" y="23503"/>
                    <a:pt x="30266" y="22920"/>
                  </a:cubicBezTo>
                  <a:cubicBezTo>
                    <a:pt x="30028" y="22610"/>
                    <a:pt x="29730" y="22265"/>
                    <a:pt x="29385" y="21860"/>
                  </a:cubicBezTo>
                  <a:cubicBezTo>
                    <a:pt x="29230" y="21670"/>
                    <a:pt x="29028" y="21444"/>
                    <a:pt x="28837" y="21217"/>
                  </a:cubicBezTo>
                  <a:cubicBezTo>
                    <a:pt x="28647" y="21003"/>
                    <a:pt x="28433" y="20777"/>
                    <a:pt x="28230" y="20539"/>
                  </a:cubicBezTo>
                  <a:cubicBezTo>
                    <a:pt x="28016" y="20301"/>
                    <a:pt x="27802" y="20051"/>
                    <a:pt x="27563" y="19801"/>
                  </a:cubicBezTo>
                  <a:cubicBezTo>
                    <a:pt x="27325" y="19539"/>
                    <a:pt x="27087" y="19277"/>
                    <a:pt x="26825" y="19003"/>
                  </a:cubicBezTo>
                  <a:cubicBezTo>
                    <a:pt x="26706" y="18872"/>
                    <a:pt x="26575" y="18741"/>
                    <a:pt x="26444" y="18586"/>
                  </a:cubicBezTo>
                  <a:cubicBezTo>
                    <a:pt x="26313" y="18455"/>
                    <a:pt x="26170" y="18324"/>
                    <a:pt x="26039" y="18169"/>
                  </a:cubicBezTo>
                  <a:cubicBezTo>
                    <a:pt x="25778" y="17884"/>
                    <a:pt x="25492" y="17610"/>
                    <a:pt x="25206" y="17324"/>
                  </a:cubicBezTo>
                  <a:cubicBezTo>
                    <a:pt x="24885" y="17014"/>
                    <a:pt x="24539" y="16681"/>
                    <a:pt x="24194" y="16360"/>
                  </a:cubicBezTo>
                  <a:cubicBezTo>
                    <a:pt x="26754" y="14693"/>
                    <a:pt x="31552" y="5621"/>
                    <a:pt x="31552" y="5620"/>
                  </a:cubicBezTo>
                  <a:lnTo>
                    <a:pt x="31552" y="5620"/>
                  </a:lnTo>
                  <a:cubicBezTo>
                    <a:pt x="27778" y="7382"/>
                    <a:pt x="24682" y="14586"/>
                    <a:pt x="24027" y="16193"/>
                  </a:cubicBezTo>
                  <a:cubicBezTo>
                    <a:pt x="23825" y="16002"/>
                    <a:pt x="23611" y="15800"/>
                    <a:pt x="23396" y="15610"/>
                  </a:cubicBezTo>
                  <a:cubicBezTo>
                    <a:pt x="23194" y="15431"/>
                    <a:pt x="22991" y="15252"/>
                    <a:pt x="22801" y="15074"/>
                  </a:cubicBezTo>
                  <a:cubicBezTo>
                    <a:pt x="25801" y="11716"/>
                    <a:pt x="29790" y="4073"/>
                    <a:pt x="29790" y="4072"/>
                  </a:cubicBezTo>
                  <a:lnTo>
                    <a:pt x="29790" y="4072"/>
                  </a:lnTo>
                  <a:cubicBezTo>
                    <a:pt x="24980" y="7871"/>
                    <a:pt x="23099" y="13157"/>
                    <a:pt x="22575" y="14895"/>
                  </a:cubicBezTo>
                  <a:cubicBezTo>
                    <a:pt x="22206" y="14574"/>
                    <a:pt x="21813" y="14252"/>
                    <a:pt x="21444" y="13931"/>
                  </a:cubicBezTo>
                  <a:cubicBezTo>
                    <a:pt x="21289" y="13812"/>
                    <a:pt x="21146" y="13693"/>
                    <a:pt x="20979" y="13574"/>
                  </a:cubicBezTo>
                  <a:cubicBezTo>
                    <a:pt x="24361" y="10371"/>
                    <a:pt x="26337" y="1727"/>
                    <a:pt x="26337" y="1727"/>
                  </a:cubicBezTo>
                  <a:lnTo>
                    <a:pt x="26337" y="1727"/>
                  </a:lnTo>
                  <a:cubicBezTo>
                    <a:pt x="22753" y="4823"/>
                    <a:pt x="21146" y="11657"/>
                    <a:pt x="20777" y="13407"/>
                  </a:cubicBezTo>
                  <a:cubicBezTo>
                    <a:pt x="20658" y="13324"/>
                    <a:pt x="20539" y="13216"/>
                    <a:pt x="20420" y="13121"/>
                  </a:cubicBezTo>
                  <a:cubicBezTo>
                    <a:pt x="20253" y="12990"/>
                    <a:pt x="20086" y="12859"/>
                    <a:pt x="19908" y="12740"/>
                  </a:cubicBezTo>
                  <a:cubicBezTo>
                    <a:pt x="19729" y="12621"/>
                    <a:pt x="19562" y="12490"/>
                    <a:pt x="19384" y="12371"/>
                  </a:cubicBezTo>
                  <a:cubicBezTo>
                    <a:pt x="19372" y="12347"/>
                    <a:pt x="19348" y="12335"/>
                    <a:pt x="19324" y="12323"/>
                  </a:cubicBezTo>
                  <a:cubicBezTo>
                    <a:pt x="22301" y="7347"/>
                    <a:pt x="22098" y="822"/>
                    <a:pt x="22098" y="822"/>
                  </a:cubicBezTo>
                  <a:lnTo>
                    <a:pt x="22098" y="822"/>
                  </a:lnTo>
                  <a:cubicBezTo>
                    <a:pt x="18943" y="4608"/>
                    <a:pt x="19015" y="10478"/>
                    <a:pt x="19110" y="12157"/>
                  </a:cubicBezTo>
                  <a:cubicBezTo>
                    <a:pt x="19027" y="12097"/>
                    <a:pt x="18943" y="12038"/>
                    <a:pt x="18872" y="12002"/>
                  </a:cubicBezTo>
                  <a:lnTo>
                    <a:pt x="18610" y="11811"/>
                  </a:lnTo>
                  <a:cubicBezTo>
                    <a:pt x="18527" y="11752"/>
                    <a:pt x="18431" y="11704"/>
                    <a:pt x="18348" y="11657"/>
                  </a:cubicBezTo>
                  <a:cubicBezTo>
                    <a:pt x="18229" y="11585"/>
                    <a:pt x="18098" y="11490"/>
                    <a:pt x="17979" y="11419"/>
                  </a:cubicBezTo>
                  <a:cubicBezTo>
                    <a:pt x="19301" y="7097"/>
                    <a:pt x="17836" y="762"/>
                    <a:pt x="17836" y="762"/>
                  </a:cubicBezTo>
                  <a:cubicBezTo>
                    <a:pt x="15633" y="5215"/>
                    <a:pt x="17098" y="9752"/>
                    <a:pt x="17681" y="11228"/>
                  </a:cubicBezTo>
                  <a:cubicBezTo>
                    <a:pt x="17562" y="11145"/>
                    <a:pt x="17443" y="11061"/>
                    <a:pt x="17324" y="10990"/>
                  </a:cubicBezTo>
                  <a:cubicBezTo>
                    <a:pt x="17157" y="10871"/>
                    <a:pt x="16979" y="10776"/>
                    <a:pt x="16800" y="10668"/>
                  </a:cubicBezTo>
                  <a:cubicBezTo>
                    <a:pt x="16622" y="10573"/>
                    <a:pt x="16455" y="10478"/>
                    <a:pt x="16288" y="10371"/>
                  </a:cubicBezTo>
                  <a:cubicBezTo>
                    <a:pt x="16133" y="10276"/>
                    <a:pt x="15967" y="10180"/>
                    <a:pt x="15800" y="10097"/>
                  </a:cubicBezTo>
                  <a:lnTo>
                    <a:pt x="15312" y="9823"/>
                  </a:lnTo>
                  <a:cubicBezTo>
                    <a:pt x="15098" y="9716"/>
                    <a:pt x="14907" y="9621"/>
                    <a:pt x="14705" y="9514"/>
                  </a:cubicBezTo>
                  <a:cubicBezTo>
                    <a:pt x="16205" y="5573"/>
                    <a:pt x="14741" y="406"/>
                    <a:pt x="14740" y="405"/>
                  </a:cubicBezTo>
                  <a:lnTo>
                    <a:pt x="14740" y="405"/>
                  </a:lnTo>
                  <a:cubicBezTo>
                    <a:pt x="13371" y="2275"/>
                    <a:pt x="14264" y="7978"/>
                    <a:pt x="14538" y="9418"/>
                  </a:cubicBezTo>
                  <a:cubicBezTo>
                    <a:pt x="14478" y="9394"/>
                    <a:pt x="14407" y="9359"/>
                    <a:pt x="14348" y="9323"/>
                  </a:cubicBezTo>
                  <a:cubicBezTo>
                    <a:pt x="14193" y="9228"/>
                    <a:pt x="14026" y="9168"/>
                    <a:pt x="13883" y="9109"/>
                  </a:cubicBezTo>
                  <a:cubicBezTo>
                    <a:pt x="13728" y="9037"/>
                    <a:pt x="13586" y="8978"/>
                    <a:pt x="13431" y="8918"/>
                  </a:cubicBezTo>
                  <a:cubicBezTo>
                    <a:pt x="13288" y="8859"/>
                    <a:pt x="13133" y="8787"/>
                    <a:pt x="13002" y="8728"/>
                  </a:cubicBezTo>
                  <a:cubicBezTo>
                    <a:pt x="14728" y="5477"/>
                    <a:pt x="11931" y="1120"/>
                    <a:pt x="11931" y="1120"/>
                  </a:cubicBezTo>
                  <a:lnTo>
                    <a:pt x="11931" y="1120"/>
                  </a:lnTo>
                  <a:cubicBezTo>
                    <a:pt x="10930" y="4227"/>
                    <a:pt x="12764" y="8275"/>
                    <a:pt x="12978" y="8704"/>
                  </a:cubicBezTo>
                  <a:cubicBezTo>
                    <a:pt x="12835" y="8644"/>
                    <a:pt x="12716" y="8585"/>
                    <a:pt x="12585" y="8549"/>
                  </a:cubicBezTo>
                  <a:cubicBezTo>
                    <a:pt x="12300" y="8442"/>
                    <a:pt x="12050" y="8347"/>
                    <a:pt x="11800" y="8263"/>
                  </a:cubicBezTo>
                  <a:cubicBezTo>
                    <a:pt x="11788" y="8263"/>
                    <a:pt x="11752" y="8252"/>
                    <a:pt x="11740" y="8252"/>
                  </a:cubicBezTo>
                  <a:cubicBezTo>
                    <a:pt x="11442" y="6085"/>
                    <a:pt x="7406" y="1"/>
                    <a:pt x="7406" y="0"/>
                  </a:cubicBezTo>
                  <a:close/>
                </a:path>
              </a:pathLst>
            </a:custGeom>
            <a:solidFill>
              <a:srgbClr val="67B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1" name="Google Shape;641;p16"/>
          <p:cNvSpPr/>
          <p:nvPr/>
        </p:nvSpPr>
        <p:spPr>
          <a:xfrm rot="9900062">
            <a:off x="-213938" y="3739051"/>
            <a:ext cx="1170928" cy="991167"/>
          </a:xfrm>
          <a:custGeom>
            <a:avLst/>
            <a:gdLst/>
            <a:ahLst/>
            <a:cxnLst/>
            <a:rect l="l" t="t" r="r" b="b"/>
            <a:pathLst>
              <a:path w="29768" h="25198" extrusionOk="0">
                <a:moveTo>
                  <a:pt x="28706" y="0"/>
                </a:moveTo>
                <a:cubicBezTo>
                  <a:pt x="28706" y="0"/>
                  <a:pt x="28683" y="107"/>
                  <a:pt x="28647" y="286"/>
                </a:cubicBezTo>
                <a:cubicBezTo>
                  <a:pt x="28635" y="369"/>
                  <a:pt x="28611" y="488"/>
                  <a:pt x="28575" y="631"/>
                </a:cubicBezTo>
                <a:cubicBezTo>
                  <a:pt x="28552" y="762"/>
                  <a:pt x="28516" y="905"/>
                  <a:pt x="28456" y="1072"/>
                </a:cubicBezTo>
                <a:cubicBezTo>
                  <a:pt x="28397" y="1238"/>
                  <a:pt x="28337" y="1429"/>
                  <a:pt x="28278" y="1619"/>
                </a:cubicBezTo>
                <a:cubicBezTo>
                  <a:pt x="28218" y="1834"/>
                  <a:pt x="28111" y="2036"/>
                  <a:pt x="28028" y="2262"/>
                </a:cubicBezTo>
                <a:cubicBezTo>
                  <a:pt x="27980" y="2369"/>
                  <a:pt x="27933" y="2477"/>
                  <a:pt x="27897" y="2596"/>
                </a:cubicBezTo>
                <a:cubicBezTo>
                  <a:pt x="26399" y="2354"/>
                  <a:pt x="20976" y="1508"/>
                  <a:pt x="18281" y="1508"/>
                </a:cubicBezTo>
                <a:cubicBezTo>
                  <a:pt x="17119" y="1508"/>
                  <a:pt x="16464" y="1665"/>
                  <a:pt x="16848" y="2096"/>
                </a:cubicBezTo>
                <a:cubicBezTo>
                  <a:pt x="17861" y="3230"/>
                  <a:pt x="22903" y="3406"/>
                  <a:pt x="25750" y="3406"/>
                </a:cubicBezTo>
                <a:cubicBezTo>
                  <a:pt x="26550" y="3406"/>
                  <a:pt x="27176" y="3392"/>
                  <a:pt x="27492" y="3381"/>
                </a:cubicBezTo>
                <a:lnTo>
                  <a:pt x="27492" y="3381"/>
                </a:lnTo>
                <a:cubicBezTo>
                  <a:pt x="27432" y="3501"/>
                  <a:pt x="27361" y="3620"/>
                  <a:pt x="27278" y="3739"/>
                </a:cubicBezTo>
                <a:cubicBezTo>
                  <a:pt x="27123" y="4001"/>
                  <a:pt x="26968" y="4286"/>
                  <a:pt x="26778" y="4560"/>
                </a:cubicBezTo>
                <a:cubicBezTo>
                  <a:pt x="26587" y="4822"/>
                  <a:pt x="26409" y="5120"/>
                  <a:pt x="26182" y="5394"/>
                </a:cubicBezTo>
                <a:cubicBezTo>
                  <a:pt x="25968" y="5667"/>
                  <a:pt x="25754" y="5965"/>
                  <a:pt x="25516" y="6239"/>
                </a:cubicBezTo>
                <a:cubicBezTo>
                  <a:pt x="25397" y="6382"/>
                  <a:pt x="25277" y="6525"/>
                  <a:pt x="25158" y="6668"/>
                </a:cubicBezTo>
                <a:cubicBezTo>
                  <a:pt x="25039" y="6822"/>
                  <a:pt x="24896" y="6953"/>
                  <a:pt x="24765" y="7096"/>
                </a:cubicBezTo>
                <a:cubicBezTo>
                  <a:pt x="24658" y="7215"/>
                  <a:pt x="24563" y="7334"/>
                  <a:pt x="24444" y="7453"/>
                </a:cubicBezTo>
                <a:cubicBezTo>
                  <a:pt x="22451" y="7037"/>
                  <a:pt x="16306" y="5777"/>
                  <a:pt x="13663" y="5777"/>
                </a:cubicBezTo>
                <a:cubicBezTo>
                  <a:pt x="12753" y="5777"/>
                  <a:pt x="12258" y="5926"/>
                  <a:pt x="12490" y="6310"/>
                </a:cubicBezTo>
                <a:cubicBezTo>
                  <a:pt x="13383" y="7787"/>
                  <a:pt x="21360" y="8096"/>
                  <a:pt x="23742" y="8156"/>
                </a:cubicBezTo>
                <a:cubicBezTo>
                  <a:pt x="23515" y="8382"/>
                  <a:pt x="23289" y="8584"/>
                  <a:pt x="23075" y="8799"/>
                </a:cubicBezTo>
                <a:cubicBezTo>
                  <a:pt x="22777" y="9085"/>
                  <a:pt x="22456" y="9346"/>
                  <a:pt x="22158" y="9632"/>
                </a:cubicBezTo>
                <a:cubicBezTo>
                  <a:pt x="21848" y="9894"/>
                  <a:pt x="21539" y="10168"/>
                  <a:pt x="21206" y="10430"/>
                </a:cubicBezTo>
                <a:cubicBezTo>
                  <a:pt x="20717" y="10835"/>
                  <a:pt x="20217" y="11228"/>
                  <a:pt x="19705" y="11597"/>
                </a:cubicBezTo>
                <a:cubicBezTo>
                  <a:pt x="18173" y="10937"/>
                  <a:pt x="11342" y="8009"/>
                  <a:pt x="9539" y="8009"/>
                </a:cubicBezTo>
                <a:cubicBezTo>
                  <a:pt x="9030" y="8009"/>
                  <a:pt x="8921" y="8242"/>
                  <a:pt x="9442" y="8823"/>
                </a:cubicBezTo>
                <a:cubicBezTo>
                  <a:pt x="11204" y="10811"/>
                  <a:pt x="17372" y="11894"/>
                  <a:pt x="18979" y="12144"/>
                </a:cubicBezTo>
                <a:cubicBezTo>
                  <a:pt x="18408" y="12561"/>
                  <a:pt x="17836" y="12954"/>
                  <a:pt x="17276" y="13335"/>
                </a:cubicBezTo>
                <a:cubicBezTo>
                  <a:pt x="16824" y="13645"/>
                  <a:pt x="16372" y="13930"/>
                  <a:pt x="15931" y="14204"/>
                </a:cubicBezTo>
                <a:cubicBezTo>
                  <a:pt x="14714" y="13877"/>
                  <a:pt x="8313" y="12201"/>
                  <a:pt x="6010" y="12201"/>
                </a:cubicBezTo>
                <a:cubicBezTo>
                  <a:pt x="5385" y="12201"/>
                  <a:pt x="5062" y="12325"/>
                  <a:pt x="5227" y="12633"/>
                </a:cubicBezTo>
                <a:cubicBezTo>
                  <a:pt x="5954" y="13990"/>
                  <a:pt x="13276" y="14585"/>
                  <a:pt x="15121" y="14704"/>
                </a:cubicBezTo>
                <a:cubicBezTo>
                  <a:pt x="14598" y="15014"/>
                  <a:pt x="14109" y="15312"/>
                  <a:pt x="13645" y="15573"/>
                </a:cubicBezTo>
                <a:cubicBezTo>
                  <a:pt x="12562" y="16193"/>
                  <a:pt x="11645" y="16681"/>
                  <a:pt x="10990" y="17014"/>
                </a:cubicBezTo>
                <a:cubicBezTo>
                  <a:pt x="9274" y="16537"/>
                  <a:pt x="4757" y="15316"/>
                  <a:pt x="3092" y="15316"/>
                </a:cubicBezTo>
                <a:cubicBezTo>
                  <a:pt x="2469" y="15316"/>
                  <a:pt x="2245" y="15487"/>
                  <a:pt x="2715" y="15931"/>
                </a:cubicBezTo>
                <a:cubicBezTo>
                  <a:pt x="4356" y="17469"/>
                  <a:pt x="8286" y="17610"/>
                  <a:pt x="9787" y="17610"/>
                </a:cubicBezTo>
                <a:cubicBezTo>
                  <a:pt x="9865" y="17610"/>
                  <a:pt x="9937" y="17610"/>
                  <a:pt x="10002" y="17609"/>
                </a:cubicBezTo>
                <a:lnTo>
                  <a:pt x="10061" y="17728"/>
                </a:lnTo>
                <a:cubicBezTo>
                  <a:pt x="8311" y="18443"/>
                  <a:pt x="0" y="21848"/>
                  <a:pt x="1382" y="22265"/>
                </a:cubicBezTo>
                <a:cubicBezTo>
                  <a:pt x="1598" y="22330"/>
                  <a:pt x="1836" y="22360"/>
                  <a:pt x="2092" y="22360"/>
                </a:cubicBezTo>
                <a:cubicBezTo>
                  <a:pt x="5099" y="22360"/>
                  <a:pt x="10490" y="18193"/>
                  <a:pt x="10490" y="18193"/>
                </a:cubicBezTo>
                <a:lnTo>
                  <a:pt x="10490" y="18193"/>
                </a:lnTo>
                <a:cubicBezTo>
                  <a:pt x="10490" y="18193"/>
                  <a:pt x="7895" y="25197"/>
                  <a:pt x="9271" y="25197"/>
                </a:cubicBezTo>
                <a:cubicBezTo>
                  <a:pt x="9406" y="25197"/>
                  <a:pt x="9580" y="25129"/>
                  <a:pt x="9799" y="24979"/>
                </a:cubicBezTo>
                <a:cubicBezTo>
                  <a:pt x="10752" y="24325"/>
                  <a:pt x="11597" y="17657"/>
                  <a:pt x="11657" y="17216"/>
                </a:cubicBezTo>
                <a:cubicBezTo>
                  <a:pt x="12264" y="16907"/>
                  <a:pt x="13026" y="16502"/>
                  <a:pt x="13907" y="16026"/>
                </a:cubicBezTo>
                <a:cubicBezTo>
                  <a:pt x="14348" y="15776"/>
                  <a:pt x="14824" y="15514"/>
                  <a:pt x="15336" y="15216"/>
                </a:cubicBezTo>
                <a:lnTo>
                  <a:pt x="15336" y="15216"/>
                </a:lnTo>
                <a:cubicBezTo>
                  <a:pt x="14228" y="18026"/>
                  <a:pt x="12966" y="24098"/>
                  <a:pt x="13978" y="24444"/>
                </a:cubicBezTo>
                <a:cubicBezTo>
                  <a:pt x="13997" y="24450"/>
                  <a:pt x="14015" y="24452"/>
                  <a:pt x="14033" y="24452"/>
                </a:cubicBezTo>
                <a:cubicBezTo>
                  <a:pt x="14954" y="24452"/>
                  <a:pt x="15852" y="16842"/>
                  <a:pt x="16074" y="14764"/>
                </a:cubicBezTo>
                <a:cubicBezTo>
                  <a:pt x="16562" y="14466"/>
                  <a:pt x="17074" y="14157"/>
                  <a:pt x="17598" y="13811"/>
                </a:cubicBezTo>
                <a:cubicBezTo>
                  <a:pt x="18086" y="13490"/>
                  <a:pt x="18586" y="13156"/>
                  <a:pt x="19098" y="12799"/>
                </a:cubicBezTo>
                <a:lnTo>
                  <a:pt x="19098" y="12799"/>
                </a:lnTo>
                <a:cubicBezTo>
                  <a:pt x="18205" y="14811"/>
                  <a:pt x="15479" y="21241"/>
                  <a:pt x="17145" y="21681"/>
                </a:cubicBezTo>
                <a:cubicBezTo>
                  <a:pt x="17194" y="21694"/>
                  <a:pt x="17243" y="21701"/>
                  <a:pt x="17290" y="21701"/>
                </a:cubicBezTo>
                <a:cubicBezTo>
                  <a:pt x="18934" y="21701"/>
                  <a:pt x="19783" y="14101"/>
                  <a:pt x="19991" y="12180"/>
                </a:cubicBezTo>
                <a:cubicBezTo>
                  <a:pt x="20539" y="11775"/>
                  <a:pt x="21086" y="11359"/>
                  <a:pt x="21622" y="10942"/>
                </a:cubicBezTo>
                <a:lnTo>
                  <a:pt x="22610" y="10132"/>
                </a:lnTo>
                <a:cubicBezTo>
                  <a:pt x="22920" y="9858"/>
                  <a:pt x="23253" y="9585"/>
                  <a:pt x="23551" y="9299"/>
                </a:cubicBezTo>
                <a:lnTo>
                  <a:pt x="24265" y="8632"/>
                </a:lnTo>
                <a:lnTo>
                  <a:pt x="24265" y="8632"/>
                </a:lnTo>
                <a:cubicBezTo>
                  <a:pt x="23134" y="11859"/>
                  <a:pt x="21968" y="19050"/>
                  <a:pt x="23158" y="19383"/>
                </a:cubicBezTo>
                <a:cubicBezTo>
                  <a:pt x="23176" y="19388"/>
                  <a:pt x="23194" y="19391"/>
                  <a:pt x="23212" y="19391"/>
                </a:cubicBezTo>
                <a:cubicBezTo>
                  <a:pt x="24345" y="19391"/>
                  <a:pt x="24981" y="9417"/>
                  <a:pt x="25075" y="7811"/>
                </a:cubicBezTo>
                <a:cubicBezTo>
                  <a:pt x="25158" y="7739"/>
                  <a:pt x="25230" y="7668"/>
                  <a:pt x="25289" y="7596"/>
                </a:cubicBezTo>
                <a:cubicBezTo>
                  <a:pt x="25420" y="7441"/>
                  <a:pt x="25551" y="7311"/>
                  <a:pt x="25694" y="7156"/>
                </a:cubicBezTo>
                <a:cubicBezTo>
                  <a:pt x="25825" y="7013"/>
                  <a:pt x="25944" y="6858"/>
                  <a:pt x="26063" y="6715"/>
                </a:cubicBezTo>
                <a:cubicBezTo>
                  <a:pt x="26313" y="6429"/>
                  <a:pt x="26540" y="6132"/>
                  <a:pt x="26766" y="5834"/>
                </a:cubicBezTo>
                <a:cubicBezTo>
                  <a:pt x="27004" y="5548"/>
                  <a:pt x="27194" y="5251"/>
                  <a:pt x="27385" y="4977"/>
                </a:cubicBezTo>
                <a:cubicBezTo>
                  <a:pt x="27432" y="4917"/>
                  <a:pt x="27480" y="4858"/>
                  <a:pt x="27516" y="4774"/>
                </a:cubicBezTo>
                <a:lnTo>
                  <a:pt x="27516" y="4774"/>
                </a:lnTo>
                <a:cubicBezTo>
                  <a:pt x="27135" y="8584"/>
                  <a:pt x="27397" y="15109"/>
                  <a:pt x="28611" y="15216"/>
                </a:cubicBezTo>
                <a:cubicBezTo>
                  <a:pt x="28617" y="15217"/>
                  <a:pt x="28623" y="15217"/>
                  <a:pt x="28629" y="15217"/>
                </a:cubicBezTo>
                <a:cubicBezTo>
                  <a:pt x="29767" y="15217"/>
                  <a:pt x="28705" y="5940"/>
                  <a:pt x="28385" y="3322"/>
                </a:cubicBezTo>
                <a:lnTo>
                  <a:pt x="28385" y="3310"/>
                </a:lnTo>
                <a:cubicBezTo>
                  <a:pt x="28456" y="3167"/>
                  <a:pt x="28516" y="3048"/>
                  <a:pt x="28575" y="2917"/>
                </a:cubicBezTo>
                <a:cubicBezTo>
                  <a:pt x="28635" y="2786"/>
                  <a:pt x="28683" y="2667"/>
                  <a:pt x="28742" y="2548"/>
                </a:cubicBezTo>
                <a:cubicBezTo>
                  <a:pt x="28849" y="2310"/>
                  <a:pt x="28945" y="2084"/>
                  <a:pt x="29028" y="1857"/>
                </a:cubicBezTo>
                <a:cubicBezTo>
                  <a:pt x="29099" y="1643"/>
                  <a:pt x="29171" y="1441"/>
                  <a:pt x="29230" y="1262"/>
                </a:cubicBezTo>
                <a:cubicBezTo>
                  <a:pt x="29290" y="1084"/>
                  <a:pt x="29337" y="929"/>
                  <a:pt x="29361" y="774"/>
                </a:cubicBezTo>
                <a:cubicBezTo>
                  <a:pt x="29397" y="631"/>
                  <a:pt x="29421" y="512"/>
                  <a:pt x="29457" y="405"/>
                </a:cubicBezTo>
                <a:cubicBezTo>
                  <a:pt x="29504" y="214"/>
                  <a:pt x="29528" y="107"/>
                  <a:pt x="29528" y="107"/>
                </a:cubicBezTo>
                <a:lnTo>
                  <a:pt x="2870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" name="Google Shape;642;p16"/>
          <p:cNvSpPr/>
          <p:nvPr/>
        </p:nvSpPr>
        <p:spPr>
          <a:xfrm rot="9900160">
            <a:off x="-55136" y="4474805"/>
            <a:ext cx="1169829" cy="956469"/>
          </a:xfrm>
          <a:custGeom>
            <a:avLst/>
            <a:gdLst/>
            <a:ahLst/>
            <a:cxnLst/>
            <a:rect l="l" t="t" r="r" b="b"/>
            <a:pathLst>
              <a:path w="29635" h="24230" extrusionOk="0">
                <a:moveTo>
                  <a:pt x="20431" y="4644"/>
                </a:moveTo>
                <a:cubicBezTo>
                  <a:pt x="20503" y="4715"/>
                  <a:pt x="20598" y="4775"/>
                  <a:pt x="20681" y="4858"/>
                </a:cubicBezTo>
                <a:cubicBezTo>
                  <a:pt x="23264" y="6961"/>
                  <a:pt x="25678" y="9424"/>
                  <a:pt x="26570" y="9424"/>
                </a:cubicBezTo>
                <a:cubicBezTo>
                  <a:pt x="26652" y="9424"/>
                  <a:pt x="26722" y="9403"/>
                  <a:pt x="26777" y="9358"/>
                </a:cubicBezTo>
                <a:cubicBezTo>
                  <a:pt x="26849" y="9418"/>
                  <a:pt x="26920" y="9466"/>
                  <a:pt x="26980" y="9513"/>
                </a:cubicBezTo>
                <a:cubicBezTo>
                  <a:pt x="27087" y="9597"/>
                  <a:pt x="27170" y="9656"/>
                  <a:pt x="27254" y="9716"/>
                </a:cubicBezTo>
                <a:cubicBezTo>
                  <a:pt x="26480" y="9942"/>
                  <a:pt x="25718" y="10180"/>
                  <a:pt x="24944" y="10418"/>
                </a:cubicBezTo>
                <a:cubicBezTo>
                  <a:pt x="24884" y="10335"/>
                  <a:pt x="24765" y="10228"/>
                  <a:pt x="24610" y="10073"/>
                </a:cubicBezTo>
                <a:cubicBezTo>
                  <a:pt x="24551" y="10013"/>
                  <a:pt x="24467" y="9942"/>
                  <a:pt x="24396" y="9858"/>
                </a:cubicBezTo>
                <a:cubicBezTo>
                  <a:pt x="24491" y="9835"/>
                  <a:pt x="24956" y="9573"/>
                  <a:pt x="21253" y="5525"/>
                </a:cubicBezTo>
                <a:cubicBezTo>
                  <a:pt x="20967" y="5215"/>
                  <a:pt x="20681" y="4917"/>
                  <a:pt x="20431" y="4644"/>
                </a:cubicBezTo>
                <a:close/>
                <a:moveTo>
                  <a:pt x="20038" y="0"/>
                </a:moveTo>
                <a:cubicBezTo>
                  <a:pt x="20038" y="0"/>
                  <a:pt x="19788" y="786"/>
                  <a:pt x="22384" y="3560"/>
                </a:cubicBezTo>
                <a:cubicBezTo>
                  <a:pt x="24721" y="6031"/>
                  <a:pt x="26819" y="8865"/>
                  <a:pt x="27686" y="8865"/>
                </a:cubicBezTo>
                <a:cubicBezTo>
                  <a:pt x="27746" y="8865"/>
                  <a:pt x="27801" y="8851"/>
                  <a:pt x="27849" y="8823"/>
                </a:cubicBezTo>
                <a:lnTo>
                  <a:pt x="28075" y="9061"/>
                </a:lnTo>
                <a:cubicBezTo>
                  <a:pt x="28230" y="9216"/>
                  <a:pt x="28349" y="9323"/>
                  <a:pt x="28408" y="9382"/>
                </a:cubicBezTo>
                <a:cubicBezTo>
                  <a:pt x="28063" y="9477"/>
                  <a:pt x="27730" y="9573"/>
                  <a:pt x="27385" y="9680"/>
                </a:cubicBezTo>
                <a:cubicBezTo>
                  <a:pt x="27301" y="9620"/>
                  <a:pt x="27206" y="9525"/>
                  <a:pt x="27051" y="9418"/>
                </a:cubicBezTo>
                <a:cubicBezTo>
                  <a:pt x="26992" y="9382"/>
                  <a:pt x="26932" y="9335"/>
                  <a:pt x="26861" y="9275"/>
                </a:cubicBezTo>
                <a:cubicBezTo>
                  <a:pt x="26944" y="9263"/>
                  <a:pt x="27456" y="8989"/>
                  <a:pt x="23182" y="5370"/>
                </a:cubicBezTo>
                <a:cubicBezTo>
                  <a:pt x="18800" y="1684"/>
                  <a:pt x="17961" y="1607"/>
                  <a:pt x="17899" y="1607"/>
                </a:cubicBezTo>
                <a:cubicBezTo>
                  <a:pt x="17896" y="1607"/>
                  <a:pt x="17895" y="1607"/>
                  <a:pt x="17895" y="1607"/>
                </a:cubicBezTo>
                <a:cubicBezTo>
                  <a:pt x="17895" y="1607"/>
                  <a:pt x="17860" y="1846"/>
                  <a:pt x="18288" y="2453"/>
                </a:cubicBezTo>
                <a:cubicBezTo>
                  <a:pt x="16873" y="1130"/>
                  <a:pt x="16525" y="1107"/>
                  <a:pt x="16503" y="1107"/>
                </a:cubicBezTo>
                <a:cubicBezTo>
                  <a:pt x="16503" y="1107"/>
                  <a:pt x="16502" y="1107"/>
                  <a:pt x="16502" y="1107"/>
                </a:cubicBezTo>
                <a:cubicBezTo>
                  <a:pt x="16502" y="1107"/>
                  <a:pt x="16252" y="1893"/>
                  <a:pt x="18836" y="4655"/>
                </a:cubicBezTo>
                <a:cubicBezTo>
                  <a:pt x="21176" y="7141"/>
                  <a:pt x="23287" y="9970"/>
                  <a:pt x="24143" y="9970"/>
                </a:cubicBezTo>
                <a:cubicBezTo>
                  <a:pt x="24202" y="9970"/>
                  <a:pt x="24254" y="9957"/>
                  <a:pt x="24301" y="9930"/>
                </a:cubicBezTo>
                <a:lnTo>
                  <a:pt x="24539" y="10168"/>
                </a:lnTo>
                <a:cubicBezTo>
                  <a:pt x="24658" y="10287"/>
                  <a:pt x="24765" y="10370"/>
                  <a:pt x="24825" y="10454"/>
                </a:cubicBezTo>
                <a:cubicBezTo>
                  <a:pt x="24479" y="10549"/>
                  <a:pt x="24134" y="10656"/>
                  <a:pt x="23813" y="10763"/>
                </a:cubicBezTo>
                <a:cubicBezTo>
                  <a:pt x="23729" y="10704"/>
                  <a:pt x="23634" y="10632"/>
                  <a:pt x="23515" y="10537"/>
                </a:cubicBezTo>
                <a:cubicBezTo>
                  <a:pt x="23455" y="10489"/>
                  <a:pt x="23396" y="10454"/>
                  <a:pt x="23313" y="10394"/>
                </a:cubicBezTo>
                <a:cubicBezTo>
                  <a:pt x="23408" y="10370"/>
                  <a:pt x="23908" y="10108"/>
                  <a:pt x="19645" y="6489"/>
                </a:cubicBezTo>
                <a:cubicBezTo>
                  <a:pt x="15289" y="2813"/>
                  <a:pt x="14435" y="2726"/>
                  <a:pt x="14364" y="2726"/>
                </a:cubicBezTo>
                <a:cubicBezTo>
                  <a:pt x="14361" y="2726"/>
                  <a:pt x="14359" y="2727"/>
                  <a:pt x="14359" y="2727"/>
                </a:cubicBezTo>
                <a:cubicBezTo>
                  <a:pt x="14359" y="2727"/>
                  <a:pt x="14204" y="3548"/>
                  <a:pt x="17145" y="5953"/>
                </a:cubicBezTo>
                <a:cubicBezTo>
                  <a:pt x="19717" y="8068"/>
                  <a:pt x="22130" y="10531"/>
                  <a:pt x="23022" y="10531"/>
                </a:cubicBezTo>
                <a:cubicBezTo>
                  <a:pt x="23104" y="10531"/>
                  <a:pt x="23174" y="10510"/>
                  <a:pt x="23229" y="10466"/>
                </a:cubicBezTo>
                <a:cubicBezTo>
                  <a:pt x="23301" y="10525"/>
                  <a:pt x="23384" y="10573"/>
                  <a:pt x="23444" y="10609"/>
                </a:cubicBezTo>
                <a:cubicBezTo>
                  <a:pt x="23527" y="10692"/>
                  <a:pt x="23622" y="10751"/>
                  <a:pt x="23682" y="10787"/>
                </a:cubicBezTo>
                <a:cubicBezTo>
                  <a:pt x="22693" y="11085"/>
                  <a:pt x="21741" y="11382"/>
                  <a:pt x="20836" y="11680"/>
                </a:cubicBezTo>
                <a:cubicBezTo>
                  <a:pt x="20777" y="11621"/>
                  <a:pt x="20657" y="11502"/>
                  <a:pt x="20491" y="11359"/>
                </a:cubicBezTo>
                <a:lnTo>
                  <a:pt x="20134" y="11001"/>
                </a:lnTo>
                <a:cubicBezTo>
                  <a:pt x="20253" y="10906"/>
                  <a:pt x="20288" y="10335"/>
                  <a:pt x="16955" y="6679"/>
                </a:cubicBezTo>
                <a:cubicBezTo>
                  <a:pt x="12919" y="2263"/>
                  <a:pt x="12204" y="2262"/>
                  <a:pt x="12204" y="2262"/>
                </a:cubicBezTo>
                <a:lnTo>
                  <a:pt x="12204" y="2262"/>
                </a:lnTo>
                <a:cubicBezTo>
                  <a:pt x="12204" y="2262"/>
                  <a:pt x="11954" y="3048"/>
                  <a:pt x="14538" y="5822"/>
                </a:cubicBezTo>
                <a:cubicBezTo>
                  <a:pt x="16870" y="8309"/>
                  <a:pt x="18976" y="11125"/>
                  <a:pt x="19838" y="11125"/>
                </a:cubicBezTo>
                <a:cubicBezTo>
                  <a:pt x="19904" y="11125"/>
                  <a:pt x="19963" y="11108"/>
                  <a:pt x="20015" y="11073"/>
                </a:cubicBezTo>
                <a:cubicBezTo>
                  <a:pt x="20169" y="11204"/>
                  <a:pt x="20288" y="11347"/>
                  <a:pt x="20384" y="11442"/>
                </a:cubicBezTo>
                <a:cubicBezTo>
                  <a:pt x="20503" y="11561"/>
                  <a:pt x="20610" y="11656"/>
                  <a:pt x="20669" y="11728"/>
                </a:cubicBezTo>
                <a:cubicBezTo>
                  <a:pt x="20253" y="11859"/>
                  <a:pt x="19836" y="12002"/>
                  <a:pt x="19455" y="12121"/>
                </a:cubicBezTo>
                <a:cubicBezTo>
                  <a:pt x="19372" y="12061"/>
                  <a:pt x="19288" y="11978"/>
                  <a:pt x="19157" y="11883"/>
                </a:cubicBezTo>
                <a:cubicBezTo>
                  <a:pt x="19074" y="11823"/>
                  <a:pt x="18991" y="11763"/>
                  <a:pt x="18895" y="11680"/>
                </a:cubicBezTo>
                <a:cubicBezTo>
                  <a:pt x="19003" y="11656"/>
                  <a:pt x="19407" y="11323"/>
                  <a:pt x="15288" y="7739"/>
                </a:cubicBezTo>
                <a:cubicBezTo>
                  <a:pt x="10973" y="3992"/>
                  <a:pt x="10134" y="3905"/>
                  <a:pt x="10066" y="3905"/>
                </a:cubicBezTo>
                <a:cubicBezTo>
                  <a:pt x="10062" y="3905"/>
                  <a:pt x="10061" y="3905"/>
                  <a:pt x="10061" y="3905"/>
                </a:cubicBezTo>
                <a:cubicBezTo>
                  <a:pt x="10061" y="3905"/>
                  <a:pt x="9894" y="4715"/>
                  <a:pt x="12799" y="7156"/>
                </a:cubicBezTo>
                <a:cubicBezTo>
                  <a:pt x="15357" y="9320"/>
                  <a:pt x="17734" y="11825"/>
                  <a:pt x="18623" y="11825"/>
                </a:cubicBezTo>
                <a:cubicBezTo>
                  <a:pt x="18702" y="11825"/>
                  <a:pt x="18769" y="11805"/>
                  <a:pt x="18824" y="11763"/>
                </a:cubicBezTo>
                <a:cubicBezTo>
                  <a:pt x="18931" y="11835"/>
                  <a:pt x="19014" y="11906"/>
                  <a:pt x="19098" y="11966"/>
                </a:cubicBezTo>
                <a:cubicBezTo>
                  <a:pt x="19181" y="12037"/>
                  <a:pt x="19253" y="12097"/>
                  <a:pt x="19336" y="12144"/>
                </a:cubicBezTo>
                <a:cubicBezTo>
                  <a:pt x="18764" y="12323"/>
                  <a:pt x="18229" y="12502"/>
                  <a:pt x="17705" y="12668"/>
                </a:cubicBezTo>
                <a:cubicBezTo>
                  <a:pt x="17633" y="12609"/>
                  <a:pt x="17550" y="12537"/>
                  <a:pt x="17407" y="12430"/>
                </a:cubicBezTo>
                <a:cubicBezTo>
                  <a:pt x="17336" y="12371"/>
                  <a:pt x="17252" y="12311"/>
                  <a:pt x="17157" y="12240"/>
                </a:cubicBezTo>
                <a:cubicBezTo>
                  <a:pt x="17264" y="12204"/>
                  <a:pt x="17669" y="11883"/>
                  <a:pt x="13526" y="8287"/>
                </a:cubicBezTo>
                <a:cubicBezTo>
                  <a:pt x="9210" y="4539"/>
                  <a:pt x="8372" y="4453"/>
                  <a:pt x="8304" y="4453"/>
                </a:cubicBezTo>
                <a:cubicBezTo>
                  <a:pt x="8300" y="4453"/>
                  <a:pt x="8299" y="4453"/>
                  <a:pt x="8299" y="4453"/>
                </a:cubicBezTo>
                <a:cubicBezTo>
                  <a:pt x="8299" y="4453"/>
                  <a:pt x="8144" y="5275"/>
                  <a:pt x="11037" y="7715"/>
                </a:cubicBezTo>
                <a:cubicBezTo>
                  <a:pt x="13591" y="9865"/>
                  <a:pt x="15955" y="12376"/>
                  <a:pt x="16863" y="12376"/>
                </a:cubicBezTo>
                <a:cubicBezTo>
                  <a:pt x="16946" y="12376"/>
                  <a:pt x="17016" y="12355"/>
                  <a:pt x="17074" y="12311"/>
                </a:cubicBezTo>
                <a:cubicBezTo>
                  <a:pt x="17169" y="12383"/>
                  <a:pt x="17264" y="12454"/>
                  <a:pt x="17336" y="12514"/>
                </a:cubicBezTo>
                <a:cubicBezTo>
                  <a:pt x="17431" y="12597"/>
                  <a:pt x="17502" y="12656"/>
                  <a:pt x="17574" y="12692"/>
                </a:cubicBezTo>
                <a:cubicBezTo>
                  <a:pt x="17026" y="12871"/>
                  <a:pt x="16514" y="13037"/>
                  <a:pt x="16038" y="13192"/>
                </a:cubicBezTo>
                <a:cubicBezTo>
                  <a:pt x="15955" y="13145"/>
                  <a:pt x="15835" y="13073"/>
                  <a:pt x="15669" y="12966"/>
                </a:cubicBezTo>
                <a:cubicBezTo>
                  <a:pt x="15526" y="12871"/>
                  <a:pt x="15323" y="12775"/>
                  <a:pt x="15121" y="12656"/>
                </a:cubicBezTo>
                <a:cubicBezTo>
                  <a:pt x="15704" y="11799"/>
                  <a:pt x="9097" y="8858"/>
                  <a:pt x="9097" y="8858"/>
                </a:cubicBezTo>
                <a:cubicBezTo>
                  <a:pt x="9097" y="8858"/>
                  <a:pt x="6214" y="7336"/>
                  <a:pt x="4828" y="7336"/>
                </a:cubicBezTo>
                <a:cubicBezTo>
                  <a:pt x="4578" y="7336"/>
                  <a:pt x="4378" y="7385"/>
                  <a:pt x="4251" y="7501"/>
                </a:cubicBezTo>
                <a:cubicBezTo>
                  <a:pt x="4251" y="7501"/>
                  <a:pt x="4358" y="8430"/>
                  <a:pt x="7751" y="9632"/>
                </a:cubicBezTo>
                <a:cubicBezTo>
                  <a:pt x="9930" y="10397"/>
                  <a:pt x="13142" y="12841"/>
                  <a:pt x="14586" y="12841"/>
                </a:cubicBezTo>
                <a:cubicBezTo>
                  <a:pt x="14760" y="12841"/>
                  <a:pt x="14908" y="12806"/>
                  <a:pt x="15026" y="12728"/>
                </a:cubicBezTo>
                <a:lnTo>
                  <a:pt x="15050" y="12716"/>
                </a:lnTo>
                <a:lnTo>
                  <a:pt x="15062" y="12716"/>
                </a:lnTo>
                <a:cubicBezTo>
                  <a:pt x="15288" y="12835"/>
                  <a:pt x="15478" y="12918"/>
                  <a:pt x="15645" y="13014"/>
                </a:cubicBezTo>
                <a:cubicBezTo>
                  <a:pt x="15776" y="13085"/>
                  <a:pt x="15883" y="13145"/>
                  <a:pt x="15966" y="13192"/>
                </a:cubicBezTo>
                <a:cubicBezTo>
                  <a:pt x="15478" y="13347"/>
                  <a:pt x="15014" y="13490"/>
                  <a:pt x="14609" y="13621"/>
                </a:cubicBezTo>
                <a:cubicBezTo>
                  <a:pt x="14526" y="13585"/>
                  <a:pt x="14419" y="13549"/>
                  <a:pt x="14276" y="13490"/>
                </a:cubicBezTo>
                <a:cubicBezTo>
                  <a:pt x="14109" y="13430"/>
                  <a:pt x="13895" y="13335"/>
                  <a:pt x="13680" y="13252"/>
                </a:cubicBezTo>
                <a:cubicBezTo>
                  <a:pt x="13657" y="13252"/>
                  <a:pt x="13645" y="13228"/>
                  <a:pt x="13633" y="13228"/>
                </a:cubicBezTo>
                <a:cubicBezTo>
                  <a:pt x="13657" y="12394"/>
                  <a:pt x="10001" y="11644"/>
                  <a:pt x="6560" y="10489"/>
                </a:cubicBezTo>
                <a:cubicBezTo>
                  <a:pt x="4717" y="9873"/>
                  <a:pt x="3656" y="9723"/>
                  <a:pt x="3060" y="9723"/>
                </a:cubicBezTo>
                <a:cubicBezTo>
                  <a:pt x="2493" y="9723"/>
                  <a:pt x="2346" y="9858"/>
                  <a:pt x="2346" y="9858"/>
                </a:cubicBezTo>
                <a:cubicBezTo>
                  <a:pt x="2346" y="9858"/>
                  <a:pt x="2631" y="10513"/>
                  <a:pt x="8346" y="12323"/>
                </a:cubicBezTo>
                <a:cubicBezTo>
                  <a:pt x="11387" y="13294"/>
                  <a:pt x="12678" y="13521"/>
                  <a:pt x="13220" y="13521"/>
                </a:cubicBezTo>
                <a:cubicBezTo>
                  <a:pt x="13696" y="13521"/>
                  <a:pt x="13597" y="13347"/>
                  <a:pt x="13597" y="13347"/>
                </a:cubicBezTo>
                <a:cubicBezTo>
                  <a:pt x="13621" y="13347"/>
                  <a:pt x="13633" y="13371"/>
                  <a:pt x="13645" y="13371"/>
                </a:cubicBezTo>
                <a:cubicBezTo>
                  <a:pt x="13883" y="13454"/>
                  <a:pt x="14073" y="13526"/>
                  <a:pt x="14240" y="13585"/>
                </a:cubicBezTo>
                <a:cubicBezTo>
                  <a:pt x="14311" y="13621"/>
                  <a:pt x="14395" y="13645"/>
                  <a:pt x="14454" y="13668"/>
                </a:cubicBezTo>
                <a:cubicBezTo>
                  <a:pt x="13526" y="13942"/>
                  <a:pt x="12918" y="14145"/>
                  <a:pt x="12728" y="14169"/>
                </a:cubicBezTo>
                <a:lnTo>
                  <a:pt x="12192" y="14169"/>
                </a:lnTo>
                <a:lnTo>
                  <a:pt x="11966" y="14180"/>
                </a:lnTo>
                <a:cubicBezTo>
                  <a:pt x="11998" y="13783"/>
                  <a:pt x="10959" y="13661"/>
                  <a:pt x="9667" y="13661"/>
                </a:cubicBezTo>
                <a:cubicBezTo>
                  <a:pt x="7586" y="13661"/>
                  <a:pt x="4846" y="13978"/>
                  <a:pt x="4846" y="13978"/>
                </a:cubicBezTo>
                <a:cubicBezTo>
                  <a:pt x="4846" y="13978"/>
                  <a:pt x="322" y="14180"/>
                  <a:pt x="0" y="15276"/>
                </a:cubicBezTo>
                <a:cubicBezTo>
                  <a:pt x="0" y="15276"/>
                  <a:pt x="257" y="15615"/>
                  <a:pt x="1523" y="15615"/>
                </a:cubicBezTo>
                <a:cubicBezTo>
                  <a:pt x="2125" y="15615"/>
                  <a:pt x="2956" y="15538"/>
                  <a:pt x="4096" y="15312"/>
                </a:cubicBezTo>
                <a:cubicBezTo>
                  <a:pt x="6620" y="14823"/>
                  <a:pt x="11299" y="15466"/>
                  <a:pt x="11918" y="14288"/>
                </a:cubicBezTo>
                <a:lnTo>
                  <a:pt x="12192" y="14276"/>
                </a:lnTo>
                <a:cubicBezTo>
                  <a:pt x="12260" y="14272"/>
                  <a:pt x="12327" y="14270"/>
                  <a:pt x="12395" y="14270"/>
                </a:cubicBezTo>
                <a:cubicBezTo>
                  <a:pt x="12529" y="14270"/>
                  <a:pt x="12664" y="14276"/>
                  <a:pt x="12799" y="14276"/>
                </a:cubicBezTo>
                <a:lnTo>
                  <a:pt x="11954" y="14835"/>
                </a:lnTo>
                <a:cubicBezTo>
                  <a:pt x="11893" y="14792"/>
                  <a:pt x="11816" y="14771"/>
                  <a:pt x="11722" y="14771"/>
                </a:cubicBezTo>
                <a:cubicBezTo>
                  <a:pt x="10766" y="14771"/>
                  <a:pt x="8163" y="16916"/>
                  <a:pt x="5441" y="18705"/>
                </a:cubicBezTo>
                <a:cubicBezTo>
                  <a:pt x="2274" y="20788"/>
                  <a:pt x="2334" y="21622"/>
                  <a:pt x="2334" y="21622"/>
                </a:cubicBezTo>
                <a:cubicBezTo>
                  <a:pt x="2334" y="21622"/>
                  <a:pt x="2340" y="21623"/>
                  <a:pt x="2356" y="21623"/>
                </a:cubicBezTo>
                <a:cubicBezTo>
                  <a:pt x="2506" y="21623"/>
                  <a:pt x="3501" y="21478"/>
                  <a:pt x="7977" y="18443"/>
                </a:cubicBezTo>
                <a:cubicBezTo>
                  <a:pt x="12930" y="15073"/>
                  <a:pt x="12037" y="14954"/>
                  <a:pt x="12037" y="14954"/>
                </a:cubicBezTo>
                <a:cubicBezTo>
                  <a:pt x="12037" y="14942"/>
                  <a:pt x="12025" y="14942"/>
                  <a:pt x="12025" y="14931"/>
                </a:cubicBezTo>
                <a:lnTo>
                  <a:pt x="12752" y="14442"/>
                </a:lnTo>
                <a:cubicBezTo>
                  <a:pt x="12764" y="14442"/>
                  <a:pt x="12776" y="14419"/>
                  <a:pt x="12799" y="14419"/>
                </a:cubicBezTo>
                <a:cubicBezTo>
                  <a:pt x="12895" y="14383"/>
                  <a:pt x="13395" y="14204"/>
                  <a:pt x="14169" y="13942"/>
                </a:cubicBezTo>
                <a:lnTo>
                  <a:pt x="14169" y="13942"/>
                </a:lnTo>
                <a:lnTo>
                  <a:pt x="14073" y="14038"/>
                </a:lnTo>
                <a:cubicBezTo>
                  <a:pt x="13990" y="14121"/>
                  <a:pt x="13895" y="14228"/>
                  <a:pt x="13776" y="14335"/>
                </a:cubicBezTo>
                <a:cubicBezTo>
                  <a:pt x="13725" y="14301"/>
                  <a:pt x="13667" y="14284"/>
                  <a:pt x="13603" y="14284"/>
                </a:cubicBezTo>
                <a:cubicBezTo>
                  <a:pt x="12750" y="14284"/>
                  <a:pt x="10696" y="17148"/>
                  <a:pt x="8406" y="19693"/>
                </a:cubicBezTo>
                <a:cubicBezTo>
                  <a:pt x="5846" y="22574"/>
                  <a:pt x="6120" y="23372"/>
                  <a:pt x="6120" y="23372"/>
                </a:cubicBezTo>
                <a:cubicBezTo>
                  <a:pt x="6120" y="23372"/>
                  <a:pt x="6834" y="23372"/>
                  <a:pt x="10775" y="18860"/>
                </a:cubicBezTo>
                <a:cubicBezTo>
                  <a:pt x="14050" y="15121"/>
                  <a:pt x="13990" y="14561"/>
                  <a:pt x="13871" y="14466"/>
                </a:cubicBezTo>
                <a:cubicBezTo>
                  <a:pt x="13978" y="14359"/>
                  <a:pt x="14061" y="14276"/>
                  <a:pt x="14133" y="14180"/>
                </a:cubicBezTo>
                <a:cubicBezTo>
                  <a:pt x="14240" y="14085"/>
                  <a:pt x="14323" y="13990"/>
                  <a:pt x="14383" y="13918"/>
                </a:cubicBezTo>
                <a:cubicBezTo>
                  <a:pt x="14490" y="13883"/>
                  <a:pt x="14597" y="13847"/>
                  <a:pt x="14716" y="13811"/>
                </a:cubicBezTo>
                <a:lnTo>
                  <a:pt x="14728" y="13811"/>
                </a:lnTo>
                <a:lnTo>
                  <a:pt x="14728" y="13799"/>
                </a:lnTo>
                <a:cubicBezTo>
                  <a:pt x="15050" y="13692"/>
                  <a:pt x="15407" y="13573"/>
                  <a:pt x="15776" y="13454"/>
                </a:cubicBezTo>
                <a:lnTo>
                  <a:pt x="15776" y="13454"/>
                </a:lnTo>
                <a:cubicBezTo>
                  <a:pt x="15716" y="13526"/>
                  <a:pt x="15645" y="13645"/>
                  <a:pt x="15526" y="13788"/>
                </a:cubicBezTo>
                <a:cubicBezTo>
                  <a:pt x="15466" y="13859"/>
                  <a:pt x="15407" y="13942"/>
                  <a:pt x="15323" y="14049"/>
                </a:cubicBezTo>
                <a:cubicBezTo>
                  <a:pt x="15285" y="14031"/>
                  <a:pt x="15243" y="14022"/>
                  <a:pt x="15200" y="14022"/>
                </a:cubicBezTo>
                <a:cubicBezTo>
                  <a:pt x="14379" y="14022"/>
                  <a:pt x="12757" y="17241"/>
                  <a:pt x="10835" y="20169"/>
                </a:cubicBezTo>
                <a:cubicBezTo>
                  <a:pt x="8799" y="23372"/>
                  <a:pt x="9180" y="24110"/>
                  <a:pt x="9180" y="24110"/>
                </a:cubicBezTo>
                <a:cubicBezTo>
                  <a:pt x="9180" y="24110"/>
                  <a:pt x="9882" y="23991"/>
                  <a:pt x="13097" y="18943"/>
                </a:cubicBezTo>
                <a:cubicBezTo>
                  <a:pt x="16035" y="14318"/>
                  <a:pt x="15552" y="14119"/>
                  <a:pt x="15447" y="14119"/>
                </a:cubicBezTo>
                <a:cubicBezTo>
                  <a:pt x="15437" y="14119"/>
                  <a:pt x="15431" y="14121"/>
                  <a:pt x="15431" y="14121"/>
                </a:cubicBezTo>
                <a:lnTo>
                  <a:pt x="15419" y="14121"/>
                </a:lnTo>
                <a:cubicBezTo>
                  <a:pt x="15490" y="14026"/>
                  <a:pt x="15550" y="13930"/>
                  <a:pt x="15597" y="13859"/>
                </a:cubicBezTo>
                <a:cubicBezTo>
                  <a:pt x="15728" y="13668"/>
                  <a:pt x="15824" y="13526"/>
                  <a:pt x="15883" y="13454"/>
                </a:cubicBezTo>
                <a:cubicBezTo>
                  <a:pt x="16324" y="13311"/>
                  <a:pt x="16812" y="13156"/>
                  <a:pt x="17348" y="12990"/>
                </a:cubicBezTo>
                <a:lnTo>
                  <a:pt x="17348" y="12990"/>
                </a:lnTo>
                <a:cubicBezTo>
                  <a:pt x="17312" y="13073"/>
                  <a:pt x="17264" y="13156"/>
                  <a:pt x="17205" y="13264"/>
                </a:cubicBezTo>
                <a:cubicBezTo>
                  <a:pt x="17157" y="13347"/>
                  <a:pt x="17098" y="13454"/>
                  <a:pt x="17038" y="13561"/>
                </a:cubicBezTo>
                <a:cubicBezTo>
                  <a:pt x="17014" y="13555"/>
                  <a:pt x="16990" y="13552"/>
                  <a:pt x="16966" y="13552"/>
                </a:cubicBezTo>
                <a:cubicBezTo>
                  <a:pt x="16143" y="13552"/>
                  <a:pt x="14895" y="17001"/>
                  <a:pt x="13299" y="20157"/>
                </a:cubicBezTo>
                <a:cubicBezTo>
                  <a:pt x="11609" y="23551"/>
                  <a:pt x="12073" y="24229"/>
                  <a:pt x="12073" y="24229"/>
                </a:cubicBezTo>
                <a:cubicBezTo>
                  <a:pt x="12073" y="24229"/>
                  <a:pt x="12752" y="24039"/>
                  <a:pt x="15359" y="18645"/>
                </a:cubicBezTo>
                <a:cubicBezTo>
                  <a:pt x="17740" y="13728"/>
                  <a:pt x="17252" y="13585"/>
                  <a:pt x="17145" y="13585"/>
                </a:cubicBezTo>
                <a:cubicBezTo>
                  <a:pt x="17205" y="13490"/>
                  <a:pt x="17252" y="13395"/>
                  <a:pt x="17288" y="13311"/>
                </a:cubicBezTo>
                <a:cubicBezTo>
                  <a:pt x="17383" y="13145"/>
                  <a:pt x="17443" y="13026"/>
                  <a:pt x="17490" y="12930"/>
                </a:cubicBezTo>
                <a:lnTo>
                  <a:pt x="17752" y="12847"/>
                </a:lnTo>
                <a:lnTo>
                  <a:pt x="17764" y="12859"/>
                </a:lnTo>
                <a:lnTo>
                  <a:pt x="17788" y="12835"/>
                </a:lnTo>
                <a:cubicBezTo>
                  <a:pt x="18336" y="12656"/>
                  <a:pt x="18895" y="12478"/>
                  <a:pt x="19514" y="12299"/>
                </a:cubicBezTo>
                <a:lnTo>
                  <a:pt x="19514" y="12275"/>
                </a:lnTo>
                <a:cubicBezTo>
                  <a:pt x="19895" y="12156"/>
                  <a:pt x="20288" y="12037"/>
                  <a:pt x="20705" y="11906"/>
                </a:cubicBezTo>
                <a:lnTo>
                  <a:pt x="20705" y="11906"/>
                </a:lnTo>
                <a:cubicBezTo>
                  <a:pt x="20657" y="11966"/>
                  <a:pt x="20598" y="12061"/>
                  <a:pt x="20538" y="12144"/>
                </a:cubicBezTo>
                <a:cubicBezTo>
                  <a:pt x="20467" y="12264"/>
                  <a:pt x="20360" y="12418"/>
                  <a:pt x="20253" y="12573"/>
                </a:cubicBezTo>
                <a:cubicBezTo>
                  <a:pt x="20212" y="12553"/>
                  <a:pt x="20169" y="12543"/>
                  <a:pt x="20123" y="12543"/>
                </a:cubicBezTo>
                <a:cubicBezTo>
                  <a:pt x="19301" y="12543"/>
                  <a:pt x="17783" y="15833"/>
                  <a:pt x="15955" y="18824"/>
                </a:cubicBezTo>
                <a:cubicBezTo>
                  <a:pt x="13978" y="22074"/>
                  <a:pt x="14395" y="22789"/>
                  <a:pt x="14395" y="22789"/>
                </a:cubicBezTo>
                <a:cubicBezTo>
                  <a:pt x="14395" y="22789"/>
                  <a:pt x="15085" y="22658"/>
                  <a:pt x="18121" y="17490"/>
                </a:cubicBezTo>
                <a:cubicBezTo>
                  <a:pt x="20729" y="13085"/>
                  <a:pt x="20479" y="12633"/>
                  <a:pt x="20348" y="12609"/>
                </a:cubicBezTo>
                <a:cubicBezTo>
                  <a:pt x="20443" y="12454"/>
                  <a:pt x="20538" y="12311"/>
                  <a:pt x="20610" y="12204"/>
                </a:cubicBezTo>
                <a:cubicBezTo>
                  <a:pt x="20705" y="12073"/>
                  <a:pt x="20777" y="11954"/>
                  <a:pt x="20824" y="11883"/>
                </a:cubicBezTo>
                <a:cubicBezTo>
                  <a:pt x="21205" y="11763"/>
                  <a:pt x="21610" y="11644"/>
                  <a:pt x="22027" y="11502"/>
                </a:cubicBezTo>
                <a:lnTo>
                  <a:pt x="22027" y="11502"/>
                </a:lnTo>
                <a:cubicBezTo>
                  <a:pt x="21991" y="11585"/>
                  <a:pt x="21931" y="11728"/>
                  <a:pt x="21860" y="11918"/>
                </a:cubicBezTo>
                <a:cubicBezTo>
                  <a:pt x="21800" y="12085"/>
                  <a:pt x="21729" y="12275"/>
                  <a:pt x="21634" y="12490"/>
                </a:cubicBezTo>
                <a:lnTo>
                  <a:pt x="21634" y="12502"/>
                </a:lnTo>
                <a:cubicBezTo>
                  <a:pt x="21612" y="12496"/>
                  <a:pt x="21590" y="12493"/>
                  <a:pt x="21568" y="12493"/>
                </a:cubicBezTo>
                <a:cubicBezTo>
                  <a:pt x="20783" y="12493"/>
                  <a:pt x="20032" y="15985"/>
                  <a:pt x="18931" y="19241"/>
                </a:cubicBezTo>
                <a:cubicBezTo>
                  <a:pt x="17752" y="22681"/>
                  <a:pt x="18288" y="23277"/>
                  <a:pt x="18288" y="23277"/>
                </a:cubicBezTo>
                <a:cubicBezTo>
                  <a:pt x="18288" y="23277"/>
                  <a:pt x="18919" y="23015"/>
                  <a:pt x="20681" y="17550"/>
                </a:cubicBezTo>
                <a:cubicBezTo>
                  <a:pt x="22146" y="13073"/>
                  <a:pt x="21896" y="12561"/>
                  <a:pt x="21753" y="12514"/>
                </a:cubicBezTo>
                <a:cubicBezTo>
                  <a:pt x="21848" y="12299"/>
                  <a:pt x="21908" y="12121"/>
                  <a:pt x="21967" y="11954"/>
                </a:cubicBezTo>
                <a:cubicBezTo>
                  <a:pt x="22086" y="11644"/>
                  <a:pt x="22146" y="11466"/>
                  <a:pt x="22158" y="11466"/>
                </a:cubicBezTo>
                <a:cubicBezTo>
                  <a:pt x="22467" y="11371"/>
                  <a:pt x="22789" y="11263"/>
                  <a:pt x="23110" y="11180"/>
                </a:cubicBezTo>
                <a:lnTo>
                  <a:pt x="23110" y="11180"/>
                </a:lnTo>
                <a:cubicBezTo>
                  <a:pt x="23098" y="11251"/>
                  <a:pt x="23051" y="11418"/>
                  <a:pt x="23003" y="11644"/>
                </a:cubicBezTo>
                <a:cubicBezTo>
                  <a:pt x="22979" y="11740"/>
                  <a:pt x="22967" y="11859"/>
                  <a:pt x="22920" y="12013"/>
                </a:cubicBezTo>
                <a:cubicBezTo>
                  <a:pt x="22905" y="12011"/>
                  <a:pt x="22890" y="12010"/>
                  <a:pt x="22875" y="12010"/>
                </a:cubicBezTo>
                <a:cubicBezTo>
                  <a:pt x="22044" y="12010"/>
                  <a:pt x="21862" y="15623"/>
                  <a:pt x="21277" y="19098"/>
                </a:cubicBezTo>
                <a:cubicBezTo>
                  <a:pt x="20669" y="22681"/>
                  <a:pt x="21300" y="23170"/>
                  <a:pt x="21300" y="23170"/>
                </a:cubicBezTo>
                <a:cubicBezTo>
                  <a:pt x="21300" y="23170"/>
                  <a:pt x="21872" y="22801"/>
                  <a:pt x="22753" y="17133"/>
                </a:cubicBezTo>
                <a:cubicBezTo>
                  <a:pt x="23479" y="12502"/>
                  <a:pt x="23158" y="12013"/>
                  <a:pt x="23027" y="11990"/>
                </a:cubicBezTo>
                <a:cubicBezTo>
                  <a:pt x="23051" y="11871"/>
                  <a:pt x="23063" y="11752"/>
                  <a:pt x="23098" y="11656"/>
                </a:cubicBezTo>
                <a:cubicBezTo>
                  <a:pt x="23158" y="11335"/>
                  <a:pt x="23205" y="11156"/>
                  <a:pt x="23205" y="11144"/>
                </a:cubicBezTo>
                <a:cubicBezTo>
                  <a:pt x="24158" y="10859"/>
                  <a:pt x="25122" y="10561"/>
                  <a:pt x="26087" y="10287"/>
                </a:cubicBezTo>
                <a:lnTo>
                  <a:pt x="26087" y="10287"/>
                </a:lnTo>
                <a:cubicBezTo>
                  <a:pt x="26063" y="10359"/>
                  <a:pt x="26003" y="10501"/>
                  <a:pt x="25920" y="10680"/>
                </a:cubicBezTo>
                <a:cubicBezTo>
                  <a:pt x="25896" y="10775"/>
                  <a:pt x="25849" y="10882"/>
                  <a:pt x="25801" y="10978"/>
                </a:cubicBezTo>
                <a:cubicBezTo>
                  <a:pt x="25793" y="10977"/>
                  <a:pt x="25785" y="10977"/>
                  <a:pt x="25777" y="10977"/>
                </a:cubicBezTo>
                <a:cubicBezTo>
                  <a:pt x="24988" y="10977"/>
                  <a:pt x="24242" y="14464"/>
                  <a:pt x="23122" y="17740"/>
                </a:cubicBezTo>
                <a:cubicBezTo>
                  <a:pt x="21955" y="21181"/>
                  <a:pt x="22491" y="21777"/>
                  <a:pt x="22491" y="21777"/>
                </a:cubicBezTo>
                <a:cubicBezTo>
                  <a:pt x="22491" y="21777"/>
                  <a:pt x="23110" y="21503"/>
                  <a:pt x="24884" y="16038"/>
                </a:cubicBezTo>
                <a:cubicBezTo>
                  <a:pt x="26436" y="11278"/>
                  <a:pt x="26050" y="11013"/>
                  <a:pt x="25930" y="11013"/>
                </a:cubicBezTo>
                <a:cubicBezTo>
                  <a:pt x="25926" y="11013"/>
                  <a:pt x="25923" y="11013"/>
                  <a:pt x="25920" y="11013"/>
                </a:cubicBezTo>
                <a:cubicBezTo>
                  <a:pt x="25968" y="10906"/>
                  <a:pt x="26003" y="10823"/>
                  <a:pt x="26027" y="10728"/>
                </a:cubicBezTo>
                <a:cubicBezTo>
                  <a:pt x="26146" y="10418"/>
                  <a:pt x="26206" y="10239"/>
                  <a:pt x="26206" y="10239"/>
                </a:cubicBezTo>
                <a:lnTo>
                  <a:pt x="26194" y="10239"/>
                </a:lnTo>
                <a:cubicBezTo>
                  <a:pt x="26753" y="10073"/>
                  <a:pt x="27337" y="9894"/>
                  <a:pt x="27908" y="9727"/>
                </a:cubicBezTo>
                <a:lnTo>
                  <a:pt x="27908" y="9727"/>
                </a:lnTo>
                <a:cubicBezTo>
                  <a:pt x="27885" y="9811"/>
                  <a:pt x="27861" y="9906"/>
                  <a:pt x="27849" y="10025"/>
                </a:cubicBezTo>
                <a:cubicBezTo>
                  <a:pt x="27825" y="10120"/>
                  <a:pt x="27801" y="10228"/>
                  <a:pt x="27789" y="10347"/>
                </a:cubicBezTo>
                <a:cubicBezTo>
                  <a:pt x="26968" y="10370"/>
                  <a:pt x="26837" y="14002"/>
                  <a:pt x="26277" y="17455"/>
                </a:cubicBezTo>
                <a:cubicBezTo>
                  <a:pt x="25706" y="21038"/>
                  <a:pt x="26337" y="21538"/>
                  <a:pt x="26337" y="21538"/>
                </a:cubicBezTo>
                <a:cubicBezTo>
                  <a:pt x="26337" y="21538"/>
                  <a:pt x="26908" y="21157"/>
                  <a:pt x="27742" y="15478"/>
                </a:cubicBezTo>
                <a:cubicBezTo>
                  <a:pt x="28453" y="10728"/>
                  <a:pt x="28092" y="10363"/>
                  <a:pt x="27963" y="10363"/>
                </a:cubicBezTo>
                <a:cubicBezTo>
                  <a:pt x="27950" y="10363"/>
                  <a:pt x="27939" y="10367"/>
                  <a:pt x="27932" y="10370"/>
                </a:cubicBezTo>
                <a:cubicBezTo>
                  <a:pt x="27944" y="10275"/>
                  <a:pt x="27980" y="10168"/>
                  <a:pt x="27992" y="10073"/>
                </a:cubicBezTo>
                <a:cubicBezTo>
                  <a:pt x="28027" y="9930"/>
                  <a:pt x="28051" y="9811"/>
                  <a:pt x="28063" y="9716"/>
                </a:cubicBezTo>
                <a:lnTo>
                  <a:pt x="29635" y="9275"/>
                </a:lnTo>
                <a:lnTo>
                  <a:pt x="29551" y="9037"/>
                </a:lnTo>
                <a:cubicBezTo>
                  <a:pt x="29218" y="9132"/>
                  <a:pt x="28873" y="9227"/>
                  <a:pt x="28516" y="9335"/>
                </a:cubicBezTo>
                <a:cubicBezTo>
                  <a:pt x="28468" y="9287"/>
                  <a:pt x="28337" y="9168"/>
                  <a:pt x="28158" y="8977"/>
                </a:cubicBezTo>
                <a:cubicBezTo>
                  <a:pt x="28099" y="8918"/>
                  <a:pt x="28004" y="8835"/>
                  <a:pt x="27932" y="8751"/>
                </a:cubicBezTo>
                <a:cubicBezTo>
                  <a:pt x="28039" y="8739"/>
                  <a:pt x="28492" y="8465"/>
                  <a:pt x="24789" y="4417"/>
                </a:cubicBezTo>
                <a:cubicBezTo>
                  <a:pt x="20765" y="0"/>
                  <a:pt x="20038" y="0"/>
                  <a:pt x="20038" y="0"/>
                </a:cubicBezTo>
                <a:close/>
              </a:path>
            </a:pathLst>
          </a:custGeom>
          <a:solidFill>
            <a:srgbClr val="67B5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p16"/>
          <p:cNvSpPr/>
          <p:nvPr/>
        </p:nvSpPr>
        <p:spPr>
          <a:xfrm>
            <a:off x="4677828" y="4704000"/>
            <a:ext cx="4466231" cy="439489"/>
          </a:xfrm>
          <a:custGeom>
            <a:avLst/>
            <a:gdLst/>
            <a:ahLst/>
            <a:cxnLst/>
            <a:rect l="l" t="t" r="r" b="b"/>
            <a:pathLst>
              <a:path w="53984" h="8516" extrusionOk="0">
                <a:moveTo>
                  <a:pt x="46657" y="1"/>
                </a:moveTo>
                <a:cubicBezTo>
                  <a:pt x="46074" y="1"/>
                  <a:pt x="45488" y="51"/>
                  <a:pt x="44899" y="169"/>
                </a:cubicBezTo>
                <a:cubicBezTo>
                  <a:pt x="43542" y="431"/>
                  <a:pt x="42387" y="1407"/>
                  <a:pt x="41470" y="2038"/>
                </a:cubicBezTo>
                <a:cubicBezTo>
                  <a:pt x="39232" y="3574"/>
                  <a:pt x="37029" y="4872"/>
                  <a:pt x="33612" y="5336"/>
                </a:cubicBezTo>
                <a:cubicBezTo>
                  <a:pt x="32989" y="5416"/>
                  <a:pt x="32472" y="5460"/>
                  <a:pt x="31980" y="5460"/>
                </a:cubicBezTo>
                <a:cubicBezTo>
                  <a:pt x="31371" y="5460"/>
                  <a:pt x="30802" y="5392"/>
                  <a:pt x="30123" y="5241"/>
                </a:cubicBezTo>
                <a:cubicBezTo>
                  <a:pt x="29750" y="5162"/>
                  <a:pt x="28846" y="5072"/>
                  <a:pt x="27839" y="5072"/>
                </a:cubicBezTo>
                <a:cubicBezTo>
                  <a:pt x="26724" y="5072"/>
                  <a:pt x="25482" y="5182"/>
                  <a:pt x="24694" y="5538"/>
                </a:cubicBezTo>
                <a:cubicBezTo>
                  <a:pt x="23539" y="6071"/>
                  <a:pt x="22016" y="6265"/>
                  <a:pt x="20469" y="6265"/>
                </a:cubicBezTo>
                <a:cubicBezTo>
                  <a:pt x="19146" y="6265"/>
                  <a:pt x="17804" y="6123"/>
                  <a:pt x="16657" y="5931"/>
                </a:cubicBezTo>
                <a:cubicBezTo>
                  <a:pt x="14636" y="5589"/>
                  <a:pt x="12849" y="5387"/>
                  <a:pt x="11110" y="5387"/>
                </a:cubicBezTo>
                <a:cubicBezTo>
                  <a:pt x="8793" y="5387"/>
                  <a:pt x="6562" y="5746"/>
                  <a:pt x="3977" y="6610"/>
                </a:cubicBezTo>
                <a:cubicBezTo>
                  <a:pt x="2417" y="7134"/>
                  <a:pt x="1179" y="7801"/>
                  <a:pt x="0" y="8515"/>
                </a:cubicBezTo>
                <a:lnTo>
                  <a:pt x="53983" y="8515"/>
                </a:lnTo>
                <a:lnTo>
                  <a:pt x="53983" y="1574"/>
                </a:lnTo>
                <a:cubicBezTo>
                  <a:pt x="51696" y="973"/>
                  <a:pt x="49211" y="1"/>
                  <a:pt x="4665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16"/>
          <p:cNvSpPr/>
          <p:nvPr/>
        </p:nvSpPr>
        <p:spPr>
          <a:xfrm rot="10800000">
            <a:off x="13" y="2"/>
            <a:ext cx="2412987" cy="395097"/>
          </a:xfrm>
          <a:custGeom>
            <a:avLst/>
            <a:gdLst/>
            <a:ahLst/>
            <a:cxnLst/>
            <a:rect l="l" t="t" r="r" b="b"/>
            <a:pathLst>
              <a:path w="18087" h="4414" extrusionOk="0">
                <a:moveTo>
                  <a:pt x="9433" y="1"/>
                </a:moveTo>
                <a:cubicBezTo>
                  <a:pt x="8856" y="1"/>
                  <a:pt x="8275" y="50"/>
                  <a:pt x="7692" y="163"/>
                </a:cubicBezTo>
                <a:cubicBezTo>
                  <a:pt x="6323" y="425"/>
                  <a:pt x="5180" y="1402"/>
                  <a:pt x="4263" y="2033"/>
                </a:cubicBezTo>
                <a:cubicBezTo>
                  <a:pt x="2918" y="2961"/>
                  <a:pt x="1584" y="3795"/>
                  <a:pt x="1" y="4414"/>
                </a:cubicBezTo>
                <a:lnTo>
                  <a:pt x="18086" y="4414"/>
                </a:lnTo>
                <a:lnTo>
                  <a:pt x="18086" y="4402"/>
                </a:lnTo>
                <a:lnTo>
                  <a:pt x="18086" y="1878"/>
                </a:lnTo>
                <a:cubicBezTo>
                  <a:pt x="15443" y="1377"/>
                  <a:pt x="12488" y="1"/>
                  <a:pt x="94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SECTION_TITLE_AND_DESCRIPTION_1_1"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17"/>
          <p:cNvSpPr txBox="1">
            <a:spLocks noGrp="1"/>
          </p:cNvSpPr>
          <p:nvPr>
            <p:ph type="title"/>
          </p:nvPr>
        </p:nvSpPr>
        <p:spPr>
          <a:xfrm>
            <a:off x="2774075" y="487775"/>
            <a:ext cx="3708000" cy="717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47" name="Google Shape;647;p17"/>
          <p:cNvSpPr txBox="1">
            <a:spLocks noGrp="1"/>
          </p:cNvSpPr>
          <p:nvPr>
            <p:ph type="title" idx="2"/>
          </p:nvPr>
        </p:nvSpPr>
        <p:spPr>
          <a:xfrm>
            <a:off x="965150" y="1807964"/>
            <a:ext cx="2029500" cy="4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48" name="Google Shape;648;p17"/>
          <p:cNvSpPr txBox="1">
            <a:spLocks noGrp="1"/>
          </p:cNvSpPr>
          <p:nvPr>
            <p:ph type="subTitle" idx="1"/>
          </p:nvPr>
        </p:nvSpPr>
        <p:spPr>
          <a:xfrm>
            <a:off x="965163" y="2102025"/>
            <a:ext cx="2029500" cy="61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49" name="Google Shape;649;p17"/>
          <p:cNvSpPr txBox="1">
            <a:spLocks noGrp="1"/>
          </p:cNvSpPr>
          <p:nvPr>
            <p:ph type="title" idx="3"/>
          </p:nvPr>
        </p:nvSpPr>
        <p:spPr>
          <a:xfrm>
            <a:off x="3557444" y="1807964"/>
            <a:ext cx="2029500" cy="4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50" name="Google Shape;650;p17"/>
          <p:cNvSpPr txBox="1">
            <a:spLocks noGrp="1"/>
          </p:cNvSpPr>
          <p:nvPr>
            <p:ph type="subTitle" idx="4"/>
          </p:nvPr>
        </p:nvSpPr>
        <p:spPr>
          <a:xfrm>
            <a:off x="3557488" y="2102025"/>
            <a:ext cx="2029500" cy="61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51" name="Google Shape;651;p17"/>
          <p:cNvSpPr txBox="1">
            <a:spLocks noGrp="1"/>
          </p:cNvSpPr>
          <p:nvPr>
            <p:ph type="title" idx="5"/>
          </p:nvPr>
        </p:nvSpPr>
        <p:spPr>
          <a:xfrm>
            <a:off x="6149800" y="1807964"/>
            <a:ext cx="2029500" cy="4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52" name="Google Shape;652;p17"/>
          <p:cNvSpPr txBox="1">
            <a:spLocks noGrp="1"/>
          </p:cNvSpPr>
          <p:nvPr>
            <p:ph type="subTitle" idx="6"/>
          </p:nvPr>
        </p:nvSpPr>
        <p:spPr>
          <a:xfrm>
            <a:off x="6149825" y="2102025"/>
            <a:ext cx="2029500" cy="61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53" name="Google Shape;653;p17"/>
          <p:cNvSpPr txBox="1">
            <a:spLocks noGrp="1"/>
          </p:cNvSpPr>
          <p:nvPr>
            <p:ph type="title" idx="7"/>
          </p:nvPr>
        </p:nvSpPr>
        <p:spPr>
          <a:xfrm>
            <a:off x="965150" y="3358774"/>
            <a:ext cx="2029500" cy="4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54" name="Google Shape;654;p17"/>
          <p:cNvSpPr txBox="1">
            <a:spLocks noGrp="1"/>
          </p:cNvSpPr>
          <p:nvPr>
            <p:ph type="subTitle" idx="8"/>
          </p:nvPr>
        </p:nvSpPr>
        <p:spPr>
          <a:xfrm>
            <a:off x="965163" y="3652825"/>
            <a:ext cx="2029500" cy="61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55" name="Google Shape;655;p17"/>
          <p:cNvSpPr txBox="1">
            <a:spLocks noGrp="1"/>
          </p:cNvSpPr>
          <p:nvPr>
            <p:ph type="title" idx="9"/>
          </p:nvPr>
        </p:nvSpPr>
        <p:spPr>
          <a:xfrm>
            <a:off x="3557444" y="3358775"/>
            <a:ext cx="2029500" cy="4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56" name="Google Shape;656;p17"/>
          <p:cNvSpPr txBox="1">
            <a:spLocks noGrp="1"/>
          </p:cNvSpPr>
          <p:nvPr>
            <p:ph type="subTitle" idx="13"/>
          </p:nvPr>
        </p:nvSpPr>
        <p:spPr>
          <a:xfrm>
            <a:off x="3557488" y="3652825"/>
            <a:ext cx="2029500" cy="61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57" name="Google Shape;657;p17"/>
          <p:cNvSpPr txBox="1">
            <a:spLocks noGrp="1"/>
          </p:cNvSpPr>
          <p:nvPr>
            <p:ph type="title" idx="14"/>
          </p:nvPr>
        </p:nvSpPr>
        <p:spPr>
          <a:xfrm>
            <a:off x="6149800" y="3358775"/>
            <a:ext cx="2029500" cy="4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58" name="Google Shape;658;p17"/>
          <p:cNvSpPr txBox="1">
            <a:spLocks noGrp="1"/>
          </p:cNvSpPr>
          <p:nvPr>
            <p:ph type="subTitle" idx="15"/>
          </p:nvPr>
        </p:nvSpPr>
        <p:spPr>
          <a:xfrm>
            <a:off x="6149825" y="3652825"/>
            <a:ext cx="2029500" cy="61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59" name="Google Shape;659;p17"/>
          <p:cNvSpPr txBox="1">
            <a:spLocks noGrp="1"/>
          </p:cNvSpPr>
          <p:nvPr>
            <p:ph type="title" idx="16" hasCustomPrompt="1"/>
          </p:nvPr>
        </p:nvSpPr>
        <p:spPr>
          <a:xfrm>
            <a:off x="1377256" y="1394668"/>
            <a:ext cx="1205400" cy="463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r>
              <a:t>xx%</a:t>
            </a:r>
          </a:p>
        </p:txBody>
      </p:sp>
      <p:sp>
        <p:nvSpPr>
          <p:cNvPr id="660" name="Google Shape;660;p17"/>
          <p:cNvSpPr txBox="1">
            <a:spLocks noGrp="1"/>
          </p:cNvSpPr>
          <p:nvPr>
            <p:ph type="title" idx="17" hasCustomPrompt="1"/>
          </p:nvPr>
        </p:nvSpPr>
        <p:spPr>
          <a:xfrm>
            <a:off x="3969564" y="1394668"/>
            <a:ext cx="1205400" cy="463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r>
              <a:t>xx%</a:t>
            </a:r>
          </a:p>
        </p:txBody>
      </p:sp>
      <p:sp>
        <p:nvSpPr>
          <p:cNvPr id="661" name="Google Shape;661;p17"/>
          <p:cNvSpPr txBox="1">
            <a:spLocks noGrp="1"/>
          </p:cNvSpPr>
          <p:nvPr>
            <p:ph type="title" idx="18" hasCustomPrompt="1"/>
          </p:nvPr>
        </p:nvSpPr>
        <p:spPr>
          <a:xfrm>
            <a:off x="6561921" y="1394668"/>
            <a:ext cx="1205400" cy="463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r>
              <a:t>xx%</a:t>
            </a:r>
          </a:p>
        </p:txBody>
      </p:sp>
      <p:sp>
        <p:nvSpPr>
          <p:cNvPr id="662" name="Google Shape;662;p17"/>
          <p:cNvSpPr txBox="1">
            <a:spLocks noGrp="1"/>
          </p:cNvSpPr>
          <p:nvPr>
            <p:ph type="title" idx="19" hasCustomPrompt="1"/>
          </p:nvPr>
        </p:nvSpPr>
        <p:spPr>
          <a:xfrm>
            <a:off x="1377256" y="2944374"/>
            <a:ext cx="1205400" cy="463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r>
              <a:t>xx%</a:t>
            </a:r>
          </a:p>
        </p:txBody>
      </p:sp>
      <p:sp>
        <p:nvSpPr>
          <p:cNvPr id="663" name="Google Shape;663;p17"/>
          <p:cNvSpPr txBox="1">
            <a:spLocks noGrp="1"/>
          </p:cNvSpPr>
          <p:nvPr>
            <p:ph type="title" idx="20" hasCustomPrompt="1"/>
          </p:nvPr>
        </p:nvSpPr>
        <p:spPr>
          <a:xfrm>
            <a:off x="3969564" y="2944374"/>
            <a:ext cx="1205400" cy="463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r>
              <a:t>xx%</a:t>
            </a:r>
          </a:p>
        </p:txBody>
      </p:sp>
      <p:sp>
        <p:nvSpPr>
          <p:cNvPr id="664" name="Google Shape;664;p17"/>
          <p:cNvSpPr txBox="1">
            <a:spLocks noGrp="1"/>
          </p:cNvSpPr>
          <p:nvPr>
            <p:ph type="title" idx="21" hasCustomPrompt="1"/>
          </p:nvPr>
        </p:nvSpPr>
        <p:spPr>
          <a:xfrm>
            <a:off x="6561921" y="2944374"/>
            <a:ext cx="1205400" cy="463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3"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18"/>
          <p:cNvSpPr txBox="1">
            <a:spLocks noGrp="1"/>
          </p:cNvSpPr>
          <p:nvPr>
            <p:ph type="title"/>
          </p:nvPr>
        </p:nvSpPr>
        <p:spPr>
          <a:xfrm>
            <a:off x="1407000" y="487775"/>
            <a:ext cx="6330000" cy="71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67" name="Google Shape;667;p18"/>
          <p:cNvSpPr txBox="1">
            <a:spLocks noGrp="1"/>
          </p:cNvSpPr>
          <p:nvPr>
            <p:ph type="title" idx="2"/>
          </p:nvPr>
        </p:nvSpPr>
        <p:spPr>
          <a:xfrm>
            <a:off x="1860360" y="3353750"/>
            <a:ext cx="2253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68" name="Google Shape;668;p18"/>
          <p:cNvSpPr txBox="1">
            <a:spLocks noGrp="1"/>
          </p:cNvSpPr>
          <p:nvPr>
            <p:ph type="title" idx="3"/>
          </p:nvPr>
        </p:nvSpPr>
        <p:spPr>
          <a:xfrm>
            <a:off x="5029241" y="3353738"/>
            <a:ext cx="2253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69" name="Google Shape;669;p18"/>
          <p:cNvSpPr txBox="1">
            <a:spLocks noGrp="1"/>
          </p:cNvSpPr>
          <p:nvPr>
            <p:ph type="subTitle" idx="1"/>
          </p:nvPr>
        </p:nvSpPr>
        <p:spPr>
          <a:xfrm>
            <a:off x="1861841" y="3926460"/>
            <a:ext cx="2253000" cy="61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70" name="Google Shape;670;p18"/>
          <p:cNvSpPr txBox="1">
            <a:spLocks noGrp="1"/>
          </p:cNvSpPr>
          <p:nvPr>
            <p:ph type="subTitle" idx="4"/>
          </p:nvPr>
        </p:nvSpPr>
        <p:spPr>
          <a:xfrm>
            <a:off x="5030711" y="3926450"/>
            <a:ext cx="2253000" cy="61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671" name="Google Shape;671;p18"/>
          <p:cNvGrpSpPr/>
          <p:nvPr/>
        </p:nvGrpSpPr>
        <p:grpSpPr>
          <a:xfrm rot="10800000">
            <a:off x="24" y="227"/>
            <a:ext cx="4042804" cy="903132"/>
            <a:chOff x="1321202" y="3526247"/>
            <a:chExt cx="7822763" cy="1617068"/>
          </a:xfrm>
        </p:grpSpPr>
        <p:sp>
          <p:nvSpPr>
            <p:cNvPr id="672" name="Google Shape;672;p18"/>
            <p:cNvSpPr/>
            <p:nvPr/>
          </p:nvSpPr>
          <p:spPr>
            <a:xfrm>
              <a:off x="1321202" y="3526247"/>
              <a:ext cx="7822725" cy="1613015"/>
            </a:xfrm>
            <a:custGeom>
              <a:avLst/>
              <a:gdLst/>
              <a:ahLst/>
              <a:cxnLst/>
              <a:rect l="l" t="t" r="r" b="b"/>
              <a:pathLst>
                <a:path w="67462" h="13920" extrusionOk="0">
                  <a:moveTo>
                    <a:pt x="60681" y="1"/>
                  </a:moveTo>
                  <a:cubicBezTo>
                    <a:pt x="58623" y="1"/>
                    <a:pt x="56591" y="352"/>
                    <a:pt x="54936" y="1179"/>
                  </a:cubicBezTo>
                  <a:cubicBezTo>
                    <a:pt x="50483" y="3370"/>
                    <a:pt x="45828" y="6466"/>
                    <a:pt x="39851" y="7049"/>
                  </a:cubicBezTo>
                  <a:cubicBezTo>
                    <a:pt x="39110" y="7121"/>
                    <a:pt x="38399" y="7151"/>
                    <a:pt x="37706" y="7151"/>
                  </a:cubicBezTo>
                  <a:cubicBezTo>
                    <a:pt x="35422" y="7151"/>
                    <a:pt x="33325" y="6825"/>
                    <a:pt x="30969" y="6597"/>
                  </a:cubicBezTo>
                  <a:cubicBezTo>
                    <a:pt x="28654" y="6365"/>
                    <a:pt x="26459" y="6204"/>
                    <a:pt x="24236" y="6204"/>
                  </a:cubicBezTo>
                  <a:cubicBezTo>
                    <a:pt x="22572" y="6204"/>
                    <a:pt x="20892" y="6294"/>
                    <a:pt x="19134" y="6513"/>
                  </a:cubicBezTo>
                  <a:cubicBezTo>
                    <a:pt x="15086" y="7002"/>
                    <a:pt x="12026" y="7847"/>
                    <a:pt x="9121" y="9585"/>
                  </a:cubicBezTo>
                  <a:cubicBezTo>
                    <a:pt x="7216" y="10740"/>
                    <a:pt x="5311" y="11966"/>
                    <a:pt x="3096" y="12883"/>
                  </a:cubicBezTo>
                  <a:cubicBezTo>
                    <a:pt x="2108" y="13276"/>
                    <a:pt x="1084" y="13621"/>
                    <a:pt x="1" y="13919"/>
                  </a:cubicBezTo>
                  <a:lnTo>
                    <a:pt x="10800" y="13919"/>
                  </a:lnTo>
                  <a:cubicBezTo>
                    <a:pt x="10883" y="13871"/>
                    <a:pt x="10966" y="13848"/>
                    <a:pt x="11038" y="13800"/>
                  </a:cubicBezTo>
                  <a:cubicBezTo>
                    <a:pt x="13407" y="12657"/>
                    <a:pt x="16062" y="10776"/>
                    <a:pt x="19110" y="10419"/>
                  </a:cubicBezTo>
                  <a:cubicBezTo>
                    <a:pt x="20176" y="10294"/>
                    <a:pt x="21236" y="10242"/>
                    <a:pt x="22291" y="10242"/>
                  </a:cubicBezTo>
                  <a:cubicBezTo>
                    <a:pt x="27870" y="10242"/>
                    <a:pt x="33331" y="11702"/>
                    <a:pt x="38905" y="11702"/>
                  </a:cubicBezTo>
                  <a:cubicBezTo>
                    <a:pt x="40456" y="11702"/>
                    <a:pt x="42016" y="11589"/>
                    <a:pt x="43589" y="11300"/>
                  </a:cubicBezTo>
                  <a:cubicBezTo>
                    <a:pt x="47614" y="10561"/>
                    <a:pt x="50662" y="9418"/>
                    <a:pt x="53757" y="7668"/>
                  </a:cubicBezTo>
                  <a:cubicBezTo>
                    <a:pt x="55400" y="6738"/>
                    <a:pt x="56206" y="5837"/>
                    <a:pt x="58427" y="5837"/>
                  </a:cubicBezTo>
                  <a:cubicBezTo>
                    <a:pt x="58621" y="5837"/>
                    <a:pt x="58826" y="5844"/>
                    <a:pt x="59044" y="5859"/>
                  </a:cubicBezTo>
                  <a:cubicBezTo>
                    <a:pt x="61259" y="5989"/>
                    <a:pt x="63626" y="6786"/>
                    <a:pt x="65932" y="6786"/>
                  </a:cubicBezTo>
                  <a:cubicBezTo>
                    <a:pt x="66365" y="6786"/>
                    <a:pt x="66796" y="6758"/>
                    <a:pt x="67223" y="6692"/>
                  </a:cubicBezTo>
                  <a:cubicBezTo>
                    <a:pt x="67319" y="6668"/>
                    <a:pt x="67390" y="6656"/>
                    <a:pt x="67461" y="6644"/>
                  </a:cubicBezTo>
                  <a:lnTo>
                    <a:pt x="67461" y="1537"/>
                  </a:lnTo>
                  <a:cubicBezTo>
                    <a:pt x="65818" y="679"/>
                    <a:pt x="63342" y="108"/>
                    <a:pt x="61615" y="24"/>
                  </a:cubicBezTo>
                  <a:cubicBezTo>
                    <a:pt x="61304" y="9"/>
                    <a:pt x="60992" y="1"/>
                    <a:pt x="606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18"/>
            <p:cNvSpPr/>
            <p:nvPr/>
          </p:nvSpPr>
          <p:spPr>
            <a:xfrm>
              <a:off x="1959100" y="3762634"/>
              <a:ext cx="7184843" cy="1380680"/>
            </a:xfrm>
            <a:custGeom>
              <a:avLst/>
              <a:gdLst/>
              <a:ahLst/>
              <a:cxnLst/>
              <a:rect l="l" t="t" r="r" b="b"/>
              <a:pathLst>
                <a:path w="61961" h="11915" extrusionOk="0">
                  <a:moveTo>
                    <a:pt x="55567" y="0"/>
                  </a:moveTo>
                  <a:cubicBezTo>
                    <a:pt x="53497" y="0"/>
                    <a:pt x="51436" y="341"/>
                    <a:pt x="49768" y="1175"/>
                  </a:cubicBezTo>
                  <a:cubicBezTo>
                    <a:pt x="45327" y="3366"/>
                    <a:pt x="40660" y="6462"/>
                    <a:pt x="34695" y="7045"/>
                  </a:cubicBezTo>
                  <a:cubicBezTo>
                    <a:pt x="33954" y="7117"/>
                    <a:pt x="33243" y="7147"/>
                    <a:pt x="32548" y="7147"/>
                  </a:cubicBezTo>
                  <a:cubicBezTo>
                    <a:pt x="30262" y="7147"/>
                    <a:pt x="28160" y="6821"/>
                    <a:pt x="25813" y="6593"/>
                  </a:cubicBezTo>
                  <a:cubicBezTo>
                    <a:pt x="23483" y="6367"/>
                    <a:pt x="21275" y="6203"/>
                    <a:pt x="19037" y="6203"/>
                  </a:cubicBezTo>
                  <a:cubicBezTo>
                    <a:pt x="17387" y="6203"/>
                    <a:pt x="15721" y="6292"/>
                    <a:pt x="13978" y="6509"/>
                  </a:cubicBezTo>
                  <a:cubicBezTo>
                    <a:pt x="9930" y="6997"/>
                    <a:pt x="6858" y="7843"/>
                    <a:pt x="3965" y="9593"/>
                  </a:cubicBezTo>
                  <a:cubicBezTo>
                    <a:pt x="2679" y="10355"/>
                    <a:pt x="1381" y="11177"/>
                    <a:pt x="0" y="11915"/>
                  </a:cubicBezTo>
                  <a:lnTo>
                    <a:pt x="9501" y="11915"/>
                  </a:lnTo>
                  <a:cubicBezTo>
                    <a:pt x="10883" y="11224"/>
                    <a:pt x="12371" y="10617"/>
                    <a:pt x="13943" y="10438"/>
                  </a:cubicBezTo>
                  <a:cubicBezTo>
                    <a:pt x="15011" y="10314"/>
                    <a:pt x="16075" y="10261"/>
                    <a:pt x="17134" y="10261"/>
                  </a:cubicBezTo>
                  <a:cubicBezTo>
                    <a:pt x="22714" y="10261"/>
                    <a:pt x="28178" y="11717"/>
                    <a:pt x="33760" y="11717"/>
                  </a:cubicBezTo>
                  <a:cubicBezTo>
                    <a:pt x="35307" y="11717"/>
                    <a:pt x="36863" y="11605"/>
                    <a:pt x="38434" y="11319"/>
                  </a:cubicBezTo>
                  <a:cubicBezTo>
                    <a:pt x="42446" y="10569"/>
                    <a:pt x="45494" y="9438"/>
                    <a:pt x="48590" y="7688"/>
                  </a:cubicBezTo>
                  <a:cubicBezTo>
                    <a:pt x="50233" y="6757"/>
                    <a:pt x="51050" y="5845"/>
                    <a:pt x="53268" y="5845"/>
                  </a:cubicBezTo>
                  <a:cubicBezTo>
                    <a:pt x="53459" y="5845"/>
                    <a:pt x="53662" y="5852"/>
                    <a:pt x="53876" y="5866"/>
                  </a:cubicBezTo>
                  <a:cubicBezTo>
                    <a:pt x="56081" y="6008"/>
                    <a:pt x="58431" y="6794"/>
                    <a:pt x="60738" y="6794"/>
                  </a:cubicBezTo>
                  <a:cubicBezTo>
                    <a:pt x="61148" y="6794"/>
                    <a:pt x="61555" y="6769"/>
                    <a:pt x="61960" y="6712"/>
                  </a:cubicBezTo>
                  <a:lnTo>
                    <a:pt x="61960" y="1354"/>
                  </a:lnTo>
                  <a:cubicBezTo>
                    <a:pt x="60341" y="604"/>
                    <a:pt x="58055" y="92"/>
                    <a:pt x="56448" y="20"/>
                  </a:cubicBezTo>
                  <a:cubicBezTo>
                    <a:pt x="56155" y="7"/>
                    <a:pt x="55860" y="0"/>
                    <a:pt x="55567" y="0"/>
                  </a:cubicBezTo>
                  <a:close/>
                </a:path>
              </a:pathLst>
            </a:custGeom>
            <a:solidFill>
              <a:srgbClr val="AED2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18"/>
            <p:cNvSpPr/>
            <p:nvPr/>
          </p:nvSpPr>
          <p:spPr>
            <a:xfrm>
              <a:off x="2884115" y="4152442"/>
              <a:ext cx="6259850" cy="986813"/>
            </a:xfrm>
            <a:custGeom>
              <a:avLst/>
              <a:gdLst/>
              <a:ahLst/>
              <a:cxnLst/>
              <a:rect l="l" t="t" r="r" b="b"/>
              <a:pathLst>
                <a:path w="53984" h="8516" extrusionOk="0">
                  <a:moveTo>
                    <a:pt x="46657" y="1"/>
                  </a:moveTo>
                  <a:cubicBezTo>
                    <a:pt x="46074" y="1"/>
                    <a:pt x="45488" y="51"/>
                    <a:pt x="44899" y="169"/>
                  </a:cubicBezTo>
                  <a:cubicBezTo>
                    <a:pt x="43542" y="431"/>
                    <a:pt x="42387" y="1407"/>
                    <a:pt x="41470" y="2038"/>
                  </a:cubicBezTo>
                  <a:cubicBezTo>
                    <a:pt x="39232" y="3574"/>
                    <a:pt x="37029" y="4872"/>
                    <a:pt x="33612" y="5336"/>
                  </a:cubicBezTo>
                  <a:cubicBezTo>
                    <a:pt x="32989" y="5416"/>
                    <a:pt x="32472" y="5460"/>
                    <a:pt x="31980" y="5460"/>
                  </a:cubicBezTo>
                  <a:cubicBezTo>
                    <a:pt x="31371" y="5460"/>
                    <a:pt x="30802" y="5392"/>
                    <a:pt x="30123" y="5241"/>
                  </a:cubicBezTo>
                  <a:cubicBezTo>
                    <a:pt x="29750" y="5162"/>
                    <a:pt x="28846" y="5072"/>
                    <a:pt x="27839" y="5072"/>
                  </a:cubicBezTo>
                  <a:cubicBezTo>
                    <a:pt x="26724" y="5072"/>
                    <a:pt x="25482" y="5182"/>
                    <a:pt x="24694" y="5538"/>
                  </a:cubicBezTo>
                  <a:cubicBezTo>
                    <a:pt x="23539" y="6071"/>
                    <a:pt x="22016" y="6265"/>
                    <a:pt x="20469" y="6265"/>
                  </a:cubicBezTo>
                  <a:cubicBezTo>
                    <a:pt x="19146" y="6265"/>
                    <a:pt x="17804" y="6123"/>
                    <a:pt x="16657" y="5931"/>
                  </a:cubicBezTo>
                  <a:cubicBezTo>
                    <a:pt x="14636" y="5589"/>
                    <a:pt x="12849" y="5387"/>
                    <a:pt x="11110" y="5387"/>
                  </a:cubicBezTo>
                  <a:cubicBezTo>
                    <a:pt x="8793" y="5387"/>
                    <a:pt x="6562" y="5746"/>
                    <a:pt x="3977" y="6610"/>
                  </a:cubicBezTo>
                  <a:cubicBezTo>
                    <a:pt x="2417" y="7134"/>
                    <a:pt x="1179" y="7801"/>
                    <a:pt x="0" y="8515"/>
                  </a:cubicBezTo>
                  <a:lnTo>
                    <a:pt x="53983" y="8515"/>
                  </a:lnTo>
                  <a:lnTo>
                    <a:pt x="53983" y="1574"/>
                  </a:lnTo>
                  <a:cubicBezTo>
                    <a:pt x="51696" y="973"/>
                    <a:pt x="49211" y="1"/>
                    <a:pt x="466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5" name="Google Shape;675;p18"/>
          <p:cNvSpPr/>
          <p:nvPr/>
        </p:nvSpPr>
        <p:spPr>
          <a:xfrm>
            <a:off x="5856100" y="4713900"/>
            <a:ext cx="3287991" cy="426624"/>
          </a:xfrm>
          <a:custGeom>
            <a:avLst/>
            <a:gdLst/>
            <a:ahLst/>
            <a:cxnLst/>
            <a:rect l="l" t="t" r="r" b="b"/>
            <a:pathLst>
              <a:path w="18087" h="4414" extrusionOk="0">
                <a:moveTo>
                  <a:pt x="9433" y="1"/>
                </a:moveTo>
                <a:cubicBezTo>
                  <a:pt x="8856" y="1"/>
                  <a:pt x="8275" y="50"/>
                  <a:pt x="7692" y="163"/>
                </a:cubicBezTo>
                <a:cubicBezTo>
                  <a:pt x="6323" y="425"/>
                  <a:pt x="5180" y="1402"/>
                  <a:pt x="4263" y="2033"/>
                </a:cubicBezTo>
                <a:cubicBezTo>
                  <a:pt x="2918" y="2961"/>
                  <a:pt x="1584" y="3795"/>
                  <a:pt x="1" y="4414"/>
                </a:cubicBezTo>
                <a:lnTo>
                  <a:pt x="18086" y="4414"/>
                </a:lnTo>
                <a:lnTo>
                  <a:pt x="18086" y="4402"/>
                </a:lnTo>
                <a:lnTo>
                  <a:pt x="18086" y="1878"/>
                </a:lnTo>
                <a:cubicBezTo>
                  <a:pt x="15443" y="1377"/>
                  <a:pt x="12488" y="1"/>
                  <a:pt x="94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SECTION_TITLE_AND_DESCRIPTION_1_1_1_1_1"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19"/>
          <p:cNvSpPr txBox="1">
            <a:spLocks noGrp="1"/>
          </p:cNvSpPr>
          <p:nvPr>
            <p:ph type="title"/>
          </p:nvPr>
        </p:nvSpPr>
        <p:spPr>
          <a:xfrm>
            <a:off x="2368275" y="484680"/>
            <a:ext cx="4407900" cy="7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678" name="Google Shape;678;p19"/>
          <p:cNvGrpSpPr/>
          <p:nvPr/>
        </p:nvGrpSpPr>
        <p:grpSpPr>
          <a:xfrm>
            <a:off x="2722300" y="2929641"/>
            <a:ext cx="2747649" cy="2494076"/>
            <a:chOff x="747700" y="1105791"/>
            <a:chExt cx="2747649" cy="2494076"/>
          </a:xfrm>
        </p:grpSpPr>
        <p:sp>
          <p:nvSpPr>
            <p:cNvPr id="679" name="Google Shape;679;p19"/>
            <p:cNvSpPr/>
            <p:nvPr/>
          </p:nvSpPr>
          <p:spPr>
            <a:xfrm>
              <a:off x="1853769" y="1486664"/>
              <a:ext cx="15296" cy="13674"/>
            </a:xfrm>
            <a:custGeom>
              <a:avLst/>
              <a:gdLst/>
              <a:ahLst/>
              <a:cxnLst/>
              <a:rect l="l" t="t" r="r" b="b"/>
              <a:pathLst>
                <a:path w="132" h="118" extrusionOk="0">
                  <a:moveTo>
                    <a:pt x="69" y="1"/>
                  </a:moveTo>
                  <a:cubicBezTo>
                    <a:pt x="61" y="1"/>
                    <a:pt x="54" y="2"/>
                    <a:pt x="48" y="6"/>
                  </a:cubicBezTo>
                  <a:cubicBezTo>
                    <a:pt x="24" y="17"/>
                    <a:pt x="0" y="53"/>
                    <a:pt x="24" y="77"/>
                  </a:cubicBezTo>
                  <a:cubicBezTo>
                    <a:pt x="24" y="104"/>
                    <a:pt x="37" y="117"/>
                    <a:pt x="64" y="117"/>
                  </a:cubicBezTo>
                  <a:cubicBezTo>
                    <a:pt x="73" y="117"/>
                    <a:pt x="84" y="116"/>
                    <a:pt x="96" y="113"/>
                  </a:cubicBezTo>
                  <a:cubicBezTo>
                    <a:pt x="119" y="89"/>
                    <a:pt x="131" y="65"/>
                    <a:pt x="119" y="29"/>
                  </a:cubicBezTo>
                  <a:cubicBezTo>
                    <a:pt x="111" y="12"/>
                    <a:pt x="89" y="1"/>
                    <a:pt x="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19"/>
            <p:cNvSpPr/>
            <p:nvPr/>
          </p:nvSpPr>
          <p:spPr>
            <a:xfrm>
              <a:off x="2005451" y="1551555"/>
              <a:ext cx="18077" cy="14485"/>
            </a:xfrm>
            <a:custGeom>
              <a:avLst/>
              <a:gdLst/>
              <a:ahLst/>
              <a:cxnLst/>
              <a:rect l="l" t="t" r="r" b="b"/>
              <a:pathLst>
                <a:path w="156" h="125" extrusionOk="0">
                  <a:moveTo>
                    <a:pt x="84" y="1"/>
                  </a:moveTo>
                  <a:cubicBezTo>
                    <a:pt x="77" y="1"/>
                    <a:pt x="69" y="2"/>
                    <a:pt x="60" y="5"/>
                  </a:cubicBezTo>
                  <a:cubicBezTo>
                    <a:pt x="25" y="17"/>
                    <a:pt x="1" y="53"/>
                    <a:pt x="25" y="88"/>
                  </a:cubicBezTo>
                  <a:cubicBezTo>
                    <a:pt x="37" y="112"/>
                    <a:pt x="60" y="124"/>
                    <a:pt x="96" y="124"/>
                  </a:cubicBezTo>
                  <a:cubicBezTo>
                    <a:pt x="144" y="112"/>
                    <a:pt x="156" y="88"/>
                    <a:pt x="144" y="53"/>
                  </a:cubicBezTo>
                  <a:cubicBezTo>
                    <a:pt x="126" y="16"/>
                    <a:pt x="107" y="1"/>
                    <a:pt x="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19"/>
            <p:cNvSpPr/>
            <p:nvPr/>
          </p:nvSpPr>
          <p:spPr>
            <a:xfrm>
              <a:off x="2956534" y="2220554"/>
              <a:ext cx="34647" cy="31287"/>
            </a:xfrm>
            <a:custGeom>
              <a:avLst/>
              <a:gdLst/>
              <a:ahLst/>
              <a:cxnLst/>
              <a:rect l="l" t="t" r="r" b="b"/>
              <a:pathLst>
                <a:path w="299" h="270" extrusionOk="0">
                  <a:moveTo>
                    <a:pt x="156" y="1"/>
                  </a:moveTo>
                  <a:cubicBezTo>
                    <a:pt x="135" y="1"/>
                    <a:pt x="114" y="6"/>
                    <a:pt x="96" y="17"/>
                  </a:cubicBezTo>
                  <a:cubicBezTo>
                    <a:pt x="36" y="53"/>
                    <a:pt x="0" y="124"/>
                    <a:pt x="36" y="196"/>
                  </a:cubicBezTo>
                  <a:cubicBezTo>
                    <a:pt x="53" y="239"/>
                    <a:pt x="96" y="270"/>
                    <a:pt x="149" y="270"/>
                  </a:cubicBezTo>
                  <a:cubicBezTo>
                    <a:pt x="170" y="270"/>
                    <a:pt x="192" y="265"/>
                    <a:pt x="215" y="255"/>
                  </a:cubicBezTo>
                  <a:cubicBezTo>
                    <a:pt x="274" y="232"/>
                    <a:pt x="298" y="160"/>
                    <a:pt x="274" y="77"/>
                  </a:cubicBezTo>
                  <a:cubicBezTo>
                    <a:pt x="250" y="27"/>
                    <a:pt x="202" y="1"/>
                    <a:pt x="1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19"/>
            <p:cNvSpPr/>
            <p:nvPr/>
          </p:nvSpPr>
          <p:spPr>
            <a:xfrm>
              <a:off x="3086200" y="2567951"/>
              <a:ext cx="55274" cy="48669"/>
            </a:xfrm>
            <a:custGeom>
              <a:avLst/>
              <a:gdLst/>
              <a:ahLst/>
              <a:cxnLst/>
              <a:rect l="l" t="t" r="r" b="b"/>
              <a:pathLst>
                <a:path w="477" h="420" extrusionOk="0">
                  <a:moveTo>
                    <a:pt x="238" y="1"/>
                  </a:moveTo>
                  <a:cubicBezTo>
                    <a:pt x="207" y="1"/>
                    <a:pt x="175" y="7"/>
                    <a:pt x="143" y="20"/>
                  </a:cubicBezTo>
                  <a:cubicBezTo>
                    <a:pt x="48" y="79"/>
                    <a:pt x="1" y="198"/>
                    <a:pt x="48" y="293"/>
                  </a:cubicBezTo>
                  <a:cubicBezTo>
                    <a:pt x="92" y="372"/>
                    <a:pt x="168" y="419"/>
                    <a:pt x="243" y="419"/>
                  </a:cubicBezTo>
                  <a:cubicBezTo>
                    <a:pt x="270" y="419"/>
                    <a:pt x="297" y="413"/>
                    <a:pt x="322" y="401"/>
                  </a:cubicBezTo>
                  <a:cubicBezTo>
                    <a:pt x="429" y="341"/>
                    <a:pt x="477" y="222"/>
                    <a:pt x="429" y="115"/>
                  </a:cubicBezTo>
                  <a:cubicBezTo>
                    <a:pt x="394" y="45"/>
                    <a:pt x="321" y="1"/>
                    <a:pt x="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19"/>
            <p:cNvSpPr/>
            <p:nvPr/>
          </p:nvSpPr>
          <p:spPr>
            <a:xfrm>
              <a:off x="1906579" y="2283012"/>
              <a:ext cx="84359" cy="74973"/>
            </a:xfrm>
            <a:custGeom>
              <a:avLst/>
              <a:gdLst/>
              <a:ahLst/>
              <a:cxnLst/>
              <a:rect l="l" t="t" r="r" b="b"/>
              <a:pathLst>
                <a:path w="728" h="647" extrusionOk="0">
                  <a:moveTo>
                    <a:pt x="376" y="0"/>
                  </a:moveTo>
                  <a:cubicBezTo>
                    <a:pt x="325" y="0"/>
                    <a:pt x="274" y="13"/>
                    <a:pt x="227" y="38"/>
                  </a:cubicBezTo>
                  <a:cubicBezTo>
                    <a:pt x="60" y="109"/>
                    <a:pt x="1" y="300"/>
                    <a:pt x="72" y="467"/>
                  </a:cubicBezTo>
                  <a:cubicBezTo>
                    <a:pt x="122" y="583"/>
                    <a:pt x="235" y="647"/>
                    <a:pt x="352" y="647"/>
                  </a:cubicBezTo>
                  <a:cubicBezTo>
                    <a:pt x="403" y="647"/>
                    <a:pt x="454" y="635"/>
                    <a:pt x="501" y="609"/>
                  </a:cubicBezTo>
                  <a:cubicBezTo>
                    <a:pt x="668" y="538"/>
                    <a:pt x="727" y="347"/>
                    <a:pt x="656" y="181"/>
                  </a:cubicBezTo>
                  <a:cubicBezTo>
                    <a:pt x="606" y="65"/>
                    <a:pt x="492" y="0"/>
                    <a:pt x="3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19"/>
            <p:cNvSpPr/>
            <p:nvPr/>
          </p:nvSpPr>
          <p:spPr>
            <a:xfrm>
              <a:off x="2415740" y="2941073"/>
              <a:ext cx="62110" cy="54115"/>
            </a:xfrm>
            <a:custGeom>
              <a:avLst/>
              <a:gdLst/>
              <a:ahLst/>
              <a:cxnLst/>
              <a:rect l="l" t="t" r="r" b="b"/>
              <a:pathLst>
                <a:path w="536" h="467" extrusionOk="0">
                  <a:moveTo>
                    <a:pt x="263" y="1"/>
                  </a:moveTo>
                  <a:cubicBezTo>
                    <a:pt x="226" y="1"/>
                    <a:pt x="190" y="9"/>
                    <a:pt x="155" y="26"/>
                  </a:cubicBezTo>
                  <a:cubicBezTo>
                    <a:pt x="60" y="86"/>
                    <a:pt x="0" y="217"/>
                    <a:pt x="60" y="336"/>
                  </a:cubicBezTo>
                  <a:cubicBezTo>
                    <a:pt x="103" y="414"/>
                    <a:pt x="184" y="467"/>
                    <a:pt x="271" y="467"/>
                  </a:cubicBezTo>
                  <a:cubicBezTo>
                    <a:pt x="304" y="467"/>
                    <a:pt x="337" y="459"/>
                    <a:pt x="369" y="443"/>
                  </a:cubicBezTo>
                  <a:cubicBezTo>
                    <a:pt x="476" y="383"/>
                    <a:pt x="536" y="252"/>
                    <a:pt x="476" y="133"/>
                  </a:cubicBezTo>
                  <a:cubicBezTo>
                    <a:pt x="434" y="49"/>
                    <a:pt x="350" y="1"/>
                    <a:pt x="2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19"/>
            <p:cNvSpPr/>
            <p:nvPr/>
          </p:nvSpPr>
          <p:spPr>
            <a:xfrm>
              <a:off x="2625360" y="2598659"/>
              <a:ext cx="31866" cy="25725"/>
            </a:xfrm>
            <a:custGeom>
              <a:avLst/>
              <a:gdLst/>
              <a:ahLst/>
              <a:cxnLst/>
              <a:rect l="l" t="t" r="r" b="b"/>
              <a:pathLst>
                <a:path w="275" h="222" extrusionOk="0">
                  <a:moveTo>
                    <a:pt x="126" y="1"/>
                  </a:moveTo>
                  <a:cubicBezTo>
                    <a:pt x="115" y="1"/>
                    <a:pt x="104" y="2"/>
                    <a:pt x="96" y="5"/>
                  </a:cubicBezTo>
                  <a:cubicBezTo>
                    <a:pt x="37" y="28"/>
                    <a:pt x="1" y="88"/>
                    <a:pt x="37" y="148"/>
                  </a:cubicBezTo>
                  <a:cubicBezTo>
                    <a:pt x="54" y="191"/>
                    <a:pt x="90" y="221"/>
                    <a:pt x="131" y="221"/>
                  </a:cubicBezTo>
                  <a:cubicBezTo>
                    <a:pt x="147" y="221"/>
                    <a:pt x="163" y="217"/>
                    <a:pt x="180" y="207"/>
                  </a:cubicBezTo>
                  <a:cubicBezTo>
                    <a:pt x="239" y="183"/>
                    <a:pt x="275" y="124"/>
                    <a:pt x="239" y="64"/>
                  </a:cubicBezTo>
                  <a:cubicBezTo>
                    <a:pt x="221" y="18"/>
                    <a:pt x="166" y="1"/>
                    <a:pt x="1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19"/>
            <p:cNvSpPr/>
            <p:nvPr/>
          </p:nvSpPr>
          <p:spPr>
            <a:xfrm>
              <a:off x="2746798" y="2622297"/>
              <a:ext cx="30476" cy="26304"/>
            </a:xfrm>
            <a:custGeom>
              <a:avLst/>
              <a:gdLst/>
              <a:ahLst/>
              <a:cxnLst/>
              <a:rect l="l" t="t" r="r" b="b"/>
              <a:pathLst>
                <a:path w="263" h="227" extrusionOk="0">
                  <a:moveTo>
                    <a:pt x="108" y="1"/>
                  </a:moveTo>
                  <a:cubicBezTo>
                    <a:pt x="100" y="1"/>
                    <a:pt x="92" y="1"/>
                    <a:pt x="84" y="3"/>
                  </a:cubicBezTo>
                  <a:cubicBezTo>
                    <a:pt x="24" y="27"/>
                    <a:pt x="1" y="98"/>
                    <a:pt x="24" y="158"/>
                  </a:cubicBezTo>
                  <a:cubicBezTo>
                    <a:pt x="33" y="202"/>
                    <a:pt x="81" y="227"/>
                    <a:pt x="130" y="227"/>
                  </a:cubicBezTo>
                  <a:cubicBezTo>
                    <a:pt x="147" y="227"/>
                    <a:pt x="164" y="224"/>
                    <a:pt x="179" y="217"/>
                  </a:cubicBezTo>
                  <a:cubicBezTo>
                    <a:pt x="239" y="205"/>
                    <a:pt x="263" y="122"/>
                    <a:pt x="239" y="63"/>
                  </a:cubicBezTo>
                  <a:cubicBezTo>
                    <a:pt x="208" y="32"/>
                    <a:pt x="159" y="1"/>
                    <a:pt x="1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19"/>
            <p:cNvSpPr/>
            <p:nvPr/>
          </p:nvSpPr>
          <p:spPr>
            <a:xfrm>
              <a:off x="2299863" y="2547325"/>
              <a:ext cx="48321" cy="41716"/>
            </a:xfrm>
            <a:custGeom>
              <a:avLst/>
              <a:gdLst/>
              <a:ahLst/>
              <a:cxnLst/>
              <a:rect l="l" t="t" r="r" b="b"/>
              <a:pathLst>
                <a:path w="417" h="360" extrusionOk="0">
                  <a:moveTo>
                    <a:pt x="212" y="0"/>
                  </a:moveTo>
                  <a:cubicBezTo>
                    <a:pt x="185" y="0"/>
                    <a:pt x="157" y="6"/>
                    <a:pt x="131" y="19"/>
                  </a:cubicBezTo>
                  <a:cubicBezTo>
                    <a:pt x="48" y="55"/>
                    <a:pt x="0" y="162"/>
                    <a:pt x="48" y="257"/>
                  </a:cubicBezTo>
                  <a:cubicBezTo>
                    <a:pt x="74" y="318"/>
                    <a:pt x="137" y="359"/>
                    <a:pt x="207" y="359"/>
                  </a:cubicBezTo>
                  <a:cubicBezTo>
                    <a:pt x="233" y="359"/>
                    <a:pt x="260" y="354"/>
                    <a:pt x="286" y="341"/>
                  </a:cubicBezTo>
                  <a:cubicBezTo>
                    <a:pt x="369" y="293"/>
                    <a:pt x="417" y="198"/>
                    <a:pt x="369" y="102"/>
                  </a:cubicBezTo>
                  <a:cubicBezTo>
                    <a:pt x="352" y="42"/>
                    <a:pt x="284" y="0"/>
                    <a:pt x="2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19"/>
            <p:cNvSpPr/>
            <p:nvPr/>
          </p:nvSpPr>
          <p:spPr>
            <a:xfrm>
              <a:off x="3288984" y="2452654"/>
              <a:ext cx="27695" cy="23523"/>
            </a:xfrm>
            <a:custGeom>
              <a:avLst/>
              <a:gdLst/>
              <a:ahLst/>
              <a:cxnLst/>
              <a:rect l="l" t="t" r="r" b="b"/>
              <a:pathLst>
                <a:path w="239" h="203" extrusionOk="0">
                  <a:moveTo>
                    <a:pt x="119" y="0"/>
                  </a:moveTo>
                  <a:cubicBezTo>
                    <a:pt x="106" y="0"/>
                    <a:pt x="94" y="4"/>
                    <a:pt x="84" y="15"/>
                  </a:cubicBezTo>
                  <a:cubicBezTo>
                    <a:pt x="37" y="38"/>
                    <a:pt x="1" y="98"/>
                    <a:pt x="37" y="146"/>
                  </a:cubicBezTo>
                  <a:cubicBezTo>
                    <a:pt x="54" y="180"/>
                    <a:pt x="91" y="202"/>
                    <a:pt x="128" y="202"/>
                  </a:cubicBezTo>
                  <a:cubicBezTo>
                    <a:pt x="141" y="202"/>
                    <a:pt x="155" y="200"/>
                    <a:pt x="168" y="193"/>
                  </a:cubicBezTo>
                  <a:cubicBezTo>
                    <a:pt x="215" y="157"/>
                    <a:pt x="239" y="98"/>
                    <a:pt x="215" y="62"/>
                  </a:cubicBezTo>
                  <a:cubicBezTo>
                    <a:pt x="190" y="28"/>
                    <a:pt x="152" y="0"/>
                    <a:pt x="1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19"/>
            <p:cNvSpPr/>
            <p:nvPr/>
          </p:nvSpPr>
          <p:spPr>
            <a:xfrm>
              <a:off x="3323515" y="2324611"/>
              <a:ext cx="16686" cy="12978"/>
            </a:xfrm>
            <a:custGeom>
              <a:avLst/>
              <a:gdLst/>
              <a:ahLst/>
              <a:cxnLst/>
              <a:rect l="l" t="t" r="r" b="b"/>
              <a:pathLst>
                <a:path w="144" h="112" extrusionOk="0">
                  <a:moveTo>
                    <a:pt x="48" y="0"/>
                  </a:moveTo>
                  <a:cubicBezTo>
                    <a:pt x="24" y="12"/>
                    <a:pt x="0" y="48"/>
                    <a:pt x="24" y="72"/>
                  </a:cubicBezTo>
                  <a:cubicBezTo>
                    <a:pt x="33" y="99"/>
                    <a:pt x="49" y="112"/>
                    <a:pt x="71" y="112"/>
                  </a:cubicBezTo>
                  <a:cubicBezTo>
                    <a:pt x="79" y="112"/>
                    <a:pt x="87" y="110"/>
                    <a:pt x="96" y="108"/>
                  </a:cubicBezTo>
                  <a:cubicBezTo>
                    <a:pt x="120" y="96"/>
                    <a:pt x="143" y="60"/>
                    <a:pt x="120" y="36"/>
                  </a:cubicBezTo>
                  <a:cubicBezTo>
                    <a:pt x="108" y="12"/>
                    <a:pt x="84" y="0"/>
                    <a:pt x="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19"/>
            <p:cNvSpPr/>
            <p:nvPr/>
          </p:nvSpPr>
          <p:spPr>
            <a:xfrm>
              <a:off x="3192459" y="2255665"/>
              <a:ext cx="13905" cy="11588"/>
            </a:xfrm>
            <a:custGeom>
              <a:avLst/>
              <a:gdLst/>
              <a:ahLst/>
              <a:cxnLst/>
              <a:rect l="l" t="t" r="r" b="b"/>
              <a:pathLst>
                <a:path w="120" h="100" extrusionOk="0">
                  <a:moveTo>
                    <a:pt x="48" y="0"/>
                  </a:moveTo>
                  <a:cubicBezTo>
                    <a:pt x="24" y="0"/>
                    <a:pt x="0" y="36"/>
                    <a:pt x="24" y="60"/>
                  </a:cubicBezTo>
                  <a:cubicBezTo>
                    <a:pt x="24" y="86"/>
                    <a:pt x="38" y="100"/>
                    <a:pt x="59" y="100"/>
                  </a:cubicBezTo>
                  <a:cubicBezTo>
                    <a:pt x="67" y="100"/>
                    <a:pt x="75" y="98"/>
                    <a:pt x="84" y="95"/>
                  </a:cubicBezTo>
                  <a:cubicBezTo>
                    <a:pt x="108" y="95"/>
                    <a:pt x="119" y="60"/>
                    <a:pt x="108" y="36"/>
                  </a:cubicBezTo>
                  <a:cubicBezTo>
                    <a:pt x="108" y="12"/>
                    <a:pt x="84" y="0"/>
                    <a:pt x="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19"/>
            <p:cNvSpPr/>
            <p:nvPr/>
          </p:nvSpPr>
          <p:spPr>
            <a:xfrm>
              <a:off x="2589554" y="2128433"/>
              <a:ext cx="34531" cy="30360"/>
            </a:xfrm>
            <a:custGeom>
              <a:avLst/>
              <a:gdLst/>
              <a:ahLst/>
              <a:cxnLst/>
              <a:rect l="l" t="t" r="r" b="b"/>
              <a:pathLst>
                <a:path w="298" h="262" extrusionOk="0">
                  <a:moveTo>
                    <a:pt x="149" y="0"/>
                  </a:moveTo>
                  <a:cubicBezTo>
                    <a:pt x="129" y="0"/>
                    <a:pt x="107" y="5"/>
                    <a:pt x="84" y="15"/>
                  </a:cubicBezTo>
                  <a:cubicBezTo>
                    <a:pt x="24" y="38"/>
                    <a:pt x="0" y="134"/>
                    <a:pt x="24" y="193"/>
                  </a:cubicBezTo>
                  <a:cubicBezTo>
                    <a:pt x="51" y="237"/>
                    <a:pt x="103" y="262"/>
                    <a:pt x="153" y="262"/>
                  </a:cubicBezTo>
                  <a:cubicBezTo>
                    <a:pt x="170" y="262"/>
                    <a:pt x="187" y="259"/>
                    <a:pt x="203" y="253"/>
                  </a:cubicBezTo>
                  <a:cubicBezTo>
                    <a:pt x="262" y="217"/>
                    <a:pt x="298" y="134"/>
                    <a:pt x="262" y="74"/>
                  </a:cubicBezTo>
                  <a:cubicBezTo>
                    <a:pt x="245" y="31"/>
                    <a:pt x="203" y="0"/>
                    <a:pt x="1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19"/>
            <p:cNvSpPr/>
            <p:nvPr/>
          </p:nvSpPr>
          <p:spPr>
            <a:xfrm>
              <a:off x="2050150" y="1989960"/>
              <a:ext cx="49711" cy="43802"/>
            </a:xfrm>
            <a:custGeom>
              <a:avLst/>
              <a:gdLst/>
              <a:ahLst/>
              <a:cxnLst/>
              <a:rect l="l" t="t" r="r" b="b"/>
              <a:pathLst>
                <a:path w="429" h="378" extrusionOk="0">
                  <a:moveTo>
                    <a:pt x="215" y="0"/>
                  </a:moveTo>
                  <a:cubicBezTo>
                    <a:pt x="189" y="0"/>
                    <a:pt x="160" y="6"/>
                    <a:pt x="131" y="19"/>
                  </a:cubicBezTo>
                  <a:cubicBezTo>
                    <a:pt x="36" y="67"/>
                    <a:pt x="0" y="186"/>
                    <a:pt x="36" y="269"/>
                  </a:cubicBezTo>
                  <a:cubicBezTo>
                    <a:pt x="71" y="340"/>
                    <a:pt x="146" y="378"/>
                    <a:pt x="222" y="378"/>
                  </a:cubicBezTo>
                  <a:cubicBezTo>
                    <a:pt x="247" y="378"/>
                    <a:pt x="273" y="373"/>
                    <a:pt x="298" y="364"/>
                  </a:cubicBezTo>
                  <a:cubicBezTo>
                    <a:pt x="381" y="317"/>
                    <a:pt x="429" y="198"/>
                    <a:pt x="381" y="102"/>
                  </a:cubicBezTo>
                  <a:cubicBezTo>
                    <a:pt x="346" y="42"/>
                    <a:pt x="287" y="0"/>
                    <a:pt x="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19"/>
            <p:cNvSpPr/>
            <p:nvPr/>
          </p:nvSpPr>
          <p:spPr>
            <a:xfrm>
              <a:off x="2443318" y="2214529"/>
              <a:ext cx="30476" cy="27115"/>
            </a:xfrm>
            <a:custGeom>
              <a:avLst/>
              <a:gdLst/>
              <a:ahLst/>
              <a:cxnLst/>
              <a:rect l="l" t="t" r="r" b="b"/>
              <a:pathLst>
                <a:path w="263" h="234" extrusionOk="0">
                  <a:moveTo>
                    <a:pt x="129" y="1"/>
                  </a:moveTo>
                  <a:cubicBezTo>
                    <a:pt x="114" y="1"/>
                    <a:pt x="99" y="4"/>
                    <a:pt x="84" y="10"/>
                  </a:cubicBezTo>
                  <a:cubicBezTo>
                    <a:pt x="24" y="45"/>
                    <a:pt x="0" y="105"/>
                    <a:pt x="24" y="165"/>
                  </a:cubicBezTo>
                  <a:cubicBezTo>
                    <a:pt x="42" y="209"/>
                    <a:pt x="79" y="233"/>
                    <a:pt x="126" y="233"/>
                  </a:cubicBezTo>
                  <a:cubicBezTo>
                    <a:pt x="143" y="233"/>
                    <a:pt x="160" y="230"/>
                    <a:pt x="179" y="224"/>
                  </a:cubicBezTo>
                  <a:cubicBezTo>
                    <a:pt x="238" y="188"/>
                    <a:pt x="262" y="129"/>
                    <a:pt x="238" y="69"/>
                  </a:cubicBezTo>
                  <a:cubicBezTo>
                    <a:pt x="212" y="25"/>
                    <a:pt x="172" y="1"/>
                    <a:pt x="1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19"/>
            <p:cNvSpPr/>
            <p:nvPr/>
          </p:nvSpPr>
          <p:spPr>
            <a:xfrm>
              <a:off x="2626750" y="2305260"/>
              <a:ext cx="34647" cy="30708"/>
            </a:xfrm>
            <a:custGeom>
              <a:avLst/>
              <a:gdLst/>
              <a:ahLst/>
              <a:cxnLst/>
              <a:rect l="l" t="t" r="r" b="b"/>
              <a:pathLst>
                <a:path w="299" h="265" extrusionOk="0">
                  <a:moveTo>
                    <a:pt x="163" y="0"/>
                  </a:moveTo>
                  <a:cubicBezTo>
                    <a:pt x="140" y="0"/>
                    <a:pt x="116" y="8"/>
                    <a:pt x="96" y="24"/>
                  </a:cubicBezTo>
                  <a:cubicBezTo>
                    <a:pt x="37" y="48"/>
                    <a:pt x="1" y="132"/>
                    <a:pt x="37" y="191"/>
                  </a:cubicBezTo>
                  <a:cubicBezTo>
                    <a:pt x="54" y="234"/>
                    <a:pt x="109" y="265"/>
                    <a:pt x="160" y="265"/>
                  </a:cubicBezTo>
                  <a:cubicBezTo>
                    <a:pt x="180" y="265"/>
                    <a:pt x="199" y="261"/>
                    <a:pt x="215" y="251"/>
                  </a:cubicBezTo>
                  <a:cubicBezTo>
                    <a:pt x="275" y="227"/>
                    <a:pt x="298" y="144"/>
                    <a:pt x="275" y="84"/>
                  </a:cubicBezTo>
                  <a:cubicBezTo>
                    <a:pt x="251" y="29"/>
                    <a:pt x="207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19"/>
            <p:cNvSpPr/>
            <p:nvPr/>
          </p:nvSpPr>
          <p:spPr>
            <a:xfrm>
              <a:off x="1215377" y="2841999"/>
              <a:ext cx="2897" cy="4172"/>
            </a:xfrm>
            <a:custGeom>
              <a:avLst/>
              <a:gdLst/>
              <a:ahLst/>
              <a:cxnLst/>
              <a:rect l="l" t="t" r="r" b="b"/>
              <a:pathLst>
                <a:path w="25" h="36" extrusionOk="0">
                  <a:moveTo>
                    <a:pt x="13" y="0"/>
                  </a:moveTo>
                  <a:cubicBezTo>
                    <a:pt x="1" y="0"/>
                    <a:pt x="1" y="12"/>
                    <a:pt x="1" y="12"/>
                  </a:cubicBezTo>
                  <a:cubicBezTo>
                    <a:pt x="1" y="36"/>
                    <a:pt x="13" y="36"/>
                    <a:pt x="13" y="36"/>
                  </a:cubicBezTo>
                  <a:cubicBezTo>
                    <a:pt x="25" y="36"/>
                    <a:pt x="25" y="12"/>
                    <a:pt x="25" y="12"/>
                  </a:cubicBezTo>
                  <a:cubicBezTo>
                    <a:pt x="25" y="0"/>
                    <a:pt x="13" y="0"/>
                    <a:pt x="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19"/>
            <p:cNvSpPr/>
            <p:nvPr/>
          </p:nvSpPr>
          <p:spPr>
            <a:xfrm>
              <a:off x="1520363" y="3032384"/>
              <a:ext cx="37313" cy="32562"/>
            </a:xfrm>
            <a:custGeom>
              <a:avLst/>
              <a:gdLst/>
              <a:ahLst/>
              <a:cxnLst/>
              <a:rect l="l" t="t" r="r" b="b"/>
              <a:pathLst>
                <a:path w="322" h="281" extrusionOk="0">
                  <a:moveTo>
                    <a:pt x="169" y="0"/>
                  </a:moveTo>
                  <a:cubicBezTo>
                    <a:pt x="152" y="0"/>
                    <a:pt x="136" y="4"/>
                    <a:pt x="119" y="12"/>
                  </a:cubicBezTo>
                  <a:cubicBezTo>
                    <a:pt x="48" y="36"/>
                    <a:pt x="0" y="119"/>
                    <a:pt x="24" y="191"/>
                  </a:cubicBezTo>
                  <a:cubicBezTo>
                    <a:pt x="53" y="240"/>
                    <a:pt x="106" y="280"/>
                    <a:pt x="164" y="280"/>
                  </a:cubicBezTo>
                  <a:cubicBezTo>
                    <a:pt x="177" y="280"/>
                    <a:pt x="190" y="278"/>
                    <a:pt x="202" y="274"/>
                  </a:cubicBezTo>
                  <a:cubicBezTo>
                    <a:pt x="286" y="250"/>
                    <a:pt x="321" y="179"/>
                    <a:pt x="298" y="95"/>
                  </a:cubicBezTo>
                  <a:cubicBezTo>
                    <a:pt x="270" y="41"/>
                    <a:pt x="222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19"/>
            <p:cNvSpPr/>
            <p:nvPr/>
          </p:nvSpPr>
          <p:spPr>
            <a:xfrm>
              <a:off x="1409933" y="2653816"/>
              <a:ext cx="56664" cy="49480"/>
            </a:xfrm>
            <a:custGeom>
              <a:avLst/>
              <a:gdLst/>
              <a:ahLst/>
              <a:cxnLst/>
              <a:rect l="l" t="t" r="r" b="b"/>
              <a:pathLst>
                <a:path w="489" h="427" extrusionOk="0">
                  <a:moveTo>
                    <a:pt x="255" y="0"/>
                  </a:moveTo>
                  <a:cubicBezTo>
                    <a:pt x="230" y="0"/>
                    <a:pt x="204" y="6"/>
                    <a:pt x="179" y="17"/>
                  </a:cubicBezTo>
                  <a:cubicBezTo>
                    <a:pt x="60" y="64"/>
                    <a:pt x="1" y="184"/>
                    <a:pt x="48" y="291"/>
                  </a:cubicBezTo>
                  <a:cubicBezTo>
                    <a:pt x="68" y="372"/>
                    <a:pt x="158" y="427"/>
                    <a:pt x="257" y="427"/>
                  </a:cubicBezTo>
                  <a:cubicBezTo>
                    <a:pt x="275" y="427"/>
                    <a:pt x="292" y="425"/>
                    <a:pt x="310" y="422"/>
                  </a:cubicBezTo>
                  <a:cubicBezTo>
                    <a:pt x="429" y="374"/>
                    <a:pt x="489" y="255"/>
                    <a:pt x="441" y="148"/>
                  </a:cubicBezTo>
                  <a:cubicBezTo>
                    <a:pt x="414" y="57"/>
                    <a:pt x="337" y="0"/>
                    <a:pt x="2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19"/>
            <p:cNvSpPr/>
            <p:nvPr/>
          </p:nvSpPr>
          <p:spPr>
            <a:xfrm>
              <a:off x="1202978" y="3012221"/>
              <a:ext cx="84243" cy="74857"/>
            </a:xfrm>
            <a:custGeom>
              <a:avLst/>
              <a:gdLst/>
              <a:ahLst/>
              <a:cxnLst/>
              <a:rect l="l" t="t" r="r" b="b"/>
              <a:pathLst>
                <a:path w="727" h="646" extrusionOk="0">
                  <a:moveTo>
                    <a:pt x="362" y="0"/>
                  </a:moveTo>
                  <a:cubicBezTo>
                    <a:pt x="324" y="0"/>
                    <a:pt x="287" y="6"/>
                    <a:pt x="251" y="19"/>
                  </a:cubicBezTo>
                  <a:cubicBezTo>
                    <a:pt x="84" y="79"/>
                    <a:pt x="1" y="269"/>
                    <a:pt x="60" y="436"/>
                  </a:cubicBezTo>
                  <a:cubicBezTo>
                    <a:pt x="107" y="566"/>
                    <a:pt x="233" y="646"/>
                    <a:pt x="366" y="646"/>
                  </a:cubicBezTo>
                  <a:cubicBezTo>
                    <a:pt x="403" y="646"/>
                    <a:pt x="440" y="640"/>
                    <a:pt x="477" y="627"/>
                  </a:cubicBezTo>
                  <a:cubicBezTo>
                    <a:pt x="632" y="567"/>
                    <a:pt x="727" y="377"/>
                    <a:pt x="667" y="210"/>
                  </a:cubicBezTo>
                  <a:cubicBezTo>
                    <a:pt x="621" y="80"/>
                    <a:pt x="494" y="0"/>
                    <a:pt x="3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19"/>
            <p:cNvSpPr/>
            <p:nvPr/>
          </p:nvSpPr>
          <p:spPr>
            <a:xfrm>
              <a:off x="1447129" y="3088352"/>
              <a:ext cx="55389" cy="49596"/>
            </a:xfrm>
            <a:custGeom>
              <a:avLst/>
              <a:gdLst/>
              <a:ahLst/>
              <a:cxnLst/>
              <a:rect l="l" t="t" r="r" b="b"/>
              <a:pathLst>
                <a:path w="478" h="428" extrusionOk="0">
                  <a:moveTo>
                    <a:pt x="257" y="1"/>
                  </a:moveTo>
                  <a:cubicBezTo>
                    <a:pt x="231" y="1"/>
                    <a:pt x="205" y="6"/>
                    <a:pt x="180" y="17"/>
                  </a:cubicBezTo>
                  <a:cubicBezTo>
                    <a:pt x="61" y="53"/>
                    <a:pt x="1" y="184"/>
                    <a:pt x="49" y="291"/>
                  </a:cubicBezTo>
                  <a:cubicBezTo>
                    <a:pt x="89" y="372"/>
                    <a:pt x="181" y="427"/>
                    <a:pt x="274" y="427"/>
                  </a:cubicBezTo>
                  <a:cubicBezTo>
                    <a:pt x="290" y="427"/>
                    <a:pt x="306" y="426"/>
                    <a:pt x="322" y="422"/>
                  </a:cubicBezTo>
                  <a:cubicBezTo>
                    <a:pt x="442" y="386"/>
                    <a:pt x="477" y="267"/>
                    <a:pt x="453" y="148"/>
                  </a:cubicBezTo>
                  <a:cubicBezTo>
                    <a:pt x="426" y="57"/>
                    <a:pt x="343" y="1"/>
                    <a:pt x="2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19"/>
            <p:cNvSpPr/>
            <p:nvPr/>
          </p:nvSpPr>
          <p:spPr>
            <a:xfrm>
              <a:off x="1684444" y="3062512"/>
              <a:ext cx="62226" cy="54694"/>
            </a:xfrm>
            <a:custGeom>
              <a:avLst/>
              <a:gdLst/>
              <a:ahLst/>
              <a:cxnLst/>
              <a:rect l="l" t="t" r="r" b="b"/>
              <a:pathLst>
                <a:path w="537" h="472" extrusionOk="0">
                  <a:moveTo>
                    <a:pt x="262" y="0"/>
                  </a:moveTo>
                  <a:cubicBezTo>
                    <a:pt x="238" y="0"/>
                    <a:pt x="215" y="5"/>
                    <a:pt x="191" y="14"/>
                  </a:cubicBezTo>
                  <a:cubicBezTo>
                    <a:pt x="72" y="62"/>
                    <a:pt x="1" y="193"/>
                    <a:pt x="37" y="312"/>
                  </a:cubicBezTo>
                  <a:cubicBezTo>
                    <a:pt x="77" y="413"/>
                    <a:pt x="179" y="472"/>
                    <a:pt x="282" y="472"/>
                  </a:cubicBezTo>
                  <a:cubicBezTo>
                    <a:pt x="299" y="472"/>
                    <a:pt x="317" y="470"/>
                    <a:pt x="334" y="467"/>
                  </a:cubicBezTo>
                  <a:cubicBezTo>
                    <a:pt x="453" y="419"/>
                    <a:pt x="537" y="288"/>
                    <a:pt x="489" y="169"/>
                  </a:cubicBezTo>
                  <a:cubicBezTo>
                    <a:pt x="451" y="73"/>
                    <a:pt x="358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19"/>
            <p:cNvSpPr/>
            <p:nvPr/>
          </p:nvSpPr>
          <p:spPr>
            <a:xfrm>
              <a:off x="1603099" y="2823690"/>
              <a:ext cx="62226" cy="54578"/>
            </a:xfrm>
            <a:custGeom>
              <a:avLst/>
              <a:gdLst/>
              <a:ahLst/>
              <a:cxnLst/>
              <a:rect l="l" t="t" r="r" b="b"/>
              <a:pathLst>
                <a:path w="537" h="471" extrusionOk="0">
                  <a:moveTo>
                    <a:pt x="268" y="0"/>
                  </a:moveTo>
                  <a:cubicBezTo>
                    <a:pt x="242" y="0"/>
                    <a:pt x="216" y="5"/>
                    <a:pt x="191" y="15"/>
                  </a:cubicBezTo>
                  <a:cubicBezTo>
                    <a:pt x="72" y="51"/>
                    <a:pt x="0" y="194"/>
                    <a:pt x="36" y="313"/>
                  </a:cubicBezTo>
                  <a:cubicBezTo>
                    <a:pt x="64" y="407"/>
                    <a:pt x="151" y="471"/>
                    <a:pt x="251" y="471"/>
                  </a:cubicBezTo>
                  <a:cubicBezTo>
                    <a:pt x="278" y="471"/>
                    <a:pt x="306" y="466"/>
                    <a:pt x="334" y="456"/>
                  </a:cubicBezTo>
                  <a:cubicBezTo>
                    <a:pt x="465" y="408"/>
                    <a:pt x="536" y="277"/>
                    <a:pt x="489" y="158"/>
                  </a:cubicBezTo>
                  <a:cubicBezTo>
                    <a:pt x="451" y="65"/>
                    <a:pt x="362" y="0"/>
                    <a:pt x="2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19"/>
            <p:cNvSpPr/>
            <p:nvPr/>
          </p:nvSpPr>
          <p:spPr>
            <a:xfrm>
              <a:off x="991851" y="2636898"/>
              <a:ext cx="87024" cy="76363"/>
            </a:xfrm>
            <a:custGeom>
              <a:avLst/>
              <a:gdLst/>
              <a:ahLst/>
              <a:cxnLst/>
              <a:rect l="l" t="t" r="r" b="b"/>
              <a:pathLst>
                <a:path w="751" h="659" extrusionOk="0">
                  <a:moveTo>
                    <a:pt x="389" y="1"/>
                  </a:moveTo>
                  <a:cubicBezTo>
                    <a:pt x="352" y="1"/>
                    <a:pt x="313" y="7"/>
                    <a:pt x="275" y="20"/>
                  </a:cubicBezTo>
                  <a:cubicBezTo>
                    <a:pt x="96" y="79"/>
                    <a:pt x="1" y="258"/>
                    <a:pt x="60" y="437"/>
                  </a:cubicBezTo>
                  <a:cubicBezTo>
                    <a:pt x="107" y="577"/>
                    <a:pt x="242" y="658"/>
                    <a:pt x="372" y="658"/>
                  </a:cubicBezTo>
                  <a:cubicBezTo>
                    <a:pt x="408" y="658"/>
                    <a:pt x="444" y="652"/>
                    <a:pt x="477" y="639"/>
                  </a:cubicBezTo>
                  <a:cubicBezTo>
                    <a:pt x="656" y="580"/>
                    <a:pt x="751" y="401"/>
                    <a:pt x="691" y="222"/>
                  </a:cubicBezTo>
                  <a:cubicBezTo>
                    <a:pt x="645" y="82"/>
                    <a:pt x="525" y="1"/>
                    <a:pt x="3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19"/>
            <p:cNvSpPr/>
            <p:nvPr/>
          </p:nvSpPr>
          <p:spPr>
            <a:xfrm>
              <a:off x="1895571" y="2698196"/>
              <a:ext cx="30476" cy="26999"/>
            </a:xfrm>
            <a:custGeom>
              <a:avLst/>
              <a:gdLst/>
              <a:ahLst/>
              <a:cxnLst/>
              <a:rect l="l" t="t" r="r" b="b"/>
              <a:pathLst>
                <a:path w="263" h="233" extrusionOk="0">
                  <a:moveTo>
                    <a:pt x="119" y="1"/>
                  </a:moveTo>
                  <a:cubicBezTo>
                    <a:pt x="111" y="1"/>
                    <a:pt x="103" y="1"/>
                    <a:pt x="96" y="3"/>
                  </a:cubicBezTo>
                  <a:cubicBezTo>
                    <a:pt x="36" y="39"/>
                    <a:pt x="1" y="98"/>
                    <a:pt x="24" y="158"/>
                  </a:cubicBezTo>
                  <a:cubicBezTo>
                    <a:pt x="44" y="207"/>
                    <a:pt x="89" y="232"/>
                    <a:pt x="138" y="232"/>
                  </a:cubicBezTo>
                  <a:cubicBezTo>
                    <a:pt x="147" y="232"/>
                    <a:pt x="157" y="231"/>
                    <a:pt x="167" y="229"/>
                  </a:cubicBezTo>
                  <a:cubicBezTo>
                    <a:pt x="227" y="205"/>
                    <a:pt x="262" y="146"/>
                    <a:pt x="239" y="86"/>
                  </a:cubicBezTo>
                  <a:cubicBezTo>
                    <a:pt x="218" y="34"/>
                    <a:pt x="170" y="1"/>
                    <a:pt x="1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19"/>
            <p:cNvSpPr/>
            <p:nvPr/>
          </p:nvSpPr>
          <p:spPr>
            <a:xfrm>
              <a:off x="1778304" y="2660884"/>
              <a:ext cx="29085" cy="26884"/>
            </a:xfrm>
            <a:custGeom>
              <a:avLst/>
              <a:gdLst/>
              <a:ahLst/>
              <a:cxnLst/>
              <a:rect l="l" t="t" r="r" b="b"/>
              <a:pathLst>
                <a:path w="251" h="232" extrusionOk="0">
                  <a:moveTo>
                    <a:pt x="126" y="0"/>
                  </a:moveTo>
                  <a:cubicBezTo>
                    <a:pt x="116" y="0"/>
                    <a:pt x="106" y="1"/>
                    <a:pt x="96" y="3"/>
                  </a:cubicBezTo>
                  <a:cubicBezTo>
                    <a:pt x="36" y="15"/>
                    <a:pt x="0" y="87"/>
                    <a:pt x="12" y="146"/>
                  </a:cubicBezTo>
                  <a:cubicBezTo>
                    <a:pt x="33" y="198"/>
                    <a:pt x="90" y="232"/>
                    <a:pt x="144" y="232"/>
                  </a:cubicBezTo>
                  <a:cubicBezTo>
                    <a:pt x="152" y="232"/>
                    <a:pt x="159" y="231"/>
                    <a:pt x="167" y="230"/>
                  </a:cubicBezTo>
                  <a:cubicBezTo>
                    <a:pt x="227" y="206"/>
                    <a:pt x="251" y="134"/>
                    <a:pt x="239" y="75"/>
                  </a:cubicBezTo>
                  <a:cubicBezTo>
                    <a:pt x="229" y="25"/>
                    <a:pt x="177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19"/>
            <p:cNvSpPr/>
            <p:nvPr/>
          </p:nvSpPr>
          <p:spPr>
            <a:xfrm>
              <a:off x="1787922" y="2811639"/>
              <a:ext cx="48437" cy="43106"/>
            </a:xfrm>
            <a:custGeom>
              <a:avLst/>
              <a:gdLst/>
              <a:ahLst/>
              <a:cxnLst/>
              <a:rect l="l" t="t" r="r" b="b"/>
              <a:pathLst>
                <a:path w="418" h="372" extrusionOk="0">
                  <a:moveTo>
                    <a:pt x="206" y="0"/>
                  </a:moveTo>
                  <a:cubicBezTo>
                    <a:pt x="186" y="0"/>
                    <a:pt x="165" y="4"/>
                    <a:pt x="144" y="12"/>
                  </a:cubicBezTo>
                  <a:cubicBezTo>
                    <a:pt x="37" y="48"/>
                    <a:pt x="1" y="155"/>
                    <a:pt x="25" y="250"/>
                  </a:cubicBezTo>
                  <a:cubicBezTo>
                    <a:pt x="57" y="325"/>
                    <a:pt x="137" y="371"/>
                    <a:pt x="230" y="371"/>
                  </a:cubicBezTo>
                  <a:cubicBezTo>
                    <a:pt x="241" y="371"/>
                    <a:pt x="252" y="371"/>
                    <a:pt x="263" y="369"/>
                  </a:cubicBezTo>
                  <a:cubicBezTo>
                    <a:pt x="370" y="322"/>
                    <a:pt x="418" y="215"/>
                    <a:pt x="382" y="131"/>
                  </a:cubicBezTo>
                  <a:cubicBezTo>
                    <a:pt x="345" y="48"/>
                    <a:pt x="279" y="0"/>
                    <a:pt x="2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19"/>
            <p:cNvSpPr/>
            <p:nvPr/>
          </p:nvSpPr>
          <p:spPr>
            <a:xfrm>
              <a:off x="1223720" y="2776297"/>
              <a:ext cx="23523" cy="21901"/>
            </a:xfrm>
            <a:custGeom>
              <a:avLst/>
              <a:gdLst/>
              <a:ahLst/>
              <a:cxnLst/>
              <a:rect l="l" t="t" r="r" b="b"/>
              <a:pathLst>
                <a:path w="203" h="189" extrusionOk="0">
                  <a:moveTo>
                    <a:pt x="104" y="0"/>
                  </a:moveTo>
                  <a:cubicBezTo>
                    <a:pt x="93" y="0"/>
                    <a:pt x="82" y="2"/>
                    <a:pt x="72" y="8"/>
                  </a:cubicBezTo>
                  <a:cubicBezTo>
                    <a:pt x="24" y="19"/>
                    <a:pt x="0" y="79"/>
                    <a:pt x="12" y="127"/>
                  </a:cubicBezTo>
                  <a:cubicBezTo>
                    <a:pt x="22" y="158"/>
                    <a:pt x="68" y="189"/>
                    <a:pt x="111" y="189"/>
                  </a:cubicBezTo>
                  <a:cubicBezTo>
                    <a:pt x="118" y="189"/>
                    <a:pt x="125" y="188"/>
                    <a:pt x="131" y="186"/>
                  </a:cubicBezTo>
                  <a:cubicBezTo>
                    <a:pt x="179" y="162"/>
                    <a:pt x="203" y="103"/>
                    <a:pt x="191" y="67"/>
                  </a:cubicBezTo>
                  <a:cubicBezTo>
                    <a:pt x="181" y="30"/>
                    <a:pt x="143" y="0"/>
                    <a:pt x="1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19"/>
            <p:cNvSpPr/>
            <p:nvPr/>
          </p:nvSpPr>
          <p:spPr>
            <a:xfrm>
              <a:off x="1183627" y="2907006"/>
              <a:ext cx="15296" cy="13442"/>
            </a:xfrm>
            <a:custGeom>
              <a:avLst/>
              <a:gdLst/>
              <a:ahLst/>
              <a:cxnLst/>
              <a:rect l="l" t="t" r="r" b="b"/>
              <a:pathLst>
                <a:path w="132" h="116" extrusionOk="0">
                  <a:moveTo>
                    <a:pt x="72" y="1"/>
                  </a:moveTo>
                  <a:cubicBezTo>
                    <a:pt x="63" y="1"/>
                    <a:pt x="55" y="4"/>
                    <a:pt x="49" y="11"/>
                  </a:cubicBezTo>
                  <a:cubicBezTo>
                    <a:pt x="13" y="23"/>
                    <a:pt x="1" y="46"/>
                    <a:pt x="13" y="82"/>
                  </a:cubicBezTo>
                  <a:cubicBezTo>
                    <a:pt x="30" y="99"/>
                    <a:pt x="46" y="116"/>
                    <a:pt x="68" y="116"/>
                  </a:cubicBezTo>
                  <a:cubicBezTo>
                    <a:pt x="76" y="116"/>
                    <a:pt x="86" y="113"/>
                    <a:pt x="96" y="106"/>
                  </a:cubicBezTo>
                  <a:cubicBezTo>
                    <a:pt x="120" y="94"/>
                    <a:pt x="132" y="58"/>
                    <a:pt x="120" y="34"/>
                  </a:cubicBezTo>
                  <a:cubicBezTo>
                    <a:pt x="112" y="18"/>
                    <a:pt x="91" y="1"/>
                    <a:pt x="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19"/>
            <p:cNvSpPr/>
            <p:nvPr/>
          </p:nvSpPr>
          <p:spPr>
            <a:xfrm>
              <a:off x="1307846" y="2993218"/>
              <a:ext cx="12515" cy="11704"/>
            </a:xfrm>
            <a:custGeom>
              <a:avLst/>
              <a:gdLst/>
              <a:ahLst/>
              <a:cxnLst/>
              <a:rect l="l" t="t" r="r" b="b"/>
              <a:pathLst>
                <a:path w="108" h="101" extrusionOk="0">
                  <a:moveTo>
                    <a:pt x="67" y="0"/>
                  </a:moveTo>
                  <a:cubicBezTo>
                    <a:pt x="61" y="0"/>
                    <a:pt x="54" y="2"/>
                    <a:pt x="48" y="5"/>
                  </a:cubicBezTo>
                  <a:cubicBezTo>
                    <a:pt x="12" y="5"/>
                    <a:pt x="0" y="41"/>
                    <a:pt x="12" y="64"/>
                  </a:cubicBezTo>
                  <a:cubicBezTo>
                    <a:pt x="36" y="76"/>
                    <a:pt x="60" y="100"/>
                    <a:pt x="72" y="100"/>
                  </a:cubicBezTo>
                  <a:cubicBezTo>
                    <a:pt x="108" y="100"/>
                    <a:pt x="108" y="64"/>
                    <a:pt x="108" y="41"/>
                  </a:cubicBezTo>
                  <a:cubicBezTo>
                    <a:pt x="108" y="14"/>
                    <a:pt x="88" y="0"/>
                    <a:pt x="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19"/>
            <p:cNvSpPr/>
            <p:nvPr/>
          </p:nvSpPr>
          <p:spPr>
            <a:xfrm>
              <a:off x="1874829" y="3165294"/>
              <a:ext cx="34647" cy="30244"/>
            </a:xfrm>
            <a:custGeom>
              <a:avLst/>
              <a:gdLst/>
              <a:ahLst/>
              <a:cxnLst/>
              <a:rect l="l" t="t" r="r" b="b"/>
              <a:pathLst>
                <a:path w="299" h="261" extrusionOk="0">
                  <a:moveTo>
                    <a:pt x="155" y="1"/>
                  </a:moveTo>
                  <a:cubicBezTo>
                    <a:pt x="139" y="1"/>
                    <a:pt x="123" y="3"/>
                    <a:pt x="108" y="8"/>
                  </a:cubicBezTo>
                  <a:cubicBezTo>
                    <a:pt x="49" y="20"/>
                    <a:pt x="1" y="103"/>
                    <a:pt x="37" y="175"/>
                  </a:cubicBezTo>
                  <a:cubicBezTo>
                    <a:pt x="54" y="227"/>
                    <a:pt x="103" y="260"/>
                    <a:pt x="152" y="260"/>
                  </a:cubicBezTo>
                  <a:cubicBezTo>
                    <a:pt x="170" y="260"/>
                    <a:pt x="187" y="256"/>
                    <a:pt x="203" y="246"/>
                  </a:cubicBezTo>
                  <a:cubicBezTo>
                    <a:pt x="263" y="234"/>
                    <a:pt x="299" y="163"/>
                    <a:pt x="275" y="80"/>
                  </a:cubicBezTo>
                  <a:cubicBezTo>
                    <a:pt x="265" y="33"/>
                    <a:pt x="212" y="1"/>
                    <a:pt x="1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19"/>
            <p:cNvSpPr/>
            <p:nvPr/>
          </p:nvSpPr>
          <p:spPr>
            <a:xfrm>
              <a:off x="2072166" y="2942695"/>
              <a:ext cx="48437" cy="43454"/>
            </a:xfrm>
            <a:custGeom>
              <a:avLst/>
              <a:gdLst/>
              <a:ahLst/>
              <a:cxnLst/>
              <a:rect l="l" t="t" r="r" b="b"/>
              <a:pathLst>
                <a:path w="418" h="375" extrusionOk="0">
                  <a:moveTo>
                    <a:pt x="214" y="1"/>
                  </a:moveTo>
                  <a:cubicBezTo>
                    <a:pt x="191" y="1"/>
                    <a:pt x="167" y="4"/>
                    <a:pt x="143" y="12"/>
                  </a:cubicBezTo>
                  <a:cubicBezTo>
                    <a:pt x="48" y="36"/>
                    <a:pt x="1" y="143"/>
                    <a:pt x="24" y="250"/>
                  </a:cubicBezTo>
                  <a:cubicBezTo>
                    <a:pt x="65" y="321"/>
                    <a:pt x="148" y="375"/>
                    <a:pt x="223" y="375"/>
                  </a:cubicBezTo>
                  <a:cubicBezTo>
                    <a:pt x="237" y="375"/>
                    <a:pt x="250" y="373"/>
                    <a:pt x="262" y="369"/>
                  </a:cubicBezTo>
                  <a:cubicBezTo>
                    <a:pt x="370" y="334"/>
                    <a:pt x="417" y="238"/>
                    <a:pt x="382" y="131"/>
                  </a:cubicBezTo>
                  <a:cubicBezTo>
                    <a:pt x="363" y="48"/>
                    <a:pt x="294" y="1"/>
                    <a:pt x="2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19"/>
            <p:cNvSpPr/>
            <p:nvPr/>
          </p:nvSpPr>
          <p:spPr>
            <a:xfrm>
              <a:off x="2033580" y="3100519"/>
              <a:ext cx="30476" cy="26652"/>
            </a:xfrm>
            <a:custGeom>
              <a:avLst/>
              <a:gdLst/>
              <a:ahLst/>
              <a:cxnLst/>
              <a:rect l="l" t="t" r="r" b="b"/>
              <a:pathLst>
                <a:path w="263" h="230" extrusionOk="0">
                  <a:moveTo>
                    <a:pt x="133" y="0"/>
                  </a:moveTo>
                  <a:cubicBezTo>
                    <a:pt x="121" y="0"/>
                    <a:pt x="108" y="2"/>
                    <a:pt x="95" y="8"/>
                  </a:cubicBezTo>
                  <a:cubicBezTo>
                    <a:pt x="36" y="31"/>
                    <a:pt x="0" y="91"/>
                    <a:pt x="24" y="150"/>
                  </a:cubicBezTo>
                  <a:cubicBezTo>
                    <a:pt x="43" y="197"/>
                    <a:pt x="83" y="229"/>
                    <a:pt x="129" y="229"/>
                  </a:cubicBezTo>
                  <a:cubicBezTo>
                    <a:pt x="141" y="229"/>
                    <a:pt x="154" y="227"/>
                    <a:pt x="167" y="222"/>
                  </a:cubicBezTo>
                  <a:cubicBezTo>
                    <a:pt x="226" y="198"/>
                    <a:pt x="262" y="139"/>
                    <a:pt x="238" y="79"/>
                  </a:cubicBezTo>
                  <a:cubicBezTo>
                    <a:pt x="220" y="32"/>
                    <a:pt x="179" y="0"/>
                    <a:pt x="1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19"/>
            <p:cNvSpPr/>
            <p:nvPr/>
          </p:nvSpPr>
          <p:spPr>
            <a:xfrm>
              <a:off x="1856984" y="2986033"/>
              <a:ext cx="35922" cy="30708"/>
            </a:xfrm>
            <a:custGeom>
              <a:avLst/>
              <a:gdLst/>
              <a:ahLst/>
              <a:cxnLst/>
              <a:rect l="l" t="t" r="r" b="b"/>
              <a:pathLst>
                <a:path w="310" h="265" extrusionOk="0">
                  <a:moveTo>
                    <a:pt x="162" y="0"/>
                  </a:moveTo>
                  <a:cubicBezTo>
                    <a:pt x="148" y="0"/>
                    <a:pt x="134" y="2"/>
                    <a:pt x="119" y="7"/>
                  </a:cubicBezTo>
                  <a:cubicBezTo>
                    <a:pt x="36" y="19"/>
                    <a:pt x="0" y="103"/>
                    <a:pt x="24" y="174"/>
                  </a:cubicBezTo>
                  <a:cubicBezTo>
                    <a:pt x="52" y="231"/>
                    <a:pt x="103" y="265"/>
                    <a:pt x="152" y="265"/>
                  </a:cubicBezTo>
                  <a:cubicBezTo>
                    <a:pt x="165" y="265"/>
                    <a:pt x="178" y="262"/>
                    <a:pt x="191" y="257"/>
                  </a:cubicBezTo>
                  <a:cubicBezTo>
                    <a:pt x="262" y="245"/>
                    <a:pt x="310" y="174"/>
                    <a:pt x="274" y="103"/>
                  </a:cubicBezTo>
                  <a:cubicBezTo>
                    <a:pt x="264" y="36"/>
                    <a:pt x="217" y="0"/>
                    <a:pt x="1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19"/>
            <p:cNvSpPr/>
            <p:nvPr/>
          </p:nvSpPr>
          <p:spPr>
            <a:xfrm>
              <a:off x="747700" y="2904920"/>
              <a:ext cx="13905" cy="12167"/>
            </a:xfrm>
            <a:custGeom>
              <a:avLst/>
              <a:gdLst/>
              <a:ahLst/>
              <a:cxnLst/>
              <a:rect l="l" t="t" r="r" b="b"/>
              <a:pathLst>
                <a:path w="120" h="105" extrusionOk="0">
                  <a:moveTo>
                    <a:pt x="67" y="0"/>
                  </a:moveTo>
                  <a:cubicBezTo>
                    <a:pt x="61" y="0"/>
                    <a:pt x="54" y="2"/>
                    <a:pt x="48" y="5"/>
                  </a:cubicBezTo>
                  <a:cubicBezTo>
                    <a:pt x="12" y="5"/>
                    <a:pt x="1" y="41"/>
                    <a:pt x="12" y="64"/>
                  </a:cubicBezTo>
                  <a:cubicBezTo>
                    <a:pt x="12" y="91"/>
                    <a:pt x="32" y="105"/>
                    <a:pt x="53" y="105"/>
                  </a:cubicBezTo>
                  <a:cubicBezTo>
                    <a:pt x="59" y="105"/>
                    <a:pt x="66" y="103"/>
                    <a:pt x="72" y="100"/>
                  </a:cubicBezTo>
                  <a:cubicBezTo>
                    <a:pt x="108" y="100"/>
                    <a:pt x="120" y="64"/>
                    <a:pt x="108" y="41"/>
                  </a:cubicBezTo>
                  <a:cubicBezTo>
                    <a:pt x="108" y="14"/>
                    <a:pt x="88" y="0"/>
                    <a:pt x="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19"/>
            <p:cNvSpPr/>
            <p:nvPr/>
          </p:nvSpPr>
          <p:spPr>
            <a:xfrm>
              <a:off x="893936" y="2967029"/>
              <a:ext cx="15296" cy="13558"/>
            </a:xfrm>
            <a:custGeom>
              <a:avLst/>
              <a:gdLst/>
              <a:ahLst/>
              <a:cxnLst/>
              <a:rect l="l" t="t" r="r" b="b"/>
              <a:pathLst>
                <a:path w="132" h="117" extrusionOk="0">
                  <a:moveTo>
                    <a:pt x="68" y="0"/>
                  </a:moveTo>
                  <a:cubicBezTo>
                    <a:pt x="61" y="0"/>
                    <a:pt x="54" y="2"/>
                    <a:pt x="48" y="5"/>
                  </a:cubicBezTo>
                  <a:cubicBezTo>
                    <a:pt x="12" y="28"/>
                    <a:pt x="1" y="52"/>
                    <a:pt x="12" y="88"/>
                  </a:cubicBezTo>
                  <a:cubicBezTo>
                    <a:pt x="30" y="105"/>
                    <a:pt x="47" y="116"/>
                    <a:pt x="69" y="116"/>
                  </a:cubicBezTo>
                  <a:cubicBezTo>
                    <a:pt x="78" y="116"/>
                    <a:pt x="86" y="115"/>
                    <a:pt x="96" y="112"/>
                  </a:cubicBezTo>
                  <a:cubicBezTo>
                    <a:pt x="120" y="100"/>
                    <a:pt x="132" y="64"/>
                    <a:pt x="120" y="40"/>
                  </a:cubicBezTo>
                  <a:cubicBezTo>
                    <a:pt x="111" y="14"/>
                    <a:pt x="88" y="0"/>
                    <a:pt x="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19"/>
            <p:cNvSpPr/>
            <p:nvPr/>
          </p:nvSpPr>
          <p:spPr>
            <a:xfrm>
              <a:off x="1258135" y="3213614"/>
              <a:ext cx="37428" cy="32909"/>
            </a:xfrm>
            <a:custGeom>
              <a:avLst/>
              <a:gdLst/>
              <a:ahLst/>
              <a:cxnLst/>
              <a:rect l="l" t="t" r="r" b="b"/>
              <a:pathLst>
                <a:path w="323" h="284" extrusionOk="0">
                  <a:moveTo>
                    <a:pt x="163" y="1"/>
                  </a:moveTo>
                  <a:cubicBezTo>
                    <a:pt x="149" y="1"/>
                    <a:pt x="134" y="3"/>
                    <a:pt x="120" y="8"/>
                  </a:cubicBezTo>
                  <a:cubicBezTo>
                    <a:pt x="37" y="44"/>
                    <a:pt x="1" y="115"/>
                    <a:pt x="25" y="186"/>
                  </a:cubicBezTo>
                  <a:cubicBezTo>
                    <a:pt x="56" y="249"/>
                    <a:pt x="114" y="284"/>
                    <a:pt x="176" y="284"/>
                  </a:cubicBezTo>
                  <a:cubicBezTo>
                    <a:pt x="185" y="284"/>
                    <a:pt x="194" y="283"/>
                    <a:pt x="203" y="282"/>
                  </a:cubicBezTo>
                  <a:cubicBezTo>
                    <a:pt x="287" y="246"/>
                    <a:pt x="322" y="175"/>
                    <a:pt x="298" y="103"/>
                  </a:cubicBezTo>
                  <a:cubicBezTo>
                    <a:pt x="270" y="37"/>
                    <a:pt x="219" y="1"/>
                    <a:pt x="1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19"/>
            <p:cNvSpPr/>
            <p:nvPr/>
          </p:nvSpPr>
          <p:spPr>
            <a:xfrm>
              <a:off x="1070048" y="1105791"/>
              <a:ext cx="10916" cy="6717"/>
            </a:xfrm>
            <a:custGeom>
              <a:avLst/>
              <a:gdLst/>
              <a:ahLst/>
              <a:cxnLst/>
              <a:rect l="l" t="t" r="r" b="b"/>
              <a:pathLst>
                <a:path w="273" h="168" extrusionOk="0">
                  <a:moveTo>
                    <a:pt x="213" y="0"/>
                  </a:moveTo>
                  <a:cubicBezTo>
                    <a:pt x="203" y="0"/>
                    <a:pt x="194" y="3"/>
                    <a:pt x="185" y="8"/>
                  </a:cubicBezTo>
                  <a:cubicBezTo>
                    <a:pt x="166" y="20"/>
                    <a:pt x="177" y="46"/>
                    <a:pt x="194" y="46"/>
                  </a:cubicBezTo>
                  <a:cubicBezTo>
                    <a:pt x="197" y="46"/>
                    <a:pt x="201" y="45"/>
                    <a:pt x="205" y="43"/>
                  </a:cubicBezTo>
                  <a:lnTo>
                    <a:pt x="205" y="43"/>
                  </a:lnTo>
                  <a:cubicBezTo>
                    <a:pt x="168" y="65"/>
                    <a:pt x="175" y="78"/>
                    <a:pt x="133" y="87"/>
                  </a:cubicBezTo>
                  <a:cubicBezTo>
                    <a:pt x="129" y="88"/>
                    <a:pt x="125" y="88"/>
                    <a:pt x="122" y="88"/>
                  </a:cubicBezTo>
                  <a:cubicBezTo>
                    <a:pt x="110" y="88"/>
                    <a:pt x="98" y="85"/>
                    <a:pt x="86" y="85"/>
                  </a:cubicBezTo>
                  <a:cubicBezTo>
                    <a:pt x="81" y="85"/>
                    <a:pt x="76" y="85"/>
                    <a:pt x="70" y="87"/>
                  </a:cubicBezTo>
                  <a:cubicBezTo>
                    <a:pt x="47" y="93"/>
                    <a:pt x="27" y="104"/>
                    <a:pt x="13" y="121"/>
                  </a:cubicBezTo>
                  <a:cubicBezTo>
                    <a:pt x="1" y="135"/>
                    <a:pt x="13" y="152"/>
                    <a:pt x="27" y="152"/>
                  </a:cubicBezTo>
                  <a:cubicBezTo>
                    <a:pt x="31" y="152"/>
                    <a:pt x="35" y="151"/>
                    <a:pt x="39" y="147"/>
                  </a:cubicBezTo>
                  <a:cubicBezTo>
                    <a:pt x="88" y="100"/>
                    <a:pt x="261" y="167"/>
                    <a:pt x="270" y="62"/>
                  </a:cubicBezTo>
                  <a:cubicBezTo>
                    <a:pt x="273" y="27"/>
                    <a:pt x="244" y="0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19"/>
            <p:cNvSpPr/>
            <p:nvPr/>
          </p:nvSpPr>
          <p:spPr>
            <a:xfrm>
              <a:off x="1836429" y="3587752"/>
              <a:ext cx="8077" cy="12115"/>
            </a:xfrm>
            <a:custGeom>
              <a:avLst/>
              <a:gdLst/>
              <a:ahLst/>
              <a:cxnLst/>
              <a:rect l="l" t="t" r="r" b="b"/>
              <a:pathLst>
                <a:path w="202" h="303" extrusionOk="0">
                  <a:moveTo>
                    <a:pt x="2" y="1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62" y="94"/>
                    <a:pt x="121" y="188"/>
                    <a:pt x="181" y="282"/>
                  </a:cubicBezTo>
                  <a:cubicBezTo>
                    <a:pt x="187" y="289"/>
                    <a:pt x="194" y="296"/>
                    <a:pt x="201" y="303"/>
                  </a:cubicBezTo>
                  <a:cubicBezTo>
                    <a:pt x="67" y="81"/>
                    <a:pt x="10" y="1"/>
                    <a:pt x="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19"/>
            <p:cNvSpPr/>
            <p:nvPr/>
          </p:nvSpPr>
          <p:spPr>
            <a:xfrm>
              <a:off x="3489951" y="2822527"/>
              <a:ext cx="5398" cy="15714"/>
            </a:xfrm>
            <a:custGeom>
              <a:avLst/>
              <a:gdLst/>
              <a:ahLst/>
              <a:cxnLst/>
              <a:rect l="l" t="t" r="r" b="b"/>
              <a:pathLst>
                <a:path w="135" h="393" extrusionOk="0">
                  <a:moveTo>
                    <a:pt x="3" y="1"/>
                  </a:moveTo>
                  <a:cubicBezTo>
                    <a:pt x="1" y="1"/>
                    <a:pt x="3" y="17"/>
                    <a:pt x="10" y="43"/>
                  </a:cubicBezTo>
                  <a:cubicBezTo>
                    <a:pt x="53" y="157"/>
                    <a:pt x="95" y="270"/>
                    <a:pt x="132" y="386"/>
                  </a:cubicBezTo>
                  <a:cubicBezTo>
                    <a:pt x="132" y="388"/>
                    <a:pt x="133" y="389"/>
                    <a:pt x="135" y="392"/>
                  </a:cubicBezTo>
                  <a:cubicBezTo>
                    <a:pt x="45" y="100"/>
                    <a:pt x="8" y="1"/>
                    <a:pt x="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9" name="Google Shape;719;p19"/>
          <p:cNvGrpSpPr/>
          <p:nvPr/>
        </p:nvGrpSpPr>
        <p:grpSpPr>
          <a:xfrm>
            <a:off x="7044820" y="231793"/>
            <a:ext cx="1932933" cy="449832"/>
            <a:chOff x="4801170" y="13068"/>
            <a:chExt cx="1932933" cy="449832"/>
          </a:xfrm>
        </p:grpSpPr>
        <p:sp>
          <p:nvSpPr>
            <p:cNvPr id="720" name="Google Shape;720;p19"/>
            <p:cNvSpPr/>
            <p:nvPr/>
          </p:nvSpPr>
          <p:spPr>
            <a:xfrm>
              <a:off x="6255302" y="206465"/>
              <a:ext cx="6953" cy="4287"/>
            </a:xfrm>
            <a:custGeom>
              <a:avLst/>
              <a:gdLst/>
              <a:ahLst/>
              <a:cxnLst/>
              <a:rect l="l" t="t" r="r" b="b"/>
              <a:pathLst>
                <a:path w="60" h="37" extrusionOk="0">
                  <a:moveTo>
                    <a:pt x="36" y="1"/>
                  </a:moveTo>
                  <a:cubicBezTo>
                    <a:pt x="24" y="13"/>
                    <a:pt x="0" y="13"/>
                    <a:pt x="24" y="25"/>
                  </a:cubicBezTo>
                  <a:cubicBezTo>
                    <a:pt x="24" y="37"/>
                    <a:pt x="36" y="37"/>
                    <a:pt x="48" y="37"/>
                  </a:cubicBezTo>
                  <a:cubicBezTo>
                    <a:pt x="60" y="37"/>
                    <a:pt x="60" y="25"/>
                    <a:pt x="60" y="13"/>
                  </a:cubicBezTo>
                  <a:cubicBezTo>
                    <a:pt x="60" y="1"/>
                    <a:pt x="48" y="1"/>
                    <a:pt x="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19"/>
            <p:cNvSpPr/>
            <p:nvPr/>
          </p:nvSpPr>
          <p:spPr>
            <a:xfrm>
              <a:off x="5885540" y="18630"/>
              <a:ext cx="37313" cy="33720"/>
            </a:xfrm>
            <a:custGeom>
              <a:avLst/>
              <a:gdLst/>
              <a:ahLst/>
              <a:cxnLst/>
              <a:rect l="l" t="t" r="r" b="b"/>
              <a:pathLst>
                <a:path w="322" h="291" extrusionOk="0">
                  <a:moveTo>
                    <a:pt x="162" y="0"/>
                  </a:moveTo>
                  <a:cubicBezTo>
                    <a:pt x="140" y="0"/>
                    <a:pt x="118" y="5"/>
                    <a:pt x="96" y="14"/>
                  </a:cubicBezTo>
                  <a:cubicBezTo>
                    <a:pt x="24" y="50"/>
                    <a:pt x="0" y="134"/>
                    <a:pt x="24" y="205"/>
                  </a:cubicBezTo>
                  <a:cubicBezTo>
                    <a:pt x="59" y="257"/>
                    <a:pt x="107" y="290"/>
                    <a:pt x="158" y="290"/>
                  </a:cubicBezTo>
                  <a:cubicBezTo>
                    <a:pt x="176" y="290"/>
                    <a:pt x="196" y="286"/>
                    <a:pt x="215" y="276"/>
                  </a:cubicBezTo>
                  <a:cubicBezTo>
                    <a:pt x="298" y="229"/>
                    <a:pt x="322" y="157"/>
                    <a:pt x="298" y="86"/>
                  </a:cubicBezTo>
                  <a:cubicBezTo>
                    <a:pt x="272" y="34"/>
                    <a:pt x="220" y="0"/>
                    <a:pt x="1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19"/>
            <p:cNvSpPr/>
            <p:nvPr/>
          </p:nvSpPr>
          <p:spPr>
            <a:xfrm>
              <a:off x="6023549" y="379005"/>
              <a:ext cx="53883" cy="48205"/>
            </a:xfrm>
            <a:custGeom>
              <a:avLst/>
              <a:gdLst/>
              <a:ahLst/>
              <a:cxnLst/>
              <a:rect l="l" t="t" r="r" b="b"/>
              <a:pathLst>
                <a:path w="465" h="416" extrusionOk="0">
                  <a:moveTo>
                    <a:pt x="226" y="0"/>
                  </a:moveTo>
                  <a:cubicBezTo>
                    <a:pt x="142" y="0"/>
                    <a:pt x="64" y="48"/>
                    <a:pt x="36" y="131"/>
                  </a:cubicBezTo>
                  <a:cubicBezTo>
                    <a:pt x="0" y="250"/>
                    <a:pt x="60" y="369"/>
                    <a:pt x="167" y="405"/>
                  </a:cubicBezTo>
                  <a:cubicBezTo>
                    <a:pt x="188" y="412"/>
                    <a:pt x="209" y="415"/>
                    <a:pt x="231" y="415"/>
                  </a:cubicBezTo>
                  <a:cubicBezTo>
                    <a:pt x="318" y="415"/>
                    <a:pt x="400" y="360"/>
                    <a:pt x="429" y="274"/>
                  </a:cubicBezTo>
                  <a:cubicBezTo>
                    <a:pt x="464" y="167"/>
                    <a:pt x="417" y="48"/>
                    <a:pt x="298" y="12"/>
                  </a:cubicBezTo>
                  <a:cubicBezTo>
                    <a:pt x="274" y="4"/>
                    <a:pt x="250" y="0"/>
                    <a:pt x="2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19"/>
            <p:cNvSpPr/>
            <p:nvPr/>
          </p:nvSpPr>
          <p:spPr>
            <a:xfrm>
              <a:off x="4801170" y="83289"/>
              <a:ext cx="88415" cy="78449"/>
            </a:xfrm>
            <a:custGeom>
              <a:avLst/>
              <a:gdLst/>
              <a:ahLst/>
              <a:cxnLst/>
              <a:rect l="l" t="t" r="r" b="b"/>
              <a:pathLst>
                <a:path w="763" h="677" extrusionOk="0">
                  <a:moveTo>
                    <a:pt x="380" y="0"/>
                  </a:moveTo>
                  <a:cubicBezTo>
                    <a:pt x="335" y="0"/>
                    <a:pt x="291" y="9"/>
                    <a:pt x="250" y="28"/>
                  </a:cubicBezTo>
                  <a:cubicBezTo>
                    <a:pt x="60" y="111"/>
                    <a:pt x="0" y="314"/>
                    <a:pt x="83" y="480"/>
                  </a:cubicBezTo>
                  <a:cubicBezTo>
                    <a:pt x="135" y="610"/>
                    <a:pt x="255" y="677"/>
                    <a:pt x="381" y="677"/>
                  </a:cubicBezTo>
                  <a:cubicBezTo>
                    <a:pt x="429" y="677"/>
                    <a:pt x="478" y="667"/>
                    <a:pt x="524" y="647"/>
                  </a:cubicBezTo>
                  <a:cubicBezTo>
                    <a:pt x="703" y="564"/>
                    <a:pt x="762" y="361"/>
                    <a:pt x="691" y="195"/>
                  </a:cubicBezTo>
                  <a:cubicBezTo>
                    <a:pt x="638" y="72"/>
                    <a:pt x="507" y="0"/>
                    <a:pt x="3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19"/>
            <p:cNvSpPr/>
            <p:nvPr/>
          </p:nvSpPr>
          <p:spPr>
            <a:xfrm>
              <a:off x="5797243" y="220370"/>
              <a:ext cx="64891" cy="56548"/>
            </a:xfrm>
            <a:custGeom>
              <a:avLst/>
              <a:gdLst/>
              <a:ahLst/>
              <a:cxnLst/>
              <a:rect l="l" t="t" r="r" b="b"/>
              <a:pathLst>
                <a:path w="560" h="488" extrusionOk="0">
                  <a:moveTo>
                    <a:pt x="283" y="0"/>
                  </a:moveTo>
                  <a:cubicBezTo>
                    <a:pt x="249" y="0"/>
                    <a:pt x="214" y="8"/>
                    <a:pt x="179" y="24"/>
                  </a:cubicBezTo>
                  <a:cubicBezTo>
                    <a:pt x="60" y="83"/>
                    <a:pt x="0" y="226"/>
                    <a:pt x="60" y="345"/>
                  </a:cubicBezTo>
                  <a:cubicBezTo>
                    <a:pt x="103" y="432"/>
                    <a:pt x="192" y="488"/>
                    <a:pt x="283" y="488"/>
                  </a:cubicBezTo>
                  <a:cubicBezTo>
                    <a:pt x="316" y="488"/>
                    <a:pt x="349" y="480"/>
                    <a:pt x="381" y="464"/>
                  </a:cubicBezTo>
                  <a:cubicBezTo>
                    <a:pt x="500" y="417"/>
                    <a:pt x="560" y="262"/>
                    <a:pt x="500" y="143"/>
                  </a:cubicBezTo>
                  <a:cubicBezTo>
                    <a:pt x="457" y="56"/>
                    <a:pt x="375" y="0"/>
                    <a:pt x="2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19"/>
            <p:cNvSpPr/>
            <p:nvPr/>
          </p:nvSpPr>
          <p:spPr>
            <a:xfrm>
              <a:off x="6418108" y="321878"/>
              <a:ext cx="89805" cy="81346"/>
            </a:xfrm>
            <a:custGeom>
              <a:avLst/>
              <a:gdLst/>
              <a:ahLst/>
              <a:cxnLst/>
              <a:rect l="l" t="t" r="r" b="b"/>
              <a:pathLst>
                <a:path w="775" h="702" extrusionOk="0">
                  <a:moveTo>
                    <a:pt x="394" y="1"/>
                  </a:moveTo>
                  <a:cubicBezTo>
                    <a:pt x="342" y="1"/>
                    <a:pt x="289" y="13"/>
                    <a:pt x="238" y="41"/>
                  </a:cubicBezTo>
                  <a:cubicBezTo>
                    <a:pt x="60" y="136"/>
                    <a:pt x="0" y="338"/>
                    <a:pt x="72" y="505"/>
                  </a:cubicBezTo>
                  <a:cubicBezTo>
                    <a:pt x="141" y="634"/>
                    <a:pt x="266" y="701"/>
                    <a:pt x="393" y="701"/>
                  </a:cubicBezTo>
                  <a:cubicBezTo>
                    <a:pt x="441" y="701"/>
                    <a:pt x="490" y="691"/>
                    <a:pt x="536" y="672"/>
                  </a:cubicBezTo>
                  <a:cubicBezTo>
                    <a:pt x="715" y="576"/>
                    <a:pt x="774" y="374"/>
                    <a:pt x="703" y="207"/>
                  </a:cubicBezTo>
                  <a:cubicBezTo>
                    <a:pt x="643" y="80"/>
                    <a:pt x="523" y="1"/>
                    <a:pt x="3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19"/>
            <p:cNvSpPr/>
            <p:nvPr/>
          </p:nvSpPr>
          <p:spPr>
            <a:xfrm>
              <a:off x="5543358" y="408785"/>
              <a:ext cx="33257" cy="27926"/>
            </a:xfrm>
            <a:custGeom>
              <a:avLst/>
              <a:gdLst/>
              <a:ahLst/>
              <a:cxnLst/>
              <a:rect l="l" t="t" r="r" b="b"/>
              <a:pathLst>
                <a:path w="287" h="241" extrusionOk="0">
                  <a:moveTo>
                    <a:pt x="143" y="1"/>
                  </a:moveTo>
                  <a:cubicBezTo>
                    <a:pt x="128" y="1"/>
                    <a:pt x="112" y="2"/>
                    <a:pt x="96" y="5"/>
                  </a:cubicBezTo>
                  <a:cubicBezTo>
                    <a:pt x="36" y="29"/>
                    <a:pt x="1" y="112"/>
                    <a:pt x="36" y="172"/>
                  </a:cubicBezTo>
                  <a:cubicBezTo>
                    <a:pt x="54" y="216"/>
                    <a:pt x="98" y="240"/>
                    <a:pt x="144" y="240"/>
                  </a:cubicBezTo>
                  <a:cubicBezTo>
                    <a:pt x="160" y="240"/>
                    <a:pt x="176" y="237"/>
                    <a:pt x="191" y="231"/>
                  </a:cubicBezTo>
                  <a:cubicBezTo>
                    <a:pt x="251" y="196"/>
                    <a:pt x="286" y="124"/>
                    <a:pt x="251" y="65"/>
                  </a:cubicBezTo>
                  <a:cubicBezTo>
                    <a:pt x="241" y="18"/>
                    <a:pt x="196" y="1"/>
                    <a:pt x="1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19"/>
            <p:cNvSpPr/>
            <p:nvPr/>
          </p:nvSpPr>
          <p:spPr>
            <a:xfrm>
              <a:off x="5668967" y="433815"/>
              <a:ext cx="33141" cy="29085"/>
            </a:xfrm>
            <a:custGeom>
              <a:avLst/>
              <a:gdLst/>
              <a:ahLst/>
              <a:cxnLst/>
              <a:rect l="l" t="t" r="r" b="b"/>
              <a:pathLst>
                <a:path w="286" h="251" extrusionOk="0">
                  <a:moveTo>
                    <a:pt x="151" y="1"/>
                  </a:moveTo>
                  <a:cubicBezTo>
                    <a:pt x="134" y="1"/>
                    <a:pt x="115" y="5"/>
                    <a:pt x="95" y="15"/>
                  </a:cubicBezTo>
                  <a:cubicBezTo>
                    <a:pt x="36" y="39"/>
                    <a:pt x="0" y="110"/>
                    <a:pt x="36" y="170"/>
                  </a:cubicBezTo>
                  <a:cubicBezTo>
                    <a:pt x="54" y="224"/>
                    <a:pt x="105" y="250"/>
                    <a:pt x="155" y="250"/>
                  </a:cubicBezTo>
                  <a:cubicBezTo>
                    <a:pt x="171" y="250"/>
                    <a:pt x="188" y="247"/>
                    <a:pt x="203" y="241"/>
                  </a:cubicBezTo>
                  <a:cubicBezTo>
                    <a:pt x="262" y="206"/>
                    <a:pt x="286" y="134"/>
                    <a:pt x="262" y="75"/>
                  </a:cubicBezTo>
                  <a:cubicBezTo>
                    <a:pt x="236" y="32"/>
                    <a:pt x="198" y="1"/>
                    <a:pt x="1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19"/>
            <p:cNvSpPr/>
            <p:nvPr/>
          </p:nvSpPr>
          <p:spPr>
            <a:xfrm>
              <a:off x="5209518" y="356062"/>
              <a:ext cx="49711" cy="43106"/>
            </a:xfrm>
            <a:custGeom>
              <a:avLst/>
              <a:gdLst/>
              <a:ahLst/>
              <a:cxnLst/>
              <a:rect l="l" t="t" r="r" b="b"/>
              <a:pathLst>
                <a:path w="429" h="372" extrusionOk="0">
                  <a:moveTo>
                    <a:pt x="220" y="1"/>
                  </a:moveTo>
                  <a:cubicBezTo>
                    <a:pt x="191" y="1"/>
                    <a:pt x="161" y="6"/>
                    <a:pt x="131" y="19"/>
                  </a:cubicBezTo>
                  <a:cubicBezTo>
                    <a:pt x="36" y="55"/>
                    <a:pt x="0" y="174"/>
                    <a:pt x="36" y="270"/>
                  </a:cubicBezTo>
                  <a:cubicBezTo>
                    <a:pt x="71" y="330"/>
                    <a:pt x="143" y="372"/>
                    <a:pt x="216" y="372"/>
                  </a:cubicBezTo>
                  <a:cubicBezTo>
                    <a:pt x="244" y="372"/>
                    <a:pt x="272" y="366"/>
                    <a:pt x="298" y="353"/>
                  </a:cubicBezTo>
                  <a:cubicBezTo>
                    <a:pt x="381" y="317"/>
                    <a:pt x="429" y="186"/>
                    <a:pt x="381" y="103"/>
                  </a:cubicBezTo>
                  <a:cubicBezTo>
                    <a:pt x="364" y="42"/>
                    <a:pt x="296" y="1"/>
                    <a:pt x="2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19"/>
            <p:cNvSpPr/>
            <p:nvPr/>
          </p:nvSpPr>
          <p:spPr>
            <a:xfrm>
              <a:off x="6231779" y="259305"/>
              <a:ext cx="27695" cy="24218"/>
            </a:xfrm>
            <a:custGeom>
              <a:avLst/>
              <a:gdLst/>
              <a:ahLst/>
              <a:cxnLst/>
              <a:rect l="l" t="t" r="r" b="b"/>
              <a:pathLst>
                <a:path w="239" h="209" extrusionOk="0">
                  <a:moveTo>
                    <a:pt x="128" y="1"/>
                  </a:moveTo>
                  <a:cubicBezTo>
                    <a:pt x="110" y="1"/>
                    <a:pt x="90" y="8"/>
                    <a:pt x="72" y="21"/>
                  </a:cubicBezTo>
                  <a:cubicBezTo>
                    <a:pt x="25" y="45"/>
                    <a:pt x="1" y="104"/>
                    <a:pt x="25" y="152"/>
                  </a:cubicBezTo>
                  <a:cubicBezTo>
                    <a:pt x="51" y="187"/>
                    <a:pt x="90" y="209"/>
                    <a:pt x="127" y="209"/>
                  </a:cubicBezTo>
                  <a:cubicBezTo>
                    <a:pt x="141" y="209"/>
                    <a:pt x="155" y="206"/>
                    <a:pt x="168" y="200"/>
                  </a:cubicBezTo>
                  <a:cubicBezTo>
                    <a:pt x="203" y="164"/>
                    <a:pt x="239" y="104"/>
                    <a:pt x="203" y="57"/>
                  </a:cubicBezTo>
                  <a:cubicBezTo>
                    <a:pt x="188" y="20"/>
                    <a:pt x="160" y="1"/>
                    <a:pt x="1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19"/>
            <p:cNvSpPr/>
            <p:nvPr/>
          </p:nvSpPr>
          <p:spPr>
            <a:xfrm>
              <a:off x="6267700" y="126511"/>
              <a:ext cx="15296" cy="12978"/>
            </a:xfrm>
            <a:custGeom>
              <a:avLst/>
              <a:gdLst/>
              <a:ahLst/>
              <a:cxnLst/>
              <a:rect l="l" t="t" r="r" b="b"/>
              <a:pathLst>
                <a:path w="132" h="112" extrusionOk="0">
                  <a:moveTo>
                    <a:pt x="48" y="0"/>
                  </a:moveTo>
                  <a:cubicBezTo>
                    <a:pt x="12" y="12"/>
                    <a:pt x="0" y="48"/>
                    <a:pt x="12" y="72"/>
                  </a:cubicBezTo>
                  <a:cubicBezTo>
                    <a:pt x="30" y="98"/>
                    <a:pt x="48" y="112"/>
                    <a:pt x="71" y="112"/>
                  </a:cubicBezTo>
                  <a:cubicBezTo>
                    <a:pt x="79" y="112"/>
                    <a:pt x="87" y="110"/>
                    <a:pt x="96" y="107"/>
                  </a:cubicBezTo>
                  <a:cubicBezTo>
                    <a:pt x="119" y="95"/>
                    <a:pt x="131" y="60"/>
                    <a:pt x="119" y="36"/>
                  </a:cubicBezTo>
                  <a:cubicBezTo>
                    <a:pt x="108" y="12"/>
                    <a:pt x="72" y="0"/>
                    <a:pt x="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19"/>
            <p:cNvSpPr/>
            <p:nvPr/>
          </p:nvSpPr>
          <p:spPr>
            <a:xfrm>
              <a:off x="6133863" y="56174"/>
              <a:ext cx="13905" cy="10892"/>
            </a:xfrm>
            <a:custGeom>
              <a:avLst/>
              <a:gdLst/>
              <a:ahLst/>
              <a:cxnLst/>
              <a:rect l="l" t="t" r="r" b="b"/>
              <a:pathLst>
                <a:path w="120" h="94" extrusionOk="0">
                  <a:moveTo>
                    <a:pt x="36" y="0"/>
                  </a:moveTo>
                  <a:cubicBezTo>
                    <a:pt x="12" y="0"/>
                    <a:pt x="1" y="24"/>
                    <a:pt x="12" y="60"/>
                  </a:cubicBezTo>
                  <a:cubicBezTo>
                    <a:pt x="12" y="76"/>
                    <a:pt x="24" y="93"/>
                    <a:pt x="44" y="93"/>
                  </a:cubicBezTo>
                  <a:cubicBezTo>
                    <a:pt x="52" y="93"/>
                    <a:pt x="61" y="90"/>
                    <a:pt x="72" y="83"/>
                  </a:cubicBezTo>
                  <a:cubicBezTo>
                    <a:pt x="96" y="83"/>
                    <a:pt x="120" y="60"/>
                    <a:pt x="96" y="24"/>
                  </a:cubicBezTo>
                  <a:cubicBezTo>
                    <a:pt x="84" y="0"/>
                    <a:pt x="60" y="0"/>
                    <a:pt x="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19"/>
            <p:cNvSpPr/>
            <p:nvPr/>
          </p:nvSpPr>
          <p:spPr>
            <a:xfrm>
              <a:off x="5357144" y="13068"/>
              <a:ext cx="33257" cy="28274"/>
            </a:xfrm>
            <a:custGeom>
              <a:avLst/>
              <a:gdLst/>
              <a:ahLst/>
              <a:cxnLst/>
              <a:rect l="l" t="t" r="r" b="b"/>
              <a:pathLst>
                <a:path w="287" h="244" extrusionOk="0">
                  <a:moveTo>
                    <a:pt x="146" y="1"/>
                  </a:moveTo>
                  <a:cubicBezTo>
                    <a:pt x="129" y="1"/>
                    <a:pt x="112" y="5"/>
                    <a:pt x="96" y="15"/>
                  </a:cubicBezTo>
                  <a:cubicBezTo>
                    <a:pt x="36" y="39"/>
                    <a:pt x="0" y="110"/>
                    <a:pt x="36" y="170"/>
                  </a:cubicBezTo>
                  <a:cubicBezTo>
                    <a:pt x="53" y="213"/>
                    <a:pt x="96" y="243"/>
                    <a:pt x="140" y="243"/>
                  </a:cubicBezTo>
                  <a:cubicBezTo>
                    <a:pt x="157" y="243"/>
                    <a:pt x="174" y="239"/>
                    <a:pt x="191" y="229"/>
                  </a:cubicBezTo>
                  <a:cubicBezTo>
                    <a:pt x="250" y="205"/>
                    <a:pt x="286" y="134"/>
                    <a:pt x="250" y="74"/>
                  </a:cubicBezTo>
                  <a:cubicBezTo>
                    <a:pt x="233" y="31"/>
                    <a:pt x="191" y="1"/>
                    <a:pt x="1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19"/>
            <p:cNvSpPr/>
            <p:nvPr/>
          </p:nvSpPr>
          <p:spPr>
            <a:xfrm>
              <a:off x="5548920" y="106696"/>
              <a:ext cx="34531" cy="31982"/>
            </a:xfrm>
            <a:custGeom>
              <a:avLst/>
              <a:gdLst/>
              <a:ahLst/>
              <a:cxnLst/>
              <a:rect l="l" t="t" r="r" b="b"/>
              <a:pathLst>
                <a:path w="298" h="276" extrusionOk="0">
                  <a:moveTo>
                    <a:pt x="144" y="0"/>
                  </a:moveTo>
                  <a:cubicBezTo>
                    <a:pt x="123" y="0"/>
                    <a:pt x="101" y="6"/>
                    <a:pt x="84" y="16"/>
                  </a:cubicBezTo>
                  <a:cubicBezTo>
                    <a:pt x="24" y="52"/>
                    <a:pt x="0" y="124"/>
                    <a:pt x="24" y="207"/>
                  </a:cubicBezTo>
                  <a:cubicBezTo>
                    <a:pt x="51" y="251"/>
                    <a:pt x="97" y="276"/>
                    <a:pt x="148" y="276"/>
                  </a:cubicBezTo>
                  <a:cubicBezTo>
                    <a:pt x="166" y="276"/>
                    <a:pt x="184" y="273"/>
                    <a:pt x="203" y="266"/>
                  </a:cubicBezTo>
                  <a:cubicBezTo>
                    <a:pt x="262" y="231"/>
                    <a:pt x="298" y="159"/>
                    <a:pt x="262" y="88"/>
                  </a:cubicBezTo>
                  <a:cubicBezTo>
                    <a:pt x="246" y="30"/>
                    <a:pt x="194" y="0"/>
                    <a:pt x="1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19"/>
            <p:cNvSpPr/>
            <p:nvPr/>
          </p:nvSpPr>
          <p:spPr>
            <a:xfrm>
              <a:off x="6717416" y="82362"/>
              <a:ext cx="16686" cy="12283"/>
            </a:xfrm>
            <a:custGeom>
              <a:avLst/>
              <a:gdLst/>
              <a:ahLst/>
              <a:cxnLst/>
              <a:rect l="l" t="t" r="r" b="b"/>
              <a:pathLst>
                <a:path w="144" h="106" extrusionOk="0">
                  <a:moveTo>
                    <a:pt x="48" y="0"/>
                  </a:moveTo>
                  <a:cubicBezTo>
                    <a:pt x="25" y="12"/>
                    <a:pt x="1" y="36"/>
                    <a:pt x="25" y="72"/>
                  </a:cubicBezTo>
                  <a:cubicBezTo>
                    <a:pt x="33" y="89"/>
                    <a:pt x="47" y="105"/>
                    <a:pt x="68" y="105"/>
                  </a:cubicBezTo>
                  <a:cubicBezTo>
                    <a:pt x="76" y="105"/>
                    <a:pt x="86" y="102"/>
                    <a:pt x="96" y="95"/>
                  </a:cubicBezTo>
                  <a:cubicBezTo>
                    <a:pt x="120" y="84"/>
                    <a:pt x="144" y="60"/>
                    <a:pt x="120" y="24"/>
                  </a:cubicBezTo>
                  <a:cubicBezTo>
                    <a:pt x="108" y="0"/>
                    <a:pt x="84" y="0"/>
                    <a:pt x="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19"/>
            <p:cNvSpPr/>
            <p:nvPr/>
          </p:nvSpPr>
          <p:spPr>
            <a:xfrm>
              <a:off x="6557391" y="32883"/>
              <a:ext cx="15296" cy="13442"/>
            </a:xfrm>
            <a:custGeom>
              <a:avLst/>
              <a:gdLst/>
              <a:ahLst/>
              <a:cxnLst/>
              <a:rect l="l" t="t" r="r" b="b"/>
              <a:pathLst>
                <a:path w="132" h="116" extrusionOk="0">
                  <a:moveTo>
                    <a:pt x="74" y="1"/>
                  </a:moveTo>
                  <a:cubicBezTo>
                    <a:pt x="64" y="1"/>
                    <a:pt x="55" y="4"/>
                    <a:pt x="48" y="11"/>
                  </a:cubicBezTo>
                  <a:cubicBezTo>
                    <a:pt x="13" y="22"/>
                    <a:pt x="1" y="46"/>
                    <a:pt x="13" y="82"/>
                  </a:cubicBezTo>
                  <a:cubicBezTo>
                    <a:pt x="29" y="99"/>
                    <a:pt x="46" y="116"/>
                    <a:pt x="67" y="116"/>
                  </a:cubicBezTo>
                  <a:cubicBezTo>
                    <a:pt x="76" y="116"/>
                    <a:pt x="86" y="113"/>
                    <a:pt x="96" y="106"/>
                  </a:cubicBezTo>
                  <a:cubicBezTo>
                    <a:pt x="120" y="94"/>
                    <a:pt x="132" y="70"/>
                    <a:pt x="120" y="34"/>
                  </a:cubicBezTo>
                  <a:cubicBezTo>
                    <a:pt x="120" y="18"/>
                    <a:pt x="96" y="1"/>
                    <a:pt x="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6" name="Google Shape;736;p19"/>
          <p:cNvGrpSpPr/>
          <p:nvPr/>
        </p:nvGrpSpPr>
        <p:grpSpPr>
          <a:xfrm>
            <a:off x="4090107" y="4014546"/>
            <a:ext cx="5054287" cy="1128875"/>
            <a:chOff x="1321202" y="3526247"/>
            <a:chExt cx="7822763" cy="1617068"/>
          </a:xfrm>
        </p:grpSpPr>
        <p:sp>
          <p:nvSpPr>
            <p:cNvPr id="737" name="Google Shape;737;p19"/>
            <p:cNvSpPr/>
            <p:nvPr/>
          </p:nvSpPr>
          <p:spPr>
            <a:xfrm>
              <a:off x="1321202" y="3526247"/>
              <a:ext cx="7822725" cy="1613015"/>
            </a:xfrm>
            <a:custGeom>
              <a:avLst/>
              <a:gdLst/>
              <a:ahLst/>
              <a:cxnLst/>
              <a:rect l="l" t="t" r="r" b="b"/>
              <a:pathLst>
                <a:path w="67462" h="13920" extrusionOk="0">
                  <a:moveTo>
                    <a:pt x="60681" y="1"/>
                  </a:moveTo>
                  <a:cubicBezTo>
                    <a:pt x="58623" y="1"/>
                    <a:pt x="56591" y="352"/>
                    <a:pt x="54936" y="1179"/>
                  </a:cubicBezTo>
                  <a:cubicBezTo>
                    <a:pt x="50483" y="3370"/>
                    <a:pt x="45828" y="6466"/>
                    <a:pt x="39851" y="7049"/>
                  </a:cubicBezTo>
                  <a:cubicBezTo>
                    <a:pt x="39110" y="7121"/>
                    <a:pt x="38399" y="7151"/>
                    <a:pt x="37706" y="7151"/>
                  </a:cubicBezTo>
                  <a:cubicBezTo>
                    <a:pt x="35422" y="7151"/>
                    <a:pt x="33325" y="6825"/>
                    <a:pt x="30969" y="6597"/>
                  </a:cubicBezTo>
                  <a:cubicBezTo>
                    <a:pt x="28654" y="6365"/>
                    <a:pt x="26459" y="6204"/>
                    <a:pt x="24236" y="6204"/>
                  </a:cubicBezTo>
                  <a:cubicBezTo>
                    <a:pt x="22572" y="6204"/>
                    <a:pt x="20892" y="6294"/>
                    <a:pt x="19134" y="6513"/>
                  </a:cubicBezTo>
                  <a:cubicBezTo>
                    <a:pt x="15086" y="7002"/>
                    <a:pt x="12026" y="7847"/>
                    <a:pt x="9121" y="9585"/>
                  </a:cubicBezTo>
                  <a:cubicBezTo>
                    <a:pt x="7216" y="10740"/>
                    <a:pt x="5311" y="11966"/>
                    <a:pt x="3096" y="12883"/>
                  </a:cubicBezTo>
                  <a:cubicBezTo>
                    <a:pt x="2108" y="13276"/>
                    <a:pt x="1084" y="13621"/>
                    <a:pt x="1" y="13919"/>
                  </a:cubicBezTo>
                  <a:lnTo>
                    <a:pt x="10800" y="13919"/>
                  </a:lnTo>
                  <a:cubicBezTo>
                    <a:pt x="10883" y="13871"/>
                    <a:pt x="10966" y="13848"/>
                    <a:pt x="11038" y="13800"/>
                  </a:cubicBezTo>
                  <a:cubicBezTo>
                    <a:pt x="13407" y="12657"/>
                    <a:pt x="16062" y="10776"/>
                    <a:pt x="19110" y="10419"/>
                  </a:cubicBezTo>
                  <a:cubicBezTo>
                    <a:pt x="20176" y="10294"/>
                    <a:pt x="21236" y="10242"/>
                    <a:pt x="22291" y="10242"/>
                  </a:cubicBezTo>
                  <a:cubicBezTo>
                    <a:pt x="27870" y="10242"/>
                    <a:pt x="33331" y="11702"/>
                    <a:pt x="38905" y="11702"/>
                  </a:cubicBezTo>
                  <a:cubicBezTo>
                    <a:pt x="40456" y="11702"/>
                    <a:pt x="42016" y="11589"/>
                    <a:pt x="43589" y="11300"/>
                  </a:cubicBezTo>
                  <a:cubicBezTo>
                    <a:pt x="47614" y="10561"/>
                    <a:pt x="50662" y="9418"/>
                    <a:pt x="53757" y="7668"/>
                  </a:cubicBezTo>
                  <a:cubicBezTo>
                    <a:pt x="55400" y="6738"/>
                    <a:pt x="56206" y="5837"/>
                    <a:pt x="58427" y="5837"/>
                  </a:cubicBezTo>
                  <a:cubicBezTo>
                    <a:pt x="58621" y="5837"/>
                    <a:pt x="58826" y="5844"/>
                    <a:pt x="59044" y="5859"/>
                  </a:cubicBezTo>
                  <a:cubicBezTo>
                    <a:pt x="61259" y="5989"/>
                    <a:pt x="63626" y="6786"/>
                    <a:pt x="65932" y="6786"/>
                  </a:cubicBezTo>
                  <a:cubicBezTo>
                    <a:pt x="66365" y="6786"/>
                    <a:pt x="66796" y="6758"/>
                    <a:pt x="67223" y="6692"/>
                  </a:cubicBezTo>
                  <a:cubicBezTo>
                    <a:pt x="67319" y="6668"/>
                    <a:pt x="67390" y="6656"/>
                    <a:pt x="67461" y="6644"/>
                  </a:cubicBezTo>
                  <a:lnTo>
                    <a:pt x="67461" y="1537"/>
                  </a:lnTo>
                  <a:cubicBezTo>
                    <a:pt x="65818" y="679"/>
                    <a:pt x="63342" y="108"/>
                    <a:pt x="61615" y="24"/>
                  </a:cubicBezTo>
                  <a:cubicBezTo>
                    <a:pt x="61304" y="9"/>
                    <a:pt x="60992" y="1"/>
                    <a:pt x="606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19"/>
            <p:cNvSpPr/>
            <p:nvPr/>
          </p:nvSpPr>
          <p:spPr>
            <a:xfrm>
              <a:off x="1959100" y="3762634"/>
              <a:ext cx="7184843" cy="1380680"/>
            </a:xfrm>
            <a:custGeom>
              <a:avLst/>
              <a:gdLst/>
              <a:ahLst/>
              <a:cxnLst/>
              <a:rect l="l" t="t" r="r" b="b"/>
              <a:pathLst>
                <a:path w="61961" h="11915" extrusionOk="0">
                  <a:moveTo>
                    <a:pt x="55567" y="0"/>
                  </a:moveTo>
                  <a:cubicBezTo>
                    <a:pt x="53497" y="0"/>
                    <a:pt x="51436" y="341"/>
                    <a:pt x="49768" y="1175"/>
                  </a:cubicBezTo>
                  <a:cubicBezTo>
                    <a:pt x="45327" y="3366"/>
                    <a:pt x="40660" y="6462"/>
                    <a:pt x="34695" y="7045"/>
                  </a:cubicBezTo>
                  <a:cubicBezTo>
                    <a:pt x="33954" y="7117"/>
                    <a:pt x="33243" y="7147"/>
                    <a:pt x="32548" y="7147"/>
                  </a:cubicBezTo>
                  <a:cubicBezTo>
                    <a:pt x="30262" y="7147"/>
                    <a:pt x="28160" y="6821"/>
                    <a:pt x="25813" y="6593"/>
                  </a:cubicBezTo>
                  <a:cubicBezTo>
                    <a:pt x="23483" y="6367"/>
                    <a:pt x="21275" y="6203"/>
                    <a:pt x="19037" y="6203"/>
                  </a:cubicBezTo>
                  <a:cubicBezTo>
                    <a:pt x="17387" y="6203"/>
                    <a:pt x="15721" y="6292"/>
                    <a:pt x="13978" y="6509"/>
                  </a:cubicBezTo>
                  <a:cubicBezTo>
                    <a:pt x="9930" y="6997"/>
                    <a:pt x="6858" y="7843"/>
                    <a:pt x="3965" y="9593"/>
                  </a:cubicBezTo>
                  <a:cubicBezTo>
                    <a:pt x="2679" y="10355"/>
                    <a:pt x="1381" y="11177"/>
                    <a:pt x="0" y="11915"/>
                  </a:cubicBezTo>
                  <a:lnTo>
                    <a:pt x="9501" y="11915"/>
                  </a:lnTo>
                  <a:cubicBezTo>
                    <a:pt x="10883" y="11224"/>
                    <a:pt x="12371" y="10617"/>
                    <a:pt x="13943" y="10438"/>
                  </a:cubicBezTo>
                  <a:cubicBezTo>
                    <a:pt x="15011" y="10314"/>
                    <a:pt x="16075" y="10261"/>
                    <a:pt x="17134" y="10261"/>
                  </a:cubicBezTo>
                  <a:cubicBezTo>
                    <a:pt x="22714" y="10261"/>
                    <a:pt x="28178" y="11717"/>
                    <a:pt x="33760" y="11717"/>
                  </a:cubicBezTo>
                  <a:cubicBezTo>
                    <a:pt x="35307" y="11717"/>
                    <a:pt x="36863" y="11605"/>
                    <a:pt x="38434" y="11319"/>
                  </a:cubicBezTo>
                  <a:cubicBezTo>
                    <a:pt x="42446" y="10569"/>
                    <a:pt x="45494" y="9438"/>
                    <a:pt x="48590" y="7688"/>
                  </a:cubicBezTo>
                  <a:cubicBezTo>
                    <a:pt x="50233" y="6757"/>
                    <a:pt x="51050" y="5845"/>
                    <a:pt x="53268" y="5845"/>
                  </a:cubicBezTo>
                  <a:cubicBezTo>
                    <a:pt x="53459" y="5845"/>
                    <a:pt x="53662" y="5852"/>
                    <a:pt x="53876" y="5866"/>
                  </a:cubicBezTo>
                  <a:cubicBezTo>
                    <a:pt x="56081" y="6008"/>
                    <a:pt x="58431" y="6794"/>
                    <a:pt x="60738" y="6794"/>
                  </a:cubicBezTo>
                  <a:cubicBezTo>
                    <a:pt x="61148" y="6794"/>
                    <a:pt x="61555" y="6769"/>
                    <a:pt x="61960" y="6712"/>
                  </a:cubicBezTo>
                  <a:lnTo>
                    <a:pt x="61960" y="1354"/>
                  </a:lnTo>
                  <a:cubicBezTo>
                    <a:pt x="60341" y="604"/>
                    <a:pt x="58055" y="92"/>
                    <a:pt x="56448" y="20"/>
                  </a:cubicBezTo>
                  <a:cubicBezTo>
                    <a:pt x="56155" y="7"/>
                    <a:pt x="55860" y="0"/>
                    <a:pt x="55567" y="0"/>
                  </a:cubicBezTo>
                  <a:close/>
                </a:path>
              </a:pathLst>
            </a:custGeom>
            <a:solidFill>
              <a:srgbClr val="AED2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19"/>
            <p:cNvSpPr/>
            <p:nvPr/>
          </p:nvSpPr>
          <p:spPr>
            <a:xfrm>
              <a:off x="2884115" y="4152442"/>
              <a:ext cx="6259850" cy="986813"/>
            </a:xfrm>
            <a:custGeom>
              <a:avLst/>
              <a:gdLst/>
              <a:ahLst/>
              <a:cxnLst/>
              <a:rect l="l" t="t" r="r" b="b"/>
              <a:pathLst>
                <a:path w="53984" h="8516" extrusionOk="0">
                  <a:moveTo>
                    <a:pt x="46657" y="1"/>
                  </a:moveTo>
                  <a:cubicBezTo>
                    <a:pt x="46074" y="1"/>
                    <a:pt x="45488" y="51"/>
                    <a:pt x="44899" y="169"/>
                  </a:cubicBezTo>
                  <a:cubicBezTo>
                    <a:pt x="43542" y="431"/>
                    <a:pt x="42387" y="1407"/>
                    <a:pt x="41470" y="2038"/>
                  </a:cubicBezTo>
                  <a:cubicBezTo>
                    <a:pt x="39232" y="3574"/>
                    <a:pt x="37029" y="4872"/>
                    <a:pt x="33612" y="5336"/>
                  </a:cubicBezTo>
                  <a:cubicBezTo>
                    <a:pt x="32989" y="5416"/>
                    <a:pt x="32472" y="5460"/>
                    <a:pt x="31980" y="5460"/>
                  </a:cubicBezTo>
                  <a:cubicBezTo>
                    <a:pt x="31371" y="5460"/>
                    <a:pt x="30802" y="5392"/>
                    <a:pt x="30123" y="5241"/>
                  </a:cubicBezTo>
                  <a:cubicBezTo>
                    <a:pt x="29750" y="5162"/>
                    <a:pt x="28846" y="5072"/>
                    <a:pt x="27839" y="5072"/>
                  </a:cubicBezTo>
                  <a:cubicBezTo>
                    <a:pt x="26724" y="5072"/>
                    <a:pt x="25482" y="5182"/>
                    <a:pt x="24694" y="5538"/>
                  </a:cubicBezTo>
                  <a:cubicBezTo>
                    <a:pt x="23539" y="6071"/>
                    <a:pt x="22016" y="6265"/>
                    <a:pt x="20469" y="6265"/>
                  </a:cubicBezTo>
                  <a:cubicBezTo>
                    <a:pt x="19146" y="6265"/>
                    <a:pt x="17804" y="6123"/>
                    <a:pt x="16657" y="5931"/>
                  </a:cubicBezTo>
                  <a:cubicBezTo>
                    <a:pt x="14636" y="5589"/>
                    <a:pt x="12849" y="5387"/>
                    <a:pt x="11110" y="5387"/>
                  </a:cubicBezTo>
                  <a:cubicBezTo>
                    <a:pt x="8793" y="5387"/>
                    <a:pt x="6562" y="5746"/>
                    <a:pt x="3977" y="6610"/>
                  </a:cubicBezTo>
                  <a:cubicBezTo>
                    <a:pt x="2417" y="7134"/>
                    <a:pt x="1179" y="7801"/>
                    <a:pt x="0" y="8515"/>
                  </a:cubicBezTo>
                  <a:lnTo>
                    <a:pt x="53983" y="8515"/>
                  </a:lnTo>
                  <a:lnTo>
                    <a:pt x="53983" y="1574"/>
                  </a:lnTo>
                  <a:cubicBezTo>
                    <a:pt x="51696" y="973"/>
                    <a:pt x="49211" y="1"/>
                    <a:pt x="466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0" name="Google Shape;740;p19"/>
          <p:cNvSpPr txBox="1">
            <a:spLocks noGrp="1"/>
          </p:cNvSpPr>
          <p:nvPr>
            <p:ph type="title" idx="2"/>
          </p:nvPr>
        </p:nvSpPr>
        <p:spPr>
          <a:xfrm>
            <a:off x="812750" y="2767375"/>
            <a:ext cx="2029500" cy="4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41" name="Google Shape;741;p19"/>
          <p:cNvSpPr txBox="1">
            <a:spLocks noGrp="1"/>
          </p:cNvSpPr>
          <p:nvPr>
            <p:ph type="subTitle" idx="1"/>
          </p:nvPr>
        </p:nvSpPr>
        <p:spPr>
          <a:xfrm>
            <a:off x="812775" y="3087200"/>
            <a:ext cx="2029500" cy="92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42" name="Google Shape;742;p19"/>
          <p:cNvSpPr txBox="1">
            <a:spLocks noGrp="1"/>
          </p:cNvSpPr>
          <p:nvPr>
            <p:ph type="title" idx="3"/>
          </p:nvPr>
        </p:nvSpPr>
        <p:spPr>
          <a:xfrm>
            <a:off x="3557444" y="2767376"/>
            <a:ext cx="2029500" cy="4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43" name="Google Shape;743;p19"/>
          <p:cNvSpPr txBox="1">
            <a:spLocks noGrp="1"/>
          </p:cNvSpPr>
          <p:nvPr>
            <p:ph type="subTitle" idx="4"/>
          </p:nvPr>
        </p:nvSpPr>
        <p:spPr>
          <a:xfrm>
            <a:off x="3557433" y="3087238"/>
            <a:ext cx="2029500" cy="92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44" name="Google Shape;744;p19"/>
          <p:cNvSpPr txBox="1">
            <a:spLocks noGrp="1"/>
          </p:cNvSpPr>
          <p:nvPr>
            <p:ph type="title" idx="5"/>
          </p:nvPr>
        </p:nvSpPr>
        <p:spPr>
          <a:xfrm>
            <a:off x="6302200" y="2767376"/>
            <a:ext cx="2029500" cy="4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45" name="Google Shape;745;p19"/>
          <p:cNvSpPr txBox="1">
            <a:spLocks noGrp="1"/>
          </p:cNvSpPr>
          <p:nvPr>
            <p:ph type="subTitle" idx="6"/>
          </p:nvPr>
        </p:nvSpPr>
        <p:spPr>
          <a:xfrm>
            <a:off x="6302228" y="3087200"/>
            <a:ext cx="2029500" cy="92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2_2"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p20"/>
          <p:cNvSpPr txBox="1">
            <a:spLocks noGrp="1"/>
          </p:cNvSpPr>
          <p:nvPr>
            <p:ph type="title"/>
          </p:nvPr>
        </p:nvSpPr>
        <p:spPr>
          <a:xfrm>
            <a:off x="1357475" y="487775"/>
            <a:ext cx="6427200" cy="7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48" name="Google Shape;748;p20"/>
          <p:cNvSpPr/>
          <p:nvPr/>
        </p:nvSpPr>
        <p:spPr>
          <a:xfrm rot="10800000">
            <a:off x="29" y="0"/>
            <a:ext cx="1954436" cy="476624"/>
          </a:xfrm>
          <a:custGeom>
            <a:avLst/>
            <a:gdLst/>
            <a:ahLst/>
            <a:cxnLst/>
            <a:rect l="l" t="t" r="r" b="b"/>
            <a:pathLst>
              <a:path w="18087" h="4414" extrusionOk="0">
                <a:moveTo>
                  <a:pt x="9433" y="1"/>
                </a:moveTo>
                <a:cubicBezTo>
                  <a:pt x="8856" y="1"/>
                  <a:pt x="8275" y="50"/>
                  <a:pt x="7692" y="163"/>
                </a:cubicBezTo>
                <a:cubicBezTo>
                  <a:pt x="6323" y="425"/>
                  <a:pt x="5180" y="1402"/>
                  <a:pt x="4263" y="2033"/>
                </a:cubicBezTo>
                <a:cubicBezTo>
                  <a:pt x="2918" y="2961"/>
                  <a:pt x="1584" y="3795"/>
                  <a:pt x="1" y="4414"/>
                </a:cubicBezTo>
                <a:lnTo>
                  <a:pt x="18086" y="4414"/>
                </a:lnTo>
                <a:lnTo>
                  <a:pt x="18086" y="4402"/>
                </a:lnTo>
                <a:lnTo>
                  <a:pt x="18086" y="1878"/>
                </a:lnTo>
                <a:cubicBezTo>
                  <a:pt x="15443" y="1377"/>
                  <a:pt x="12488" y="1"/>
                  <a:pt x="94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" name="Google Shape;749;p20"/>
          <p:cNvSpPr/>
          <p:nvPr/>
        </p:nvSpPr>
        <p:spPr>
          <a:xfrm>
            <a:off x="5656561" y="4688001"/>
            <a:ext cx="3487535" cy="452523"/>
          </a:xfrm>
          <a:custGeom>
            <a:avLst/>
            <a:gdLst/>
            <a:ahLst/>
            <a:cxnLst/>
            <a:rect l="l" t="t" r="r" b="b"/>
            <a:pathLst>
              <a:path w="18087" h="4414" extrusionOk="0">
                <a:moveTo>
                  <a:pt x="9433" y="1"/>
                </a:moveTo>
                <a:cubicBezTo>
                  <a:pt x="8856" y="1"/>
                  <a:pt x="8275" y="50"/>
                  <a:pt x="7692" y="163"/>
                </a:cubicBezTo>
                <a:cubicBezTo>
                  <a:pt x="6323" y="425"/>
                  <a:pt x="5180" y="1402"/>
                  <a:pt x="4263" y="2033"/>
                </a:cubicBezTo>
                <a:cubicBezTo>
                  <a:pt x="2918" y="2961"/>
                  <a:pt x="1584" y="3795"/>
                  <a:pt x="1" y="4414"/>
                </a:cubicBezTo>
                <a:lnTo>
                  <a:pt x="18086" y="4414"/>
                </a:lnTo>
                <a:lnTo>
                  <a:pt x="18086" y="4402"/>
                </a:lnTo>
                <a:lnTo>
                  <a:pt x="18086" y="1878"/>
                </a:lnTo>
                <a:cubicBezTo>
                  <a:pt x="15443" y="1377"/>
                  <a:pt x="12488" y="1"/>
                  <a:pt x="94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" name="Google Shape;750;p20"/>
          <p:cNvSpPr/>
          <p:nvPr/>
        </p:nvSpPr>
        <p:spPr>
          <a:xfrm>
            <a:off x="7712925" y="328550"/>
            <a:ext cx="687027" cy="159222"/>
          </a:xfrm>
          <a:custGeom>
            <a:avLst/>
            <a:gdLst/>
            <a:ahLst/>
            <a:cxnLst/>
            <a:rect l="l" t="t" r="r" b="b"/>
            <a:pathLst>
              <a:path w="28779" h="6669" extrusionOk="0">
                <a:moveTo>
                  <a:pt x="13951" y="1"/>
                </a:moveTo>
                <a:cubicBezTo>
                  <a:pt x="13574" y="1"/>
                  <a:pt x="13197" y="32"/>
                  <a:pt x="12824" y="96"/>
                </a:cubicBezTo>
                <a:cubicBezTo>
                  <a:pt x="11859" y="239"/>
                  <a:pt x="10955" y="608"/>
                  <a:pt x="10085" y="1072"/>
                </a:cubicBezTo>
                <a:cubicBezTo>
                  <a:pt x="8633" y="1858"/>
                  <a:pt x="7466" y="2799"/>
                  <a:pt x="6692" y="4263"/>
                </a:cubicBezTo>
                <a:cubicBezTo>
                  <a:pt x="5961" y="3714"/>
                  <a:pt x="5054" y="3419"/>
                  <a:pt x="4155" y="3419"/>
                </a:cubicBezTo>
                <a:cubicBezTo>
                  <a:pt x="3883" y="3419"/>
                  <a:pt x="3612" y="3446"/>
                  <a:pt x="3346" y="3501"/>
                </a:cubicBezTo>
                <a:cubicBezTo>
                  <a:pt x="2203" y="3739"/>
                  <a:pt x="1156" y="4501"/>
                  <a:pt x="584" y="5525"/>
                </a:cubicBezTo>
                <a:cubicBezTo>
                  <a:pt x="406" y="5835"/>
                  <a:pt x="167" y="6263"/>
                  <a:pt x="1" y="6668"/>
                </a:cubicBezTo>
                <a:lnTo>
                  <a:pt x="28778" y="6668"/>
                </a:lnTo>
                <a:cubicBezTo>
                  <a:pt x="28659" y="5716"/>
                  <a:pt x="28028" y="4846"/>
                  <a:pt x="27207" y="4299"/>
                </a:cubicBezTo>
                <a:cubicBezTo>
                  <a:pt x="26314" y="3727"/>
                  <a:pt x="25218" y="3501"/>
                  <a:pt x="24170" y="3489"/>
                </a:cubicBezTo>
                <a:cubicBezTo>
                  <a:pt x="24143" y="3489"/>
                  <a:pt x="24115" y="3489"/>
                  <a:pt x="24088" y="3489"/>
                </a:cubicBezTo>
                <a:cubicBezTo>
                  <a:pt x="22794" y="3489"/>
                  <a:pt x="21502" y="3763"/>
                  <a:pt x="20325" y="4334"/>
                </a:cubicBezTo>
                <a:cubicBezTo>
                  <a:pt x="19765" y="2894"/>
                  <a:pt x="18682" y="1644"/>
                  <a:pt x="17324" y="882"/>
                </a:cubicBezTo>
                <a:cubicBezTo>
                  <a:pt x="16297" y="305"/>
                  <a:pt x="15126" y="1"/>
                  <a:pt x="1395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51" name="Google Shape;751;p20"/>
          <p:cNvGrpSpPr/>
          <p:nvPr/>
        </p:nvGrpSpPr>
        <p:grpSpPr>
          <a:xfrm rot="-858830">
            <a:off x="197329" y="4092584"/>
            <a:ext cx="245214" cy="162490"/>
            <a:chOff x="4324925" y="3720525"/>
            <a:chExt cx="47650" cy="31575"/>
          </a:xfrm>
        </p:grpSpPr>
        <p:sp>
          <p:nvSpPr>
            <p:cNvPr id="752" name="Google Shape;752;p20"/>
            <p:cNvSpPr/>
            <p:nvPr/>
          </p:nvSpPr>
          <p:spPr>
            <a:xfrm>
              <a:off x="4354700" y="3720525"/>
              <a:ext cx="16400" cy="8950"/>
            </a:xfrm>
            <a:custGeom>
              <a:avLst/>
              <a:gdLst/>
              <a:ahLst/>
              <a:cxnLst/>
              <a:rect l="l" t="t" r="r" b="b"/>
              <a:pathLst>
                <a:path w="656" h="358" extrusionOk="0">
                  <a:moveTo>
                    <a:pt x="322" y="1"/>
                  </a:moveTo>
                  <a:cubicBezTo>
                    <a:pt x="143" y="1"/>
                    <a:pt x="0" y="72"/>
                    <a:pt x="0" y="179"/>
                  </a:cubicBezTo>
                  <a:cubicBezTo>
                    <a:pt x="0" y="286"/>
                    <a:pt x="143" y="358"/>
                    <a:pt x="322" y="358"/>
                  </a:cubicBezTo>
                  <a:cubicBezTo>
                    <a:pt x="512" y="358"/>
                    <a:pt x="655" y="286"/>
                    <a:pt x="655" y="179"/>
                  </a:cubicBezTo>
                  <a:cubicBezTo>
                    <a:pt x="655" y="72"/>
                    <a:pt x="512" y="1"/>
                    <a:pt x="3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20"/>
            <p:cNvSpPr/>
            <p:nvPr/>
          </p:nvSpPr>
          <p:spPr>
            <a:xfrm>
              <a:off x="4324925" y="3735700"/>
              <a:ext cx="16400" cy="8950"/>
            </a:xfrm>
            <a:custGeom>
              <a:avLst/>
              <a:gdLst/>
              <a:ahLst/>
              <a:cxnLst/>
              <a:rect l="l" t="t" r="r" b="b"/>
              <a:pathLst>
                <a:path w="656" h="358" extrusionOk="0">
                  <a:moveTo>
                    <a:pt x="322" y="1"/>
                  </a:moveTo>
                  <a:cubicBezTo>
                    <a:pt x="144" y="1"/>
                    <a:pt x="1" y="84"/>
                    <a:pt x="1" y="179"/>
                  </a:cubicBezTo>
                  <a:cubicBezTo>
                    <a:pt x="1" y="287"/>
                    <a:pt x="144" y="358"/>
                    <a:pt x="322" y="358"/>
                  </a:cubicBezTo>
                  <a:cubicBezTo>
                    <a:pt x="513" y="358"/>
                    <a:pt x="656" y="287"/>
                    <a:pt x="656" y="179"/>
                  </a:cubicBezTo>
                  <a:cubicBezTo>
                    <a:pt x="656" y="96"/>
                    <a:pt x="513" y="1"/>
                    <a:pt x="3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20"/>
            <p:cNvSpPr/>
            <p:nvPr/>
          </p:nvSpPr>
          <p:spPr>
            <a:xfrm>
              <a:off x="4356175" y="3743150"/>
              <a:ext cx="16400" cy="8950"/>
            </a:xfrm>
            <a:custGeom>
              <a:avLst/>
              <a:gdLst/>
              <a:ahLst/>
              <a:cxnLst/>
              <a:rect l="l" t="t" r="r" b="b"/>
              <a:pathLst>
                <a:path w="656" h="358" extrusionOk="0">
                  <a:moveTo>
                    <a:pt x="334" y="0"/>
                  </a:moveTo>
                  <a:cubicBezTo>
                    <a:pt x="156" y="0"/>
                    <a:pt x="1" y="84"/>
                    <a:pt x="1" y="179"/>
                  </a:cubicBezTo>
                  <a:cubicBezTo>
                    <a:pt x="1" y="286"/>
                    <a:pt x="156" y="358"/>
                    <a:pt x="334" y="358"/>
                  </a:cubicBezTo>
                  <a:cubicBezTo>
                    <a:pt x="513" y="358"/>
                    <a:pt x="656" y="286"/>
                    <a:pt x="656" y="179"/>
                  </a:cubicBezTo>
                  <a:cubicBezTo>
                    <a:pt x="656" y="84"/>
                    <a:pt x="513" y="0"/>
                    <a:pt x="3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5" name="Google Shape;755;p20"/>
          <p:cNvSpPr/>
          <p:nvPr/>
        </p:nvSpPr>
        <p:spPr>
          <a:xfrm>
            <a:off x="852200" y="4875805"/>
            <a:ext cx="572506" cy="115352"/>
          </a:xfrm>
          <a:custGeom>
            <a:avLst/>
            <a:gdLst/>
            <a:ahLst/>
            <a:cxnLst/>
            <a:rect l="l" t="t" r="r" b="b"/>
            <a:pathLst>
              <a:path w="18182" h="3664" extrusionOk="0">
                <a:moveTo>
                  <a:pt x="5986" y="1"/>
                </a:moveTo>
                <a:cubicBezTo>
                  <a:pt x="5760" y="1"/>
                  <a:pt x="5535" y="15"/>
                  <a:pt x="5310" y="44"/>
                </a:cubicBezTo>
                <a:cubicBezTo>
                  <a:pt x="3239" y="318"/>
                  <a:pt x="1346" y="1711"/>
                  <a:pt x="0" y="3664"/>
                </a:cubicBezTo>
                <a:lnTo>
                  <a:pt x="18181" y="3664"/>
                </a:lnTo>
                <a:cubicBezTo>
                  <a:pt x="17514" y="2878"/>
                  <a:pt x="16621" y="2366"/>
                  <a:pt x="15716" y="2247"/>
                </a:cubicBezTo>
                <a:cubicBezTo>
                  <a:pt x="15503" y="2214"/>
                  <a:pt x="15288" y="2198"/>
                  <a:pt x="15073" y="2198"/>
                </a:cubicBezTo>
                <a:cubicBezTo>
                  <a:pt x="13796" y="2198"/>
                  <a:pt x="12503" y="2752"/>
                  <a:pt x="11454" y="3628"/>
                </a:cubicBezTo>
                <a:cubicBezTo>
                  <a:pt x="10354" y="1331"/>
                  <a:pt x="8160" y="1"/>
                  <a:pt x="598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56" name="Google Shape;756;p20"/>
          <p:cNvGrpSpPr/>
          <p:nvPr/>
        </p:nvGrpSpPr>
        <p:grpSpPr>
          <a:xfrm rot="-858830">
            <a:off x="8499029" y="708809"/>
            <a:ext cx="245214" cy="162490"/>
            <a:chOff x="4324925" y="3720525"/>
            <a:chExt cx="47650" cy="31575"/>
          </a:xfrm>
        </p:grpSpPr>
        <p:sp>
          <p:nvSpPr>
            <p:cNvPr id="757" name="Google Shape;757;p20"/>
            <p:cNvSpPr/>
            <p:nvPr/>
          </p:nvSpPr>
          <p:spPr>
            <a:xfrm>
              <a:off x="4354700" y="3720525"/>
              <a:ext cx="16400" cy="8950"/>
            </a:xfrm>
            <a:custGeom>
              <a:avLst/>
              <a:gdLst/>
              <a:ahLst/>
              <a:cxnLst/>
              <a:rect l="l" t="t" r="r" b="b"/>
              <a:pathLst>
                <a:path w="656" h="358" extrusionOk="0">
                  <a:moveTo>
                    <a:pt x="322" y="1"/>
                  </a:moveTo>
                  <a:cubicBezTo>
                    <a:pt x="143" y="1"/>
                    <a:pt x="0" y="72"/>
                    <a:pt x="0" y="179"/>
                  </a:cubicBezTo>
                  <a:cubicBezTo>
                    <a:pt x="0" y="286"/>
                    <a:pt x="143" y="358"/>
                    <a:pt x="322" y="358"/>
                  </a:cubicBezTo>
                  <a:cubicBezTo>
                    <a:pt x="512" y="358"/>
                    <a:pt x="655" y="286"/>
                    <a:pt x="655" y="179"/>
                  </a:cubicBezTo>
                  <a:cubicBezTo>
                    <a:pt x="655" y="72"/>
                    <a:pt x="512" y="1"/>
                    <a:pt x="3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20"/>
            <p:cNvSpPr/>
            <p:nvPr/>
          </p:nvSpPr>
          <p:spPr>
            <a:xfrm>
              <a:off x="4324925" y="3735700"/>
              <a:ext cx="16400" cy="8950"/>
            </a:xfrm>
            <a:custGeom>
              <a:avLst/>
              <a:gdLst/>
              <a:ahLst/>
              <a:cxnLst/>
              <a:rect l="l" t="t" r="r" b="b"/>
              <a:pathLst>
                <a:path w="656" h="358" extrusionOk="0">
                  <a:moveTo>
                    <a:pt x="322" y="1"/>
                  </a:moveTo>
                  <a:cubicBezTo>
                    <a:pt x="144" y="1"/>
                    <a:pt x="1" y="84"/>
                    <a:pt x="1" y="179"/>
                  </a:cubicBezTo>
                  <a:cubicBezTo>
                    <a:pt x="1" y="287"/>
                    <a:pt x="144" y="358"/>
                    <a:pt x="322" y="358"/>
                  </a:cubicBezTo>
                  <a:cubicBezTo>
                    <a:pt x="513" y="358"/>
                    <a:pt x="656" y="287"/>
                    <a:pt x="656" y="179"/>
                  </a:cubicBezTo>
                  <a:cubicBezTo>
                    <a:pt x="656" y="96"/>
                    <a:pt x="513" y="1"/>
                    <a:pt x="3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20"/>
            <p:cNvSpPr/>
            <p:nvPr/>
          </p:nvSpPr>
          <p:spPr>
            <a:xfrm>
              <a:off x="4356175" y="3743150"/>
              <a:ext cx="16400" cy="8950"/>
            </a:xfrm>
            <a:custGeom>
              <a:avLst/>
              <a:gdLst/>
              <a:ahLst/>
              <a:cxnLst/>
              <a:rect l="l" t="t" r="r" b="b"/>
              <a:pathLst>
                <a:path w="656" h="358" extrusionOk="0">
                  <a:moveTo>
                    <a:pt x="334" y="0"/>
                  </a:moveTo>
                  <a:cubicBezTo>
                    <a:pt x="156" y="0"/>
                    <a:pt x="1" y="84"/>
                    <a:pt x="1" y="179"/>
                  </a:cubicBezTo>
                  <a:cubicBezTo>
                    <a:pt x="1" y="286"/>
                    <a:pt x="156" y="358"/>
                    <a:pt x="334" y="358"/>
                  </a:cubicBezTo>
                  <a:cubicBezTo>
                    <a:pt x="513" y="358"/>
                    <a:pt x="656" y="286"/>
                    <a:pt x="656" y="179"/>
                  </a:cubicBezTo>
                  <a:cubicBezTo>
                    <a:pt x="656" y="84"/>
                    <a:pt x="513" y="0"/>
                    <a:pt x="3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">
    <p:spTree>
      <p:nvGrpSpPr>
        <p:cNvPr id="1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p23"/>
          <p:cNvSpPr/>
          <p:nvPr/>
        </p:nvSpPr>
        <p:spPr>
          <a:xfrm rot="3947616">
            <a:off x="8394776" y="2603427"/>
            <a:ext cx="1169789" cy="956436"/>
          </a:xfrm>
          <a:custGeom>
            <a:avLst/>
            <a:gdLst/>
            <a:ahLst/>
            <a:cxnLst/>
            <a:rect l="l" t="t" r="r" b="b"/>
            <a:pathLst>
              <a:path w="29635" h="24230" extrusionOk="0">
                <a:moveTo>
                  <a:pt x="20431" y="4644"/>
                </a:moveTo>
                <a:cubicBezTo>
                  <a:pt x="20503" y="4715"/>
                  <a:pt x="20598" y="4775"/>
                  <a:pt x="20681" y="4858"/>
                </a:cubicBezTo>
                <a:cubicBezTo>
                  <a:pt x="23264" y="6961"/>
                  <a:pt x="25678" y="9424"/>
                  <a:pt x="26570" y="9424"/>
                </a:cubicBezTo>
                <a:cubicBezTo>
                  <a:pt x="26652" y="9424"/>
                  <a:pt x="26722" y="9403"/>
                  <a:pt x="26777" y="9358"/>
                </a:cubicBezTo>
                <a:cubicBezTo>
                  <a:pt x="26849" y="9418"/>
                  <a:pt x="26920" y="9466"/>
                  <a:pt x="26980" y="9513"/>
                </a:cubicBezTo>
                <a:cubicBezTo>
                  <a:pt x="27087" y="9597"/>
                  <a:pt x="27170" y="9656"/>
                  <a:pt x="27254" y="9716"/>
                </a:cubicBezTo>
                <a:cubicBezTo>
                  <a:pt x="26480" y="9942"/>
                  <a:pt x="25718" y="10180"/>
                  <a:pt x="24944" y="10418"/>
                </a:cubicBezTo>
                <a:cubicBezTo>
                  <a:pt x="24884" y="10335"/>
                  <a:pt x="24765" y="10228"/>
                  <a:pt x="24610" y="10073"/>
                </a:cubicBezTo>
                <a:cubicBezTo>
                  <a:pt x="24551" y="10013"/>
                  <a:pt x="24467" y="9942"/>
                  <a:pt x="24396" y="9858"/>
                </a:cubicBezTo>
                <a:cubicBezTo>
                  <a:pt x="24491" y="9835"/>
                  <a:pt x="24956" y="9573"/>
                  <a:pt x="21253" y="5525"/>
                </a:cubicBezTo>
                <a:cubicBezTo>
                  <a:pt x="20967" y="5215"/>
                  <a:pt x="20681" y="4917"/>
                  <a:pt x="20431" y="4644"/>
                </a:cubicBezTo>
                <a:close/>
                <a:moveTo>
                  <a:pt x="20038" y="0"/>
                </a:moveTo>
                <a:cubicBezTo>
                  <a:pt x="20038" y="0"/>
                  <a:pt x="19788" y="786"/>
                  <a:pt x="22384" y="3560"/>
                </a:cubicBezTo>
                <a:cubicBezTo>
                  <a:pt x="24721" y="6031"/>
                  <a:pt x="26819" y="8865"/>
                  <a:pt x="27686" y="8865"/>
                </a:cubicBezTo>
                <a:cubicBezTo>
                  <a:pt x="27746" y="8865"/>
                  <a:pt x="27801" y="8851"/>
                  <a:pt x="27849" y="8823"/>
                </a:cubicBezTo>
                <a:lnTo>
                  <a:pt x="28075" y="9061"/>
                </a:lnTo>
                <a:cubicBezTo>
                  <a:pt x="28230" y="9216"/>
                  <a:pt x="28349" y="9323"/>
                  <a:pt x="28408" y="9382"/>
                </a:cubicBezTo>
                <a:cubicBezTo>
                  <a:pt x="28063" y="9477"/>
                  <a:pt x="27730" y="9573"/>
                  <a:pt x="27385" y="9680"/>
                </a:cubicBezTo>
                <a:cubicBezTo>
                  <a:pt x="27301" y="9620"/>
                  <a:pt x="27206" y="9525"/>
                  <a:pt x="27051" y="9418"/>
                </a:cubicBezTo>
                <a:cubicBezTo>
                  <a:pt x="26992" y="9382"/>
                  <a:pt x="26932" y="9335"/>
                  <a:pt x="26861" y="9275"/>
                </a:cubicBezTo>
                <a:cubicBezTo>
                  <a:pt x="26944" y="9263"/>
                  <a:pt x="27456" y="8989"/>
                  <a:pt x="23182" y="5370"/>
                </a:cubicBezTo>
                <a:cubicBezTo>
                  <a:pt x="18800" y="1684"/>
                  <a:pt x="17961" y="1607"/>
                  <a:pt x="17899" y="1607"/>
                </a:cubicBezTo>
                <a:cubicBezTo>
                  <a:pt x="17896" y="1607"/>
                  <a:pt x="17895" y="1607"/>
                  <a:pt x="17895" y="1607"/>
                </a:cubicBezTo>
                <a:cubicBezTo>
                  <a:pt x="17895" y="1607"/>
                  <a:pt x="17860" y="1846"/>
                  <a:pt x="18288" y="2453"/>
                </a:cubicBezTo>
                <a:cubicBezTo>
                  <a:pt x="16873" y="1130"/>
                  <a:pt x="16525" y="1107"/>
                  <a:pt x="16503" y="1107"/>
                </a:cubicBezTo>
                <a:cubicBezTo>
                  <a:pt x="16503" y="1107"/>
                  <a:pt x="16502" y="1107"/>
                  <a:pt x="16502" y="1107"/>
                </a:cubicBezTo>
                <a:cubicBezTo>
                  <a:pt x="16502" y="1107"/>
                  <a:pt x="16252" y="1893"/>
                  <a:pt x="18836" y="4655"/>
                </a:cubicBezTo>
                <a:cubicBezTo>
                  <a:pt x="21176" y="7141"/>
                  <a:pt x="23287" y="9970"/>
                  <a:pt x="24143" y="9970"/>
                </a:cubicBezTo>
                <a:cubicBezTo>
                  <a:pt x="24202" y="9970"/>
                  <a:pt x="24254" y="9957"/>
                  <a:pt x="24301" y="9930"/>
                </a:cubicBezTo>
                <a:lnTo>
                  <a:pt x="24539" y="10168"/>
                </a:lnTo>
                <a:cubicBezTo>
                  <a:pt x="24658" y="10287"/>
                  <a:pt x="24765" y="10370"/>
                  <a:pt x="24825" y="10454"/>
                </a:cubicBezTo>
                <a:cubicBezTo>
                  <a:pt x="24479" y="10549"/>
                  <a:pt x="24134" y="10656"/>
                  <a:pt x="23813" y="10763"/>
                </a:cubicBezTo>
                <a:cubicBezTo>
                  <a:pt x="23729" y="10704"/>
                  <a:pt x="23634" y="10632"/>
                  <a:pt x="23515" y="10537"/>
                </a:cubicBezTo>
                <a:cubicBezTo>
                  <a:pt x="23455" y="10489"/>
                  <a:pt x="23396" y="10454"/>
                  <a:pt x="23313" y="10394"/>
                </a:cubicBezTo>
                <a:cubicBezTo>
                  <a:pt x="23408" y="10370"/>
                  <a:pt x="23908" y="10108"/>
                  <a:pt x="19645" y="6489"/>
                </a:cubicBezTo>
                <a:cubicBezTo>
                  <a:pt x="15289" y="2813"/>
                  <a:pt x="14435" y="2726"/>
                  <a:pt x="14364" y="2726"/>
                </a:cubicBezTo>
                <a:cubicBezTo>
                  <a:pt x="14361" y="2726"/>
                  <a:pt x="14359" y="2727"/>
                  <a:pt x="14359" y="2727"/>
                </a:cubicBezTo>
                <a:cubicBezTo>
                  <a:pt x="14359" y="2727"/>
                  <a:pt x="14204" y="3548"/>
                  <a:pt x="17145" y="5953"/>
                </a:cubicBezTo>
                <a:cubicBezTo>
                  <a:pt x="19717" y="8068"/>
                  <a:pt x="22130" y="10531"/>
                  <a:pt x="23022" y="10531"/>
                </a:cubicBezTo>
                <a:cubicBezTo>
                  <a:pt x="23104" y="10531"/>
                  <a:pt x="23174" y="10510"/>
                  <a:pt x="23229" y="10466"/>
                </a:cubicBezTo>
                <a:cubicBezTo>
                  <a:pt x="23301" y="10525"/>
                  <a:pt x="23384" y="10573"/>
                  <a:pt x="23444" y="10609"/>
                </a:cubicBezTo>
                <a:cubicBezTo>
                  <a:pt x="23527" y="10692"/>
                  <a:pt x="23622" y="10751"/>
                  <a:pt x="23682" y="10787"/>
                </a:cubicBezTo>
                <a:cubicBezTo>
                  <a:pt x="22693" y="11085"/>
                  <a:pt x="21741" y="11382"/>
                  <a:pt x="20836" y="11680"/>
                </a:cubicBezTo>
                <a:cubicBezTo>
                  <a:pt x="20777" y="11621"/>
                  <a:pt x="20657" y="11502"/>
                  <a:pt x="20491" y="11359"/>
                </a:cubicBezTo>
                <a:lnTo>
                  <a:pt x="20134" y="11001"/>
                </a:lnTo>
                <a:cubicBezTo>
                  <a:pt x="20253" y="10906"/>
                  <a:pt x="20288" y="10335"/>
                  <a:pt x="16955" y="6679"/>
                </a:cubicBezTo>
                <a:cubicBezTo>
                  <a:pt x="12919" y="2263"/>
                  <a:pt x="12204" y="2262"/>
                  <a:pt x="12204" y="2262"/>
                </a:cubicBezTo>
                <a:lnTo>
                  <a:pt x="12204" y="2262"/>
                </a:lnTo>
                <a:cubicBezTo>
                  <a:pt x="12204" y="2262"/>
                  <a:pt x="11954" y="3048"/>
                  <a:pt x="14538" y="5822"/>
                </a:cubicBezTo>
                <a:cubicBezTo>
                  <a:pt x="16870" y="8309"/>
                  <a:pt x="18976" y="11125"/>
                  <a:pt x="19838" y="11125"/>
                </a:cubicBezTo>
                <a:cubicBezTo>
                  <a:pt x="19904" y="11125"/>
                  <a:pt x="19963" y="11108"/>
                  <a:pt x="20015" y="11073"/>
                </a:cubicBezTo>
                <a:cubicBezTo>
                  <a:pt x="20169" y="11204"/>
                  <a:pt x="20288" y="11347"/>
                  <a:pt x="20384" y="11442"/>
                </a:cubicBezTo>
                <a:cubicBezTo>
                  <a:pt x="20503" y="11561"/>
                  <a:pt x="20610" y="11656"/>
                  <a:pt x="20669" y="11728"/>
                </a:cubicBezTo>
                <a:cubicBezTo>
                  <a:pt x="20253" y="11859"/>
                  <a:pt x="19836" y="12002"/>
                  <a:pt x="19455" y="12121"/>
                </a:cubicBezTo>
                <a:cubicBezTo>
                  <a:pt x="19372" y="12061"/>
                  <a:pt x="19288" y="11978"/>
                  <a:pt x="19157" y="11883"/>
                </a:cubicBezTo>
                <a:cubicBezTo>
                  <a:pt x="19074" y="11823"/>
                  <a:pt x="18991" y="11763"/>
                  <a:pt x="18895" y="11680"/>
                </a:cubicBezTo>
                <a:cubicBezTo>
                  <a:pt x="19003" y="11656"/>
                  <a:pt x="19407" y="11323"/>
                  <a:pt x="15288" y="7739"/>
                </a:cubicBezTo>
                <a:cubicBezTo>
                  <a:pt x="10973" y="3992"/>
                  <a:pt x="10134" y="3905"/>
                  <a:pt x="10066" y="3905"/>
                </a:cubicBezTo>
                <a:cubicBezTo>
                  <a:pt x="10062" y="3905"/>
                  <a:pt x="10061" y="3905"/>
                  <a:pt x="10061" y="3905"/>
                </a:cubicBezTo>
                <a:cubicBezTo>
                  <a:pt x="10061" y="3905"/>
                  <a:pt x="9894" y="4715"/>
                  <a:pt x="12799" y="7156"/>
                </a:cubicBezTo>
                <a:cubicBezTo>
                  <a:pt x="15357" y="9320"/>
                  <a:pt x="17734" y="11825"/>
                  <a:pt x="18623" y="11825"/>
                </a:cubicBezTo>
                <a:cubicBezTo>
                  <a:pt x="18702" y="11825"/>
                  <a:pt x="18769" y="11805"/>
                  <a:pt x="18824" y="11763"/>
                </a:cubicBezTo>
                <a:cubicBezTo>
                  <a:pt x="18931" y="11835"/>
                  <a:pt x="19014" y="11906"/>
                  <a:pt x="19098" y="11966"/>
                </a:cubicBezTo>
                <a:cubicBezTo>
                  <a:pt x="19181" y="12037"/>
                  <a:pt x="19253" y="12097"/>
                  <a:pt x="19336" y="12144"/>
                </a:cubicBezTo>
                <a:cubicBezTo>
                  <a:pt x="18764" y="12323"/>
                  <a:pt x="18229" y="12502"/>
                  <a:pt x="17705" y="12668"/>
                </a:cubicBezTo>
                <a:cubicBezTo>
                  <a:pt x="17633" y="12609"/>
                  <a:pt x="17550" y="12537"/>
                  <a:pt x="17407" y="12430"/>
                </a:cubicBezTo>
                <a:cubicBezTo>
                  <a:pt x="17336" y="12371"/>
                  <a:pt x="17252" y="12311"/>
                  <a:pt x="17157" y="12240"/>
                </a:cubicBezTo>
                <a:cubicBezTo>
                  <a:pt x="17264" y="12204"/>
                  <a:pt x="17669" y="11883"/>
                  <a:pt x="13526" y="8287"/>
                </a:cubicBezTo>
                <a:cubicBezTo>
                  <a:pt x="9210" y="4539"/>
                  <a:pt x="8372" y="4453"/>
                  <a:pt x="8304" y="4453"/>
                </a:cubicBezTo>
                <a:cubicBezTo>
                  <a:pt x="8300" y="4453"/>
                  <a:pt x="8299" y="4453"/>
                  <a:pt x="8299" y="4453"/>
                </a:cubicBezTo>
                <a:cubicBezTo>
                  <a:pt x="8299" y="4453"/>
                  <a:pt x="8144" y="5275"/>
                  <a:pt x="11037" y="7715"/>
                </a:cubicBezTo>
                <a:cubicBezTo>
                  <a:pt x="13591" y="9865"/>
                  <a:pt x="15955" y="12376"/>
                  <a:pt x="16863" y="12376"/>
                </a:cubicBezTo>
                <a:cubicBezTo>
                  <a:pt x="16946" y="12376"/>
                  <a:pt x="17016" y="12355"/>
                  <a:pt x="17074" y="12311"/>
                </a:cubicBezTo>
                <a:cubicBezTo>
                  <a:pt x="17169" y="12383"/>
                  <a:pt x="17264" y="12454"/>
                  <a:pt x="17336" y="12514"/>
                </a:cubicBezTo>
                <a:cubicBezTo>
                  <a:pt x="17431" y="12597"/>
                  <a:pt x="17502" y="12656"/>
                  <a:pt x="17574" y="12692"/>
                </a:cubicBezTo>
                <a:cubicBezTo>
                  <a:pt x="17026" y="12871"/>
                  <a:pt x="16514" y="13037"/>
                  <a:pt x="16038" y="13192"/>
                </a:cubicBezTo>
                <a:cubicBezTo>
                  <a:pt x="15955" y="13145"/>
                  <a:pt x="15835" y="13073"/>
                  <a:pt x="15669" y="12966"/>
                </a:cubicBezTo>
                <a:cubicBezTo>
                  <a:pt x="15526" y="12871"/>
                  <a:pt x="15323" y="12775"/>
                  <a:pt x="15121" y="12656"/>
                </a:cubicBezTo>
                <a:cubicBezTo>
                  <a:pt x="15704" y="11799"/>
                  <a:pt x="9097" y="8858"/>
                  <a:pt x="9097" y="8858"/>
                </a:cubicBezTo>
                <a:cubicBezTo>
                  <a:pt x="9097" y="8858"/>
                  <a:pt x="6214" y="7336"/>
                  <a:pt x="4828" y="7336"/>
                </a:cubicBezTo>
                <a:cubicBezTo>
                  <a:pt x="4578" y="7336"/>
                  <a:pt x="4378" y="7385"/>
                  <a:pt x="4251" y="7501"/>
                </a:cubicBezTo>
                <a:cubicBezTo>
                  <a:pt x="4251" y="7501"/>
                  <a:pt x="4358" y="8430"/>
                  <a:pt x="7751" y="9632"/>
                </a:cubicBezTo>
                <a:cubicBezTo>
                  <a:pt x="9930" y="10397"/>
                  <a:pt x="13142" y="12841"/>
                  <a:pt x="14586" y="12841"/>
                </a:cubicBezTo>
                <a:cubicBezTo>
                  <a:pt x="14760" y="12841"/>
                  <a:pt x="14908" y="12806"/>
                  <a:pt x="15026" y="12728"/>
                </a:cubicBezTo>
                <a:lnTo>
                  <a:pt x="15050" y="12716"/>
                </a:lnTo>
                <a:lnTo>
                  <a:pt x="15062" y="12716"/>
                </a:lnTo>
                <a:cubicBezTo>
                  <a:pt x="15288" y="12835"/>
                  <a:pt x="15478" y="12918"/>
                  <a:pt x="15645" y="13014"/>
                </a:cubicBezTo>
                <a:cubicBezTo>
                  <a:pt x="15776" y="13085"/>
                  <a:pt x="15883" y="13145"/>
                  <a:pt x="15966" y="13192"/>
                </a:cubicBezTo>
                <a:cubicBezTo>
                  <a:pt x="15478" y="13347"/>
                  <a:pt x="15014" y="13490"/>
                  <a:pt x="14609" y="13621"/>
                </a:cubicBezTo>
                <a:cubicBezTo>
                  <a:pt x="14526" y="13585"/>
                  <a:pt x="14419" y="13549"/>
                  <a:pt x="14276" y="13490"/>
                </a:cubicBezTo>
                <a:cubicBezTo>
                  <a:pt x="14109" y="13430"/>
                  <a:pt x="13895" y="13335"/>
                  <a:pt x="13680" y="13252"/>
                </a:cubicBezTo>
                <a:cubicBezTo>
                  <a:pt x="13657" y="13252"/>
                  <a:pt x="13645" y="13228"/>
                  <a:pt x="13633" y="13228"/>
                </a:cubicBezTo>
                <a:cubicBezTo>
                  <a:pt x="13657" y="12394"/>
                  <a:pt x="10001" y="11644"/>
                  <a:pt x="6560" y="10489"/>
                </a:cubicBezTo>
                <a:cubicBezTo>
                  <a:pt x="4717" y="9873"/>
                  <a:pt x="3656" y="9723"/>
                  <a:pt x="3060" y="9723"/>
                </a:cubicBezTo>
                <a:cubicBezTo>
                  <a:pt x="2493" y="9723"/>
                  <a:pt x="2346" y="9858"/>
                  <a:pt x="2346" y="9858"/>
                </a:cubicBezTo>
                <a:cubicBezTo>
                  <a:pt x="2346" y="9858"/>
                  <a:pt x="2631" y="10513"/>
                  <a:pt x="8346" y="12323"/>
                </a:cubicBezTo>
                <a:cubicBezTo>
                  <a:pt x="11387" y="13294"/>
                  <a:pt x="12678" y="13521"/>
                  <a:pt x="13220" y="13521"/>
                </a:cubicBezTo>
                <a:cubicBezTo>
                  <a:pt x="13696" y="13521"/>
                  <a:pt x="13597" y="13347"/>
                  <a:pt x="13597" y="13347"/>
                </a:cubicBezTo>
                <a:cubicBezTo>
                  <a:pt x="13621" y="13347"/>
                  <a:pt x="13633" y="13371"/>
                  <a:pt x="13645" y="13371"/>
                </a:cubicBezTo>
                <a:cubicBezTo>
                  <a:pt x="13883" y="13454"/>
                  <a:pt x="14073" y="13526"/>
                  <a:pt x="14240" y="13585"/>
                </a:cubicBezTo>
                <a:cubicBezTo>
                  <a:pt x="14311" y="13621"/>
                  <a:pt x="14395" y="13645"/>
                  <a:pt x="14454" y="13668"/>
                </a:cubicBezTo>
                <a:cubicBezTo>
                  <a:pt x="13526" y="13942"/>
                  <a:pt x="12918" y="14145"/>
                  <a:pt x="12728" y="14169"/>
                </a:cubicBezTo>
                <a:lnTo>
                  <a:pt x="12192" y="14169"/>
                </a:lnTo>
                <a:lnTo>
                  <a:pt x="11966" y="14180"/>
                </a:lnTo>
                <a:cubicBezTo>
                  <a:pt x="11998" y="13783"/>
                  <a:pt x="10959" y="13661"/>
                  <a:pt x="9667" y="13661"/>
                </a:cubicBezTo>
                <a:cubicBezTo>
                  <a:pt x="7586" y="13661"/>
                  <a:pt x="4846" y="13978"/>
                  <a:pt x="4846" y="13978"/>
                </a:cubicBezTo>
                <a:cubicBezTo>
                  <a:pt x="4846" y="13978"/>
                  <a:pt x="322" y="14180"/>
                  <a:pt x="0" y="15276"/>
                </a:cubicBezTo>
                <a:cubicBezTo>
                  <a:pt x="0" y="15276"/>
                  <a:pt x="257" y="15615"/>
                  <a:pt x="1523" y="15615"/>
                </a:cubicBezTo>
                <a:cubicBezTo>
                  <a:pt x="2125" y="15615"/>
                  <a:pt x="2956" y="15538"/>
                  <a:pt x="4096" y="15312"/>
                </a:cubicBezTo>
                <a:cubicBezTo>
                  <a:pt x="6620" y="14823"/>
                  <a:pt x="11299" y="15466"/>
                  <a:pt x="11918" y="14288"/>
                </a:cubicBezTo>
                <a:lnTo>
                  <a:pt x="12192" y="14276"/>
                </a:lnTo>
                <a:cubicBezTo>
                  <a:pt x="12260" y="14272"/>
                  <a:pt x="12327" y="14270"/>
                  <a:pt x="12395" y="14270"/>
                </a:cubicBezTo>
                <a:cubicBezTo>
                  <a:pt x="12529" y="14270"/>
                  <a:pt x="12664" y="14276"/>
                  <a:pt x="12799" y="14276"/>
                </a:cubicBezTo>
                <a:lnTo>
                  <a:pt x="11954" y="14835"/>
                </a:lnTo>
                <a:cubicBezTo>
                  <a:pt x="11893" y="14792"/>
                  <a:pt x="11816" y="14771"/>
                  <a:pt x="11722" y="14771"/>
                </a:cubicBezTo>
                <a:cubicBezTo>
                  <a:pt x="10766" y="14771"/>
                  <a:pt x="8163" y="16916"/>
                  <a:pt x="5441" y="18705"/>
                </a:cubicBezTo>
                <a:cubicBezTo>
                  <a:pt x="2274" y="20788"/>
                  <a:pt x="2334" y="21622"/>
                  <a:pt x="2334" y="21622"/>
                </a:cubicBezTo>
                <a:cubicBezTo>
                  <a:pt x="2334" y="21622"/>
                  <a:pt x="2340" y="21623"/>
                  <a:pt x="2356" y="21623"/>
                </a:cubicBezTo>
                <a:cubicBezTo>
                  <a:pt x="2506" y="21623"/>
                  <a:pt x="3501" y="21478"/>
                  <a:pt x="7977" y="18443"/>
                </a:cubicBezTo>
                <a:cubicBezTo>
                  <a:pt x="12930" y="15073"/>
                  <a:pt x="12037" y="14954"/>
                  <a:pt x="12037" y="14954"/>
                </a:cubicBezTo>
                <a:cubicBezTo>
                  <a:pt x="12037" y="14942"/>
                  <a:pt x="12025" y="14942"/>
                  <a:pt x="12025" y="14931"/>
                </a:cubicBezTo>
                <a:lnTo>
                  <a:pt x="12752" y="14442"/>
                </a:lnTo>
                <a:cubicBezTo>
                  <a:pt x="12764" y="14442"/>
                  <a:pt x="12776" y="14419"/>
                  <a:pt x="12799" y="14419"/>
                </a:cubicBezTo>
                <a:cubicBezTo>
                  <a:pt x="12895" y="14383"/>
                  <a:pt x="13395" y="14204"/>
                  <a:pt x="14169" y="13942"/>
                </a:cubicBezTo>
                <a:lnTo>
                  <a:pt x="14169" y="13942"/>
                </a:lnTo>
                <a:lnTo>
                  <a:pt x="14073" y="14038"/>
                </a:lnTo>
                <a:cubicBezTo>
                  <a:pt x="13990" y="14121"/>
                  <a:pt x="13895" y="14228"/>
                  <a:pt x="13776" y="14335"/>
                </a:cubicBezTo>
                <a:cubicBezTo>
                  <a:pt x="13725" y="14301"/>
                  <a:pt x="13667" y="14284"/>
                  <a:pt x="13603" y="14284"/>
                </a:cubicBezTo>
                <a:cubicBezTo>
                  <a:pt x="12750" y="14284"/>
                  <a:pt x="10696" y="17148"/>
                  <a:pt x="8406" y="19693"/>
                </a:cubicBezTo>
                <a:cubicBezTo>
                  <a:pt x="5846" y="22574"/>
                  <a:pt x="6120" y="23372"/>
                  <a:pt x="6120" y="23372"/>
                </a:cubicBezTo>
                <a:cubicBezTo>
                  <a:pt x="6120" y="23372"/>
                  <a:pt x="6834" y="23372"/>
                  <a:pt x="10775" y="18860"/>
                </a:cubicBezTo>
                <a:cubicBezTo>
                  <a:pt x="14050" y="15121"/>
                  <a:pt x="13990" y="14561"/>
                  <a:pt x="13871" y="14466"/>
                </a:cubicBezTo>
                <a:cubicBezTo>
                  <a:pt x="13978" y="14359"/>
                  <a:pt x="14061" y="14276"/>
                  <a:pt x="14133" y="14180"/>
                </a:cubicBezTo>
                <a:cubicBezTo>
                  <a:pt x="14240" y="14085"/>
                  <a:pt x="14323" y="13990"/>
                  <a:pt x="14383" y="13918"/>
                </a:cubicBezTo>
                <a:cubicBezTo>
                  <a:pt x="14490" y="13883"/>
                  <a:pt x="14597" y="13847"/>
                  <a:pt x="14716" y="13811"/>
                </a:cubicBezTo>
                <a:lnTo>
                  <a:pt x="14728" y="13811"/>
                </a:lnTo>
                <a:lnTo>
                  <a:pt x="14728" y="13799"/>
                </a:lnTo>
                <a:cubicBezTo>
                  <a:pt x="15050" y="13692"/>
                  <a:pt x="15407" y="13573"/>
                  <a:pt x="15776" y="13454"/>
                </a:cubicBezTo>
                <a:lnTo>
                  <a:pt x="15776" y="13454"/>
                </a:lnTo>
                <a:cubicBezTo>
                  <a:pt x="15716" y="13526"/>
                  <a:pt x="15645" y="13645"/>
                  <a:pt x="15526" y="13788"/>
                </a:cubicBezTo>
                <a:cubicBezTo>
                  <a:pt x="15466" y="13859"/>
                  <a:pt x="15407" y="13942"/>
                  <a:pt x="15323" y="14049"/>
                </a:cubicBezTo>
                <a:cubicBezTo>
                  <a:pt x="15285" y="14031"/>
                  <a:pt x="15243" y="14022"/>
                  <a:pt x="15200" y="14022"/>
                </a:cubicBezTo>
                <a:cubicBezTo>
                  <a:pt x="14379" y="14022"/>
                  <a:pt x="12757" y="17241"/>
                  <a:pt x="10835" y="20169"/>
                </a:cubicBezTo>
                <a:cubicBezTo>
                  <a:pt x="8799" y="23372"/>
                  <a:pt x="9180" y="24110"/>
                  <a:pt x="9180" y="24110"/>
                </a:cubicBezTo>
                <a:cubicBezTo>
                  <a:pt x="9180" y="24110"/>
                  <a:pt x="9882" y="23991"/>
                  <a:pt x="13097" y="18943"/>
                </a:cubicBezTo>
                <a:cubicBezTo>
                  <a:pt x="16035" y="14318"/>
                  <a:pt x="15552" y="14119"/>
                  <a:pt x="15447" y="14119"/>
                </a:cubicBezTo>
                <a:cubicBezTo>
                  <a:pt x="15437" y="14119"/>
                  <a:pt x="15431" y="14121"/>
                  <a:pt x="15431" y="14121"/>
                </a:cubicBezTo>
                <a:lnTo>
                  <a:pt x="15419" y="14121"/>
                </a:lnTo>
                <a:cubicBezTo>
                  <a:pt x="15490" y="14026"/>
                  <a:pt x="15550" y="13930"/>
                  <a:pt x="15597" y="13859"/>
                </a:cubicBezTo>
                <a:cubicBezTo>
                  <a:pt x="15728" y="13668"/>
                  <a:pt x="15824" y="13526"/>
                  <a:pt x="15883" y="13454"/>
                </a:cubicBezTo>
                <a:cubicBezTo>
                  <a:pt x="16324" y="13311"/>
                  <a:pt x="16812" y="13156"/>
                  <a:pt x="17348" y="12990"/>
                </a:cubicBezTo>
                <a:lnTo>
                  <a:pt x="17348" y="12990"/>
                </a:lnTo>
                <a:cubicBezTo>
                  <a:pt x="17312" y="13073"/>
                  <a:pt x="17264" y="13156"/>
                  <a:pt x="17205" y="13264"/>
                </a:cubicBezTo>
                <a:cubicBezTo>
                  <a:pt x="17157" y="13347"/>
                  <a:pt x="17098" y="13454"/>
                  <a:pt x="17038" y="13561"/>
                </a:cubicBezTo>
                <a:cubicBezTo>
                  <a:pt x="17014" y="13555"/>
                  <a:pt x="16990" y="13552"/>
                  <a:pt x="16966" y="13552"/>
                </a:cubicBezTo>
                <a:cubicBezTo>
                  <a:pt x="16143" y="13552"/>
                  <a:pt x="14895" y="17001"/>
                  <a:pt x="13299" y="20157"/>
                </a:cubicBezTo>
                <a:cubicBezTo>
                  <a:pt x="11609" y="23551"/>
                  <a:pt x="12073" y="24229"/>
                  <a:pt x="12073" y="24229"/>
                </a:cubicBezTo>
                <a:cubicBezTo>
                  <a:pt x="12073" y="24229"/>
                  <a:pt x="12752" y="24039"/>
                  <a:pt x="15359" y="18645"/>
                </a:cubicBezTo>
                <a:cubicBezTo>
                  <a:pt x="17740" y="13728"/>
                  <a:pt x="17252" y="13585"/>
                  <a:pt x="17145" y="13585"/>
                </a:cubicBezTo>
                <a:cubicBezTo>
                  <a:pt x="17205" y="13490"/>
                  <a:pt x="17252" y="13395"/>
                  <a:pt x="17288" y="13311"/>
                </a:cubicBezTo>
                <a:cubicBezTo>
                  <a:pt x="17383" y="13145"/>
                  <a:pt x="17443" y="13026"/>
                  <a:pt x="17490" y="12930"/>
                </a:cubicBezTo>
                <a:lnTo>
                  <a:pt x="17752" y="12847"/>
                </a:lnTo>
                <a:lnTo>
                  <a:pt x="17764" y="12859"/>
                </a:lnTo>
                <a:lnTo>
                  <a:pt x="17788" y="12835"/>
                </a:lnTo>
                <a:cubicBezTo>
                  <a:pt x="18336" y="12656"/>
                  <a:pt x="18895" y="12478"/>
                  <a:pt x="19514" y="12299"/>
                </a:cubicBezTo>
                <a:lnTo>
                  <a:pt x="19514" y="12275"/>
                </a:lnTo>
                <a:cubicBezTo>
                  <a:pt x="19895" y="12156"/>
                  <a:pt x="20288" y="12037"/>
                  <a:pt x="20705" y="11906"/>
                </a:cubicBezTo>
                <a:lnTo>
                  <a:pt x="20705" y="11906"/>
                </a:lnTo>
                <a:cubicBezTo>
                  <a:pt x="20657" y="11966"/>
                  <a:pt x="20598" y="12061"/>
                  <a:pt x="20538" y="12144"/>
                </a:cubicBezTo>
                <a:cubicBezTo>
                  <a:pt x="20467" y="12264"/>
                  <a:pt x="20360" y="12418"/>
                  <a:pt x="20253" y="12573"/>
                </a:cubicBezTo>
                <a:cubicBezTo>
                  <a:pt x="20212" y="12553"/>
                  <a:pt x="20169" y="12543"/>
                  <a:pt x="20123" y="12543"/>
                </a:cubicBezTo>
                <a:cubicBezTo>
                  <a:pt x="19301" y="12543"/>
                  <a:pt x="17783" y="15833"/>
                  <a:pt x="15955" y="18824"/>
                </a:cubicBezTo>
                <a:cubicBezTo>
                  <a:pt x="13978" y="22074"/>
                  <a:pt x="14395" y="22789"/>
                  <a:pt x="14395" y="22789"/>
                </a:cubicBezTo>
                <a:cubicBezTo>
                  <a:pt x="14395" y="22789"/>
                  <a:pt x="15085" y="22658"/>
                  <a:pt x="18121" y="17490"/>
                </a:cubicBezTo>
                <a:cubicBezTo>
                  <a:pt x="20729" y="13085"/>
                  <a:pt x="20479" y="12633"/>
                  <a:pt x="20348" y="12609"/>
                </a:cubicBezTo>
                <a:cubicBezTo>
                  <a:pt x="20443" y="12454"/>
                  <a:pt x="20538" y="12311"/>
                  <a:pt x="20610" y="12204"/>
                </a:cubicBezTo>
                <a:cubicBezTo>
                  <a:pt x="20705" y="12073"/>
                  <a:pt x="20777" y="11954"/>
                  <a:pt x="20824" y="11883"/>
                </a:cubicBezTo>
                <a:cubicBezTo>
                  <a:pt x="21205" y="11763"/>
                  <a:pt x="21610" y="11644"/>
                  <a:pt x="22027" y="11502"/>
                </a:cubicBezTo>
                <a:lnTo>
                  <a:pt x="22027" y="11502"/>
                </a:lnTo>
                <a:cubicBezTo>
                  <a:pt x="21991" y="11585"/>
                  <a:pt x="21931" y="11728"/>
                  <a:pt x="21860" y="11918"/>
                </a:cubicBezTo>
                <a:cubicBezTo>
                  <a:pt x="21800" y="12085"/>
                  <a:pt x="21729" y="12275"/>
                  <a:pt x="21634" y="12490"/>
                </a:cubicBezTo>
                <a:lnTo>
                  <a:pt x="21634" y="12502"/>
                </a:lnTo>
                <a:cubicBezTo>
                  <a:pt x="21612" y="12496"/>
                  <a:pt x="21590" y="12493"/>
                  <a:pt x="21568" y="12493"/>
                </a:cubicBezTo>
                <a:cubicBezTo>
                  <a:pt x="20783" y="12493"/>
                  <a:pt x="20032" y="15985"/>
                  <a:pt x="18931" y="19241"/>
                </a:cubicBezTo>
                <a:cubicBezTo>
                  <a:pt x="17752" y="22681"/>
                  <a:pt x="18288" y="23277"/>
                  <a:pt x="18288" y="23277"/>
                </a:cubicBezTo>
                <a:cubicBezTo>
                  <a:pt x="18288" y="23277"/>
                  <a:pt x="18919" y="23015"/>
                  <a:pt x="20681" y="17550"/>
                </a:cubicBezTo>
                <a:cubicBezTo>
                  <a:pt x="22146" y="13073"/>
                  <a:pt x="21896" y="12561"/>
                  <a:pt x="21753" y="12514"/>
                </a:cubicBezTo>
                <a:cubicBezTo>
                  <a:pt x="21848" y="12299"/>
                  <a:pt x="21908" y="12121"/>
                  <a:pt x="21967" y="11954"/>
                </a:cubicBezTo>
                <a:cubicBezTo>
                  <a:pt x="22086" y="11644"/>
                  <a:pt x="22146" y="11466"/>
                  <a:pt x="22158" y="11466"/>
                </a:cubicBezTo>
                <a:cubicBezTo>
                  <a:pt x="22467" y="11371"/>
                  <a:pt x="22789" y="11263"/>
                  <a:pt x="23110" y="11180"/>
                </a:cubicBezTo>
                <a:lnTo>
                  <a:pt x="23110" y="11180"/>
                </a:lnTo>
                <a:cubicBezTo>
                  <a:pt x="23098" y="11251"/>
                  <a:pt x="23051" y="11418"/>
                  <a:pt x="23003" y="11644"/>
                </a:cubicBezTo>
                <a:cubicBezTo>
                  <a:pt x="22979" y="11740"/>
                  <a:pt x="22967" y="11859"/>
                  <a:pt x="22920" y="12013"/>
                </a:cubicBezTo>
                <a:cubicBezTo>
                  <a:pt x="22905" y="12011"/>
                  <a:pt x="22890" y="12010"/>
                  <a:pt x="22875" y="12010"/>
                </a:cubicBezTo>
                <a:cubicBezTo>
                  <a:pt x="22044" y="12010"/>
                  <a:pt x="21862" y="15623"/>
                  <a:pt x="21277" y="19098"/>
                </a:cubicBezTo>
                <a:cubicBezTo>
                  <a:pt x="20669" y="22681"/>
                  <a:pt x="21300" y="23170"/>
                  <a:pt x="21300" y="23170"/>
                </a:cubicBezTo>
                <a:cubicBezTo>
                  <a:pt x="21300" y="23170"/>
                  <a:pt x="21872" y="22801"/>
                  <a:pt x="22753" y="17133"/>
                </a:cubicBezTo>
                <a:cubicBezTo>
                  <a:pt x="23479" y="12502"/>
                  <a:pt x="23158" y="12013"/>
                  <a:pt x="23027" y="11990"/>
                </a:cubicBezTo>
                <a:cubicBezTo>
                  <a:pt x="23051" y="11871"/>
                  <a:pt x="23063" y="11752"/>
                  <a:pt x="23098" y="11656"/>
                </a:cubicBezTo>
                <a:cubicBezTo>
                  <a:pt x="23158" y="11335"/>
                  <a:pt x="23205" y="11156"/>
                  <a:pt x="23205" y="11144"/>
                </a:cubicBezTo>
                <a:cubicBezTo>
                  <a:pt x="24158" y="10859"/>
                  <a:pt x="25122" y="10561"/>
                  <a:pt x="26087" y="10287"/>
                </a:cubicBezTo>
                <a:lnTo>
                  <a:pt x="26087" y="10287"/>
                </a:lnTo>
                <a:cubicBezTo>
                  <a:pt x="26063" y="10359"/>
                  <a:pt x="26003" y="10501"/>
                  <a:pt x="25920" y="10680"/>
                </a:cubicBezTo>
                <a:cubicBezTo>
                  <a:pt x="25896" y="10775"/>
                  <a:pt x="25849" y="10882"/>
                  <a:pt x="25801" y="10978"/>
                </a:cubicBezTo>
                <a:cubicBezTo>
                  <a:pt x="25793" y="10977"/>
                  <a:pt x="25785" y="10977"/>
                  <a:pt x="25777" y="10977"/>
                </a:cubicBezTo>
                <a:cubicBezTo>
                  <a:pt x="24988" y="10977"/>
                  <a:pt x="24242" y="14464"/>
                  <a:pt x="23122" y="17740"/>
                </a:cubicBezTo>
                <a:cubicBezTo>
                  <a:pt x="21955" y="21181"/>
                  <a:pt x="22491" y="21777"/>
                  <a:pt x="22491" y="21777"/>
                </a:cubicBezTo>
                <a:cubicBezTo>
                  <a:pt x="22491" y="21777"/>
                  <a:pt x="23110" y="21503"/>
                  <a:pt x="24884" y="16038"/>
                </a:cubicBezTo>
                <a:cubicBezTo>
                  <a:pt x="26436" y="11278"/>
                  <a:pt x="26050" y="11013"/>
                  <a:pt x="25930" y="11013"/>
                </a:cubicBezTo>
                <a:cubicBezTo>
                  <a:pt x="25926" y="11013"/>
                  <a:pt x="25923" y="11013"/>
                  <a:pt x="25920" y="11013"/>
                </a:cubicBezTo>
                <a:cubicBezTo>
                  <a:pt x="25968" y="10906"/>
                  <a:pt x="26003" y="10823"/>
                  <a:pt x="26027" y="10728"/>
                </a:cubicBezTo>
                <a:cubicBezTo>
                  <a:pt x="26146" y="10418"/>
                  <a:pt x="26206" y="10239"/>
                  <a:pt x="26206" y="10239"/>
                </a:cubicBezTo>
                <a:lnTo>
                  <a:pt x="26194" y="10239"/>
                </a:lnTo>
                <a:cubicBezTo>
                  <a:pt x="26753" y="10073"/>
                  <a:pt x="27337" y="9894"/>
                  <a:pt x="27908" y="9727"/>
                </a:cubicBezTo>
                <a:lnTo>
                  <a:pt x="27908" y="9727"/>
                </a:lnTo>
                <a:cubicBezTo>
                  <a:pt x="27885" y="9811"/>
                  <a:pt x="27861" y="9906"/>
                  <a:pt x="27849" y="10025"/>
                </a:cubicBezTo>
                <a:cubicBezTo>
                  <a:pt x="27825" y="10120"/>
                  <a:pt x="27801" y="10228"/>
                  <a:pt x="27789" y="10347"/>
                </a:cubicBezTo>
                <a:cubicBezTo>
                  <a:pt x="26968" y="10370"/>
                  <a:pt x="26837" y="14002"/>
                  <a:pt x="26277" y="17455"/>
                </a:cubicBezTo>
                <a:cubicBezTo>
                  <a:pt x="25706" y="21038"/>
                  <a:pt x="26337" y="21538"/>
                  <a:pt x="26337" y="21538"/>
                </a:cubicBezTo>
                <a:cubicBezTo>
                  <a:pt x="26337" y="21538"/>
                  <a:pt x="26908" y="21157"/>
                  <a:pt x="27742" y="15478"/>
                </a:cubicBezTo>
                <a:cubicBezTo>
                  <a:pt x="28453" y="10728"/>
                  <a:pt x="28092" y="10363"/>
                  <a:pt x="27963" y="10363"/>
                </a:cubicBezTo>
                <a:cubicBezTo>
                  <a:pt x="27950" y="10363"/>
                  <a:pt x="27939" y="10367"/>
                  <a:pt x="27932" y="10370"/>
                </a:cubicBezTo>
                <a:cubicBezTo>
                  <a:pt x="27944" y="10275"/>
                  <a:pt x="27980" y="10168"/>
                  <a:pt x="27992" y="10073"/>
                </a:cubicBezTo>
                <a:cubicBezTo>
                  <a:pt x="28027" y="9930"/>
                  <a:pt x="28051" y="9811"/>
                  <a:pt x="28063" y="9716"/>
                </a:cubicBezTo>
                <a:lnTo>
                  <a:pt x="29635" y="9275"/>
                </a:lnTo>
                <a:lnTo>
                  <a:pt x="29551" y="9037"/>
                </a:lnTo>
                <a:cubicBezTo>
                  <a:pt x="29218" y="9132"/>
                  <a:pt x="28873" y="9227"/>
                  <a:pt x="28516" y="9335"/>
                </a:cubicBezTo>
                <a:cubicBezTo>
                  <a:pt x="28468" y="9287"/>
                  <a:pt x="28337" y="9168"/>
                  <a:pt x="28158" y="8977"/>
                </a:cubicBezTo>
                <a:cubicBezTo>
                  <a:pt x="28099" y="8918"/>
                  <a:pt x="28004" y="8835"/>
                  <a:pt x="27932" y="8751"/>
                </a:cubicBezTo>
                <a:cubicBezTo>
                  <a:pt x="28039" y="8739"/>
                  <a:pt x="28492" y="8465"/>
                  <a:pt x="24789" y="4417"/>
                </a:cubicBezTo>
                <a:cubicBezTo>
                  <a:pt x="20765" y="0"/>
                  <a:pt x="20038" y="0"/>
                  <a:pt x="20038" y="0"/>
                </a:cubicBezTo>
                <a:close/>
              </a:path>
            </a:pathLst>
          </a:custGeom>
          <a:solidFill>
            <a:srgbClr val="8FC7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76" name="Google Shape;876;p23"/>
          <p:cNvGrpSpPr/>
          <p:nvPr/>
        </p:nvGrpSpPr>
        <p:grpSpPr>
          <a:xfrm>
            <a:off x="8430595" y="1891198"/>
            <a:ext cx="1071224" cy="846068"/>
            <a:chOff x="4513350" y="1013350"/>
            <a:chExt cx="788825" cy="623025"/>
          </a:xfrm>
        </p:grpSpPr>
        <p:sp>
          <p:nvSpPr>
            <p:cNvPr id="877" name="Google Shape;877;p23"/>
            <p:cNvSpPr/>
            <p:nvPr/>
          </p:nvSpPr>
          <p:spPr>
            <a:xfrm>
              <a:off x="4592525" y="1216500"/>
              <a:ext cx="222075" cy="37900"/>
            </a:xfrm>
            <a:custGeom>
              <a:avLst/>
              <a:gdLst/>
              <a:ahLst/>
              <a:cxnLst/>
              <a:rect l="l" t="t" r="r" b="b"/>
              <a:pathLst>
                <a:path w="8883" h="1516" extrusionOk="0">
                  <a:moveTo>
                    <a:pt x="5216" y="0"/>
                  </a:moveTo>
                  <a:cubicBezTo>
                    <a:pt x="2184" y="0"/>
                    <a:pt x="1" y="1209"/>
                    <a:pt x="1" y="1209"/>
                  </a:cubicBezTo>
                  <a:cubicBezTo>
                    <a:pt x="708" y="1431"/>
                    <a:pt x="1576" y="1516"/>
                    <a:pt x="2489" y="1516"/>
                  </a:cubicBezTo>
                  <a:cubicBezTo>
                    <a:pt x="5448" y="1516"/>
                    <a:pt x="8883" y="626"/>
                    <a:pt x="8883" y="626"/>
                  </a:cubicBezTo>
                  <a:cubicBezTo>
                    <a:pt x="7589" y="167"/>
                    <a:pt x="6344" y="0"/>
                    <a:pt x="5216" y="0"/>
                  </a:cubicBezTo>
                  <a:close/>
                </a:path>
              </a:pathLst>
            </a:custGeom>
            <a:solidFill>
              <a:srgbClr val="67B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23"/>
            <p:cNvSpPr/>
            <p:nvPr/>
          </p:nvSpPr>
          <p:spPr>
            <a:xfrm>
              <a:off x="4702350" y="1273800"/>
              <a:ext cx="169700" cy="126825"/>
            </a:xfrm>
            <a:custGeom>
              <a:avLst/>
              <a:gdLst/>
              <a:ahLst/>
              <a:cxnLst/>
              <a:rect l="l" t="t" r="r" b="b"/>
              <a:pathLst>
                <a:path w="6788" h="5073" extrusionOk="0">
                  <a:moveTo>
                    <a:pt x="6788" y="0"/>
                  </a:moveTo>
                  <a:lnTo>
                    <a:pt x="6788" y="0"/>
                  </a:lnTo>
                  <a:cubicBezTo>
                    <a:pt x="1501" y="2417"/>
                    <a:pt x="1" y="5072"/>
                    <a:pt x="1" y="5072"/>
                  </a:cubicBezTo>
                  <a:cubicBezTo>
                    <a:pt x="3835" y="4894"/>
                    <a:pt x="6787" y="1"/>
                    <a:pt x="6788" y="0"/>
                  </a:cubicBezTo>
                  <a:close/>
                </a:path>
              </a:pathLst>
            </a:custGeom>
            <a:solidFill>
              <a:srgbClr val="67B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23"/>
            <p:cNvSpPr/>
            <p:nvPr/>
          </p:nvSpPr>
          <p:spPr>
            <a:xfrm>
              <a:off x="4729450" y="1319350"/>
              <a:ext cx="215825" cy="139925"/>
            </a:xfrm>
            <a:custGeom>
              <a:avLst/>
              <a:gdLst/>
              <a:ahLst/>
              <a:cxnLst/>
              <a:rect l="l" t="t" r="r" b="b"/>
              <a:pathLst>
                <a:path w="8633" h="5597" extrusionOk="0">
                  <a:moveTo>
                    <a:pt x="8632" y="0"/>
                  </a:moveTo>
                  <a:cubicBezTo>
                    <a:pt x="8632" y="0"/>
                    <a:pt x="8632" y="0"/>
                    <a:pt x="8632" y="0"/>
                  </a:cubicBezTo>
                  <a:lnTo>
                    <a:pt x="8632" y="0"/>
                  </a:lnTo>
                  <a:cubicBezTo>
                    <a:pt x="8632" y="0"/>
                    <a:pt x="8632" y="0"/>
                    <a:pt x="8632" y="0"/>
                  </a:cubicBezTo>
                  <a:close/>
                  <a:moveTo>
                    <a:pt x="8632" y="0"/>
                  </a:moveTo>
                  <a:cubicBezTo>
                    <a:pt x="8608" y="10"/>
                    <a:pt x="1568" y="1986"/>
                    <a:pt x="0" y="5596"/>
                  </a:cubicBezTo>
                  <a:cubicBezTo>
                    <a:pt x="0" y="5596"/>
                    <a:pt x="4132" y="3715"/>
                    <a:pt x="8632" y="0"/>
                  </a:cubicBezTo>
                  <a:close/>
                </a:path>
              </a:pathLst>
            </a:custGeom>
            <a:solidFill>
              <a:srgbClr val="67B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23"/>
            <p:cNvSpPr/>
            <p:nvPr/>
          </p:nvSpPr>
          <p:spPr>
            <a:xfrm>
              <a:off x="4792550" y="1343150"/>
              <a:ext cx="211075" cy="194100"/>
            </a:xfrm>
            <a:custGeom>
              <a:avLst/>
              <a:gdLst/>
              <a:ahLst/>
              <a:cxnLst/>
              <a:rect l="l" t="t" r="r" b="b"/>
              <a:pathLst>
                <a:path w="8443" h="7764" extrusionOk="0">
                  <a:moveTo>
                    <a:pt x="8442" y="1"/>
                  </a:moveTo>
                  <a:lnTo>
                    <a:pt x="8442" y="1"/>
                  </a:lnTo>
                  <a:cubicBezTo>
                    <a:pt x="3346" y="1167"/>
                    <a:pt x="1" y="7763"/>
                    <a:pt x="1" y="7763"/>
                  </a:cubicBezTo>
                  <a:cubicBezTo>
                    <a:pt x="3799" y="6454"/>
                    <a:pt x="8442" y="1"/>
                    <a:pt x="8442" y="1"/>
                  </a:cubicBezTo>
                  <a:close/>
                </a:path>
              </a:pathLst>
            </a:custGeom>
            <a:solidFill>
              <a:srgbClr val="67B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23"/>
            <p:cNvSpPr/>
            <p:nvPr/>
          </p:nvSpPr>
          <p:spPr>
            <a:xfrm>
              <a:off x="4513350" y="1013350"/>
              <a:ext cx="788825" cy="623025"/>
            </a:xfrm>
            <a:custGeom>
              <a:avLst/>
              <a:gdLst/>
              <a:ahLst/>
              <a:cxnLst/>
              <a:rect l="l" t="t" r="r" b="b"/>
              <a:pathLst>
                <a:path w="31553" h="24921" extrusionOk="0">
                  <a:moveTo>
                    <a:pt x="7406" y="0"/>
                  </a:moveTo>
                  <a:cubicBezTo>
                    <a:pt x="6763" y="4584"/>
                    <a:pt x="10871" y="7680"/>
                    <a:pt x="11633" y="8204"/>
                  </a:cubicBezTo>
                  <a:cubicBezTo>
                    <a:pt x="11454" y="8144"/>
                    <a:pt x="11276" y="8073"/>
                    <a:pt x="11109" y="8013"/>
                  </a:cubicBezTo>
                  <a:cubicBezTo>
                    <a:pt x="10978" y="7966"/>
                    <a:pt x="10847" y="7918"/>
                    <a:pt x="10716" y="7894"/>
                  </a:cubicBezTo>
                  <a:lnTo>
                    <a:pt x="10573" y="7811"/>
                  </a:lnTo>
                  <a:cubicBezTo>
                    <a:pt x="7109" y="4954"/>
                    <a:pt x="1" y="953"/>
                    <a:pt x="0" y="953"/>
                  </a:cubicBezTo>
                  <a:lnTo>
                    <a:pt x="0" y="953"/>
                  </a:lnTo>
                  <a:cubicBezTo>
                    <a:pt x="1810" y="5537"/>
                    <a:pt x="6728" y="7085"/>
                    <a:pt x="9323" y="7692"/>
                  </a:cubicBezTo>
                  <a:lnTo>
                    <a:pt x="9311" y="7728"/>
                  </a:lnTo>
                  <a:cubicBezTo>
                    <a:pt x="9311" y="7728"/>
                    <a:pt x="9716" y="7859"/>
                    <a:pt x="10430" y="8085"/>
                  </a:cubicBezTo>
                  <a:cubicBezTo>
                    <a:pt x="10609" y="8144"/>
                    <a:pt x="10799" y="8204"/>
                    <a:pt x="11026" y="8275"/>
                  </a:cubicBezTo>
                  <a:cubicBezTo>
                    <a:pt x="11228" y="8371"/>
                    <a:pt x="11454" y="8442"/>
                    <a:pt x="11692" y="8549"/>
                  </a:cubicBezTo>
                  <a:cubicBezTo>
                    <a:pt x="11931" y="8633"/>
                    <a:pt x="12181" y="8740"/>
                    <a:pt x="12454" y="8847"/>
                  </a:cubicBezTo>
                  <a:cubicBezTo>
                    <a:pt x="12585" y="8906"/>
                    <a:pt x="12740" y="8966"/>
                    <a:pt x="12871" y="9037"/>
                  </a:cubicBezTo>
                  <a:cubicBezTo>
                    <a:pt x="8454" y="9716"/>
                    <a:pt x="6013" y="12907"/>
                    <a:pt x="6013" y="12907"/>
                  </a:cubicBezTo>
                  <a:cubicBezTo>
                    <a:pt x="10359" y="11954"/>
                    <a:pt x="12573" y="9680"/>
                    <a:pt x="13050" y="9121"/>
                  </a:cubicBezTo>
                  <a:cubicBezTo>
                    <a:pt x="13121" y="9156"/>
                    <a:pt x="13193" y="9204"/>
                    <a:pt x="13288" y="9228"/>
                  </a:cubicBezTo>
                  <a:cubicBezTo>
                    <a:pt x="13431" y="9299"/>
                    <a:pt x="13586" y="9359"/>
                    <a:pt x="13728" y="9442"/>
                  </a:cubicBezTo>
                  <a:cubicBezTo>
                    <a:pt x="13883" y="9514"/>
                    <a:pt x="14050" y="9573"/>
                    <a:pt x="14193" y="9656"/>
                  </a:cubicBezTo>
                  <a:cubicBezTo>
                    <a:pt x="14490" y="9823"/>
                    <a:pt x="14800" y="9990"/>
                    <a:pt x="15133" y="10168"/>
                  </a:cubicBezTo>
                  <a:cubicBezTo>
                    <a:pt x="15300" y="10252"/>
                    <a:pt x="15455" y="10335"/>
                    <a:pt x="15621" y="10430"/>
                  </a:cubicBezTo>
                  <a:cubicBezTo>
                    <a:pt x="15788" y="10537"/>
                    <a:pt x="15955" y="10633"/>
                    <a:pt x="16110" y="10728"/>
                  </a:cubicBezTo>
                  <a:cubicBezTo>
                    <a:pt x="16276" y="10835"/>
                    <a:pt x="16443" y="10942"/>
                    <a:pt x="16598" y="11026"/>
                  </a:cubicBezTo>
                  <a:cubicBezTo>
                    <a:pt x="16764" y="11133"/>
                    <a:pt x="16943" y="11228"/>
                    <a:pt x="17110" y="11347"/>
                  </a:cubicBezTo>
                  <a:cubicBezTo>
                    <a:pt x="17443" y="11561"/>
                    <a:pt x="17777" y="11788"/>
                    <a:pt x="18110" y="12026"/>
                  </a:cubicBezTo>
                  <a:cubicBezTo>
                    <a:pt x="18193" y="12085"/>
                    <a:pt x="18277" y="12145"/>
                    <a:pt x="18360" y="12204"/>
                  </a:cubicBezTo>
                  <a:lnTo>
                    <a:pt x="18610" y="12395"/>
                  </a:lnTo>
                  <a:cubicBezTo>
                    <a:pt x="18777" y="12514"/>
                    <a:pt x="18943" y="12657"/>
                    <a:pt x="19122" y="12776"/>
                  </a:cubicBezTo>
                  <a:cubicBezTo>
                    <a:pt x="19289" y="12895"/>
                    <a:pt x="19467" y="13026"/>
                    <a:pt x="19622" y="13145"/>
                  </a:cubicBezTo>
                  <a:cubicBezTo>
                    <a:pt x="19789" y="13264"/>
                    <a:pt x="19955" y="13407"/>
                    <a:pt x="20122" y="13550"/>
                  </a:cubicBezTo>
                  <a:lnTo>
                    <a:pt x="21098" y="14347"/>
                  </a:lnTo>
                  <a:cubicBezTo>
                    <a:pt x="21134" y="14383"/>
                    <a:pt x="21158" y="14395"/>
                    <a:pt x="21170" y="14419"/>
                  </a:cubicBezTo>
                  <a:cubicBezTo>
                    <a:pt x="16229" y="16788"/>
                    <a:pt x="12716" y="22896"/>
                    <a:pt x="12716" y="22896"/>
                  </a:cubicBezTo>
                  <a:cubicBezTo>
                    <a:pt x="16550" y="21110"/>
                    <a:pt x="20455" y="15729"/>
                    <a:pt x="21313" y="14526"/>
                  </a:cubicBezTo>
                  <a:cubicBezTo>
                    <a:pt x="21872" y="15038"/>
                    <a:pt x="22456" y="15538"/>
                    <a:pt x="22991" y="16062"/>
                  </a:cubicBezTo>
                  <a:cubicBezTo>
                    <a:pt x="23361" y="16407"/>
                    <a:pt x="23706" y="16764"/>
                    <a:pt x="24063" y="17098"/>
                  </a:cubicBezTo>
                  <a:cubicBezTo>
                    <a:pt x="23063" y="18027"/>
                    <a:pt x="18336" y="22503"/>
                    <a:pt x="18812" y="24920"/>
                  </a:cubicBezTo>
                  <a:cubicBezTo>
                    <a:pt x="18812" y="24920"/>
                    <a:pt x="21682" y="22218"/>
                    <a:pt x="24123" y="17181"/>
                  </a:cubicBezTo>
                  <a:cubicBezTo>
                    <a:pt x="24325" y="17384"/>
                    <a:pt x="24539" y="17598"/>
                    <a:pt x="24730" y="17800"/>
                  </a:cubicBezTo>
                  <a:cubicBezTo>
                    <a:pt x="25016" y="18086"/>
                    <a:pt x="25266" y="18384"/>
                    <a:pt x="25539" y="18669"/>
                  </a:cubicBezTo>
                  <a:cubicBezTo>
                    <a:pt x="25670" y="18800"/>
                    <a:pt x="25801" y="18943"/>
                    <a:pt x="25920" y="19086"/>
                  </a:cubicBezTo>
                  <a:cubicBezTo>
                    <a:pt x="26039" y="19217"/>
                    <a:pt x="26170" y="19360"/>
                    <a:pt x="26289" y="19503"/>
                  </a:cubicBezTo>
                  <a:lnTo>
                    <a:pt x="27004" y="20301"/>
                  </a:lnTo>
                  <a:cubicBezTo>
                    <a:pt x="27230" y="20551"/>
                    <a:pt x="27456" y="20824"/>
                    <a:pt x="27659" y="21063"/>
                  </a:cubicBezTo>
                  <a:cubicBezTo>
                    <a:pt x="27873" y="21301"/>
                    <a:pt x="28064" y="21539"/>
                    <a:pt x="28254" y="21765"/>
                  </a:cubicBezTo>
                  <a:cubicBezTo>
                    <a:pt x="28433" y="21979"/>
                    <a:pt x="28611" y="22206"/>
                    <a:pt x="28778" y="22396"/>
                  </a:cubicBezTo>
                  <a:cubicBezTo>
                    <a:pt x="29111" y="22801"/>
                    <a:pt x="29385" y="23146"/>
                    <a:pt x="29623" y="23444"/>
                  </a:cubicBezTo>
                  <a:cubicBezTo>
                    <a:pt x="30088" y="24027"/>
                    <a:pt x="30361" y="24361"/>
                    <a:pt x="30361" y="24361"/>
                  </a:cubicBezTo>
                  <a:lnTo>
                    <a:pt x="31028" y="23825"/>
                  </a:lnTo>
                  <a:cubicBezTo>
                    <a:pt x="31028" y="23825"/>
                    <a:pt x="30754" y="23503"/>
                    <a:pt x="30266" y="22920"/>
                  </a:cubicBezTo>
                  <a:cubicBezTo>
                    <a:pt x="30028" y="22610"/>
                    <a:pt x="29730" y="22265"/>
                    <a:pt x="29385" y="21860"/>
                  </a:cubicBezTo>
                  <a:cubicBezTo>
                    <a:pt x="29230" y="21670"/>
                    <a:pt x="29028" y="21444"/>
                    <a:pt x="28837" y="21217"/>
                  </a:cubicBezTo>
                  <a:cubicBezTo>
                    <a:pt x="28647" y="21003"/>
                    <a:pt x="28433" y="20777"/>
                    <a:pt x="28230" y="20539"/>
                  </a:cubicBezTo>
                  <a:cubicBezTo>
                    <a:pt x="28016" y="20301"/>
                    <a:pt x="27802" y="20051"/>
                    <a:pt x="27563" y="19801"/>
                  </a:cubicBezTo>
                  <a:cubicBezTo>
                    <a:pt x="27325" y="19539"/>
                    <a:pt x="27087" y="19277"/>
                    <a:pt x="26825" y="19003"/>
                  </a:cubicBezTo>
                  <a:cubicBezTo>
                    <a:pt x="26706" y="18872"/>
                    <a:pt x="26575" y="18741"/>
                    <a:pt x="26444" y="18586"/>
                  </a:cubicBezTo>
                  <a:cubicBezTo>
                    <a:pt x="26313" y="18455"/>
                    <a:pt x="26170" y="18324"/>
                    <a:pt x="26039" y="18169"/>
                  </a:cubicBezTo>
                  <a:cubicBezTo>
                    <a:pt x="25778" y="17884"/>
                    <a:pt x="25492" y="17610"/>
                    <a:pt x="25206" y="17324"/>
                  </a:cubicBezTo>
                  <a:cubicBezTo>
                    <a:pt x="24885" y="17014"/>
                    <a:pt x="24539" y="16681"/>
                    <a:pt x="24194" y="16360"/>
                  </a:cubicBezTo>
                  <a:cubicBezTo>
                    <a:pt x="26754" y="14693"/>
                    <a:pt x="31552" y="5621"/>
                    <a:pt x="31552" y="5620"/>
                  </a:cubicBezTo>
                  <a:lnTo>
                    <a:pt x="31552" y="5620"/>
                  </a:lnTo>
                  <a:cubicBezTo>
                    <a:pt x="27778" y="7382"/>
                    <a:pt x="24682" y="14586"/>
                    <a:pt x="24027" y="16193"/>
                  </a:cubicBezTo>
                  <a:cubicBezTo>
                    <a:pt x="23825" y="16002"/>
                    <a:pt x="23611" y="15800"/>
                    <a:pt x="23396" y="15610"/>
                  </a:cubicBezTo>
                  <a:cubicBezTo>
                    <a:pt x="23194" y="15431"/>
                    <a:pt x="22991" y="15252"/>
                    <a:pt x="22801" y="15074"/>
                  </a:cubicBezTo>
                  <a:cubicBezTo>
                    <a:pt x="25801" y="11716"/>
                    <a:pt x="29790" y="4073"/>
                    <a:pt x="29790" y="4072"/>
                  </a:cubicBezTo>
                  <a:lnTo>
                    <a:pt x="29790" y="4072"/>
                  </a:lnTo>
                  <a:cubicBezTo>
                    <a:pt x="24980" y="7871"/>
                    <a:pt x="23099" y="13157"/>
                    <a:pt x="22575" y="14895"/>
                  </a:cubicBezTo>
                  <a:cubicBezTo>
                    <a:pt x="22206" y="14574"/>
                    <a:pt x="21813" y="14252"/>
                    <a:pt x="21444" y="13931"/>
                  </a:cubicBezTo>
                  <a:cubicBezTo>
                    <a:pt x="21289" y="13812"/>
                    <a:pt x="21146" y="13693"/>
                    <a:pt x="20979" y="13574"/>
                  </a:cubicBezTo>
                  <a:cubicBezTo>
                    <a:pt x="24361" y="10371"/>
                    <a:pt x="26337" y="1727"/>
                    <a:pt x="26337" y="1727"/>
                  </a:cubicBezTo>
                  <a:lnTo>
                    <a:pt x="26337" y="1727"/>
                  </a:lnTo>
                  <a:cubicBezTo>
                    <a:pt x="22753" y="4823"/>
                    <a:pt x="21146" y="11657"/>
                    <a:pt x="20777" y="13407"/>
                  </a:cubicBezTo>
                  <a:cubicBezTo>
                    <a:pt x="20658" y="13324"/>
                    <a:pt x="20539" y="13216"/>
                    <a:pt x="20420" y="13121"/>
                  </a:cubicBezTo>
                  <a:cubicBezTo>
                    <a:pt x="20253" y="12990"/>
                    <a:pt x="20086" y="12859"/>
                    <a:pt x="19908" y="12740"/>
                  </a:cubicBezTo>
                  <a:cubicBezTo>
                    <a:pt x="19729" y="12621"/>
                    <a:pt x="19562" y="12490"/>
                    <a:pt x="19384" y="12371"/>
                  </a:cubicBezTo>
                  <a:cubicBezTo>
                    <a:pt x="19372" y="12347"/>
                    <a:pt x="19348" y="12335"/>
                    <a:pt x="19324" y="12323"/>
                  </a:cubicBezTo>
                  <a:cubicBezTo>
                    <a:pt x="22301" y="7347"/>
                    <a:pt x="22098" y="822"/>
                    <a:pt x="22098" y="822"/>
                  </a:cubicBezTo>
                  <a:lnTo>
                    <a:pt x="22098" y="822"/>
                  </a:lnTo>
                  <a:cubicBezTo>
                    <a:pt x="18943" y="4608"/>
                    <a:pt x="19015" y="10478"/>
                    <a:pt x="19110" y="12157"/>
                  </a:cubicBezTo>
                  <a:cubicBezTo>
                    <a:pt x="19027" y="12097"/>
                    <a:pt x="18943" y="12038"/>
                    <a:pt x="18872" y="12002"/>
                  </a:cubicBezTo>
                  <a:lnTo>
                    <a:pt x="18610" y="11811"/>
                  </a:lnTo>
                  <a:cubicBezTo>
                    <a:pt x="18527" y="11752"/>
                    <a:pt x="18431" y="11704"/>
                    <a:pt x="18348" y="11657"/>
                  </a:cubicBezTo>
                  <a:cubicBezTo>
                    <a:pt x="18229" y="11585"/>
                    <a:pt x="18098" y="11490"/>
                    <a:pt x="17979" y="11419"/>
                  </a:cubicBezTo>
                  <a:cubicBezTo>
                    <a:pt x="19301" y="7097"/>
                    <a:pt x="17836" y="762"/>
                    <a:pt x="17836" y="762"/>
                  </a:cubicBezTo>
                  <a:cubicBezTo>
                    <a:pt x="15633" y="5215"/>
                    <a:pt x="17098" y="9752"/>
                    <a:pt x="17681" y="11228"/>
                  </a:cubicBezTo>
                  <a:cubicBezTo>
                    <a:pt x="17562" y="11145"/>
                    <a:pt x="17443" y="11061"/>
                    <a:pt x="17324" y="10990"/>
                  </a:cubicBezTo>
                  <a:cubicBezTo>
                    <a:pt x="17157" y="10871"/>
                    <a:pt x="16979" y="10776"/>
                    <a:pt x="16800" y="10668"/>
                  </a:cubicBezTo>
                  <a:cubicBezTo>
                    <a:pt x="16622" y="10573"/>
                    <a:pt x="16455" y="10478"/>
                    <a:pt x="16288" y="10371"/>
                  </a:cubicBezTo>
                  <a:cubicBezTo>
                    <a:pt x="16133" y="10276"/>
                    <a:pt x="15967" y="10180"/>
                    <a:pt x="15800" y="10097"/>
                  </a:cubicBezTo>
                  <a:lnTo>
                    <a:pt x="15312" y="9823"/>
                  </a:lnTo>
                  <a:cubicBezTo>
                    <a:pt x="15098" y="9716"/>
                    <a:pt x="14907" y="9621"/>
                    <a:pt x="14705" y="9514"/>
                  </a:cubicBezTo>
                  <a:cubicBezTo>
                    <a:pt x="16205" y="5573"/>
                    <a:pt x="14741" y="406"/>
                    <a:pt x="14740" y="405"/>
                  </a:cubicBezTo>
                  <a:lnTo>
                    <a:pt x="14740" y="405"/>
                  </a:lnTo>
                  <a:cubicBezTo>
                    <a:pt x="13371" y="2275"/>
                    <a:pt x="14264" y="7978"/>
                    <a:pt x="14538" y="9418"/>
                  </a:cubicBezTo>
                  <a:cubicBezTo>
                    <a:pt x="14478" y="9394"/>
                    <a:pt x="14407" y="9359"/>
                    <a:pt x="14348" y="9323"/>
                  </a:cubicBezTo>
                  <a:cubicBezTo>
                    <a:pt x="14193" y="9228"/>
                    <a:pt x="14026" y="9168"/>
                    <a:pt x="13883" y="9109"/>
                  </a:cubicBezTo>
                  <a:cubicBezTo>
                    <a:pt x="13728" y="9037"/>
                    <a:pt x="13586" y="8978"/>
                    <a:pt x="13431" y="8918"/>
                  </a:cubicBezTo>
                  <a:cubicBezTo>
                    <a:pt x="13288" y="8859"/>
                    <a:pt x="13133" y="8787"/>
                    <a:pt x="13002" y="8728"/>
                  </a:cubicBezTo>
                  <a:cubicBezTo>
                    <a:pt x="14728" y="5477"/>
                    <a:pt x="11931" y="1120"/>
                    <a:pt x="11931" y="1120"/>
                  </a:cubicBezTo>
                  <a:lnTo>
                    <a:pt x="11931" y="1120"/>
                  </a:lnTo>
                  <a:cubicBezTo>
                    <a:pt x="10930" y="4227"/>
                    <a:pt x="12764" y="8275"/>
                    <a:pt x="12978" y="8704"/>
                  </a:cubicBezTo>
                  <a:cubicBezTo>
                    <a:pt x="12835" y="8644"/>
                    <a:pt x="12716" y="8585"/>
                    <a:pt x="12585" y="8549"/>
                  </a:cubicBezTo>
                  <a:cubicBezTo>
                    <a:pt x="12300" y="8442"/>
                    <a:pt x="12050" y="8347"/>
                    <a:pt x="11800" y="8263"/>
                  </a:cubicBezTo>
                  <a:cubicBezTo>
                    <a:pt x="11788" y="8263"/>
                    <a:pt x="11752" y="8252"/>
                    <a:pt x="11740" y="8252"/>
                  </a:cubicBezTo>
                  <a:cubicBezTo>
                    <a:pt x="11442" y="6085"/>
                    <a:pt x="7406" y="1"/>
                    <a:pt x="7406" y="0"/>
                  </a:cubicBezTo>
                  <a:close/>
                </a:path>
              </a:pathLst>
            </a:custGeom>
            <a:solidFill>
              <a:srgbClr val="67B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2" name="Google Shape;882;p23"/>
          <p:cNvSpPr/>
          <p:nvPr/>
        </p:nvSpPr>
        <p:spPr>
          <a:xfrm rot="9900062">
            <a:off x="-213938" y="3739051"/>
            <a:ext cx="1170928" cy="991167"/>
          </a:xfrm>
          <a:custGeom>
            <a:avLst/>
            <a:gdLst/>
            <a:ahLst/>
            <a:cxnLst/>
            <a:rect l="l" t="t" r="r" b="b"/>
            <a:pathLst>
              <a:path w="29768" h="25198" extrusionOk="0">
                <a:moveTo>
                  <a:pt x="28706" y="0"/>
                </a:moveTo>
                <a:cubicBezTo>
                  <a:pt x="28706" y="0"/>
                  <a:pt x="28683" y="107"/>
                  <a:pt x="28647" y="286"/>
                </a:cubicBezTo>
                <a:cubicBezTo>
                  <a:pt x="28635" y="369"/>
                  <a:pt x="28611" y="488"/>
                  <a:pt x="28575" y="631"/>
                </a:cubicBezTo>
                <a:cubicBezTo>
                  <a:pt x="28552" y="762"/>
                  <a:pt x="28516" y="905"/>
                  <a:pt x="28456" y="1072"/>
                </a:cubicBezTo>
                <a:cubicBezTo>
                  <a:pt x="28397" y="1238"/>
                  <a:pt x="28337" y="1429"/>
                  <a:pt x="28278" y="1619"/>
                </a:cubicBezTo>
                <a:cubicBezTo>
                  <a:pt x="28218" y="1834"/>
                  <a:pt x="28111" y="2036"/>
                  <a:pt x="28028" y="2262"/>
                </a:cubicBezTo>
                <a:cubicBezTo>
                  <a:pt x="27980" y="2369"/>
                  <a:pt x="27933" y="2477"/>
                  <a:pt x="27897" y="2596"/>
                </a:cubicBezTo>
                <a:cubicBezTo>
                  <a:pt x="26399" y="2354"/>
                  <a:pt x="20976" y="1508"/>
                  <a:pt x="18281" y="1508"/>
                </a:cubicBezTo>
                <a:cubicBezTo>
                  <a:pt x="17119" y="1508"/>
                  <a:pt x="16464" y="1665"/>
                  <a:pt x="16848" y="2096"/>
                </a:cubicBezTo>
                <a:cubicBezTo>
                  <a:pt x="17861" y="3230"/>
                  <a:pt x="22903" y="3406"/>
                  <a:pt x="25750" y="3406"/>
                </a:cubicBezTo>
                <a:cubicBezTo>
                  <a:pt x="26550" y="3406"/>
                  <a:pt x="27176" y="3392"/>
                  <a:pt x="27492" y="3381"/>
                </a:cubicBezTo>
                <a:lnTo>
                  <a:pt x="27492" y="3381"/>
                </a:lnTo>
                <a:cubicBezTo>
                  <a:pt x="27432" y="3501"/>
                  <a:pt x="27361" y="3620"/>
                  <a:pt x="27278" y="3739"/>
                </a:cubicBezTo>
                <a:cubicBezTo>
                  <a:pt x="27123" y="4001"/>
                  <a:pt x="26968" y="4286"/>
                  <a:pt x="26778" y="4560"/>
                </a:cubicBezTo>
                <a:cubicBezTo>
                  <a:pt x="26587" y="4822"/>
                  <a:pt x="26409" y="5120"/>
                  <a:pt x="26182" y="5394"/>
                </a:cubicBezTo>
                <a:cubicBezTo>
                  <a:pt x="25968" y="5667"/>
                  <a:pt x="25754" y="5965"/>
                  <a:pt x="25516" y="6239"/>
                </a:cubicBezTo>
                <a:cubicBezTo>
                  <a:pt x="25397" y="6382"/>
                  <a:pt x="25277" y="6525"/>
                  <a:pt x="25158" y="6668"/>
                </a:cubicBezTo>
                <a:cubicBezTo>
                  <a:pt x="25039" y="6822"/>
                  <a:pt x="24896" y="6953"/>
                  <a:pt x="24765" y="7096"/>
                </a:cubicBezTo>
                <a:cubicBezTo>
                  <a:pt x="24658" y="7215"/>
                  <a:pt x="24563" y="7334"/>
                  <a:pt x="24444" y="7453"/>
                </a:cubicBezTo>
                <a:cubicBezTo>
                  <a:pt x="22451" y="7037"/>
                  <a:pt x="16306" y="5777"/>
                  <a:pt x="13663" y="5777"/>
                </a:cubicBezTo>
                <a:cubicBezTo>
                  <a:pt x="12753" y="5777"/>
                  <a:pt x="12258" y="5926"/>
                  <a:pt x="12490" y="6310"/>
                </a:cubicBezTo>
                <a:cubicBezTo>
                  <a:pt x="13383" y="7787"/>
                  <a:pt x="21360" y="8096"/>
                  <a:pt x="23742" y="8156"/>
                </a:cubicBezTo>
                <a:cubicBezTo>
                  <a:pt x="23515" y="8382"/>
                  <a:pt x="23289" y="8584"/>
                  <a:pt x="23075" y="8799"/>
                </a:cubicBezTo>
                <a:cubicBezTo>
                  <a:pt x="22777" y="9085"/>
                  <a:pt x="22456" y="9346"/>
                  <a:pt x="22158" y="9632"/>
                </a:cubicBezTo>
                <a:cubicBezTo>
                  <a:pt x="21848" y="9894"/>
                  <a:pt x="21539" y="10168"/>
                  <a:pt x="21206" y="10430"/>
                </a:cubicBezTo>
                <a:cubicBezTo>
                  <a:pt x="20717" y="10835"/>
                  <a:pt x="20217" y="11228"/>
                  <a:pt x="19705" y="11597"/>
                </a:cubicBezTo>
                <a:cubicBezTo>
                  <a:pt x="18173" y="10937"/>
                  <a:pt x="11342" y="8009"/>
                  <a:pt x="9539" y="8009"/>
                </a:cubicBezTo>
                <a:cubicBezTo>
                  <a:pt x="9030" y="8009"/>
                  <a:pt x="8921" y="8242"/>
                  <a:pt x="9442" y="8823"/>
                </a:cubicBezTo>
                <a:cubicBezTo>
                  <a:pt x="11204" y="10811"/>
                  <a:pt x="17372" y="11894"/>
                  <a:pt x="18979" y="12144"/>
                </a:cubicBezTo>
                <a:cubicBezTo>
                  <a:pt x="18408" y="12561"/>
                  <a:pt x="17836" y="12954"/>
                  <a:pt x="17276" y="13335"/>
                </a:cubicBezTo>
                <a:cubicBezTo>
                  <a:pt x="16824" y="13645"/>
                  <a:pt x="16372" y="13930"/>
                  <a:pt x="15931" y="14204"/>
                </a:cubicBezTo>
                <a:cubicBezTo>
                  <a:pt x="14714" y="13877"/>
                  <a:pt x="8313" y="12201"/>
                  <a:pt x="6010" y="12201"/>
                </a:cubicBezTo>
                <a:cubicBezTo>
                  <a:pt x="5385" y="12201"/>
                  <a:pt x="5062" y="12325"/>
                  <a:pt x="5227" y="12633"/>
                </a:cubicBezTo>
                <a:cubicBezTo>
                  <a:pt x="5954" y="13990"/>
                  <a:pt x="13276" y="14585"/>
                  <a:pt x="15121" y="14704"/>
                </a:cubicBezTo>
                <a:cubicBezTo>
                  <a:pt x="14598" y="15014"/>
                  <a:pt x="14109" y="15312"/>
                  <a:pt x="13645" y="15573"/>
                </a:cubicBezTo>
                <a:cubicBezTo>
                  <a:pt x="12562" y="16193"/>
                  <a:pt x="11645" y="16681"/>
                  <a:pt x="10990" y="17014"/>
                </a:cubicBezTo>
                <a:cubicBezTo>
                  <a:pt x="9274" y="16537"/>
                  <a:pt x="4757" y="15316"/>
                  <a:pt x="3092" y="15316"/>
                </a:cubicBezTo>
                <a:cubicBezTo>
                  <a:pt x="2469" y="15316"/>
                  <a:pt x="2245" y="15487"/>
                  <a:pt x="2715" y="15931"/>
                </a:cubicBezTo>
                <a:cubicBezTo>
                  <a:pt x="4356" y="17469"/>
                  <a:pt x="8286" y="17610"/>
                  <a:pt x="9787" y="17610"/>
                </a:cubicBezTo>
                <a:cubicBezTo>
                  <a:pt x="9865" y="17610"/>
                  <a:pt x="9937" y="17610"/>
                  <a:pt x="10002" y="17609"/>
                </a:cubicBezTo>
                <a:lnTo>
                  <a:pt x="10061" y="17728"/>
                </a:lnTo>
                <a:cubicBezTo>
                  <a:pt x="8311" y="18443"/>
                  <a:pt x="0" y="21848"/>
                  <a:pt x="1382" y="22265"/>
                </a:cubicBezTo>
                <a:cubicBezTo>
                  <a:pt x="1598" y="22330"/>
                  <a:pt x="1836" y="22360"/>
                  <a:pt x="2092" y="22360"/>
                </a:cubicBezTo>
                <a:cubicBezTo>
                  <a:pt x="5099" y="22360"/>
                  <a:pt x="10490" y="18193"/>
                  <a:pt x="10490" y="18193"/>
                </a:cubicBezTo>
                <a:lnTo>
                  <a:pt x="10490" y="18193"/>
                </a:lnTo>
                <a:cubicBezTo>
                  <a:pt x="10490" y="18193"/>
                  <a:pt x="7895" y="25197"/>
                  <a:pt x="9271" y="25197"/>
                </a:cubicBezTo>
                <a:cubicBezTo>
                  <a:pt x="9406" y="25197"/>
                  <a:pt x="9580" y="25129"/>
                  <a:pt x="9799" y="24979"/>
                </a:cubicBezTo>
                <a:cubicBezTo>
                  <a:pt x="10752" y="24325"/>
                  <a:pt x="11597" y="17657"/>
                  <a:pt x="11657" y="17216"/>
                </a:cubicBezTo>
                <a:cubicBezTo>
                  <a:pt x="12264" y="16907"/>
                  <a:pt x="13026" y="16502"/>
                  <a:pt x="13907" y="16026"/>
                </a:cubicBezTo>
                <a:cubicBezTo>
                  <a:pt x="14348" y="15776"/>
                  <a:pt x="14824" y="15514"/>
                  <a:pt x="15336" y="15216"/>
                </a:cubicBezTo>
                <a:lnTo>
                  <a:pt x="15336" y="15216"/>
                </a:lnTo>
                <a:cubicBezTo>
                  <a:pt x="14228" y="18026"/>
                  <a:pt x="12966" y="24098"/>
                  <a:pt x="13978" y="24444"/>
                </a:cubicBezTo>
                <a:cubicBezTo>
                  <a:pt x="13997" y="24450"/>
                  <a:pt x="14015" y="24452"/>
                  <a:pt x="14033" y="24452"/>
                </a:cubicBezTo>
                <a:cubicBezTo>
                  <a:pt x="14954" y="24452"/>
                  <a:pt x="15852" y="16842"/>
                  <a:pt x="16074" y="14764"/>
                </a:cubicBezTo>
                <a:cubicBezTo>
                  <a:pt x="16562" y="14466"/>
                  <a:pt x="17074" y="14157"/>
                  <a:pt x="17598" y="13811"/>
                </a:cubicBezTo>
                <a:cubicBezTo>
                  <a:pt x="18086" y="13490"/>
                  <a:pt x="18586" y="13156"/>
                  <a:pt x="19098" y="12799"/>
                </a:cubicBezTo>
                <a:lnTo>
                  <a:pt x="19098" y="12799"/>
                </a:lnTo>
                <a:cubicBezTo>
                  <a:pt x="18205" y="14811"/>
                  <a:pt x="15479" y="21241"/>
                  <a:pt x="17145" y="21681"/>
                </a:cubicBezTo>
                <a:cubicBezTo>
                  <a:pt x="17194" y="21694"/>
                  <a:pt x="17243" y="21701"/>
                  <a:pt x="17290" y="21701"/>
                </a:cubicBezTo>
                <a:cubicBezTo>
                  <a:pt x="18934" y="21701"/>
                  <a:pt x="19783" y="14101"/>
                  <a:pt x="19991" y="12180"/>
                </a:cubicBezTo>
                <a:cubicBezTo>
                  <a:pt x="20539" y="11775"/>
                  <a:pt x="21086" y="11359"/>
                  <a:pt x="21622" y="10942"/>
                </a:cubicBezTo>
                <a:lnTo>
                  <a:pt x="22610" y="10132"/>
                </a:lnTo>
                <a:cubicBezTo>
                  <a:pt x="22920" y="9858"/>
                  <a:pt x="23253" y="9585"/>
                  <a:pt x="23551" y="9299"/>
                </a:cubicBezTo>
                <a:lnTo>
                  <a:pt x="24265" y="8632"/>
                </a:lnTo>
                <a:lnTo>
                  <a:pt x="24265" y="8632"/>
                </a:lnTo>
                <a:cubicBezTo>
                  <a:pt x="23134" y="11859"/>
                  <a:pt x="21968" y="19050"/>
                  <a:pt x="23158" y="19383"/>
                </a:cubicBezTo>
                <a:cubicBezTo>
                  <a:pt x="23176" y="19388"/>
                  <a:pt x="23194" y="19391"/>
                  <a:pt x="23212" y="19391"/>
                </a:cubicBezTo>
                <a:cubicBezTo>
                  <a:pt x="24345" y="19391"/>
                  <a:pt x="24981" y="9417"/>
                  <a:pt x="25075" y="7811"/>
                </a:cubicBezTo>
                <a:cubicBezTo>
                  <a:pt x="25158" y="7739"/>
                  <a:pt x="25230" y="7668"/>
                  <a:pt x="25289" y="7596"/>
                </a:cubicBezTo>
                <a:cubicBezTo>
                  <a:pt x="25420" y="7441"/>
                  <a:pt x="25551" y="7311"/>
                  <a:pt x="25694" y="7156"/>
                </a:cubicBezTo>
                <a:cubicBezTo>
                  <a:pt x="25825" y="7013"/>
                  <a:pt x="25944" y="6858"/>
                  <a:pt x="26063" y="6715"/>
                </a:cubicBezTo>
                <a:cubicBezTo>
                  <a:pt x="26313" y="6429"/>
                  <a:pt x="26540" y="6132"/>
                  <a:pt x="26766" y="5834"/>
                </a:cubicBezTo>
                <a:cubicBezTo>
                  <a:pt x="27004" y="5548"/>
                  <a:pt x="27194" y="5251"/>
                  <a:pt x="27385" y="4977"/>
                </a:cubicBezTo>
                <a:cubicBezTo>
                  <a:pt x="27432" y="4917"/>
                  <a:pt x="27480" y="4858"/>
                  <a:pt x="27516" y="4774"/>
                </a:cubicBezTo>
                <a:lnTo>
                  <a:pt x="27516" y="4774"/>
                </a:lnTo>
                <a:cubicBezTo>
                  <a:pt x="27135" y="8584"/>
                  <a:pt x="27397" y="15109"/>
                  <a:pt x="28611" y="15216"/>
                </a:cubicBezTo>
                <a:cubicBezTo>
                  <a:pt x="28617" y="15217"/>
                  <a:pt x="28623" y="15217"/>
                  <a:pt x="28629" y="15217"/>
                </a:cubicBezTo>
                <a:cubicBezTo>
                  <a:pt x="29767" y="15217"/>
                  <a:pt x="28705" y="5940"/>
                  <a:pt x="28385" y="3322"/>
                </a:cubicBezTo>
                <a:lnTo>
                  <a:pt x="28385" y="3310"/>
                </a:lnTo>
                <a:cubicBezTo>
                  <a:pt x="28456" y="3167"/>
                  <a:pt x="28516" y="3048"/>
                  <a:pt x="28575" y="2917"/>
                </a:cubicBezTo>
                <a:cubicBezTo>
                  <a:pt x="28635" y="2786"/>
                  <a:pt x="28683" y="2667"/>
                  <a:pt x="28742" y="2548"/>
                </a:cubicBezTo>
                <a:cubicBezTo>
                  <a:pt x="28849" y="2310"/>
                  <a:pt x="28945" y="2084"/>
                  <a:pt x="29028" y="1857"/>
                </a:cubicBezTo>
                <a:cubicBezTo>
                  <a:pt x="29099" y="1643"/>
                  <a:pt x="29171" y="1441"/>
                  <a:pt x="29230" y="1262"/>
                </a:cubicBezTo>
                <a:cubicBezTo>
                  <a:pt x="29290" y="1084"/>
                  <a:pt x="29337" y="929"/>
                  <a:pt x="29361" y="774"/>
                </a:cubicBezTo>
                <a:cubicBezTo>
                  <a:pt x="29397" y="631"/>
                  <a:pt x="29421" y="512"/>
                  <a:pt x="29457" y="405"/>
                </a:cubicBezTo>
                <a:cubicBezTo>
                  <a:pt x="29504" y="214"/>
                  <a:pt x="29528" y="107"/>
                  <a:pt x="29528" y="107"/>
                </a:cubicBezTo>
                <a:lnTo>
                  <a:pt x="2870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3" name="Google Shape;883;p23"/>
          <p:cNvSpPr/>
          <p:nvPr/>
        </p:nvSpPr>
        <p:spPr>
          <a:xfrm rot="9900160">
            <a:off x="-55136" y="4474805"/>
            <a:ext cx="1169829" cy="956469"/>
          </a:xfrm>
          <a:custGeom>
            <a:avLst/>
            <a:gdLst/>
            <a:ahLst/>
            <a:cxnLst/>
            <a:rect l="l" t="t" r="r" b="b"/>
            <a:pathLst>
              <a:path w="29635" h="24230" extrusionOk="0">
                <a:moveTo>
                  <a:pt x="20431" y="4644"/>
                </a:moveTo>
                <a:cubicBezTo>
                  <a:pt x="20503" y="4715"/>
                  <a:pt x="20598" y="4775"/>
                  <a:pt x="20681" y="4858"/>
                </a:cubicBezTo>
                <a:cubicBezTo>
                  <a:pt x="23264" y="6961"/>
                  <a:pt x="25678" y="9424"/>
                  <a:pt x="26570" y="9424"/>
                </a:cubicBezTo>
                <a:cubicBezTo>
                  <a:pt x="26652" y="9424"/>
                  <a:pt x="26722" y="9403"/>
                  <a:pt x="26777" y="9358"/>
                </a:cubicBezTo>
                <a:cubicBezTo>
                  <a:pt x="26849" y="9418"/>
                  <a:pt x="26920" y="9466"/>
                  <a:pt x="26980" y="9513"/>
                </a:cubicBezTo>
                <a:cubicBezTo>
                  <a:pt x="27087" y="9597"/>
                  <a:pt x="27170" y="9656"/>
                  <a:pt x="27254" y="9716"/>
                </a:cubicBezTo>
                <a:cubicBezTo>
                  <a:pt x="26480" y="9942"/>
                  <a:pt x="25718" y="10180"/>
                  <a:pt x="24944" y="10418"/>
                </a:cubicBezTo>
                <a:cubicBezTo>
                  <a:pt x="24884" y="10335"/>
                  <a:pt x="24765" y="10228"/>
                  <a:pt x="24610" y="10073"/>
                </a:cubicBezTo>
                <a:cubicBezTo>
                  <a:pt x="24551" y="10013"/>
                  <a:pt x="24467" y="9942"/>
                  <a:pt x="24396" y="9858"/>
                </a:cubicBezTo>
                <a:cubicBezTo>
                  <a:pt x="24491" y="9835"/>
                  <a:pt x="24956" y="9573"/>
                  <a:pt x="21253" y="5525"/>
                </a:cubicBezTo>
                <a:cubicBezTo>
                  <a:pt x="20967" y="5215"/>
                  <a:pt x="20681" y="4917"/>
                  <a:pt x="20431" y="4644"/>
                </a:cubicBezTo>
                <a:close/>
                <a:moveTo>
                  <a:pt x="20038" y="0"/>
                </a:moveTo>
                <a:cubicBezTo>
                  <a:pt x="20038" y="0"/>
                  <a:pt x="19788" y="786"/>
                  <a:pt x="22384" y="3560"/>
                </a:cubicBezTo>
                <a:cubicBezTo>
                  <a:pt x="24721" y="6031"/>
                  <a:pt x="26819" y="8865"/>
                  <a:pt x="27686" y="8865"/>
                </a:cubicBezTo>
                <a:cubicBezTo>
                  <a:pt x="27746" y="8865"/>
                  <a:pt x="27801" y="8851"/>
                  <a:pt x="27849" y="8823"/>
                </a:cubicBezTo>
                <a:lnTo>
                  <a:pt x="28075" y="9061"/>
                </a:lnTo>
                <a:cubicBezTo>
                  <a:pt x="28230" y="9216"/>
                  <a:pt x="28349" y="9323"/>
                  <a:pt x="28408" y="9382"/>
                </a:cubicBezTo>
                <a:cubicBezTo>
                  <a:pt x="28063" y="9477"/>
                  <a:pt x="27730" y="9573"/>
                  <a:pt x="27385" y="9680"/>
                </a:cubicBezTo>
                <a:cubicBezTo>
                  <a:pt x="27301" y="9620"/>
                  <a:pt x="27206" y="9525"/>
                  <a:pt x="27051" y="9418"/>
                </a:cubicBezTo>
                <a:cubicBezTo>
                  <a:pt x="26992" y="9382"/>
                  <a:pt x="26932" y="9335"/>
                  <a:pt x="26861" y="9275"/>
                </a:cubicBezTo>
                <a:cubicBezTo>
                  <a:pt x="26944" y="9263"/>
                  <a:pt x="27456" y="8989"/>
                  <a:pt x="23182" y="5370"/>
                </a:cubicBezTo>
                <a:cubicBezTo>
                  <a:pt x="18800" y="1684"/>
                  <a:pt x="17961" y="1607"/>
                  <a:pt x="17899" y="1607"/>
                </a:cubicBezTo>
                <a:cubicBezTo>
                  <a:pt x="17896" y="1607"/>
                  <a:pt x="17895" y="1607"/>
                  <a:pt x="17895" y="1607"/>
                </a:cubicBezTo>
                <a:cubicBezTo>
                  <a:pt x="17895" y="1607"/>
                  <a:pt x="17860" y="1846"/>
                  <a:pt x="18288" y="2453"/>
                </a:cubicBezTo>
                <a:cubicBezTo>
                  <a:pt x="16873" y="1130"/>
                  <a:pt x="16525" y="1107"/>
                  <a:pt x="16503" y="1107"/>
                </a:cubicBezTo>
                <a:cubicBezTo>
                  <a:pt x="16503" y="1107"/>
                  <a:pt x="16502" y="1107"/>
                  <a:pt x="16502" y="1107"/>
                </a:cubicBezTo>
                <a:cubicBezTo>
                  <a:pt x="16502" y="1107"/>
                  <a:pt x="16252" y="1893"/>
                  <a:pt x="18836" y="4655"/>
                </a:cubicBezTo>
                <a:cubicBezTo>
                  <a:pt x="21176" y="7141"/>
                  <a:pt x="23287" y="9970"/>
                  <a:pt x="24143" y="9970"/>
                </a:cubicBezTo>
                <a:cubicBezTo>
                  <a:pt x="24202" y="9970"/>
                  <a:pt x="24254" y="9957"/>
                  <a:pt x="24301" y="9930"/>
                </a:cubicBezTo>
                <a:lnTo>
                  <a:pt x="24539" y="10168"/>
                </a:lnTo>
                <a:cubicBezTo>
                  <a:pt x="24658" y="10287"/>
                  <a:pt x="24765" y="10370"/>
                  <a:pt x="24825" y="10454"/>
                </a:cubicBezTo>
                <a:cubicBezTo>
                  <a:pt x="24479" y="10549"/>
                  <a:pt x="24134" y="10656"/>
                  <a:pt x="23813" y="10763"/>
                </a:cubicBezTo>
                <a:cubicBezTo>
                  <a:pt x="23729" y="10704"/>
                  <a:pt x="23634" y="10632"/>
                  <a:pt x="23515" y="10537"/>
                </a:cubicBezTo>
                <a:cubicBezTo>
                  <a:pt x="23455" y="10489"/>
                  <a:pt x="23396" y="10454"/>
                  <a:pt x="23313" y="10394"/>
                </a:cubicBezTo>
                <a:cubicBezTo>
                  <a:pt x="23408" y="10370"/>
                  <a:pt x="23908" y="10108"/>
                  <a:pt x="19645" y="6489"/>
                </a:cubicBezTo>
                <a:cubicBezTo>
                  <a:pt x="15289" y="2813"/>
                  <a:pt x="14435" y="2726"/>
                  <a:pt x="14364" y="2726"/>
                </a:cubicBezTo>
                <a:cubicBezTo>
                  <a:pt x="14361" y="2726"/>
                  <a:pt x="14359" y="2727"/>
                  <a:pt x="14359" y="2727"/>
                </a:cubicBezTo>
                <a:cubicBezTo>
                  <a:pt x="14359" y="2727"/>
                  <a:pt x="14204" y="3548"/>
                  <a:pt x="17145" y="5953"/>
                </a:cubicBezTo>
                <a:cubicBezTo>
                  <a:pt x="19717" y="8068"/>
                  <a:pt x="22130" y="10531"/>
                  <a:pt x="23022" y="10531"/>
                </a:cubicBezTo>
                <a:cubicBezTo>
                  <a:pt x="23104" y="10531"/>
                  <a:pt x="23174" y="10510"/>
                  <a:pt x="23229" y="10466"/>
                </a:cubicBezTo>
                <a:cubicBezTo>
                  <a:pt x="23301" y="10525"/>
                  <a:pt x="23384" y="10573"/>
                  <a:pt x="23444" y="10609"/>
                </a:cubicBezTo>
                <a:cubicBezTo>
                  <a:pt x="23527" y="10692"/>
                  <a:pt x="23622" y="10751"/>
                  <a:pt x="23682" y="10787"/>
                </a:cubicBezTo>
                <a:cubicBezTo>
                  <a:pt x="22693" y="11085"/>
                  <a:pt x="21741" y="11382"/>
                  <a:pt x="20836" y="11680"/>
                </a:cubicBezTo>
                <a:cubicBezTo>
                  <a:pt x="20777" y="11621"/>
                  <a:pt x="20657" y="11502"/>
                  <a:pt x="20491" y="11359"/>
                </a:cubicBezTo>
                <a:lnTo>
                  <a:pt x="20134" y="11001"/>
                </a:lnTo>
                <a:cubicBezTo>
                  <a:pt x="20253" y="10906"/>
                  <a:pt x="20288" y="10335"/>
                  <a:pt x="16955" y="6679"/>
                </a:cubicBezTo>
                <a:cubicBezTo>
                  <a:pt x="12919" y="2263"/>
                  <a:pt x="12204" y="2262"/>
                  <a:pt x="12204" y="2262"/>
                </a:cubicBezTo>
                <a:lnTo>
                  <a:pt x="12204" y="2262"/>
                </a:lnTo>
                <a:cubicBezTo>
                  <a:pt x="12204" y="2262"/>
                  <a:pt x="11954" y="3048"/>
                  <a:pt x="14538" y="5822"/>
                </a:cubicBezTo>
                <a:cubicBezTo>
                  <a:pt x="16870" y="8309"/>
                  <a:pt x="18976" y="11125"/>
                  <a:pt x="19838" y="11125"/>
                </a:cubicBezTo>
                <a:cubicBezTo>
                  <a:pt x="19904" y="11125"/>
                  <a:pt x="19963" y="11108"/>
                  <a:pt x="20015" y="11073"/>
                </a:cubicBezTo>
                <a:cubicBezTo>
                  <a:pt x="20169" y="11204"/>
                  <a:pt x="20288" y="11347"/>
                  <a:pt x="20384" y="11442"/>
                </a:cubicBezTo>
                <a:cubicBezTo>
                  <a:pt x="20503" y="11561"/>
                  <a:pt x="20610" y="11656"/>
                  <a:pt x="20669" y="11728"/>
                </a:cubicBezTo>
                <a:cubicBezTo>
                  <a:pt x="20253" y="11859"/>
                  <a:pt x="19836" y="12002"/>
                  <a:pt x="19455" y="12121"/>
                </a:cubicBezTo>
                <a:cubicBezTo>
                  <a:pt x="19372" y="12061"/>
                  <a:pt x="19288" y="11978"/>
                  <a:pt x="19157" y="11883"/>
                </a:cubicBezTo>
                <a:cubicBezTo>
                  <a:pt x="19074" y="11823"/>
                  <a:pt x="18991" y="11763"/>
                  <a:pt x="18895" y="11680"/>
                </a:cubicBezTo>
                <a:cubicBezTo>
                  <a:pt x="19003" y="11656"/>
                  <a:pt x="19407" y="11323"/>
                  <a:pt x="15288" y="7739"/>
                </a:cubicBezTo>
                <a:cubicBezTo>
                  <a:pt x="10973" y="3992"/>
                  <a:pt x="10134" y="3905"/>
                  <a:pt x="10066" y="3905"/>
                </a:cubicBezTo>
                <a:cubicBezTo>
                  <a:pt x="10062" y="3905"/>
                  <a:pt x="10061" y="3905"/>
                  <a:pt x="10061" y="3905"/>
                </a:cubicBezTo>
                <a:cubicBezTo>
                  <a:pt x="10061" y="3905"/>
                  <a:pt x="9894" y="4715"/>
                  <a:pt x="12799" y="7156"/>
                </a:cubicBezTo>
                <a:cubicBezTo>
                  <a:pt x="15357" y="9320"/>
                  <a:pt x="17734" y="11825"/>
                  <a:pt x="18623" y="11825"/>
                </a:cubicBezTo>
                <a:cubicBezTo>
                  <a:pt x="18702" y="11825"/>
                  <a:pt x="18769" y="11805"/>
                  <a:pt x="18824" y="11763"/>
                </a:cubicBezTo>
                <a:cubicBezTo>
                  <a:pt x="18931" y="11835"/>
                  <a:pt x="19014" y="11906"/>
                  <a:pt x="19098" y="11966"/>
                </a:cubicBezTo>
                <a:cubicBezTo>
                  <a:pt x="19181" y="12037"/>
                  <a:pt x="19253" y="12097"/>
                  <a:pt x="19336" y="12144"/>
                </a:cubicBezTo>
                <a:cubicBezTo>
                  <a:pt x="18764" y="12323"/>
                  <a:pt x="18229" y="12502"/>
                  <a:pt x="17705" y="12668"/>
                </a:cubicBezTo>
                <a:cubicBezTo>
                  <a:pt x="17633" y="12609"/>
                  <a:pt x="17550" y="12537"/>
                  <a:pt x="17407" y="12430"/>
                </a:cubicBezTo>
                <a:cubicBezTo>
                  <a:pt x="17336" y="12371"/>
                  <a:pt x="17252" y="12311"/>
                  <a:pt x="17157" y="12240"/>
                </a:cubicBezTo>
                <a:cubicBezTo>
                  <a:pt x="17264" y="12204"/>
                  <a:pt x="17669" y="11883"/>
                  <a:pt x="13526" y="8287"/>
                </a:cubicBezTo>
                <a:cubicBezTo>
                  <a:pt x="9210" y="4539"/>
                  <a:pt x="8372" y="4453"/>
                  <a:pt x="8304" y="4453"/>
                </a:cubicBezTo>
                <a:cubicBezTo>
                  <a:pt x="8300" y="4453"/>
                  <a:pt x="8299" y="4453"/>
                  <a:pt x="8299" y="4453"/>
                </a:cubicBezTo>
                <a:cubicBezTo>
                  <a:pt x="8299" y="4453"/>
                  <a:pt x="8144" y="5275"/>
                  <a:pt x="11037" y="7715"/>
                </a:cubicBezTo>
                <a:cubicBezTo>
                  <a:pt x="13591" y="9865"/>
                  <a:pt x="15955" y="12376"/>
                  <a:pt x="16863" y="12376"/>
                </a:cubicBezTo>
                <a:cubicBezTo>
                  <a:pt x="16946" y="12376"/>
                  <a:pt x="17016" y="12355"/>
                  <a:pt x="17074" y="12311"/>
                </a:cubicBezTo>
                <a:cubicBezTo>
                  <a:pt x="17169" y="12383"/>
                  <a:pt x="17264" y="12454"/>
                  <a:pt x="17336" y="12514"/>
                </a:cubicBezTo>
                <a:cubicBezTo>
                  <a:pt x="17431" y="12597"/>
                  <a:pt x="17502" y="12656"/>
                  <a:pt x="17574" y="12692"/>
                </a:cubicBezTo>
                <a:cubicBezTo>
                  <a:pt x="17026" y="12871"/>
                  <a:pt x="16514" y="13037"/>
                  <a:pt x="16038" y="13192"/>
                </a:cubicBezTo>
                <a:cubicBezTo>
                  <a:pt x="15955" y="13145"/>
                  <a:pt x="15835" y="13073"/>
                  <a:pt x="15669" y="12966"/>
                </a:cubicBezTo>
                <a:cubicBezTo>
                  <a:pt x="15526" y="12871"/>
                  <a:pt x="15323" y="12775"/>
                  <a:pt x="15121" y="12656"/>
                </a:cubicBezTo>
                <a:cubicBezTo>
                  <a:pt x="15704" y="11799"/>
                  <a:pt x="9097" y="8858"/>
                  <a:pt x="9097" y="8858"/>
                </a:cubicBezTo>
                <a:cubicBezTo>
                  <a:pt x="9097" y="8858"/>
                  <a:pt x="6214" y="7336"/>
                  <a:pt x="4828" y="7336"/>
                </a:cubicBezTo>
                <a:cubicBezTo>
                  <a:pt x="4578" y="7336"/>
                  <a:pt x="4378" y="7385"/>
                  <a:pt x="4251" y="7501"/>
                </a:cubicBezTo>
                <a:cubicBezTo>
                  <a:pt x="4251" y="7501"/>
                  <a:pt x="4358" y="8430"/>
                  <a:pt x="7751" y="9632"/>
                </a:cubicBezTo>
                <a:cubicBezTo>
                  <a:pt x="9930" y="10397"/>
                  <a:pt x="13142" y="12841"/>
                  <a:pt x="14586" y="12841"/>
                </a:cubicBezTo>
                <a:cubicBezTo>
                  <a:pt x="14760" y="12841"/>
                  <a:pt x="14908" y="12806"/>
                  <a:pt x="15026" y="12728"/>
                </a:cubicBezTo>
                <a:lnTo>
                  <a:pt x="15050" y="12716"/>
                </a:lnTo>
                <a:lnTo>
                  <a:pt x="15062" y="12716"/>
                </a:lnTo>
                <a:cubicBezTo>
                  <a:pt x="15288" y="12835"/>
                  <a:pt x="15478" y="12918"/>
                  <a:pt x="15645" y="13014"/>
                </a:cubicBezTo>
                <a:cubicBezTo>
                  <a:pt x="15776" y="13085"/>
                  <a:pt x="15883" y="13145"/>
                  <a:pt x="15966" y="13192"/>
                </a:cubicBezTo>
                <a:cubicBezTo>
                  <a:pt x="15478" y="13347"/>
                  <a:pt x="15014" y="13490"/>
                  <a:pt x="14609" y="13621"/>
                </a:cubicBezTo>
                <a:cubicBezTo>
                  <a:pt x="14526" y="13585"/>
                  <a:pt x="14419" y="13549"/>
                  <a:pt x="14276" y="13490"/>
                </a:cubicBezTo>
                <a:cubicBezTo>
                  <a:pt x="14109" y="13430"/>
                  <a:pt x="13895" y="13335"/>
                  <a:pt x="13680" y="13252"/>
                </a:cubicBezTo>
                <a:cubicBezTo>
                  <a:pt x="13657" y="13252"/>
                  <a:pt x="13645" y="13228"/>
                  <a:pt x="13633" y="13228"/>
                </a:cubicBezTo>
                <a:cubicBezTo>
                  <a:pt x="13657" y="12394"/>
                  <a:pt x="10001" y="11644"/>
                  <a:pt x="6560" y="10489"/>
                </a:cubicBezTo>
                <a:cubicBezTo>
                  <a:pt x="4717" y="9873"/>
                  <a:pt x="3656" y="9723"/>
                  <a:pt x="3060" y="9723"/>
                </a:cubicBezTo>
                <a:cubicBezTo>
                  <a:pt x="2493" y="9723"/>
                  <a:pt x="2346" y="9858"/>
                  <a:pt x="2346" y="9858"/>
                </a:cubicBezTo>
                <a:cubicBezTo>
                  <a:pt x="2346" y="9858"/>
                  <a:pt x="2631" y="10513"/>
                  <a:pt x="8346" y="12323"/>
                </a:cubicBezTo>
                <a:cubicBezTo>
                  <a:pt x="11387" y="13294"/>
                  <a:pt x="12678" y="13521"/>
                  <a:pt x="13220" y="13521"/>
                </a:cubicBezTo>
                <a:cubicBezTo>
                  <a:pt x="13696" y="13521"/>
                  <a:pt x="13597" y="13347"/>
                  <a:pt x="13597" y="13347"/>
                </a:cubicBezTo>
                <a:cubicBezTo>
                  <a:pt x="13621" y="13347"/>
                  <a:pt x="13633" y="13371"/>
                  <a:pt x="13645" y="13371"/>
                </a:cubicBezTo>
                <a:cubicBezTo>
                  <a:pt x="13883" y="13454"/>
                  <a:pt x="14073" y="13526"/>
                  <a:pt x="14240" y="13585"/>
                </a:cubicBezTo>
                <a:cubicBezTo>
                  <a:pt x="14311" y="13621"/>
                  <a:pt x="14395" y="13645"/>
                  <a:pt x="14454" y="13668"/>
                </a:cubicBezTo>
                <a:cubicBezTo>
                  <a:pt x="13526" y="13942"/>
                  <a:pt x="12918" y="14145"/>
                  <a:pt x="12728" y="14169"/>
                </a:cubicBezTo>
                <a:lnTo>
                  <a:pt x="12192" y="14169"/>
                </a:lnTo>
                <a:lnTo>
                  <a:pt x="11966" y="14180"/>
                </a:lnTo>
                <a:cubicBezTo>
                  <a:pt x="11998" y="13783"/>
                  <a:pt x="10959" y="13661"/>
                  <a:pt x="9667" y="13661"/>
                </a:cubicBezTo>
                <a:cubicBezTo>
                  <a:pt x="7586" y="13661"/>
                  <a:pt x="4846" y="13978"/>
                  <a:pt x="4846" y="13978"/>
                </a:cubicBezTo>
                <a:cubicBezTo>
                  <a:pt x="4846" y="13978"/>
                  <a:pt x="322" y="14180"/>
                  <a:pt x="0" y="15276"/>
                </a:cubicBezTo>
                <a:cubicBezTo>
                  <a:pt x="0" y="15276"/>
                  <a:pt x="257" y="15615"/>
                  <a:pt x="1523" y="15615"/>
                </a:cubicBezTo>
                <a:cubicBezTo>
                  <a:pt x="2125" y="15615"/>
                  <a:pt x="2956" y="15538"/>
                  <a:pt x="4096" y="15312"/>
                </a:cubicBezTo>
                <a:cubicBezTo>
                  <a:pt x="6620" y="14823"/>
                  <a:pt x="11299" y="15466"/>
                  <a:pt x="11918" y="14288"/>
                </a:cubicBezTo>
                <a:lnTo>
                  <a:pt x="12192" y="14276"/>
                </a:lnTo>
                <a:cubicBezTo>
                  <a:pt x="12260" y="14272"/>
                  <a:pt x="12327" y="14270"/>
                  <a:pt x="12395" y="14270"/>
                </a:cubicBezTo>
                <a:cubicBezTo>
                  <a:pt x="12529" y="14270"/>
                  <a:pt x="12664" y="14276"/>
                  <a:pt x="12799" y="14276"/>
                </a:cubicBezTo>
                <a:lnTo>
                  <a:pt x="11954" y="14835"/>
                </a:lnTo>
                <a:cubicBezTo>
                  <a:pt x="11893" y="14792"/>
                  <a:pt x="11816" y="14771"/>
                  <a:pt x="11722" y="14771"/>
                </a:cubicBezTo>
                <a:cubicBezTo>
                  <a:pt x="10766" y="14771"/>
                  <a:pt x="8163" y="16916"/>
                  <a:pt x="5441" y="18705"/>
                </a:cubicBezTo>
                <a:cubicBezTo>
                  <a:pt x="2274" y="20788"/>
                  <a:pt x="2334" y="21622"/>
                  <a:pt x="2334" y="21622"/>
                </a:cubicBezTo>
                <a:cubicBezTo>
                  <a:pt x="2334" y="21622"/>
                  <a:pt x="2340" y="21623"/>
                  <a:pt x="2356" y="21623"/>
                </a:cubicBezTo>
                <a:cubicBezTo>
                  <a:pt x="2506" y="21623"/>
                  <a:pt x="3501" y="21478"/>
                  <a:pt x="7977" y="18443"/>
                </a:cubicBezTo>
                <a:cubicBezTo>
                  <a:pt x="12930" y="15073"/>
                  <a:pt x="12037" y="14954"/>
                  <a:pt x="12037" y="14954"/>
                </a:cubicBezTo>
                <a:cubicBezTo>
                  <a:pt x="12037" y="14942"/>
                  <a:pt x="12025" y="14942"/>
                  <a:pt x="12025" y="14931"/>
                </a:cubicBezTo>
                <a:lnTo>
                  <a:pt x="12752" y="14442"/>
                </a:lnTo>
                <a:cubicBezTo>
                  <a:pt x="12764" y="14442"/>
                  <a:pt x="12776" y="14419"/>
                  <a:pt x="12799" y="14419"/>
                </a:cubicBezTo>
                <a:cubicBezTo>
                  <a:pt x="12895" y="14383"/>
                  <a:pt x="13395" y="14204"/>
                  <a:pt x="14169" y="13942"/>
                </a:cubicBezTo>
                <a:lnTo>
                  <a:pt x="14169" y="13942"/>
                </a:lnTo>
                <a:lnTo>
                  <a:pt x="14073" y="14038"/>
                </a:lnTo>
                <a:cubicBezTo>
                  <a:pt x="13990" y="14121"/>
                  <a:pt x="13895" y="14228"/>
                  <a:pt x="13776" y="14335"/>
                </a:cubicBezTo>
                <a:cubicBezTo>
                  <a:pt x="13725" y="14301"/>
                  <a:pt x="13667" y="14284"/>
                  <a:pt x="13603" y="14284"/>
                </a:cubicBezTo>
                <a:cubicBezTo>
                  <a:pt x="12750" y="14284"/>
                  <a:pt x="10696" y="17148"/>
                  <a:pt x="8406" y="19693"/>
                </a:cubicBezTo>
                <a:cubicBezTo>
                  <a:pt x="5846" y="22574"/>
                  <a:pt x="6120" y="23372"/>
                  <a:pt x="6120" y="23372"/>
                </a:cubicBezTo>
                <a:cubicBezTo>
                  <a:pt x="6120" y="23372"/>
                  <a:pt x="6834" y="23372"/>
                  <a:pt x="10775" y="18860"/>
                </a:cubicBezTo>
                <a:cubicBezTo>
                  <a:pt x="14050" y="15121"/>
                  <a:pt x="13990" y="14561"/>
                  <a:pt x="13871" y="14466"/>
                </a:cubicBezTo>
                <a:cubicBezTo>
                  <a:pt x="13978" y="14359"/>
                  <a:pt x="14061" y="14276"/>
                  <a:pt x="14133" y="14180"/>
                </a:cubicBezTo>
                <a:cubicBezTo>
                  <a:pt x="14240" y="14085"/>
                  <a:pt x="14323" y="13990"/>
                  <a:pt x="14383" y="13918"/>
                </a:cubicBezTo>
                <a:cubicBezTo>
                  <a:pt x="14490" y="13883"/>
                  <a:pt x="14597" y="13847"/>
                  <a:pt x="14716" y="13811"/>
                </a:cubicBezTo>
                <a:lnTo>
                  <a:pt x="14728" y="13811"/>
                </a:lnTo>
                <a:lnTo>
                  <a:pt x="14728" y="13799"/>
                </a:lnTo>
                <a:cubicBezTo>
                  <a:pt x="15050" y="13692"/>
                  <a:pt x="15407" y="13573"/>
                  <a:pt x="15776" y="13454"/>
                </a:cubicBezTo>
                <a:lnTo>
                  <a:pt x="15776" y="13454"/>
                </a:lnTo>
                <a:cubicBezTo>
                  <a:pt x="15716" y="13526"/>
                  <a:pt x="15645" y="13645"/>
                  <a:pt x="15526" y="13788"/>
                </a:cubicBezTo>
                <a:cubicBezTo>
                  <a:pt x="15466" y="13859"/>
                  <a:pt x="15407" y="13942"/>
                  <a:pt x="15323" y="14049"/>
                </a:cubicBezTo>
                <a:cubicBezTo>
                  <a:pt x="15285" y="14031"/>
                  <a:pt x="15243" y="14022"/>
                  <a:pt x="15200" y="14022"/>
                </a:cubicBezTo>
                <a:cubicBezTo>
                  <a:pt x="14379" y="14022"/>
                  <a:pt x="12757" y="17241"/>
                  <a:pt x="10835" y="20169"/>
                </a:cubicBezTo>
                <a:cubicBezTo>
                  <a:pt x="8799" y="23372"/>
                  <a:pt x="9180" y="24110"/>
                  <a:pt x="9180" y="24110"/>
                </a:cubicBezTo>
                <a:cubicBezTo>
                  <a:pt x="9180" y="24110"/>
                  <a:pt x="9882" y="23991"/>
                  <a:pt x="13097" y="18943"/>
                </a:cubicBezTo>
                <a:cubicBezTo>
                  <a:pt x="16035" y="14318"/>
                  <a:pt x="15552" y="14119"/>
                  <a:pt x="15447" y="14119"/>
                </a:cubicBezTo>
                <a:cubicBezTo>
                  <a:pt x="15437" y="14119"/>
                  <a:pt x="15431" y="14121"/>
                  <a:pt x="15431" y="14121"/>
                </a:cubicBezTo>
                <a:lnTo>
                  <a:pt x="15419" y="14121"/>
                </a:lnTo>
                <a:cubicBezTo>
                  <a:pt x="15490" y="14026"/>
                  <a:pt x="15550" y="13930"/>
                  <a:pt x="15597" y="13859"/>
                </a:cubicBezTo>
                <a:cubicBezTo>
                  <a:pt x="15728" y="13668"/>
                  <a:pt x="15824" y="13526"/>
                  <a:pt x="15883" y="13454"/>
                </a:cubicBezTo>
                <a:cubicBezTo>
                  <a:pt x="16324" y="13311"/>
                  <a:pt x="16812" y="13156"/>
                  <a:pt x="17348" y="12990"/>
                </a:cubicBezTo>
                <a:lnTo>
                  <a:pt x="17348" y="12990"/>
                </a:lnTo>
                <a:cubicBezTo>
                  <a:pt x="17312" y="13073"/>
                  <a:pt x="17264" y="13156"/>
                  <a:pt x="17205" y="13264"/>
                </a:cubicBezTo>
                <a:cubicBezTo>
                  <a:pt x="17157" y="13347"/>
                  <a:pt x="17098" y="13454"/>
                  <a:pt x="17038" y="13561"/>
                </a:cubicBezTo>
                <a:cubicBezTo>
                  <a:pt x="17014" y="13555"/>
                  <a:pt x="16990" y="13552"/>
                  <a:pt x="16966" y="13552"/>
                </a:cubicBezTo>
                <a:cubicBezTo>
                  <a:pt x="16143" y="13552"/>
                  <a:pt x="14895" y="17001"/>
                  <a:pt x="13299" y="20157"/>
                </a:cubicBezTo>
                <a:cubicBezTo>
                  <a:pt x="11609" y="23551"/>
                  <a:pt x="12073" y="24229"/>
                  <a:pt x="12073" y="24229"/>
                </a:cubicBezTo>
                <a:cubicBezTo>
                  <a:pt x="12073" y="24229"/>
                  <a:pt x="12752" y="24039"/>
                  <a:pt x="15359" y="18645"/>
                </a:cubicBezTo>
                <a:cubicBezTo>
                  <a:pt x="17740" y="13728"/>
                  <a:pt x="17252" y="13585"/>
                  <a:pt x="17145" y="13585"/>
                </a:cubicBezTo>
                <a:cubicBezTo>
                  <a:pt x="17205" y="13490"/>
                  <a:pt x="17252" y="13395"/>
                  <a:pt x="17288" y="13311"/>
                </a:cubicBezTo>
                <a:cubicBezTo>
                  <a:pt x="17383" y="13145"/>
                  <a:pt x="17443" y="13026"/>
                  <a:pt x="17490" y="12930"/>
                </a:cubicBezTo>
                <a:lnTo>
                  <a:pt x="17752" y="12847"/>
                </a:lnTo>
                <a:lnTo>
                  <a:pt x="17764" y="12859"/>
                </a:lnTo>
                <a:lnTo>
                  <a:pt x="17788" y="12835"/>
                </a:lnTo>
                <a:cubicBezTo>
                  <a:pt x="18336" y="12656"/>
                  <a:pt x="18895" y="12478"/>
                  <a:pt x="19514" y="12299"/>
                </a:cubicBezTo>
                <a:lnTo>
                  <a:pt x="19514" y="12275"/>
                </a:lnTo>
                <a:cubicBezTo>
                  <a:pt x="19895" y="12156"/>
                  <a:pt x="20288" y="12037"/>
                  <a:pt x="20705" y="11906"/>
                </a:cubicBezTo>
                <a:lnTo>
                  <a:pt x="20705" y="11906"/>
                </a:lnTo>
                <a:cubicBezTo>
                  <a:pt x="20657" y="11966"/>
                  <a:pt x="20598" y="12061"/>
                  <a:pt x="20538" y="12144"/>
                </a:cubicBezTo>
                <a:cubicBezTo>
                  <a:pt x="20467" y="12264"/>
                  <a:pt x="20360" y="12418"/>
                  <a:pt x="20253" y="12573"/>
                </a:cubicBezTo>
                <a:cubicBezTo>
                  <a:pt x="20212" y="12553"/>
                  <a:pt x="20169" y="12543"/>
                  <a:pt x="20123" y="12543"/>
                </a:cubicBezTo>
                <a:cubicBezTo>
                  <a:pt x="19301" y="12543"/>
                  <a:pt x="17783" y="15833"/>
                  <a:pt x="15955" y="18824"/>
                </a:cubicBezTo>
                <a:cubicBezTo>
                  <a:pt x="13978" y="22074"/>
                  <a:pt x="14395" y="22789"/>
                  <a:pt x="14395" y="22789"/>
                </a:cubicBezTo>
                <a:cubicBezTo>
                  <a:pt x="14395" y="22789"/>
                  <a:pt x="15085" y="22658"/>
                  <a:pt x="18121" y="17490"/>
                </a:cubicBezTo>
                <a:cubicBezTo>
                  <a:pt x="20729" y="13085"/>
                  <a:pt x="20479" y="12633"/>
                  <a:pt x="20348" y="12609"/>
                </a:cubicBezTo>
                <a:cubicBezTo>
                  <a:pt x="20443" y="12454"/>
                  <a:pt x="20538" y="12311"/>
                  <a:pt x="20610" y="12204"/>
                </a:cubicBezTo>
                <a:cubicBezTo>
                  <a:pt x="20705" y="12073"/>
                  <a:pt x="20777" y="11954"/>
                  <a:pt x="20824" y="11883"/>
                </a:cubicBezTo>
                <a:cubicBezTo>
                  <a:pt x="21205" y="11763"/>
                  <a:pt x="21610" y="11644"/>
                  <a:pt x="22027" y="11502"/>
                </a:cubicBezTo>
                <a:lnTo>
                  <a:pt x="22027" y="11502"/>
                </a:lnTo>
                <a:cubicBezTo>
                  <a:pt x="21991" y="11585"/>
                  <a:pt x="21931" y="11728"/>
                  <a:pt x="21860" y="11918"/>
                </a:cubicBezTo>
                <a:cubicBezTo>
                  <a:pt x="21800" y="12085"/>
                  <a:pt x="21729" y="12275"/>
                  <a:pt x="21634" y="12490"/>
                </a:cubicBezTo>
                <a:lnTo>
                  <a:pt x="21634" y="12502"/>
                </a:lnTo>
                <a:cubicBezTo>
                  <a:pt x="21612" y="12496"/>
                  <a:pt x="21590" y="12493"/>
                  <a:pt x="21568" y="12493"/>
                </a:cubicBezTo>
                <a:cubicBezTo>
                  <a:pt x="20783" y="12493"/>
                  <a:pt x="20032" y="15985"/>
                  <a:pt x="18931" y="19241"/>
                </a:cubicBezTo>
                <a:cubicBezTo>
                  <a:pt x="17752" y="22681"/>
                  <a:pt x="18288" y="23277"/>
                  <a:pt x="18288" y="23277"/>
                </a:cubicBezTo>
                <a:cubicBezTo>
                  <a:pt x="18288" y="23277"/>
                  <a:pt x="18919" y="23015"/>
                  <a:pt x="20681" y="17550"/>
                </a:cubicBezTo>
                <a:cubicBezTo>
                  <a:pt x="22146" y="13073"/>
                  <a:pt x="21896" y="12561"/>
                  <a:pt x="21753" y="12514"/>
                </a:cubicBezTo>
                <a:cubicBezTo>
                  <a:pt x="21848" y="12299"/>
                  <a:pt x="21908" y="12121"/>
                  <a:pt x="21967" y="11954"/>
                </a:cubicBezTo>
                <a:cubicBezTo>
                  <a:pt x="22086" y="11644"/>
                  <a:pt x="22146" y="11466"/>
                  <a:pt x="22158" y="11466"/>
                </a:cubicBezTo>
                <a:cubicBezTo>
                  <a:pt x="22467" y="11371"/>
                  <a:pt x="22789" y="11263"/>
                  <a:pt x="23110" y="11180"/>
                </a:cubicBezTo>
                <a:lnTo>
                  <a:pt x="23110" y="11180"/>
                </a:lnTo>
                <a:cubicBezTo>
                  <a:pt x="23098" y="11251"/>
                  <a:pt x="23051" y="11418"/>
                  <a:pt x="23003" y="11644"/>
                </a:cubicBezTo>
                <a:cubicBezTo>
                  <a:pt x="22979" y="11740"/>
                  <a:pt x="22967" y="11859"/>
                  <a:pt x="22920" y="12013"/>
                </a:cubicBezTo>
                <a:cubicBezTo>
                  <a:pt x="22905" y="12011"/>
                  <a:pt x="22890" y="12010"/>
                  <a:pt x="22875" y="12010"/>
                </a:cubicBezTo>
                <a:cubicBezTo>
                  <a:pt x="22044" y="12010"/>
                  <a:pt x="21862" y="15623"/>
                  <a:pt x="21277" y="19098"/>
                </a:cubicBezTo>
                <a:cubicBezTo>
                  <a:pt x="20669" y="22681"/>
                  <a:pt x="21300" y="23170"/>
                  <a:pt x="21300" y="23170"/>
                </a:cubicBezTo>
                <a:cubicBezTo>
                  <a:pt x="21300" y="23170"/>
                  <a:pt x="21872" y="22801"/>
                  <a:pt x="22753" y="17133"/>
                </a:cubicBezTo>
                <a:cubicBezTo>
                  <a:pt x="23479" y="12502"/>
                  <a:pt x="23158" y="12013"/>
                  <a:pt x="23027" y="11990"/>
                </a:cubicBezTo>
                <a:cubicBezTo>
                  <a:pt x="23051" y="11871"/>
                  <a:pt x="23063" y="11752"/>
                  <a:pt x="23098" y="11656"/>
                </a:cubicBezTo>
                <a:cubicBezTo>
                  <a:pt x="23158" y="11335"/>
                  <a:pt x="23205" y="11156"/>
                  <a:pt x="23205" y="11144"/>
                </a:cubicBezTo>
                <a:cubicBezTo>
                  <a:pt x="24158" y="10859"/>
                  <a:pt x="25122" y="10561"/>
                  <a:pt x="26087" y="10287"/>
                </a:cubicBezTo>
                <a:lnTo>
                  <a:pt x="26087" y="10287"/>
                </a:lnTo>
                <a:cubicBezTo>
                  <a:pt x="26063" y="10359"/>
                  <a:pt x="26003" y="10501"/>
                  <a:pt x="25920" y="10680"/>
                </a:cubicBezTo>
                <a:cubicBezTo>
                  <a:pt x="25896" y="10775"/>
                  <a:pt x="25849" y="10882"/>
                  <a:pt x="25801" y="10978"/>
                </a:cubicBezTo>
                <a:cubicBezTo>
                  <a:pt x="25793" y="10977"/>
                  <a:pt x="25785" y="10977"/>
                  <a:pt x="25777" y="10977"/>
                </a:cubicBezTo>
                <a:cubicBezTo>
                  <a:pt x="24988" y="10977"/>
                  <a:pt x="24242" y="14464"/>
                  <a:pt x="23122" y="17740"/>
                </a:cubicBezTo>
                <a:cubicBezTo>
                  <a:pt x="21955" y="21181"/>
                  <a:pt x="22491" y="21777"/>
                  <a:pt x="22491" y="21777"/>
                </a:cubicBezTo>
                <a:cubicBezTo>
                  <a:pt x="22491" y="21777"/>
                  <a:pt x="23110" y="21503"/>
                  <a:pt x="24884" y="16038"/>
                </a:cubicBezTo>
                <a:cubicBezTo>
                  <a:pt x="26436" y="11278"/>
                  <a:pt x="26050" y="11013"/>
                  <a:pt x="25930" y="11013"/>
                </a:cubicBezTo>
                <a:cubicBezTo>
                  <a:pt x="25926" y="11013"/>
                  <a:pt x="25923" y="11013"/>
                  <a:pt x="25920" y="11013"/>
                </a:cubicBezTo>
                <a:cubicBezTo>
                  <a:pt x="25968" y="10906"/>
                  <a:pt x="26003" y="10823"/>
                  <a:pt x="26027" y="10728"/>
                </a:cubicBezTo>
                <a:cubicBezTo>
                  <a:pt x="26146" y="10418"/>
                  <a:pt x="26206" y="10239"/>
                  <a:pt x="26206" y="10239"/>
                </a:cubicBezTo>
                <a:lnTo>
                  <a:pt x="26194" y="10239"/>
                </a:lnTo>
                <a:cubicBezTo>
                  <a:pt x="26753" y="10073"/>
                  <a:pt x="27337" y="9894"/>
                  <a:pt x="27908" y="9727"/>
                </a:cubicBezTo>
                <a:lnTo>
                  <a:pt x="27908" y="9727"/>
                </a:lnTo>
                <a:cubicBezTo>
                  <a:pt x="27885" y="9811"/>
                  <a:pt x="27861" y="9906"/>
                  <a:pt x="27849" y="10025"/>
                </a:cubicBezTo>
                <a:cubicBezTo>
                  <a:pt x="27825" y="10120"/>
                  <a:pt x="27801" y="10228"/>
                  <a:pt x="27789" y="10347"/>
                </a:cubicBezTo>
                <a:cubicBezTo>
                  <a:pt x="26968" y="10370"/>
                  <a:pt x="26837" y="14002"/>
                  <a:pt x="26277" y="17455"/>
                </a:cubicBezTo>
                <a:cubicBezTo>
                  <a:pt x="25706" y="21038"/>
                  <a:pt x="26337" y="21538"/>
                  <a:pt x="26337" y="21538"/>
                </a:cubicBezTo>
                <a:cubicBezTo>
                  <a:pt x="26337" y="21538"/>
                  <a:pt x="26908" y="21157"/>
                  <a:pt x="27742" y="15478"/>
                </a:cubicBezTo>
                <a:cubicBezTo>
                  <a:pt x="28453" y="10728"/>
                  <a:pt x="28092" y="10363"/>
                  <a:pt x="27963" y="10363"/>
                </a:cubicBezTo>
                <a:cubicBezTo>
                  <a:pt x="27950" y="10363"/>
                  <a:pt x="27939" y="10367"/>
                  <a:pt x="27932" y="10370"/>
                </a:cubicBezTo>
                <a:cubicBezTo>
                  <a:pt x="27944" y="10275"/>
                  <a:pt x="27980" y="10168"/>
                  <a:pt x="27992" y="10073"/>
                </a:cubicBezTo>
                <a:cubicBezTo>
                  <a:pt x="28027" y="9930"/>
                  <a:pt x="28051" y="9811"/>
                  <a:pt x="28063" y="9716"/>
                </a:cubicBezTo>
                <a:lnTo>
                  <a:pt x="29635" y="9275"/>
                </a:lnTo>
                <a:lnTo>
                  <a:pt x="29551" y="9037"/>
                </a:lnTo>
                <a:cubicBezTo>
                  <a:pt x="29218" y="9132"/>
                  <a:pt x="28873" y="9227"/>
                  <a:pt x="28516" y="9335"/>
                </a:cubicBezTo>
                <a:cubicBezTo>
                  <a:pt x="28468" y="9287"/>
                  <a:pt x="28337" y="9168"/>
                  <a:pt x="28158" y="8977"/>
                </a:cubicBezTo>
                <a:cubicBezTo>
                  <a:pt x="28099" y="8918"/>
                  <a:pt x="28004" y="8835"/>
                  <a:pt x="27932" y="8751"/>
                </a:cubicBezTo>
                <a:cubicBezTo>
                  <a:pt x="28039" y="8739"/>
                  <a:pt x="28492" y="8465"/>
                  <a:pt x="24789" y="4417"/>
                </a:cubicBezTo>
                <a:cubicBezTo>
                  <a:pt x="20765" y="0"/>
                  <a:pt x="20038" y="0"/>
                  <a:pt x="20038" y="0"/>
                </a:cubicBezTo>
                <a:close/>
              </a:path>
            </a:pathLst>
          </a:custGeom>
          <a:solidFill>
            <a:srgbClr val="67B5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4" name="Google Shape;884;p23"/>
          <p:cNvSpPr/>
          <p:nvPr/>
        </p:nvSpPr>
        <p:spPr>
          <a:xfrm>
            <a:off x="4677828" y="4704000"/>
            <a:ext cx="4466231" cy="439489"/>
          </a:xfrm>
          <a:custGeom>
            <a:avLst/>
            <a:gdLst/>
            <a:ahLst/>
            <a:cxnLst/>
            <a:rect l="l" t="t" r="r" b="b"/>
            <a:pathLst>
              <a:path w="53984" h="8516" extrusionOk="0">
                <a:moveTo>
                  <a:pt x="46657" y="1"/>
                </a:moveTo>
                <a:cubicBezTo>
                  <a:pt x="46074" y="1"/>
                  <a:pt x="45488" y="51"/>
                  <a:pt x="44899" y="169"/>
                </a:cubicBezTo>
                <a:cubicBezTo>
                  <a:pt x="43542" y="431"/>
                  <a:pt x="42387" y="1407"/>
                  <a:pt x="41470" y="2038"/>
                </a:cubicBezTo>
                <a:cubicBezTo>
                  <a:pt x="39232" y="3574"/>
                  <a:pt x="37029" y="4872"/>
                  <a:pt x="33612" y="5336"/>
                </a:cubicBezTo>
                <a:cubicBezTo>
                  <a:pt x="32989" y="5416"/>
                  <a:pt x="32472" y="5460"/>
                  <a:pt x="31980" y="5460"/>
                </a:cubicBezTo>
                <a:cubicBezTo>
                  <a:pt x="31371" y="5460"/>
                  <a:pt x="30802" y="5392"/>
                  <a:pt x="30123" y="5241"/>
                </a:cubicBezTo>
                <a:cubicBezTo>
                  <a:pt x="29750" y="5162"/>
                  <a:pt x="28846" y="5072"/>
                  <a:pt x="27839" y="5072"/>
                </a:cubicBezTo>
                <a:cubicBezTo>
                  <a:pt x="26724" y="5072"/>
                  <a:pt x="25482" y="5182"/>
                  <a:pt x="24694" y="5538"/>
                </a:cubicBezTo>
                <a:cubicBezTo>
                  <a:pt x="23539" y="6071"/>
                  <a:pt x="22016" y="6265"/>
                  <a:pt x="20469" y="6265"/>
                </a:cubicBezTo>
                <a:cubicBezTo>
                  <a:pt x="19146" y="6265"/>
                  <a:pt x="17804" y="6123"/>
                  <a:pt x="16657" y="5931"/>
                </a:cubicBezTo>
                <a:cubicBezTo>
                  <a:pt x="14636" y="5589"/>
                  <a:pt x="12849" y="5387"/>
                  <a:pt x="11110" y="5387"/>
                </a:cubicBezTo>
                <a:cubicBezTo>
                  <a:pt x="8793" y="5387"/>
                  <a:pt x="6562" y="5746"/>
                  <a:pt x="3977" y="6610"/>
                </a:cubicBezTo>
                <a:cubicBezTo>
                  <a:pt x="2417" y="7134"/>
                  <a:pt x="1179" y="7801"/>
                  <a:pt x="0" y="8515"/>
                </a:cubicBezTo>
                <a:lnTo>
                  <a:pt x="53983" y="8515"/>
                </a:lnTo>
                <a:lnTo>
                  <a:pt x="53983" y="1574"/>
                </a:lnTo>
                <a:cubicBezTo>
                  <a:pt x="51696" y="973"/>
                  <a:pt x="49211" y="1"/>
                  <a:pt x="4665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5" name="Google Shape;885;p23"/>
          <p:cNvSpPr/>
          <p:nvPr/>
        </p:nvSpPr>
        <p:spPr>
          <a:xfrm rot="10800000">
            <a:off x="13" y="2"/>
            <a:ext cx="2412987" cy="395097"/>
          </a:xfrm>
          <a:custGeom>
            <a:avLst/>
            <a:gdLst/>
            <a:ahLst/>
            <a:cxnLst/>
            <a:rect l="l" t="t" r="r" b="b"/>
            <a:pathLst>
              <a:path w="18087" h="4414" extrusionOk="0">
                <a:moveTo>
                  <a:pt x="9433" y="1"/>
                </a:moveTo>
                <a:cubicBezTo>
                  <a:pt x="8856" y="1"/>
                  <a:pt x="8275" y="50"/>
                  <a:pt x="7692" y="163"/>
                </a:cubicBezTo>
                <a:cubicBezTo>
                  <a:pt x="6323" y="425"/>
                  <a:pt x="5180" y="1402"/>
                  <a:pt x="4263" y="2033"/>
                </a:cubicBezTo>
                <a:cubicBezTo>
                  <a:pt x="2918" y="2961"/>
                  <a:pt x="1584" y="3795"/>
                  <a:pt x="1" y="4414"/>
                </a:cubicBezTo>
                <a:lnTo>
                  <a:pt x="18086" y="4414"/>
                </a:lnTo>
                <a:lnTo>
                  <a:pt x="18086" y="4402"/>
                </a:lnTo>
                <a:lnTo>
                  <a:pt x="18086" y="1878"/>
                </a:lnTo>
                <a:cubicBezTo>
                  <a:pt x="15443" y="1377"/>
                  <a:pt x="12488" y="1"/>
                  <a:pt x="94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" name="Google Shape;111;p3"/>
          <p:cNvGrpSpPr/>
          <p:nvPr/>
        </p:nvGrpSpPr>
        <p:grpSpPr>
          <a:xfrm>
            <a:off x="1788187" y="92495"/>
            <a:ext cx="1543785" cy="1652350"/>
            <a:chOff x="2858600" y="1084625"/>
            <a:chExt cx="715975" cy="766325"/>
          </a:xfrm>
        </p:grpSpPr>
        <p:sp>
          <p:nvSpPr>
            <p:cNvPr id="112" name="Google Shape;112;p3"/>
            <p:cNvSpPr/>
            <p:nvPr/>
          </p:nvSpPr>
          <p:spPr>
            <a:xfrm>
              <a:off x="2858600" y="1603600"/>
              <a:ext cx="338250" cy="247350"/>
            </a:xfrm>
            <a:custGeom>
              <a:avLst/>
              <a:gdLst/>
              <a:ahLst/>
              <a:cxnLst/>
              <a:rect l="l" t="t" r="r" b="b"/>
              <a:pathLst>
                <a:path w="13530" h="9894" extrusionOk="0">
                  <a:moveTo>
                    <a:pt x="825" y="1"/>
                  </a:moveTo>
                  <a:cubicBezTo>
                    <a:pt x="539" y="512"/>
                    <a:pt x="313" y="989"/>
                    <a:pt x="170" y="1405"/>
                  </a:cubicBezTo>
                  <a:cubicBezTo>
                    <a:pt x="0" y="1894"/>
                    <a:pt x="11390" y="9894"/>
                    <a:pt x="12853" y="9894"/>
                  </a:cubicBezTo>
                  <a:cubicBezTo>
                    <a:pt x="12924" y="9894"/>
                    <a:pt x="12972" y="9875"/>
                    <a:pt x="12993" y="9835"/>
                  </a:cubicBezTo>
                  <a:cubicBezTo>
                    <a:pt x="13160" y="9514"/>
                    <a:pt x="13339" y="9192"/>
                    <a:pt x="13529" y="8871"/>
                  </a:cubicBezTo>
                  <a:cubicBezTo>
                    <a:pt x="9124" y="6466"/>
                    <a:pt x="2171" y="1048"/>
                    <a:pt x="8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2879225" y="1517575"/>
              <a:ext cx="372075" cy="307200"/>
            </a:xfrm>
            <a:custGeom>
              <a:avLst/>
              <a:gdLst/>
              <a:ahLst/>
              <a:cxnLst/>
              <a:rect l="l" t="t" r="r" b="b"/>
              <a:pathLst>
                <a:path w="14883" h="12288" extrusionOk="0">
                  <a:moveTo>
                    <a:pt x="2143" y="1"/>
                  </a:moveTo>
                  <a:cubicBezTo>
                    <a:pt x="1298" y="1203"/>
                    <a:pt x="548" y="2394"/>
                    <a:pt x="0" y="3418"/>
                  </a:cubicBezTo>
                  <a:cubicBezTo>
                    <a:pt x="1346" y="4477"/>
                    <a:pt x="8299" y="9895"/>
                    <a:pt x="12704" y="12288"/>
                  </a:cubicBezTo>
                  <a:cubicBezTo>
                    <a:pt x="13359" y="11181"/>
                    <a:pt x="14133" y="9990"/>
                    <a:pt x="14883" y="8895"/>
                  </a:cubicBezTo>
                  <a:cubicBezTo>
                    <a:pt x="14359" y="8478"/>
                    <a:pt x="12359" y="6918"/>
                    <a:pt x="11394" y="6501"/>
                  </a:cubicBezTo>
                  <a:cubicBezTo>
                    <a:pt x="10275" y="6025"/>
                    <a:pt x="6965" y="3215"/>
                    <a:pt x="6049" y="2560"/>
                  </a:cubicBezTo>
                  <a:cubicBezTo>
                    <a:pt x="5156" y="1918"/>
                    <a:pt x="2155" y="13"/>
                    <a:pt x="2155" y="13"/>
                  </a:cubicBezTo>
                  <a:lnTo>
                    <a:pt x="21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3223600" y="1099075"/>
              <a:ext cx="342025" cy="286375"/>
            </a:xfrm>
            <a:custGeom>
              <a:avLst/>
              <a:gdLst/>
              <a:ahLst/>
              <a:cxnLst/>
              <a:rect l="l" t="t" r="r" b="b"/>
              <a:pathLst>
                <a:path w="13681" h="11455" extrusionOk="0">
                  <a:moveTo>
                    <a:pt x="1584" y="0"/>
                  </a:moveTo>
                  <a:cubicBezTo>
                    <a:pt x="1203" y="536"/>
                    <a:pt x="715" y="1405"/>
                    <a:pt x="1" y="2465"/>
                  </a:cubicBezTo>
                  <a:cubicBezTo>
                    <a:pt x="822" y="3120"/>
                    <a:pt x="3727" y="5418"/>
                    <a:pt x="4882" y="6192"/>
                  </a:cubicBezTo>
                  <a:cubicBezTo>
                    <a:pt x="6251" y="7097"/>
                    <a:pt x="12002" y="11347"/>
                    <a:pt x="12002" y="11347"/>
                  </a:cubicBezTo>
                  <a:lnTo>
                    <a:pt x="12145" y="11454"/>
                  </a:lnTo>
                  <a:cubicBezTo>
                    <a:pt x="12824" y="10430"/>
                    <a:pt x="13371" y="9502"/>
                    <a:pt x="13681" y="8847"/>
                  </a:cubicBezTo>
                  <a:lnTo>
                    <a:pt x="13621" y="8835"/>
                  </a:lnTo>
                  <a:cubicBezTo>
                    <a:pt x="7335" y="2977"/>
                    <a:pt x="1596" y="24"/>
                    <a:pt x="1596" y="24"/>
                  </a:cubicBezTo>
                  <a:lnTo>
                    <a:pt x="15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3078650" y="1229450"/>
              <a:ext cx="397700" cy="325075"/>
            </a:xfrm>
            <a:custGeom>
              <a:avLst/>
              <a:gdLst/>
              <a:ahLst/>
              <a:cxnLst/>
              <a:rect l="l" t="t" r="r" b="b"/>
              <a:pathLst>
                <a:path w="15908" h="13003" extrusionOk="0">
                  <a:moveTo>
                    <a:pt x="3715" y="0"/>
                  </a:moveTo>
                  <a:cubicBezTo>
                    <a:pt x="3656" y="60"/>
                    <a:pt x="3608" y="119"/>
                    <a:pt x="3548" y="179"/>
                  </a:cubicBezTo>
                  <a:cubicBezTo>
                    <a:pt x="2751" y="1072"/>
                    <a:pt x="2501" y="2167"/>
                    <a:pt x="1929" y="2596"/>
                  </a:cubicBezTo>
                  <a:cubicBezTo>
                    <a:pt x="1453" y="2965"/>
                    <a:pt x="691" y="3453"/>
                    <a:pt x="0" y="4084"/>
                  </a:cubicBezTo>
                  <a:cubicBezTo>
                    <a:pt x="774" y="4584"/>
                    <a:pt x="7513" y="9097"/>
                    <a:pt x="11823" y="13002"/>
                  </a:cubicBezTo>
                  <a:cubicBezTo>
                    <a:pt x="12502" y="12311"/>
                    <a:pt x="14002" y="11359"/>
                    <a:pt x="14859" y="10335"/>
                  </a:cubicBezTo>
                  <a:cubicBezTo>
                    <a:pt x="15217" y="9918"/>
                    <a:pt x="15562" y="9490"/>
                    <a:pt x="15907" y="9085"/>
                  </a:cubicBezTo>
                  <a:lnTo>
                    <a:pt x="15848" y="9037"/>
                  </a:lnTo>
                  <a:cubicBezTo>
                    <a:pt x="15848" y="9037"/>
                    <a:pt x="14490" y="7870"/>
                    <a:pt x="12288" y="6073"/>
                  </a:cubicBezTo>
                  <a:cubicBezTo>
                    <a:pt x="11645" y="5549"/>
                    <a:pt x="8835" y="3608"/>
                    <a:pt x="7799" y="2882"/>
                  </a:cubicBezTo>
                  <a:cubicBezTo>
                    <a:pt x="6811" y="2191"/>
                    <a:pt x="4025" y="227"/>
                    <a:pt x="37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3171225" y="1160700"/>
              <a:ext cx="356025" cy="295575"/>
            </a:xfrm>
            <a:custGeom>
              <a:avLst/>
              <a:gdLst/>
              <a:ahLst/>
              <a:cxnLst/>
              <a:rect l="l" t="t" r="r" b="b"/>
              <a:pathLst>
                <a:path w="14241" h="11823" extrusionOk="0">
                  <a:moveTo>
                    <a:pt x="2096" y="0"/>
                  </a:moveTo>
                  <a:cubicBezTo>
                    <a:pt x="1548" y="822"/>
                    <a:pt x="857" y="1762"/>
                    <a:pt x="0" y="2739"/>
                  </a:cubicBezTo>
                  <a:cubicBezTo>
                    <a:pt x="310" y="2965"/>
                    <a:pt x="3096" y="4929"/>
                    <a:pt x="4072" y="5608"/>
                  </a:cubicBezTo>
                  <a:cubicBezTo>
                    <a:pt x="5108" y="6322"/>
                    <a:pt x="7930" y="8287"/>
                    <a:pt x="8573" y="8811"/>
                  </a:cubicBezTo>
                  <a:cubicBezTo>
                    <a:pt x="10775" y="10609"/>
                    <a:pt x="12133" y="11775"/>
                    <a:pt x="12133" y="11775"/>
                  </a:cubicBezTo>
                  <a:lnTo>
                    <a:pt x="12192" y="11823"/>
                  </a:lnTo>
                  <a:cubicBezTo>
                    <a:pt x="12942" y="10847"/>
                    <a:pt x="13645" y="9870"/>
                    <a:pt x="14240" y="8989"/>
                  </a:cubicBezTo>
                  <a:lnTo>
                    <a:pt x="14097" y="8882"/>
                  </a:lnTo>
                  <a:cubicBezTo>
                    <a:pt x="14097" y="8882"/>
                    <a:pt x="8335" y="4632"/>
                    <a:pt x="6977" y="3727"/>
                  </a:cubicBezTo>
                  <a:cubicBezTo>
                    <a:pt x="5822" y="2953"/>
                    <a:pt x="2917" y="655"/>
                    <a:pt x="20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3263200" y="1084625"/>
              <a:ext cx="311375" cy="235625"/>
            </a:xfrm>
            <a:custGeom>
              <a:avLst/>
              <a:gdLst/>
              <a:ahLst/>
              <a:cxnLst/>
              <a:rect l="l" t="t" r="r" b="b"/>
              <a:pathLst>
                <a:path w="12455" h="9425" extrusionOk="0">
                  <a:moveTo>
                    <a:pt x="589" y="1"/>
                  </a:moveTo>
                  <a:cubicBezTo>
                    <a:pt x="438" y="1"/>
                    <a:pt x="239" y="221"/>
                    <a:pt x="0" y="590"/>
                  </a:cubicBezTo>
                  <a:lnTo>
                    <a:pt x="12" y="602"/>
                  </a:lnTo>
                  <a:cubicBezTo>
                    <a:pt x="12" y="602"/>
                    <a:pt x="5751" y="3555"/>
                    <a:pt x="12037" y="9413"/>
                  </a:cubicBezTo>
                  <a:lnTo>
                    <a:pt x="12097" y="9425"/>
                  </a:lnTo>
                  <a:cubicBezTo>
                    <a:pt x="12335" y="8913"/>
                    <a:pt x="12454" y="8556"/>
                    <a:pt x="12395" y="8413"/>
                  </a:cubicBezTo>
                  <a:cubicBezTo>
                    <a:pt x="12109" y="7746"/>
                    <a:pt x="3584" y="543"/>
                    <a:pt x="631" y="7"/>
                  </a:cubicBezTo>
                  <a:cubicBezTo>
                    <a:pt x="618" y="3"/>
                    <a:pt x="603" y="1"/>
                    <a:pt x="5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2932800" y="1473525"/>
              <a:ext cx="345600" cy="267025"/>
            </a:xfrm>
            <a:custGeom>
              <a:avLst/>
              <a:gdLst/>
              <a:ahLst/>
              <a:cxnLst/>
              <a:rect l="l" t="t" r="r" b="b"/>
              <a:pathLst>
                <a:path w="13824" h="10681" extrusionOk="0">
                  <a:moveTo>
                    <a:pt x="1262" y="1"/>
                  </a:moveTo>
                  <a:cubicBezTo>
                    <a:pt x="834" y="572"/>
                    <a:pt x="417" y="1167"/>
                    <a:pt x="0" y="1775"/>
                  </a:cubicBezTo>
                  <a:lnTo>
                    <a:pt x="12" y="1786"/>
                  </a:lnTo>
                  <a:cubicBezTo>
                    <a:pt x="12" y="1786"/>
                    <a:pt x="3013" y="3680"/>
                    <a:pt x="3906" y="4334"/>
                  </a:cubicBezTo>
                  <a:cubicBezTo>
                    <a:pt x="4822" y="4989"/>
                    <a:pt x="8120" y="7787"/>
                    <a:pt x="9251" y="8275"/>
                  </a:cubicBezTo>
                  <a:cubicBezTo>
                    <a:pt x="10240" y="8692"/>
                    <a:pt x="12216" y="10252"/>
                    <a:pt x="12740" y="10680"/>
                  </a:cubicBezTo>
                  <a:cubicBezTo>
                    <a:pt x="13109" y="10121"/>
                    <a:pt x="13478" y="9609"/>
                    <a:pt x="13823" y="9109"/>
                  </a:cubicBezTo>
                  <a:cubicBezTo>
                    <a:pt x="13466" y="8847"/>
                    <a:pt x="9120" y="5465"/>
                    <a:pt x="8037" y="4703"/>
                  </a:cubicBezTo>
                  <a:cubicBezTo>
                    <a:pt x="6906" y="3918"/>
                    <a:pt x="5132" y="3072"/>
                    <a:pt x="4084" y="2406"/>
                  </a:cubicBezTo>
                  <a:cubicBezTo>
                    <a:pt x="3132" y="1775"/>
                    <a:pt x="1524" y="262"/>
                    <a:pt x="1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2964350" y="1433350"/>
              <a:ext cx="339950" cy="267900"/>
            </a:xfrm>
            <a:custGeom>
              <a:avLst/>
              <a:gdLst/>
              <a:ahLst/>
              <a:cxnLst/>
              <a:rect l="l" t="t" r="r" b="b"/>
              <a:pathLst>
                <a:path w="13598" h="10716" extrusionOk="0">
                  <a:moveTo>
                    <a:pt x="1191" y="0"/>
                  </a:moveTo>
                  <a:cubicBezTo>
                    <a:pt x="822" y="512"/>
                    <a:pt x="405" y="1048"/>
                    <a:pt x="0" y="1608"/>
                  </a:cubicBezTo>
                  <a:cubicBezTo>
                    <a:pt x="262" y="1869"/>
                    <a:pt x="1870" y="3393"/>
                    <a:pt x="2822" y="4013"/>
                  </a:cubicBezTo>
                  <a:cubicBezTo>
                    <a:pt x="3870" y="4679"/>
                    <a:pt x="5644" y="5525"/>
                    <a:pt x="6775" y="6310"/>
                  </a:cubicBezTo>
                  <a:cubicBezTo>
                    <a:pt x="7858" y="7072"/>
                    <a:pt x="12216" y="10454"/>
                    <a:pt x="12561" y="10716"/>
                  </a:cubicBezTo>
                  <a:cubicBezTo>
                    <a:pt x="12942" y="10180"/>
                    <a:pt x="13300" y="9680"/>
                    <a:pt x="13597" y="9263"/>
                  </a:cubicBezTo>
                  <a:lnTo>
                    <a:pt x="13585" y="9251"/>
                  </a:lnTo>
                  <a:cubicBezTo>
                    <a:pt x="12764" y="8358"/>
                    <a:pt x="6739" y="4394"/>
                    <a:pt x="5787" y="3739"/>
                  </a:cubicBezTo>
                  <a:cubicBezTo>
                    <a:pt x="4834" y="3072"/>
                    <a:pt x="1215" y="12"/>
                    <a:pt x="1215" y="12"/>
                  </a:cubicBezTo>
                  <a:lnTo>
                    <a:pt x="119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2994100" y="1331850"/>
              <a:ext cx="380150" cy="332800"/>
            </a:xfrm>
            <a:custGeom>
              <a:avLst/>
              <a:gdLst/>
              <a:ahLst/>
              <a:cxnLst/>
              <a:rect l="l" t="t" r="r" b="b"/>
              <a:pathLst>
                <a:path w="15206" h="13312" extrusionOk="0">
                  <a:moveTo>
                    <a:pt x="3382" y="0"/>
                  </a:moveTo>
                  <a:cubicBezTo>
                    <a:pt x="3049" y="286"/>
                    <a:pt x="2728" y="595"/>
                    <a:pt x="2454" y="941"/>
                  </a:cubicBezTo>
                  <a:cubicBezTo>
                    <a:pt x="2144" y="1322"/>
                    <a:pt x="1156" y="2524"/>
                    <a:pt x="1" y="4060"/>
                  </a:cubicBezTo>
                  <a:lnTo>
                    <a:pt x="25" y="4060"/>
                  </a:lnTo>
                  <a:cubicBezTo>
                    <a:pt x="25" y="4060"/>
                    <a:pt x="3644" y="7132"/>
                    <a:pt x="4597" y="7787"/>
                  </a:cubicBezTo>
                  <a:cubicBezTo>
                    <a:pt x="5549" y="8442"/>
                    <a:pt x="11598" y="12395"/>
                    <a:pt x="12395" y="13287"/>
                  </a:cubicBezTo>
                  <a:lnTo>
                    <a:pt x="12407" y="13311"/>
                  </a:lnTo>
                  <a:cubicBezTo>
                    <a:pt x="12669" y="12942"/>
                    <a:pt x="12884" y="12633"/>
                    <a:pt x="13038" y="12395"/>
                  </a:cubicBezTo>
                  <a:cubicBezTo>
                    <a:pt x="13884" y="11132"/>
                    <a:pt x="14812" y="9335"/>
                    <a:pt x="15205" y="8918"/>
                  </a:cubicBezTo>
                  <a:cubicBezTo>
                    <a:pt x="10907" y="5013"/>
                    <a:pt x="4156" y="524"/>
                    <a:pt x="3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3209625" y="1739100"/>
              <a:ext cx="600" cy="250"/>
            </a:xfrm>
            <a:custGeom>
              <a:avLst/>
              <a:gdLst/>
              <a:ahLst/>
              <a:cxnLst/>
              <a:rect l="l" t="t" r="r" b="b"/>
              <a:pathLst>
                <a:path w="24" h="10" extrusionOk="0">
                  <a:moveTo>
                    <a:pt x="22" y="1"/>
                  </a:moveTo>
                  <a:cubicBezTo>
                    <a:pt x="21" y="1"/>
                    <a:pt x="12" y="4"/>
                    <a:pt x="0" y="10"/>
                  </a:cubicBezTo>
                  <a:cubicBezTo>
                    <a:pt x="18" y="4"/>
                    <a:pt x="24" y="1"/>
                    <a:pt x="22" y="1"/>
                  </a:cubicBezTo>
                  <a:close/>
                </a:path>
              </a:pathLst>
            </a:custGeom>
            <a:solidFill>
              <a:srgbClr val="5A28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3442675" y="1450000"/>
              <a:ext cx="925" cy="925"/>
            </a:xfrm>
            <a:custGeom>
              <a:avLst/>
              <a:gdLst/>
              <a:ahLst/>
              <a:cxnLst/>
              <a:rect l="l" t="t" r="r" b="b"/>
              <a:pathLst>
                <a:path w="37" h="37" extrusionOk="0">
                  <a:moveTo>
                    <a:pt x="25" y="1"/>
                  </a:moveTo>
                  <a:cubicBezTo>
                    <a:pt x="1" y="1"/>
                    <a:pt x="1" y="37"/>
                    <a:pt x="25" y="37"/>
                  </a:cubicBezTo>
                  <a:cubicBezTo>
                    <a:pt x="36" y="25"/>
                    <a:pt x="36" y="1"/>
                    <a:pt x="25" y="1"/>
                  </a:cubicBezTo>
                  <a:close/>
                </a:path>
              </a:pathLst>
            </a:custGeom>
            <a:solidFill>
              <a:srgbClr val="5A28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2876950" y="1627925"/>
              <a:ext cx="19550" cy="22250"/>
            </a:xfrm>
            <a:custGeom>
              <a:avLst/>
              <a:gdLst/>
              <a:ahLst/>
              <a:cxnLst/>
              <a:rect l="l" t="t" r="r" b="b"/>
              <a:pathLst>
                <a:path w="782" h="890" extrusionOk="0">
                  <a:moveTo>
                    <a:pt x="728" y="1"/>
                  </a:moveTo>
                  <a:cubicBezTo>
                    <a:pt x="723" y="1"/>
                    <a:pt x="717" y="2"/>
                    <a:pt x="710" y="4"/>
                  </a:cubicBezTo>
                  <a:cubicBezTo>
                    <a:pt x="544" y="63"/>
                    <a:pt x="460" y="230"/>
                    <a:pt x="353" y="349"/>
                  </a:cubicBezTo>
                  <a:cubicBezTo>
                    <a:pt x="246" y="480"/>
                    <a:pt x="103" y="611"/>
                    <a:pt x="32" y="778"/>
                  </a:cubicBezTo>
                  <a:cubicBezTo>
                    <a:pt x="0" y="820"/>
                    <a:pt x="42" y="889"/>
                    <a:pt x="94" y="889"/>
                  </a:cubicBezTo>
                  <a:cubicBezTo>
                    <a:pt x="101" y="889"/>
                    <a:pt x="108" y="888"/>
                    <a:pt x="115" y="885"/>
                  </a:cubicBezTo>
                  <a:cubicBezTo>
                    <a:pt x="270" y="813"/>
                    <a:pt x="389" y="659"/>
                    <a:pt x="484" y="528"/>
                  </a:cubicBezTo>
                  <a:cubicBezTo>
                    <a:pt x="603" y="397"/>
                    <a:pt x="758" y="242"/>
                    <a:pt x="782" y="51"/>
                  </a:cubicBezTo>
                  <a:cubicBezTo>
                    <a:pt x="772" y="22"/>
                    <a:pt x="754" y="1"/>
                    <a:pt x="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2897375" y="1639250"/>
              <a:ext cx="19400" cy="21225"/>
            </a:xfrm>
            <a:custGeom>
              <a:avLst/>
              <a:gdLst/>
              <a:ahLst/>
              <a:cxnLst/>
              <a:rect l="l" t="t" r="r" b="b"/>
              <a:pathLst>
                <a:path w="776" h="849" extrusionOk="0">
                  <a:moveTo>
                    <a:pt x="631" y="1"/>
                  </a:moveTo>
                  <a:cubicBezTo>
                    <a:pt x="608" y="1"/>
                    <a:pt x="584" y="9"/>
                    <a:pt x="560" y="27"/>
                  </a:cubicBezTo>
                  <a:cubicBezTo>
                    <a:pt x="441" y="134"/>
                    <a:pt x="346" y="277"/>
                    <a:pt x="239" y="420"/>
                  </a:cubicBezTo>
                  <a:cubicBezTo>
                    <a:pt x="131" y="539"/>
                    <a:pt x="24" y="634"/>
                    <a:pt x="0" y="801"/>
                  </a:cubicBezTo>
                  <a:cubicBezTo>
                    <a:pt x="0" y="825"/>
                    <a:pt x="12" y="849"/>
                    <a:pt x="36" y="849"/>
                  </a:cubicBezTo>
                  <a:cubicBezTo>
                    <a:pt x="191" y="801"/>
                    <a:pt x="298" y="682"/>
                    <a:pt x="417" y="575"/>
                  </a:cubicBezTo>
                  <a:cubicBezTo>
                    <a:pt x="536" y="456"/>
                    <a:pt x="667" y="337"/>
                    <a:pt x="739" y="194"/>
                  </a:cubicBezTo>
                  <a:cubicBezTo>
                    <a:pt x="776" y="101"/>
                    <a:pt x="712" y="1"/>
                    <a:pt x="6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2915825" y="1656200"/>
              <a:ext cx="22350" cy="23325"/>
            </a:xfrm>
            <a:custGeom>
              <a:avLst/>
              <a:gdLst/>
              <a:ahLst/>
              <a:cxnLst/>
              <a:rect l="l" t="t" r="r" b="b"/>
              <a:pathLst>
                <a:path w="894" h="933" extrusionOk="0">
                  <a:moveTo>
                    <a:pt x="751" y="1"/>
                  </a:moveTo>
                  <a:cubicBezTo>
                    <a:pt x="743" y="1"/>
                    <a:pt x="735" y="2"/>
                    <a:pt x="727" y="4"/>
                  </a:cubicBezTo>
                  <a:cubicBezTo>
                    <a:pt x="644" y="16"/>
                    <a:pt x="620" y="52"/>
                    <a:pt x="548" y="123"/>
                  </a:cubicBezTo>
                  <a:cubicBezTo>
                    <a:pt x="477" y="230"/>
                    <a:pt x="405" y="337"/>
                    <a:pt x="334" y="421"/>
                  </a:cubicBezTo>
                  <a:cubicBezTo>
                    <a:pt x="227" y="552"/>
                    <a:pt x="36" y="706"/>
                    <a:pt x="1" y="885"/>
                  </a:cubicBezTo>
                  <a:cubicBezTo>
                    <a:pt x="1" y="909"/>
                    <a:pt x="13" y="933"/>
                    <a:pt x="48" y="933"/>
                  </a:cubicBezTo>
                  <a:cubicBezTo>
                    <a:pt x="239" y="909"/>
                    <a:pt x="405" y="706"/>
                    <a:pt x="525" y="587"/>
                  </a:cubicBezTo>
                  <a:cubicBezTo>
                    <a:pt x="655" y="456"/>
                    <a:pt x="894" y="254"/>
                    <a:pt x="834" y="63"/>
                  </a:cubicBezTo>
                  <a:cubicBezTo>
                    <a:pt x="824" y="24"/>
                    <a:pt x="790" y="1"/>
                    <a:pt x="7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2940225" y="1674075"/>
              <a:ext cx="16400" cy="17675"/>
            </a:xfrm>
            <a:custGeom>
              <a:avLst/>
              <a:gdLst/>
              <a:ahLst/>
              <a:cxnLst/>
              <a:rect l="l" t="t" r="r" b="b"/>
              <a:pathLst>
                <a:path w="656" h="707" extrusionOk="0">
                  <a:moveTo>
                    <a:pt x="584" y="1"/>
                  </a:moveTo>
                  <a:cubicBezTo>
                    <a:pt x="436" y="1"/>
                    <a:pt x="328" y="131"/>
                    <a:pt x="251" y="241"/>
                  </a:cubicBezTo>
                  <a:cubicBezTo>
                    <a:pt x="156" y="360"/>
                    <a:pt x="1" y="515"/>
                    <a:pt x="37" y="670"/>
                  </a:cubicBezTo>
                  <a:cubicBezTo>
                    <a:pt x="37" y="694"/>
                    <a:pt x="72" y="706"/>
                    <a:pt x="84" y="706"/>
                  </a:cubicBezTo>
                  <a:cubicBezTo>
                    <a:pt x="90" y="706"/>
                    <a:pt x="96" y="706"/>
                    <a:pt x="101" y="706"/>
                  </a:cubicBezTo>
                  <a:cubicBezTo>
                    <a:pt x="257" y="706"/>
                    <a:pt x="337" y="547"/>
                    <a:pt x="418" y="432"/>
                  </a:cubicBezTo>
                  <a:cubicBezTo>
                    <a:pt x="501" y="313"/>
                    <a:pt x="620" y="194"/>
                    <a:pt x="656" y="51"/>
                  </a:cubicBezTo>
                  <a:cubicBezTo>
                    <a:pt x="656" y="39"/>
                    <a:pt x="632" y="3"/>
                    <a:pt x="620" y="3"/>
                  </a:cubicBezTo>
                  <a:cubicBezTo>
                    <a:pt x="608" y="2"/>
                    <a:pt x="595" y="1"/>
                    <a:pt x="5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2960025" y="1688950"/>
              <a:ext cx="18325" cy="22725"/>
            </a:xfrm>
            <a:custGeom>
              <a:avLst/>
              <a:gdLst/>
              <a:ahLst/>
              <a:cxnLst/>
              <a:rect l="l" t="t" r="r" b="b"/>
              <a:pathLst>
                <a:path w="733" h="909" extrusionOk="0">
                  <a:moveTo>
                    <a:pt x="651" y="1"/>
                  </a:moveTo>
                  <a:cubicBezTo>
                    <a:pt x="647" y="1"/>
                    <a:pt x="642" y="2"/>
                    <a:pt x="638" y="4"/>
                  </a:cubicBezTo>
                  <a:cubicBezTo>
                    <a:pt x="519" y="16"/>
                    <a:pt x="411" y="194"/>
                    <a:pt x="340" y="289"/>
                  </a:cubicBezTo>
                  <a:cubicBezTo>
                    <a:pt x="233" y="408"/>
                    <a:pt x="102" y="551"/>
                    <a:pt x="42" y="706"/>
                  </a:cubicBezTo>
                  <a:cubicBezTo>
                    <a:pt x="0" y="807"/>
                    <a:pt x="83" y="908"/>
                    <a:pt x="173" y="908"/>
                  </a:cubicBezTo>
                  <a:cubicBezTo>
                    <a:pt x="211" y="908"/>
                    <a:pt x="249" y="891"/>
                    <a:pt x="281" y="849"/>
                  </a:cubicBezTo>
                  <a:cubicBezTo>
                    <a:pt x="376" y="718"/>
                    <a:pt x="483" y="575"/>
                    <a:pt x="554" y="420"/>
                  </a:cubicBezTo>
                  <a:cubicBezTo>
                    <a:pt x="602" y="337"/>
                    <a:pt x="733" y="170"/>
                    <a:pt x="709" y="51"/>
                  </a:cubicBezTo>
                  <a:cubicBezTo>
                    <a:pt x="699" y="22"/>
                    <a:pt x="673" y="1"/>
                    <a:pt x="6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2983700" y="1707075"/>
              <a:ext cx="15200" cy="20925"/>
            </a:xfrm>
            <a:custGeom>
              <a:avLst/>
              <a:gdLst/>
              <a:ahLst/>
              <a:cxnLst/>
              <a:rect l="l" t="t" r="r" b="b"/>
              <a:pathLst>
                <a:path w="608" h="837" extrusionOk="0">
                  <a:moveTo>
                    <a:pt x="559" y="0"/>
                  </a:moveTo>
                  <a:cubicBezTo>
                    <a:pt x="555" y="0"/>
                    <a:pt x="551" y="2"/>
                    <a:pt x="548" y="5"/>
                  </a:cubicBezTo>
                  <a:cubicBezTo>
                    <a:pt x="417" y="53"/>
                    <a:pt x="322" y="124"/>
                    <a:pt x="250" y="243"/>
                  </a:cubicBezTo>
                  <a:cubicBezTo>
                    <a:pt x="167" y="386"/>
                    <a:pt x="0" y="529"/>
                    <a:pt x="0" y="707"/>
                  </a:cubicBezTo>
                  <a:cubicBezTo>
                    <a:pt x="0" y="784"/>
                    <a:pt x="69" y="837"/>
                    <a:pt x="133" y="837"/>
                  </a:cubicBezTo>
                  <a:cubicBezTo>
                    <a:pt x="149" y="837"/>
                    <a:pt x="165" y="834"/>
                    <a:pt x="179" y="826"/>
                  </a:cubicBezTo>
                  <a:cubicBezTo>
                    <a:pt x="322" y="767"/>
                    <a:pt x="381" y="588"/>
                    <a:pt x="477" y="457"/>
                  </a:cubicBezTo>
                  <a:cubicBezTo>
                    <a:pt x="548" y="326"/>
                    <a:pt x="607" y="207"/>
                    <a:pt x="584" y="41"/>
                  </a:cubicBezTo>
                  <a:cubicBezTo>
                    <a:pt x="584" y="14"/>
                    <a:pt x="570" y="0"/>
                    <a:pt x="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3007725" y="1726875"/>
              <a:ext cx="18850" cy="23175"/>
            </a:xfrm>
            <a:custGeom>
              <a:avLst/>
              <a:gdLst/>
              <a:ahLst/>
              <a:cxnLst/>
              <a:rect l="l" t="t" r="r" b="b"/>
              <a:pathLst>
                <a:path w="754" h="927" extrusionOk="0">
                  <a:moveTo>
                    <a:pt x="635" y="1"/>
                  </a:moveTo>
                  <a:cubicBezTo>
                    <a:pt x="615" y="1"/>
                    <a:pt x="594" y="8"/>
                    <a:pt x="575" y="23"/>
                  </a:cubicBezTo>
                  <a:cubicBezTo>
                    <a:pt x="468" y="94"/>
                    <a:pt x="373" y="225"/>
                    <a:pt x="301" y="320"/>
                  </a:cubicBezTo>
                  <a:cubicBezTo>
                    <a:pt x="218" y="439"/>
                    <a:pt x="123" y="558"/>
                    <a:pt x="51" y="701"/>
                  </a:cubicBezTo>
                  <a:cubicBezTo>
                    <a:pt x="0" y="820"/>
                    <a:pt x="94" y="926"/>
                    <a:pt x="196" y="926"/>
                  </a:cubicBezTo>
                  <a:cubicBezTo>
                    <a:pt x="237" y="926"/>
                    <a:pt x="279" y="909"/>
                    <a:pt x="313" y="868"/>
                  </a:cubicBezTo>
                  <a:cubicBezTo>
                    <a:pt x="408" y="749"/>
                    <a:pt x="492" y="618"/>
                    <a:pt x="575" y="487"/>
                  </a:cubicBezTo>
                  <a:cubicBezTo>
                    <a:pt x="647" y="356"/>
                    <a:pt x="754" y="225"/>
                    <a:pt x="730" y="82"/>
                  </a:cubicBezTo>
                  <a:cubicBezTo>
                    <a:pt x="722" y="33"/>
                    <a:pt x="680" y="1"/>
                    <a:pt x="6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3036500" y="1740700"/>
              <a:ext cx="15600" cy="19950"/>
            </a:xfrm>
            <a:custGeom>
              <a:avLst/>
              <a:gdLst/>
              <a:ahLst/>
              <a:cxnLst/>
              <a:rect l="l" t="t" r="r" b="b"/>
              <a:pathLst>
                <a:path w="624" h="798" extrusionOk="0">
                  <a:moveTo>
                    <a:pt x="609" y="0"/>
                  </a:moveTo>
                  <a:cubicBezTo>
                    <a:pt x="604" y="0"/>
                    <a:pt x="598" y="2"/>
                    <a:pt x="591" y="5"/>
                  </a:cubicBezTo>
                  <a:cubicBezTo>
                    <a:pt x="496" y="89"/>
                    <a:pt x="377" y="136"/>
                    <a:pt x="281" y="243"/>
                  </a:cubicBezTo>
                  <a:cubicBezTo>
                    <a:pt x="174" y="351"/>
                    <a:pt x="79" y="482"/>
                    <a:pt x="31" y="624"/>
                  </a:cubicBezTo>
                  <a:cubicBezTo>
                    <a:pt x="0" y="734"/>
                    <a:pt x="82" y="797"/>
                    <a:pt x="169" y="797"/>
                  </a:cubicBezTo>
                  <a:cubicBezTo>
                    <a:pt x="214" y="797"/>
                    <a:pt x="261" y="780"/>
                    <a:pt x="293" y="743"/>
                  </a:cubicBezTo>
                  <a:cubicBezTo>
                    <a:pt x="389" y="660"/>
                    <a:pt x="424" y="541"/>
                    <a:pt x="472" y="422"/>
                  </a:cubicBezTo>
                  <a:cubicBezTo>
                    <a:pt x="531" y="291"/>
                    <a:pt x="567" y="148"/>
                    <a:pt x="615" y="17"/>
                  </a:cubicBezTo>
                  <a:cubicBezTo>
                    <a:pt x="623" y="9"/>
                    <a:pt x="620" y="0"/>
                    <a:pt x="6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3059425" y="1759750"/>
              <a:ext cx="14775" cy="18875"/>
            </a:xfrm>
            <a:custGeom>
              <a:avLst/>
              <a:gdLst/>
              <a:ahLst/>
              <a:cxnLst/>
              <a:rect l="l" t="t" r="r" b="b"/>
              <a:pathLst>
                <a:path w="591" h="755" extrusionOk="0">
                  <a:moveTo>
                    <a:pt x="474" y="0"/>
                  </a:moveTo>
                  <a:cubicBezTo>
                    <a:pt x="457" y="0"/>
                    <a:pt x="439" y="6"/>
                    <a:pt x="424" y="17"/>
                  </a:cubicBezTo>
                  <a:cubicBezTo>
                    <a:pt x="353" y="65"/>
                    <a:pt x="293" y="184"/>
                    <a:pt x="234" y="255"/>
                  </a:cubicBezTo>
                  <a:cubicBezTo>
                    <a:pt x="150" y="362"/>
                    <a:pt x="55" y="458"/>
                    <a:pt x="19" y="577"/>
                  </a:cubicBezTo>
                  <a:cubicBezTo>
                    <a:pt x="1" y="669"/>
                    <a:pt x="90" y="755"/>
                    <a:pt x="175" y="755"/>
                  </a:cubicBezTo>
                  <a:cubicBezTo>
                    <a:pt x="200" y="755"/>
                    <a:pt x="224" y="748"/>
                    <a:pt x="245" y="732"/>
                  </a:cubicBezTo>
                  <a:cubicBezTo>
                    <a:pt x="353" y="660"/>
                    <a:pt x="388" y="517"/>
                    <a:pt x="448" y="398"/>
                  </a:cubicBezTo>
                  <a:cubicBezTo>
                    <a:pt x="531" y="303"/>
                    <a:pt x="591" y="184"/>
                    <a:pt x="555" y="65"/>
                  </a:cubicBezTo>
                  <a:cubicBezTo>
                    <a:pt x="547" y="24"/>
                    <a:pt x="511" y="0"/>
                    <a:pt x="4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3082450" y="1775575"/>
              <a:ext cx="14675" cy="16950"/>
            </a:xfrm>
            <a:custGeom>
              <a:avLst/>
              <a:gdLst/>
              <a:ahLst/>
              <a:cxnLst/>
              <a:rect l="l" t="t" r="r" b="b"/>
              <a:pathLst>
                <a:path w="587" h="678" extrusionOk="0">
                  <a:moveTo>
                    <a:pt x="447" y="1"/>
                  </a:moveTo>
                  <a:cubicBezTo>
                    <a:pt x="404" y="1"/>
                    <a:pt x="357" y="30"/>
                    <a:pt x="337" y="51"/>
                  </a:cubicBezTo>
                  <a:cubicBezTo>
                    <a:pt x="217" y="218"/>
                    <a:pt x="86" y="384"/>
                    <a:pt x="27" y="575"/>
                  </a:cubicBezTo>
                  <a:cubicBezTo>
                    <a:pt x="1" y="635"/>
                    <a:pt x="57" y="677"/>
                    <a:pt x="112" y="677"/>
                  </a:cubicBezTo>
                  <a:cubicBezTo>
                    <a:pt x="133" y="677"/>
                    <a:pt x="154" y="671"/>
                    <a:pt x="170" y="658"/>
                  </a:cubicBezTo>
                  <a:cubicBezTo>
                    <a:pt x="325" y="563"/>
                    <a:pt x="420" y="384"/>
                    <a:pt x="539" y="230"/>
                  </a:cubicBezTo>
                  <a:cubicBezTo>
                    <a:pt x="587" y="182"/>
                    <a:pt x="587" y="110"/>
                    <a:pt x="563" y="63"/>
                  </a:cubicBezTo>
                  <a:cubicBezTo>
                    <a:pt x="527" y="39"/>
                    <a:pt x="515" y="27"/>
                    <a:pt x="467" y="3"/>
                  </a:cubicBezTo>
                  <a:cubicBezTo>
                    <a:pt x="461" y="2"/>
                    <a:pt x="454" y="1"/>
                    <a:pt x="4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3104250" y="1788150"/>
              <a:ext cx="17750" cy="17000"/>
            </a:xfrm>
            <a:custGeom>
              <a:avLst/>
              <a:gdLst/>
              <a:ahLst/>
              <a:cxnLst/>
              <a:rect l="l" t="t" r="r" b="b"/>
              <a:pathLst>
                <a:path w="710" h="680" extrusionOk="0">
                  <a:moveTo>
                    <a:pt x="543" y="0"/>
                  </a:moveTo>
                  <a:cubicBezTo>
                    <a:pt x="521" y="0"/>
                    <a:pt x="498" y="8"/>
                    <a:pt x="477" y="24"/>
                  </a:cubicBezTo>
                  <a:cubicBezTo>
                    <a:pt x="357" y="119"/>
                    <a:pt x="262" y="239"/>
                    <a:pt x="179" y="346"/>
                  </a:cubicBezTo>
                  <a:lnTo>
                    <a:pt x="48" y="524"/>
                  </a:lnTo>
                  <a:cubicBezTo>
                    <a:pt x="0" y="584"/>
                    <a:pt x="12" y="608"/>
                    <a:pt x="24" y="667"/>
                  </a:cubicBezTo>
                  <a:cubicBezTo>
                    <a:pt x="24" y="667"/>
                    <a:pt x="24" y="679"/>
                    <a:pt x="48" y="679"/>
                  </a:cubicBezTo>
                  <a:cubicBezTo>
                    <a:pt x="107" y="679"/>
                    <a:pt x="119" y="679"/>
                    <a:pt x="167" y="643"/>
                  </a:cubicBezTo>
                  <a:cubicBezTo>
                    <a:pt x="227" y="620"/>
                    <a:pt x="262" y="548"/>
                    <a:pt x="310" y="500"/>
                  </a:cubicBezTo>
                  <a:cubicBezTo>
                    <a:pt x="417" y="393"/>
                    <a:pt x="536" y="286"/>
                    <a:pt x="643" y="191"/>
                  </a:cubicBezTo>
                  <a:cubicBezTo>
                    <a:pt x="710" y="115"/>
                    <a:pt x="632" y="0"/>
                    <a:pt x="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3124725" y="1800650"/>
              <a:ext cx="15550" cy="18150"/>
            </a:xfrm>
            <a:custGeom>
              <a:avLst/>
              <a:gdLst/>
              <a:ahLst/>
              <a:cxnLst/>
              <a:rect l="l" t="t" r="r" b="b"/>
              <a:pathLst>
                <a:path w="622" h="726" extrusionOk="0">
                  <a:moveTo>
                    <a:pt x="574" y="0"/>
                  </a:moveTo>
                  <a:cubicBezTo>
                    <a:pt x="455" y="12"/>
                    <a:pt x="372" y="120"/>
                    <a:pt x="312" y="191"/>
                  </a:cubicBezTo>
                  <a:cubicBezTo>
                    <a:pt x="217" y="298"/>
                    <a:pt x="122" y="417"/>
                    <a:pt x="62" y="536"/>
                  </a:cubicBezTo>
                  <a:cubicBezTo>
                    <a:pt x="0" y="634"/>
                    <a:pt x="91" y="725"/>
                    <a:pt x="185" y="725"/>
                  </a:cubicBezTo>
                  <a:cubicBezTo>
                    <a:pt x="217" y="725"/>
                    <a:pt x="250" y="715"/>
                    <a:pt x="277" y="691"/>
                  </a:cubicBezTo>
                  <a:cubicBezTo>
                    <a:pt x="372" y="596"/>
                    <a:pt x="431" y="477"/>
                    <a:pt x="491" y="358"/>
                  </a:cubicBezTo>
                  <a:cubicBezTo>
                    <a:pt x="551" y="274"/>
                    <a:pt x="622" y="143"/>
                    <a:pt x="610" y="36"/>
                  </a:cubicBezTo>
                  <a:cubicBezTo>
                    <a:pt x="610" y="12"/>
                    <a:pt x="598" y="0"/>
                    <a:pt x="5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3147525" y="1811525"/>
              <a:ext cx="14775" cy="22725"/>
            </a:xfrm>
            <a:custGeom>
              <a:avLst/>
              <a:gdLst/>
              <a:ahLst/>
              <a:cxnLst/>
              <a:rect l="l" t="t" r="r" b="b"/>
              <a:pathLst>
                <a:path w="591" h="909" extrusionOk="0">
                  <a:moveTo>
                    <a:pt x="522" y="0"/>
                  </a:moveTo>
                  <a:cubicBezTo>
                    <a:pt x="502" y="0"/>
                    <a:pt x="482" y="10"/>
                    <a:pt x="472" y="30"/>
                  </a:cubicBezTo>
                  <a:cubicBezTo>
                    <a:pt x="412" y="149"/>
                    <a:pt x="353" y="268"/>
                    <a:pt x="281" y="387"/>
                  </a:cubicBezTo>
                  <a:cubicBezTo>
                    <a:pt x="198" y="506"/>
                    <a:pt x="103" y="601"/>
                    <a:pt x="43" y="744"/>
                  </a:cubicBezTo>
                  <a:cubicBezTo>
                    <a:pt x="0" y="839"/>
                    <a:pt x="69" y="909"/>
                    <a:pt x="151" y="909"/>
                  </a:cubicBezTo>
                  <a:cubicBezTo>
                    <a:pt x="183" y="909"/>
                    <a:pt x="216" y="898"/>
                    <a:pt x="246" y="875"/>
                  </a:cubicBezTo>
                  <a:cubicBezTo>
                    <a:pt x="424" y="685"/>
                    <a:pt x="591" y="327"/>
                    <a:pt x="579" y="54"/>
                  </a:cubicBezTo>
                  <a:cubicBezTo>
                    <a:pt x="579" y="19"/>
                    <a:pt x="551" y="0"/>
                    <a:pt x="5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3287300" y="1091875"/>
              <a:ext cx="15425" cy="16150"/>
            </a:xfrm>
            <a:custGeom>
              <a:avLst/>
              <a:gdLst/>
              <a:ahLst/>
              <a:cxnLst/>
              <a:rect l="l" t="t" r="r" b="b"/>
              <a:pathLst>
                <a:path w="617" h="646" extrusionOk="0">
                  <a:moveTo>
                    <a:pt x="472" y="1"/>
                  </a:moveTo>
                  <a:cubicBezTo>
                    <a:pt x="462" y="1"/>
                    <a:pt x="451" y="1"/>
                    <a:pt x="441" y="3"/>
                  </a:cubicBezTo>
                  <a:cubicBezTo>
                    <a:pt x="322" y="27"/>
                    <a:pt x="239" y="181"/>
                    <a:pt x="179" y="265"/>
                  </a:cubicBezTo>
                  <a:cubicBezTo>
                    <a:pt x="120" y="360"/>
                    <a:pt x="24" y="443"/>
                    <a:pt x="13" y="550"/>
                  </a:cubicBezTo>
                  <a:cubicBezTo>
                    <a:pt x="1" y="598"/>
                    <a:pt x="48" y="646"/>
                    <a:pt x="84" y="646"/>
                  </a:cubicBezTo>
                  <a:cubicBezTo>
                    <a:pt x="191" y="646"/>
                    <a:pt x="286" y="539"/>
                    <a:pt x="358" y="467"/>
                  </a:cubicBezTo>
                  <a:cubicBezTo>
                    <a:pt x="441" y="372"/>
                    <a:pt x="560" y="265"/>
                    <a:pt x="596" y="134"/>
                  </a:cubicBezTo>
                  <a:cubicBezTo>
                    <a:pt x="617" y="40"/>
                    <a:pt x="546" y="1"/>
                    <a:pt x="4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3305025" y="1104725"/>
              <a:ext cx="12450" cy="13025"/>
            </a:xfrm>
            <a:custGeom>
              <a:avLst/>
              <a:gdLst/>
              <a:ahLst/>
              <a:cxnLst/>
              <a:rect l="l" t="t" r="r" b="b"/>
              <a:pathLst>
                <a:path w="498" h="521" extrusionOk="0">
                  <a:moveTo>
                    <a:pt x="408" y="0"/>
                  </a:moveTo>
                  <a:cubicBezTo>
                    <a:pt x="393" y="0"/>
                    <a:pt x="377" y="4"/>
                    <a:pt x="363" y="13"/>
                  </a:cubicBezTo>
                  <a:cubicBezTo>
                    <a:pt x="292" y="48"/>
                    <a:pt x="244" y="132"/>
                    <a:pt x="185" y="203"/>
                  </a:cubicBezTo>
                  <a:cubicBezTo>
                    <a:pt x="125" y="275"/>
                    <a:pt x="66" y="346"/>
                    <a:pt x="18" y="441"/>
                  </a:cubicBezTo>
                  <a:cubicBezTo>
                    <a:pt x="1" y="484"/>
                    <a:pt x="32" y="520"/>
                    <a:pt x="69" y="520"/>
                  </a:cubicBezTo>
                  <a:cubicBezTo>
                    <a:pt x="84" y="520"/>
                    <a:pt x="100" y="514"/>
                    <a:pt x="113" y="501"/>
                  </a:cubicBezTo>
                  <a:cubicBezTo>
                    <a:pt x="173" y="441"/>
                    <a:pt x="244" y="382"/>
                    <a:pt x="304" y="310"/>
                  </a:cubicBezTo>
                  <a:lnTo>
                    <a:pt x="387" y="215"/>
                  </a:lnTo>
                  <a:cubicBezTo>
                    <a:pt x="435" y="167"/>
                    <a:pt x="435" y="132"/>
                    <a:pt x="470" y="84"/>
                  </a:cubicBezTo>
                  <a:cubicBezTo>
                    <a:pt x="498" y="39"/>
                    <a:pt x="456" y="0"/>
                    <a:pt x="4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3322725" y="1111400"/>
              <a:ext cx="15150" cy="14325"/>
            </a:xfrm>
            <a:custGeom>
              <a:avLst/>
              <a:gdLst/>
              <a:ahLst/>
              <a:cxnLst/>
              <a:rect l="l" t="t" r="r" b="b"/>
              <a:pathLst>
                <a:path w="606" h="573" extrusionOk="0">
                  <a:moveTo>
                    <a:pt x="422" y="1"/>
                  </a:moveTo>
                  <a:cubicBezTo>
                    <a:pt x="385" y="1"/>
                    <a:pt x="345" y="17"/>
                    <a:pt x="310" y="55"/>
                  </a:cubicBezTo>
                  <a:cubicBezTo>
                    <a:pt x="239" y="127"/>
                    <a:pt x="179" y="234"/>
                    <a:pt x="120" y="317"/>
                  </a:cubicBezTo>
                  <a:cubicBezTo>
                    <a:pt x="72" y="400"/>
                    <a:pt x="0" y="472"/>
                    <a:pt x="12" y="555"/>
                  </a:cubicBezTo>
                  <a:cubicBezTo>
                    <a:pt x="12" y="567"/>
                    <a:pt x="12" y="567"/>
                    <a:pt x="24" y="567"/>
                  </a:cubicBezTo>
                  <a:cubicBezTo>
                    <a:pt x="39" y="571"/>
                    <a:pt x="54" y="573"/>
                    <a:pt x="68" y="573"/>
                  </a:cubicBezTo>
                  <a:cubicBezTo>
                    <a:pt x="145" y="573"/>
                    <a:pt x="212" y="524"/>
                    <a:pt x="262" y="484"/>
                  </a:cubicBezTo>
                  <a:cubicBezTo>
                    <a:pt x="358" y="424"/>
                    <a:pt x="477" y="329"/>
                    <a:pt x="536" y="234"/>
                  </a:cubicBezTo>
                  <a:cubicBezTo>
                    <a:pt x="606" y="120"/>
                    <a:pt x="523" y="1"/>
                    <a:pt x="4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3343550" y="1127125"/>
              <a:ext cx="12525" cy="13500"/>
            </a:xfrm>
            <a:custGeom>
              <a:avLst/>
              <a:gdLst/>
              <a:ahLst/>
              <a:cxnLst/>
              <a:rect l="l" t="t" r="r" b="b"/>
              <a:pathLst>
                <a:path w="501" h="540" extrusionOk="0">
                  <a:moveTo>
                    <a:pt x="320" y="0"/>
                  </a:moveTo>
                  <a:cubicBezTo>
                    <a:pt x="235" y="0"/>
                    <a:pt x="169" y="126"/>
                    <a:pt x="132" y="200"/>
                  </a:cubicBezTo>
                  <a:cubicBezTo>
                    <a:pt x="84" y="272"/>
                    <a:pt x="1" y="379"/>
                    <a:pt x="1" y="462"/>
                  </a:cubicBezTo>
                  <a:cubicBezTo>
                    <a:pt x="1" y="501"/>
                    <a:pt x="17" y="540"/>
                    <a:pt x="55" y="540"/>
                  </a:cubicBezTo>
                  <a:cubicBezTo>
                    <a:pt x="64" y="540"/>
                    <a:pt x="73" y="538"/>
                    <a:pt x="84" y="533"/>
                  </a:cubicBezTo>
                  <a:cubicBezTo>
                    <a:pt x="180" y="510"/>
                    <a:pt x="251" y="402"/>
                    <a:pt x="322" y="343"/>
                  </a:cubicBezTo>
                  <a:cubicBezTo>
                    <a:pt x="370" y="260"/>
                    <a:pt x="501" y="129"/>
                    <a:pt x="394" y="33"/>
                  </a:cubicBezTo>
                  <a:cubicBezTo>
                    <a:pt x="368" y="10"/>
                    <a:pt x="343" y="0"/>
                    <a:pt x="3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3360825" y="1139800"/>
              <a:ext cx="14025" cy="13000"/>
            </a:xfrm>
            <a:custGeom>
              <a:avLst/>
              <a:gdLst/>
              <a:ahLst/>
              <a:cxnLst/>
              <a:rect l="l" t="t" r="r" b="b"/>
              <a:pathLst>
                <a:path w="561" h="520" extrusionOk="0">
                  <a:moveTo>
                    <a:pt x="352" y="0"/>
                  </a:moveTo>
                  <a:cubicBezTo>
                    <a:pt x="266" y="0"/>
                    <a:pt x="188" y="98"/>
                    <a:pt x="143" y="169"/>
                  </a:cubicBezTo>
                  <a:cubicBezTo>
                    <a:pt x="84" y="253"/>
                    <a:pt x="0" y="360"/>
                    <a:pt x="0" y="479"/>
                  </a:cubicBezTo>
                  <a:cubicBezTo>
                    <a:pt x="0" y="506"/>
                    <a:pt x="21" y="519"/>
                    <a:pt x="41" y="519"/>
                  </a:cubicBezTo>
                  <a:cubicBezTo>
                    <a:pt x="47" y="519"/>
                    <a:pt x="54" y="518"/>
                    <a:pt x="60" y="515"/>
                  </a:cubicBezTo>
                  <a:cubicBezTo>
                    <a:pt x="167" y="479"/>
                    <a:pt x="262" y="396"/>
                    <a:pt x="334" y="336"/>
                  </a:cubicBezTo>
                  <a:cubicBezTo>
                    <a:pt x="405" y="265"/>
                    <a:pt x="560" y="134"/>
                    <a:pt x="441" y="38"/>
                  </a:cubicBezTo>
                  <a:cubicBezTo>
                    <a:pt x="411" y="11"/>
                    <a:pt x="381" y="0"/>
                    <a:pt x="3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3386725" y="1152475"/>
              <a:ext cx="15200" cy="15600"/>
            </a:xfrm>
            <a:custGeom>
              <a:avLst/>
              <a:gdLst/>
              <a:ahLst/>
              <a:cxnLst/>
              <a:rect l="l" t="t" r="r" b="b"/>
              <a:pathLst>
                <a:path w="608" h="624" extrusionOk="0">
                  <a:moveTo>
                    <a:pt x="412" y="0"/>
                  </a:moveTo>
                  <a:cubicBezTo>
                    <a:pt x="291" y="0"/>
                    <a:pt x="199" y="113"/>
                    <a:pt x="131" y="210"/>
                  </a:cubicBezTo>
                  <a:cubicBezTo>
                    <a:pt x="72" y="293"/>
                    <a:pt x="0" y="448"/>
                    <a:pt x="24" y="555"/>
                  </a:cubicBezTo>
                  <a:cubicBezTo>
                    <a:pt x="33" y="599"/>
                    <a:pt x="81" y="624"/>
                    <a:pt x="120" y="624"/>
                  </a:cubicBezTo>
                  <a:cubicBezTo>
                    <a:pt x="133" y="624"/>
                    <a:pt x="146" y="621"/>
                    <a:pt x="155" y="615"/>
                  </a:cubicBezTo>
                  <a:cubicBezTo>
                    <a:pt x="215" y="603"/>
                    <a:pt x="250" y="543"/>
                    <a:pt x="274" y="508"/>
                  </a:cubicBezTo>
                  <a:cubicBezTo>
                    <a:pt x="310" y="484"/>
                    <a:pt x="346" y="448"/>
                    <a:pt x="381" y="424"/>
                  </a:cubicBezTo>
                  <a:cubicBezTo>
                    <a:pt x="429" y="389"/>
                    <a:pt x="488" y="341"/>
                    <a:pt x="536" y="305"/>
                  </a:cubicBezTo>
                  <a:cubicBezTo>
                    <a:pt x="608" y="210"/>
                    <a:pt x="608" y="67"/>
                    <a:pt x="500" y="20"/>
                  </a:cubicBezTo>
                  <a:cubicBezTo>
                    <a:pt x="469" y="6"/>
                    <a:pt x="440" y="0"/>
                    <a:pt x="4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3407925" y="1168125"/>
              <a:ext cx="13350" cy="15175"/>
            </a:xfrm>
            <a:custGeom>
              <a:avLst/>
              <a:gdLst/>
              <a:ahLst/>
              <a:cxnLst/>
              <a:rect l="l" t="t" r="r" b="b"/>
              <a:pathLst>
                <a:path w="534" h="607" extrusionOk="0">
                  <a:moveTo>
                    <a:pt x="355" y="1"/>
                  </a:moveTo>
                  <a:cubicBezTo>
                    <a:pt x="236" y="1"/>
                    <a:pt x="176" y="120"/>
                    <a:pt x="117" y="215"/>
                  </a:cubicBezTo>
                  <a:cubicBezTo>
                    <a:pt x="69" y="298"/>
                    <a:pt x="21" y="394"/>
                    <a:pt x="10" y="477"/>
                  </a:cubicBezTo>
                  <a:cubicBezTo>
                    <a:pt x="0" y="553"/>
                    <a:pt x="51" y="607"/>
                    <a:pt x="115" y="607"/>
                  </a:cubicBezTo>
                  <a:cubicBezTo>
                    <a:pt x="131" y="607"/>
                    <a:pt x="148" y="603"/>
                    <a:pt x="164" y="596"/>
                  </a:cubicBezTo>
                  <a:cubicBezTo>
                    <a:pt x="260" y="572"/>
                    <a:pt x="343" y="477"/>
                    <a:pt x="402" y="394"/>
                  </a:cubicBezTo>
                  <a:cubicBezTo>
                    <a:pt x="438" y="298"/>
                    <a:pt x="533" y="179"/>
                    <a:pt x="486" y="72"/>
                  </a:cubicBezTo>
                  <a:cubicBezTo>
                    <a:pt x="462" y="13"/>
                    <a:pt x="414" y="1"/>
                    <a:pt x="3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3428700" y="1183950"/>
              <a:ext cx="13750" cy="17500"/>
            </a:xfrm>
            <a:custGeom>
              <a:avLst/>
              <a:gdLst/>
              <a:ahLst/>
              <a:cxnLst/>
              <a:rect l="l" t="t" r="r" b="b"/>
              <a:pathLst>
                <a:path w="550" h="700" extrusionOk="0">
                  <a:moveTo>
                    <a:pt x="403" y="1"/>
                  </a:moveTo>
                  <a:cubicBezTo>
                    <a:pt x="383" y="1"/>
                    <a:pt x="363" y="7"/>
                    <a:pt x="345" y="23"/>
                  </a:cubicBezTo>
                  <a:cubicBezTo>
                    <a:pt x="238" y="118"/>
                    <a:pt x="155" y="213"/>
                    <a:pt x="83" y="320"/>
                  </a:cubicBezTo>
                  <a:cubicBezTo>
                    <a:pt x="48" y="380"/>
                    <a:pt x="24" y="439"/>
                    <a:pt x="12" y="511"/>
                  </a:cubicBezTo>
                  <a:cubicBezTo>
                    <a:pt x="0" y="570"/>
                    <a:pt x="24" y="630"/>
                    <a:pt x="48" y="689"/>
                  </a:cubicBezTo>
                  <a:cubicBezTo>
                    <a:pt x="48" y="689"/>
                    <a:pt x="53" y="700"/>
                    <a:pt x="57" y="700"/>
                  </a:cubicBezTo>
                  <a:cubicBezTo>
                    <a:pt x="58" y="700"/>
                    <a:pt x="60" y="697"/>
                    <a:pt x="60" y="689"/>
                  </a:cubicBezTo>
                  <a:cubicBezTo>
                    <a:pt x="107" y="654"/>
                    <a:pt x="143" y="630"/>
                    <a:pt x="191" y="594"/>
                  </a:cubicBezTo>
                  <a:cubicBezTo>
                    <a:pt x="238" y="546"/>
                    <a:pt x="286" y="499"/>
                    <a:pt x="310" y="451"/>
                  </a:cubicBezTo>
                  <a:cubicBezTo>
                    <a:pt x="381" y="368"/>
                    <a:pt x="476" y="273"/>
                    <a:pt x="512" y="154"/>
                  </a:cubicBezTo>
                  <a:cubicBezTo>
                    <a:pt x="549" y="88"/>
                    <a:pt x="477" y="1"/>
                    <a:pt x="4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3444775" y="1193425"/>
              <a:ext cx="14300" cy="17900"/>
            </a:xfrm>
            <a:custGeom>
              <a:avLst/>
              <a:gdLst/>
              <a:ahLst/>
              <a:cxnLst/>
              <a:rect l="l" t="t" r="r" b="b"/>
              <a:pathLst>
                <a:path w="572" h="716" extrusionOk="0">
                  <a:moveTo>
                    <a:pt x="429" y="1"/>
                  </a:moveTo>
                  <a:cubicBezTo>
                    <a:pt x="274" y="1"/>
                    <a:pt x="214" y="191"/>
                    <a:pt x="155" y="310"/>
                  </a:cubicBezTo>
                  <a:cubicBezTo>
                    <a:pt x="131" y="394"/>
                    <a:pt x="83" y="465"/>
                    <a:pt x="60" y="525"/>
                  </a:cubicBezTo>
                  <a:cubicBezTo>
                    <a:pt x="24" y="584"/>
                    <a:pt x="0" y="632"/>
                    <a:pt x="24" y="703"/>
                  </a:cubicBezTo>
                  <a:cubicBezTo>
                    <a:pt x="24" y="715"/>
                    <a:pt x="36" y="715"/>
                    <a:pt x="36" y="715"/>
                  </a:cubicBezTo>
                  <a:cubicBezTo>
                    <a:pt x="155" y="715"/>
                    <a:pt x="250" y="537"/>
                    <a:pt x="322" y="465"/>
                  </a:cubicBezTo>
                  <a:cubicBezTo>
                    <a:pt x="393" y="358"/>
                    <a:pt x="572" y="239"/>
                    <a:pt x="536" y="72"/>
                  </a:cubicBezTo>
                  <a:cubicBezTo>
                    <a:pt x="512" y="36"/>
                    <a:pt x="476" y="1"/>
                    <a:pt x="4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3462025" y="1212525"/>
              <a:ext cx="15250" cy="16125"/>
            </a:xfrm>
            <a:custGeom>
              <a:avLst/>
              <a:gdLst/>
              <a:ahLst/>
              <a:cxnLst/>
              <a:rect l="l" t="t" r="r" b="b"/>
              <a:pathLst>
                <a:path w="610" h="645" extrusionOk="0">
                  <a:moveTo>
                    <a:pt x="442" y="1"/>
                  </a:moveTo>
                  <a:cubicBezTo>
                    <a:pt x="420" y="1"/>
                    <a:pt x="399" y="7"/>
                    <a:pt x="382" y="23"/>
                  </a:cubicBezTo>
                  <a:cubicBezTo>
                    <a:pt x="286" y="106"/>
                    <a:pt x="215" y="225"/>
                    <a:pt x="143" y="308"/>
                  </a:cubicBezTo>
                  <a:cubicBezTo>
                    <a:pt x="84" y="380"/>
                    <a:pt x="1" y="523"/>
                    <a:pt x="36" y="606"/>
                  </a:cubicBezTo>
                  <a:cubicBezTo>
                    <a:pt x="47" y="616"/>
                    <a:pt x="57" y="644"/>
                    <a:pt x="82" y="644"/>
                  </a:cubicBezTo>
                  <a:cubicBezTo>
                    <a:pt x="86" y="644"/>
                    <a:pt x="91" y="643"/>
                    <a:pt x="96" y="642"/>
                  </a:cubicBezTo>
                  <a:cubicBezTo>
                    <a:pt x="203" y="618"/>
                    <a:pt x="263" y="523"/>
                    <a:pt x="334" y="463"/>
                  </a:cubicBezTo>
                  <a:cubicBezTo>
                    <a:pt x="417" y="368"/>
                    <a:pt x="513" y="285"/>
                    <a:pt x="572" y="165"/>
                  </a:cubicBezTo>
                  <a:cubicBezTo>
                    <a:pt x="610" y="90"/>
                    <a:pt x="522" y="1"/>
                    <a:pt x="4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3476625" y="1221975"/>
              <a:ext cx="13700" cy="17400"/>
            </a:xfrm>
            <a:custGeom>
              <a:avLst/>
              <a:gdLst/>
              <a:ahLst/>
              <a:cxnLst/>
              <a:rect l="l" t="t" r="r" b="b"/>
              <a:pathLst>
                <a:path w="548" h="696" extrusionOk="0">
                  <a:moveTo>
                    <a:pt x="431" y="1"/>
                  </a:moveTo>
                  <a:cubicBezTo>
                    <a:pt x="426" y="1"/>
                    <a:pt x="422" y="1"/>
                    <a:pt x="417" y="2"/>
                  </a:cubicBezTo>
                  <a:cubicBezTo>
                    <a:pt x="274" y="37"/>
                    <a:pt x="191" y="168"/>
                    <a:pt x="119" y="288"/>
                  </a:cubicBezTo>
                  <a:cubicBezTo>
                    <a:pt x="60" y="395"/>
                    <a:pt x="0" y="514"/>
                    <a:pt x="0" y="645"/>
                  </a:cubicBezTo>
                  <a:cubicBezTo>
                    <a:pt x="0" y="674"/>
                    <a:pt x="32" y="695"/>
                    <a:pt x="50" y="695"/>
                  </a:cubicBezTo>
                  <a:cubicBezTo>
                    <a:pt x="54" y="695"/>
                    <a:pt x="57" y="694"/>
                    <a:pt x="60" y="692"/>
                  </a:cubicBezTo>
                  <a:cubicBezTo>
                    <a:pt x="167" y="645"/>
                    <a:pt x="238" y="561"/>
                    <a:pt x="333" y="466"/>
                  </a:cubicBezTo>
                  <a:cubicBezTo>
                    <a:pt x="405" y="383"/>
                    <a:pt x="548" y="276"/>
                    <a:pt x="548" y="157"/>
                  </a:cubicBezTo>
                  <a:cubicBezTo>
                    <a:pt x="548" y="100"/>
                    <a:pt x="516" y="1"/>
                    <a:pt x="4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3494775" y="1237775"/>
              <a:ext cx="14600" cy="15200"/>
            </a:xfrm>
            <a:custGeom>
              <a:avLst/>
              <a:gdLst/>
              <a:ahLst/>
              <a:cxnLst/>
              <a:rect l="l" t="t" r="r" b="b"/>
              <a:pathLst>
                <a:path w="584" h="608" extrusionOk="0">
                  <a:moveTo>
                    <a:pt x="441" y="1"/>
                  </a:moveTo>
                  <a:cubicBezTo>
                    <a:pt x="322" y="1"/>
                    <a:pt x="215" y="132"/>
                    <a:pt x="155" y="227"/>
                  </a:cubicBezTo>
                  <a:cubicBezTo>
                    <a:pt x="96" y="298"/>
                    <a:pt x="0" y="406"/>
                    <a:pt x="24" y="501"/>
                  </a:cubicBezTo>
                  <a:cubicBezTo>
                    <a:pt x="36" y="560"/>
                    <a:pt x="84" y="608"/>
                    <a:pt x="143" y="608"/>
                  </a:cubicBezTo>
                  <a:cubicBezTo>
                    <a:pt x="238" y="596"/>
                    <a:pt x="298" y="525"/>
                    <a:pt x="381" y="441"/>
                  </a:cubicBezTo>
                  <a:cubicBezTo>
                    <a:pt x="453" y="370"/>
                    <a:pt x="584" y="287"/>
                    <a:pt x="584" y="179"/>
                  </a:cubicBezTo>
                  <a:cubicBezTo>
                    <a:pt x="584" y="60"/>
                    <a:pt x="524" y="1"/>
                    <a:pt x="4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3508175" y="1246675"/>
              <a:ext cx="17350" cy="16725"/>
            </a:xfrm>
            <a:custGeom>
              <a:avLst/>
              <a:gdLst/>
              <a:ahLst/>
              <a:cxnLst/>
              <a:rect l="l" t="t" r="r" b="b"/>
              <a:pathLst>
                <a:path w="694" h="669" extrusionOk="0">
                  <a:moveTo>
                    <a:pt x="530" y="1"/>
                  </a:moveTo>
                  <a:cubicBezTo>
                    <a:pt x="513" y="1"/>
                    <a:pt x="495" y="5"/>
                    <a:pt x="476" y="14"/>
                  </a:cubicBezTo>
                  <a:cubicBezTo>
                    <a:pt x="345" y="73"/>
                    <a:pt x="274" y="204"/>
                    <a:pt x="179" y="312"/>
                  </a:cubicBezTo>
                  <a:cubicBezTo>
                    <a:pt x="107" y="419"/>
                    <a:pt x="0" y="538"/>
                    <a:pt x="60" y="669"/>
                  </a:cubicBezTo>
                  <a:cubicBezTo>
                    <a:pt x="179" y="669"/>
                    <a:pt x="262" y="585"/>
                    <a:pt x="345" y="502"/>
                  </a:cubicBezTo>
                  <a:cubicBezTo>
                    <a:pt x="453" y="419"/>
                    <a:pt x="583" y="323"/>
                    <a:pt x="643" y="192"/>
                  </a:cubicBezTo>
                  <a:cubicBezTo>
                    <a:pt x="693" y="122"/>
                    <a:pt x="625" y="1"/>
                    <a:pt x="5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3521250" y="1260700"/>
              <a:ext cx="12825" cy="14325"/>
            </a:xfrm>
            <a:custGeom>
              <a:avLst/>
              <a:gdLst/>
              <a:ahLst/>
              <a:cxnLst/>
              <a:rect l="l" t="t" r="r" b="b"/>
              <a:pathLst>
                <a:path w="513" h="573" extrusionOk="0">
                  <a:moveTo>
                    <a:pt x="406" y="1"/>
                  </a:moveTo>
                  <a:cubicBezTo>
                    <a:pt x="287" y="36"/>
                    <a:pt x="227" y="108"/>
                    <a:pt x="156" y="215"/>
                  </a:cubicBezTo>
                  <a:cubicBezTo>
                    <a:pt x="96" y="286"/>
                    <a:pt x="1" y="417"/>
                    <a:pt x="1" y="513"/>
                  </a:cubicBezTo>
                  <a:cubicBezTo>
                    <a:pt x="1" y="536"/>
                    <a:pt x="37" y="572"/>
                    <a:pt x="72" y="572"/>
                  </a:cubicBezTo>
                  <a:cubicBezTo>
                    <a:pt x="180" y="572"/>
                    <a:pt x="299" y="453"/>
                    <a:pt x="358" y="393"/>
                  </a:cubicBezTo>
                  <a:cubicBezTo>
                    <a:pt x="453" y="286"/>
                    <a:pt x="513" y="215"/>
                    <a:pt x="513" y="84"/>
                  </a:cubicBezTo>
                  <a:cubicBezTo>
                    <a:pt x="513" y="24"/>
                    <a:pt x="453" y="1"/>
                    <a:pt x="4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3533475" y="1270150"/>
              <a:ext cx="13400" cy="13500"/>
            </a:xfrm>
            <a:custGeom>
              <a:avLst/>
              <a:gdLst/>
              <a:ahLst/>
              <a:cxnLst/>
              <a:rect l="l" t="t" r="r" b="b"/>
              <a:pathLst>
                <a:path w="536" h="540" extrusionOk="0">
                  <a:moveTo>
                    <a:pt x="369" y="1"/>
                  </a:moveTo>
                  <a:cubicBezTo>
                    <a:pt x="344" y="1"/>
                    <a:pt x="319" y="9"/>
                    <a:pt x="298" y="27"/>
                  </a:cubicBezTo>
                  <a:cubicBezTo>
                    <a:pt x="226" y="99"/>
                    <a:pt x="167" y="182"/>
                    <a:pt x="119" y="265"/>
                  </a:cubicBezTo>
                  <a:cubicBezTo>
                    <a:pt x="83" y="325"/>
                    <a:pt x="0" y="420"/>
                    <a:pt x="0" y="504"/>
                  </a:cubicBezTo>
                  <a:cubicBezTo>
                    <a:pt x="0" y="516"/>
                    <a:pt x="24" y="539"/>
                    <a:pt x="36" y="539"/>
                  </a:cubicBezTo>
                  <a:cubicBezTo>
                    <a:pt x="119" y="516"/>
                    <a:pt x="179" y="444"/>
                    <a:pt x="238" y="385"/>
                  </a:cubicBezTo>
                  <a:cubicBezTo>
                    <a:pt x="322" y="313"/>
                    <a:pt x="393" y="254"/>
                    <a:pt x="453" y="170"/>
                  </a:cubicBezTo>
                  <a:cubicBezTo>
                    <a:pt x="536" y="96"/>
                    <a:pt x="454" y="1"/>
                    <a:pt x="3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3547000" y="1282725"/>
              <a:ext cx="15950" cy="16000"/>
            </a:xfrm>
            <a:custGeom>
              <a:avLst/>
              <a:gdLst/>
              <a:ahLst/>
              <a:cxnLst/>
              <a:rect l="l" t="t" r="r" b="b"/>
              <a:pathLst>
                <a:path w="638" h="640" extrusionOk="0">
                  <a:moveTo>
                    <a:pt x="507" y="1"/>
                  </a:moveTo>
                  <a:cubicBezTo>
                    <a:pt x="388" y="1"/>
                    <a:pt x="293" y="108"/>
                    <a:pt x="233" y="179"/>
                  </a:cubicBezTo>
                  <a:cubicBezTo>
                    <a:pt x="162" y="251"/>
                    <a:pt x="54" y="370"/>
                    <a:pt x="31" y="477"/>
                  </a:cubicBezTo>
                  <a:cubicBezTo>
                    <a:pt x="0" y="558"/>
                    <a:pt x="56" y="639"/>
                    <a:pt x="125" y="639"/>
                  </a:cubicBezTo>
                  <a:cubicBezTo>
                    <a:pt x="137" y="639"/>
                    <a:pt x="149" y="637"/>
                    <a:pt x="162" y="632"/>
                  </a:cubicBezTo>
                  <a:cubicBezTo>
                    <a:pt x="269" y="584"/>
                    <a:pt x="340" y="489"/>
                    <a:pt x="412" y="405"/>
                  </a:cubicBezTo>
                  <a:cubicBezTo>
                    <a:pt x="495" y="334"/>
                    <a:pt x="614" y="227"/>
                    <a:pt x="626" y="120"/>
                  </a:cubicBezTo>
                  <a:cubicBezTo>
                    <a:pt x="638" y="60"/>
                    <a:pt x="578" y="1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3554300" y="1296100"/>
              <a:ext cx="11925" cy="11425"/>
            </a:xfrm>
            <a:custGeom>
              <a:avLst/>
              <a:gdLst/>
              <a:ahLst/>
              <a:cxnLst/>
              <a:rect l="l" t="t" r="r" b="b"/>
              <a:pathLst>
                <a:path w="477" h="457" extrusionOk="0">
                  <a:moveTo>
                    <a:pt x="370" y="0"/>
                  </a:moveTo>
                  <a:cubicBezTo>
                    <a:pt x="366" y="0"/>
                    <a:pt x="362" y="1"/>
                    <a:pt x="358" y="1"/>
                  </a:cubicBezTo>
                  <a:cubicBezTo>
                    <a:pt x="215" y="37"/>
                    <a:pt x="120" y="168"/>
                    <a:pt x="48" y="287"/>
                  </a:cubicBezTo>
                  <a:cubicBezTo>
                    <a:pt x="1" y="382"/>
                    <a:pt x="85" y="456"/>
                    <a:pt x="168" y="456"/>
                  </a:cubicBezTo>
                  <a:cubicBezTo>
                    <a:pt x="210" y="456"/>
                    <a:pt x="251" y="438"/>
                    <a:pt x="274" y="394"/>
                  </a:cubicBezTo>
                  <a:cubicBezTo>
                    <a:pt x="322" y="299"/>
                    <a:pt x="417" y="240"/>
                    <a:pt x="465" y="132"/>
                  </a:cubicBezTo>
                  <a:cubicBezTo>
                    <a:pt x="476" y="99"/>
                    <a:pt x="445" y="0"/>
                    <a:pt x="3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3" name="Google Shape;153;p3"/>
          <p:cNvSpPr/>
          <p:nvPr/>
        </p:nvSpPr>
        <p:spPr>
          <a:xfrm rot="10800000" flipH="1">
            <a:off x="6493582" y="5"/>
            <a:ext cx="2650424" cy="648670"/>
          </a:xfrm>
          <a:custGeom>
            <a:avLst/>
            <a:gdLst/>
            <a:ahLst/>
            <a:cxnLst/>
            <a:rect l="l" t="t" r="r" b="b"/>
            <a:pathLst>
              <a:path w="18087" h="4414" extrusionOk="0">
                <a:moveTo>
                  <a:pt x="9433" y="1"/>
                </a:moveTo>
                <a:cubicBezTo>
                  <a:pt x="8856" y="1"/>
                  <a:pt x="8275" y="50"/>
                  <a:pt x="7692" y="163"/>
                </a:cubicBezTo>
                <a:cubicBezTo>
                  <a:pt x="6323" y="425"/>
                  <a:pt x="5180" y="1402"/>
                  <a:pt x="4263" y="2033"/>
                </a:cubicBezTo>
                <a:cubicBezTo>
                  <a:pt x="2918" y="2961"/>
                  <a:pt x="1584" y="3795"/>
                  <a:pt x="1" y="4414"/>
                </a:cubicBezTo>
                <a:lnTo>
                  <a:pt x="18086" y="4414"/>
                </a:lnTo>
                <a:lnTo>
                  <a:pt x="18086" y="4402"/>
                </a:lnTo>
                <a:lnTo>
                  <a:pt x="18086" y="1878"/>
                </a:lnTo>
                <a:cubicBezTo>
                  <a:pt x="15443" y="1377"/>
                  <a:pt x="12488" y="1"/>
                  <a:pt x="94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4" name="Google Shape;154;p3"/>
          <p:cNvGrpSpPr/>
          <p:nvPr/>
        </p:nvGrpSpPr>
        <p:grpSpPr>
          <a:xfrm rot="2064314">
            <a:off x="1472406" y="1181296"/>
            <a:ext cx="2747443" cy="2493889"/>
            <a:chOff x="747700" y="1105791"/>
            <a:chExt cx="2747649" cy="2494076"/>
          </a:xfrm>
        </p:grpSpPr>
        <p:sp>
          <p:nvSpPr>
            <p:cNvPr id="155" name="Google Shape;155;p3"/>
            <p:cNvSpPr/>
            <p:nvPr/>
          </p:nvSpPr>
          <p:spPr>
            <a:xfrm>
              <a:off x="1853769" y="1486664"/>
              <a:ext cx="15296" cy="13674"/>
            </a:xfrm>
            <a:custGeom>
              <a:avLst/>
              <a:gdLst/>
              <a:ahLst/>
              <a:cxnLst/>
              <a:rect l="l" t="t" r="r" b="b"/>
              <a:pathLst>
                <a:path w="132" h="118" extrusionOk="0">
                  <a:moveTo>
                    <a:pt x="69" y="1"/>
                  </a:moveTo>
                  <a:cubicBezTo>
                    <a:pt x="61" y="1"/>
                    <a:pt x="54" y="2"/>
                    <a:pt x="48" y="6"/>
                  </a:cubicBezTo>
                  <a:cubicBezTo>
                    <a:pt x="24" y="17"/>
                    <a:pt x="0" y="53"/>
                    <a:pt x="24" y="77"/>
                  </a:cubicBezTo>
                  <a:cubicBezTo>
                    <a:pt x="24" y="104"/>
                    <a:pt x="37" y="117"/>
                    <a:pt x="64" y="117"/>
                  </a:cubicBezTo>
                  <a:cubicBezTo>
                    <a:pt x="73" y="117"/>
                    <a:pt x="84" y="116"/>
                    <a:pt x="96" y="113"/>
                  </a:cubicBezTo>
                  <a:cubicBezTo>
                    <a:pt x="119" y="89"/>
                    <a:pt x="131" y="65"/>
                    <a:pt x="119" y="29"/>
                  </a:cubicBezTo>
                  <a:cubicBezTo>
                    <a:pt x="111" y="12"/>
                    <a:pt x="89" y="1"/>
                    <a:pt x="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2005451" y="1551555"/>
              <a:ext cx="18077" cy="14485"/>
            </a:xfrm>
            <a:custGeom>
              <a:avLst/>
              <a:gdLst/>
              <a:ahLst/>
              <a:cxnLst/>
              <a:rect l="l" t="t" r="r" b="b"/>
              <a:pathLst>
                <a:path w="156" h="125" extrusionOk="0">
                  <a:moveTo>
                    <a:pt x="84" y="1"/>
                  </a:moveTo>
                  <a:cubicBezTo>
                    <a:pt x="77" y="1"/>
                    <a:pt x="69" y="2"/>
                    <a:pt x="60" y="5"/>
                  </a:cubicBezTo>
                  <a:cubicBezTo>
                    <a:pt x="25" y="17"/>
                    <a:pt x="1" y="53"/>
                    <a:pt x="25" y="88"/>
                  </a:cubicBezTo>
                  <a:cubicBezTo>
                    <a:pt x="37" y="112"/>
                    <a:pt x="60" y="124"/>
                    <a:pt x="96" y="124"/>
                  </a:cubicBezTo>
                  <a:cubicBezTo>
                    <a:pt x="144" y="112"/>
                    <a:pt x="156" y="88"/>
                    <a:pt x="144" y="53"/>
                  </a:cubicBezTo>
                  <a:cubicBezTo>
                    <a:pt x="126" y="16"/>
                    <a:pt x="107" y="1"/>
                    <a:pt x="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2956534" y="2220554"/>
              <a:ext cx="34647" cy="31287"/>
            </a:xfrm>
            <a:custGeom>
              <a:avLst/>
              <a:gdLst/>
              <a:ahLst/>
              <a:cxnLst/>
              <a:rect l="l" t="t" r="r" b="b"/>
              <a:pathLst>
                <a:path w="299" h="270" extrusionOk="0">
                  <a:moveTo>
                    <a:pt x="156" y="1"/>
                  </a:moveTo>
                  <a:cubicBezTo>
                    <a:pt x="135" y="1"/>
                    <a:pt x="114" y="6"/>
                    <a:pt x="96" y="17"/>
                  </a:cubicBezTo>
                  <a:cubicBezTo>
                    <a:pt x="36" y="53"/>
                    <a:pt x="0" y="124"/>
                    <a:pt x="36" y="196"/>
                  </a:cubicBezTo>
                  <a:cubicBezTo>
                    <a:pt x="53" y="239"/>
                    <a:pt x="96" y="270"/>
                    <a:pt x="149" y="270"/>
                  </a:cubicBezTo>
                  <a:cubicBezTo>
                    <a:pt x="170" y="270"/>
                    <a:pt x="192" y="265"/>
                    <a:pt x="215" y="255"/>
                  </a:cubicBezTo>
                  <a:cubicBezTo>
                    <a:pt x="274" y="232"/>
                    <a:pt x="298" y="160"/>
                    <a:pt x="274" y="77"/>
                  </a:cubicBezTo>
                  <a:cubicBezTo>
                    <a:pt x="250" y="27"/>
                    <a:pt x="202" y="1"/>
                    <a:pt x="1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3086200" y="2567951"/>
              <a:ext cx="55274" cy="48669"/>
            </a:xfrm>
            <a:custGeom>
              <a:avLst/>
              <a:gdLst/>
              <a:ahLst/>
              <a:cxnLst/>
              <a:rect l="l" t="t" r="r" b="b"/>
              <a:pathLst>
                <a:path w="477" h="420" extrusionOk="0">
                  <a:moveTo>
                    <a:pt x="238" y="1"/>
                  </a:moveTo>
                  <a:cubicBezTo>
                    <a:pt x="207" y="1"/>
                    <a:pt x="175" y="7"/>
                    <a:pt x="143" y="20"/>
                  </a:cubicBezTo>
                  <a:cubicBezTo>
                    <a:pt x="48" y="79"/>
                    <a:pt x="1" y="198"/>
                    <a:pt x="48" y="293"/>
                  </a:cubicBezTo>
                  <a:cubicBezTo>
                    <a:pt x="92" y="372"/>
                    <a:pt x="168" y="419"/>
                    <a:pt x="243" y="419"/>
                  </a:cubicBezTo>
                  <a:cubicBezTo>
                    <a:pt x="270" y="419"/>
                    <a:pt x="297" y="413"/>
                    <a:pt x="322" y="401"/>
                  </a:cubicBezTo>
                  <a:cubicBezTo>
                    <a:pt x="429" y="341"/>
                    <a:pt x="477" y="222"/>
                    <a:pt x="429" y="115"/>
                  </a:cubicBezTo>
                  <a:cubicBezTo>
                    <a:pt x="394" y="45"/>
                    <a:pt x="321" y="1"/>
                    <a:pt x="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1906579" y="2283012"/>
              <a:ext cx="84359" cy="74973"/>
            </a:xfrm>
            <a:custGeom>
              <a:avLst/>
              <a:gdLst/>
              <a:ahLst/>
              <a:cxnLst/>
              <a:rect l="l" t="t" r="r" b="b"/>
              <a:pathLst>
                <a:path w="728" h="647" extrusionOk="0">
                  <a:moveTo>
                    <a:pt x="376" y="0"/>
                  </a:moveTo>
                  <a:cubicBezTo>
                    <a:pt x="325" y="0"/>
                    <a:pt x="274" y="13"/>
                    <a:pt x="227" y="38"/>
                  </a:cubicBezTo>
                  <a:cubicBezTo>
                    <a:pt x="60" y="109"/>
                    <a:pt x="1" y="300"/>
                    <a:pt x="72" y="467"/>
                  </a:cubicBezTo>
                  <a:cubicBezTo>
                    <a:pt x="122" y="583"/>
                    <a:pt x="235" y="647"/>
                    <a:pt x="352" y="647"/>
                  </a:cubicBezTo>
                  <a:cubicBezTo>
                    <a:pt x="403" y="647"/>
                    <a:pt x="454" y="635"/>
                    <a:pt x="501" y="609"/>
                  </a:cubicBezTo>
                  <a:cubicBezTo>
                    <a:pt x="668" y="538"/>
                    <a:pt x="727" y="347"/>
                    <a:pt x="656" y="181"/>
                  </a:cubicBezTo>
                  <a:cubicBezTo>
                    <a:pt x="606" y="65"/>
                    <a:pt x="492" y="0"/>
                    <a:pt x="3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2415740" y="2941073"/>
              <a:ext cx="62110" cy="54115"/>
            </a:xfrm>
            <a:custGeom>
              <a:avLst/>
              <a:gdLst/>
              <a:ahLst/>
              <a:cxnLst/>
              <a:rect l="l" t="t" r="r" b="b"/>
              <a:pathLst>
                <a:path w="536" h="467" extrusionOk="0">
                  <a:moveTo>
                    <a:pt x="263" y="1"/>
                  </a:moveTo>
                  <a:cubicBezTo>
                    <a:pt x="226" y="1"/>
                    <a:pt x="190" y="9"/>
                    <a:pt x="155" y="26"/>
                  </a:cubicBezTo>
                  <a:cubicBezTo>
                    <a:pt x="60" y="86"/>
                    <a:pt x="0" y="217"/>
                    <a:pt x="60" y="336"/>
                  </a:cubicBezTo>
                  <a:cubicBezTo>
                    <a:pt x="103" y="414"/>
                    <a:pt x="184" y="467"/>
                    <a:pt x="271" y="467"/>
                  </a:cubicBezTo>
                  <a:cubicBezTo>
                    <a:pt x="304" y="467"/>
                    <a:pt x="337" y="459"/>
                    <a:pt x="369" y="443"/>
                  </a:cubicBezTo>
                  <a:cubicBezTo>
                    <a:pt x="476" y="383"/>
                    <a:pt x="536" y="252"/>
                    <a:pt x="476" y="133"/>
                  </a:cubicBezTo>
                  <a:cubicBezTo>
                    <a:pt x="434" y="49"/>
                    <a:pt x="350" y="1"/>
                    <a:pt x="2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2625360" y="2598659"/>
              <a:ext cx="31866" cy="25725"/>
            </a:xfrm>
            <a:custGeom>
              <a:avLst/>
              <a:gdLst/>
              <a:ahLst/>
              <a:cxnLst/>
              <a:rect l="l" t="t" r="r" b="b"/>
              <a:pathLst>
                <a:path w="275" h="222" extrusionOk="0">
                  <a:moveTo>
                    <a:pt x="126" y="1"/>
                  </a:moveTo>
                  <a:cubicBezTo>
                    <a:pt x="115" y="1"/>
                    <a:pt x="104" y="2"/>
                    <a:pt x="96" y="5"/>
                  </a:cubicBezTo>
                  <a:cubicBezTo>
                    <a:pt x="37" y="28"/>
                    <a:pt x="1" y="88"/>
                    <a:pt x="37" y="148"/>
                  </a:cubicBezTo>
                  <a:cubicBezTo>
                    <a:pt x="54" y="191"/>
                    <a:pt x="90" y="221"/>
                    <a:pt x="131" y="221"/>
                  </a:cubicBezTo>
                  <a:cubicBezTo>
                    <a:pt x="147" y="221"/>
                    <a:pt x="163" y="217"/>
                    <a:pt x="180" y="207"/>
                  </a:cubicBezTo>
                  <a:cubicBezTo>
                    <a:pt x="239" y="183"/>
                    <a:pt x="275" y="124"/>
                    <a:pt x="239" y="64"/>
                  </a:cubicBezTo>
                  <a:cubicBezTo>
                    <a:pt x="221" y="18"/>
                    <a:pt x="166" y="1"/>
                    <a:pt x="1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2746798" y="2622297"/>
              <a:ext cx="30476" cy="26304"/>
            </a:xfrm>
            <a:custGeom>
              <a:avLst/>
              <a:gdLst/>
              <a:ahLst/>
              <a:cxnLst/>
              <a:rect l="l" t="t" r="r" b="b"/>
              <a:pathLst>
                <a:path w="263" h="227" extrusionOk="0">
                  <a:moveTo>
                    <a:pt x="108" y="1"/>
                  </a:moveTo>
                  <a:cubicBezTo>
                    <a:pt x="100" y="1"/>
                    <a:pt x="92" y="1"/>
                    <a:pt x="84" y="3"/>
                  </a:cubicBezTo>
                  <a:cubicBezTo>
                    <a:pt x="24" y="27"/>
                    <a:pt x="1" y="98"/>
                    <a:pt x="24" y="158"/>
                  </a:cubicBezTo>
                  <a:cubicBezTo>
                    <a:pt x="33" y="202"/>
                    <a:pt x="81" y="227"/>
                    <a:pt x="130" y="227"/>
                  </a:cubicBezTo>
                  <a:cubicBezTo>
                    <a:pt x="147" y="227"/>
                    <a:pt x="164" y="224"/>
                    <a:pt x="179" y="217"/>
                  </a:cubicBezTo>
                  <a:cubicBezTo>
                    <a:pt x="239" y="205"/>
                    <a:pt x="263" y="122"/>
                    <a:pt x="239" y="63"/>
                  </a:cubicBezTo>
                  <a:cubicBezTo>
                    <a:pt x="208" y="32"/>
                    <a:pt x="159" y="1"/>
                    <a:pt x="1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2299863" y="2547325"/>
              <a:ext cx="48321" cy="41716"/>
            </a:xfrm>
            <a:custGeom>
              <a:avLst/>
              <a:gdLst/>
              <a:ahLst/>
              <a:cxnLst/>
              <a:rect l="l" t="t" r="r" b="b"/>
              <a:pathLst>
                <a:path w="417" h="360" extrusionOk="0">
                  <a:moveTo>
                    <a:pt x="212" y="0"/>
                  </a:moveTo>
                  <a:cubicBezTo>
                    <a:pt x="185" y="0"/>
                    <a:pt x="157" y="6"/>
                    <a:pt x="131" y="19"/>
                  </a:cubicBezTo>
                  <a:cubicBezTo>
                    <a:pt x="48" y="55"/>
                    <a:pt x="0" y="162"/>
                    <a:pt x="48" y="257"/>
                  </a:cubicBezTo>
                  <a:cubicBezTo>
                    <a:pt x="74" y="318"/>
                    <a:pt x="137" y="359"/>
                    <a:pt x="207" y="359"/>
                  </a:cubicBezTo>
                  <a:cubicBezTo>
                    <a:pt x="233" y="359"/>
                    <a:pt x="260" y="354"/>
                    <a:pt x="286" y="341"/>
                  </a:cubicBezTo>
                  <a:cubicBezTo>
                    <a:pt x="369" y="293"/>
                    <a:pt x="417" y="198"/>
                    <a:pt x="369" y="102"/>
                  </a:cubicBezTo>
                  <a:cubicBezTo>
                    <a:pt x="352" y="42"/>
                    <a:pt x="284" y="0"/>
                    <a:pt x="2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3288984" y="2452654"/>
              <a:ext cx="27695" cy="23523"/>
            </a:xfrm>
            <a:custGeom>
              <a:avLst/>
              <a:gdLst/>
              <a:ahLst/>
              <a:cxnLst/>
              <a:rect l="l" t="t" r="r" b="b"/>
              <a:pathLst>
                <a:path w="239" h="203" extrusionOk="0">
                  <a:moveTo>
                    <a:pt x="119" y="0"/>
                  </a:moveTo>
                  <a:cubicBezTo>
                    <a:pt x="106" y="0"/>
                    <a:pt x="94" y="4"/>
                    <a:pt x="84" y="15"/>
                  </a:cubicBezTo>
                  <a:cubicBezTo>
                    <a:pt x="37" y="38"/>
                    <a:pt x="1" y="98"/>
                    <a:pt x="37" y="146"/>
                  </a:cubicBezTo>
                  <a:cubicBezTo>
                    <a:pt x="54" y="180"/>
                    <a:pt x="91" y="202"/>
                    <a:pt x="128" y="202"/>
                  </a:cubicBezTo>
                  <a:cubicBezTo>
                    <a:pt x="141" y="202"/>
                    <a:pt x="155" y="200"/>
                    <a:pt x="168" y="193"/>
                  </a:cubicBezTo>
                  <a:cubicBezTo>
                    <a:pt x="215" y="157"/>
                    <a:pt x="239" y="98"/>
                    <a:pt x="215" y="62"/>
                  </a:cubicBezTo>
                  <a:cubicBezTo>
                    <a:pt x="190" y="28"/>
                    <a:pt x="152" y="0"/>
                    <a:pt x="1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3323515" y="2324611"/>
              <a:ext cx="16686" cy="12978"/>
            </a:xfrm>
            <a:custGeom>
              <a:avLst/>
              <a:gdLst/>
              <a:ahLst/>
              <a:cxnLst/>
              <a:rect l="l" t="t" r="r" b="b"/>
              <a:pathLst>
                <a:path w="144" h="112" extrusionOk="0">
                  <a:moveTo>
                    <a:pt x="48" y="0"/>
                  </a:moveTo>
                  <a:cubicBezTo>
                    <a:pt x="24" y="12"/>
                    <a:pt x="0" y="48"/>
                    <a:pt x="24" y="72"/>
                  </a:cubicBezTo>
                  <a:cubicBezTo>
                    <a:pt x="33" y="99"/>
                    <a:pt x="49" y="112"/>
                    <a:pt x="71" y="112"/>
                  </a:cubicBezTo>
                  <a:cubicBezTo>
                    <a:pt x="79" y="112"/>
                    <a:pt x="87" y="110"/>
                    <a:pt x="96" y="108"/>
                  </a:cubicBezTo>
                  <a:cubicBezTo>
                    <a:pt x="120" y="96"/>
                    <a:pt x="143" y="60"/>
                    <a:pt x="120" y="36"/>
                  </a:cubicBezTo>
                  <a:cubicBezTo>
                    <a:pt x="108" y="12"/>
                    <a:pt x="84" y="0"/>
                    <a:pt x="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3192459" y="2255665"/>
              <a:ext cx="13905" cy="11588"/>
            </a:xfrm>
            <a:custGeom>
              <a:avLst/>
              <a:gdLst/>
              <a:ahLst/>
              <a:cxnLst/>
              <a:rect l="l" t="t" r="r" b="b"/>
              <a:pathLst>
                <a:path w="120" h="100" extrusionOk="0">
                  <a:moveTo>
                    <a:pt x="48" y="0"/>
                  </a:moveTo>
                  <a:cubicBezTo>
                    <a:pt x="24" y="0"/>
                    <a:pt x="0" y="36"/>
                    <a:pt x="24" y="60"/>
                  </a:cubicBezTo>
                  <a:cubicBezTo>
                    <a:pt x="24" y="86"/>
                    <a:pt x="38" y="100"/>
                    <a:pt x="59" y="100"/>
                  </a:cubicBezTo>
                  <a:cubicBezTo>
                    <a:pt x="67" y="100"/>
                    <a:pt x="75" y="98"/>
                    <a:pt x="84" y="95"/>
                  </a:cubicBezTo>
                  <a:cubicBezTo>
                    <a:pt x="108" y="95"/>
                    <a:pt x="119" y="60"/>
                    <a:pt x="108" y="36"/>
                  </a:cubicBezTo>
                  <a:cubicBezTo>
                    <a:pt x="108" y="12"/>
                    <a:pt x="84" y="0"/>
                    <a:pt x="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3"/>
            <p:cNvSpPr/>
            <p:nvPr/>
          </p:nvSpPr>
          <p:spPr>
            <a:xfrm>
              <a:off x="2589554" y="2128433"/>
              <a:ext cx="34531" cy="30360"/>
            </a:xfrm>
            <a:custGeom>
              <a:avLst/>
              <a:gdLst/>
              <a:ahLst/>
              <a:cxnLst/>
              <a:rect l="l" t="t" r="r" b="b"/>
              <a:pathLst>
                <a:path w="298" h="262" extrusionOk="0">
                  <a:moveTo>
                    <a:pt x="149" y="0"/>
                  </a:moveTo>
                  <a:cubicBezTo>
                    <a:pt x="129" y="0"/>
                    <a:pt x="107" y="5"/>
                    <a:pt x="84" y="15"/>
                  </a:cubicBezTo>
                  <a:cubicBezTo>
                    <a:pt x="24" y="38"/>
                    <a:pt x="0" y="134"/>
                    <a:pt x="24" y="193"/>
                  </a:cubicBezTo>
                  <a:cubicBezTo>
                    <a:pt x="51" y="237"/>
                    <a:pt x="103" y="262"/>
                    <a:pt x="153" y="262"/>
                  </a:cubicBezTo>
                  <a:cubicBezTo>
                    <a:pt x="170" y="262"/>
                    <a:pt x="187" y="259"/>
                    <a:pt x="203" y="253"/>
                  </a:cubicBezTo>
                  <a:cubicBezTo>
                    <a:pt x="262" y="217"/>
                    <a:pt x="298" y="134"/>
                    <a:pt x="262" y="74"/>
                  </a:cubicBezTo>
                  <a:cubicBezTo>
                    <a:pt x="245" y="31"/>
                    <a:pt x="203" y="0"/>
                    <a:pt x="1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2050150" y="1989960"/>
              <a:ext cx="49711" cy="43802"/>
            </a:xfrm>
            <a:custGeom>
              <a:avLst/>
              <a:gdLst/>
              <a:ahLst/>
              <a:cxnLst/>
              <a:rect l="l" t="t" r="r" b="b"/>
              <a:pathLst>
                <a:path w="429" h="378" extrusionOk="0">
                  <a:moveTo>
                    <a:pt x="215" y="0"/>
                  </a:moveTo>
                  <a:cubicBezTo>
                    <a:pt x="189" y="0"/>
                    <a:pt x="160" y="6"/>
                    <a:pt x="131" y="19"/>
                  </a:cubicBezTo>
                  <a:cubicBezTo>
                    <a:pt x="36" y="67"/>
                    <a:pt x="0" y="186"/>
                    <a:pt x="36" y="269"/>
                  </a:cubicBezTo>
                  <a:cubicBezTo>
                    <a:pt x="71" y="340"/>
                    <a:pt x="146" y="378"/>
                    <a:pt x="222" y="378"/>
                  </a:cubicBezTo>
                  <a:cubicBezTo>
                    <a:pt x="247" y="378"/>
                    <a:pt x="273" y="373"/>
                    <a:pt x="298" y="364"/>
                  </a:cubicBezTo>
                  <a:cubicBezTo>
                    <a:pt x="381" y="317"/>
                    <a:pt x="429" y="198"/>
                    <a:pt x="381" y="102"/>
                  </a:cubicBezTo>
                  <a:cubicBezTo>
                    <a:pt x="346" y="42"/>
                    <a:pt x="287" y="0"/>
                    <a:pt x="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3"/>
            <p:cNvSpPr/>
            <p:nvPr/>
          </p:nvSpPr>
          <p:spPr>
            <a:xfrm>
              <a:off x="2443318" y="2214529"/>
              <a:ext cx="30476" cy="27115"/>
            </a:xfrm>
            <a:custGeom>
              <a:avLst/>
              <a:gdLst/>
              <a:ahLst/>
              <a:cxnLst/>
              <a:rect l="l" t="t" r="r" b="b"/>
              <a:pathLst>
                <a:path w="263" h="234" extrusionOk="0">
                  <a:moveTo>
                    <a:pt x="129" y="1"/>
                  </a:moveTo>
                  <a:cubicBezTo>
                    <a:pt x="114" y="1"/>
                    <a:pt x="99" y="4"/>
                    <a:pt x="84" y="10"/>
                  </a:cubicBezTo>
                  <a:cubicBezTo>
                    <a:pt x="24" y="45"/>
                    <a:pt x="0" y="105"/>
                    <a:pt x="24" y="165"/>
                  </a:cubicBezTo>
                  <a:cubicBezTo>
                    <a:pt x="42" y="209"/>
                    <a:pt x="79" y="233"/>
                    <a:pt x="126" y="233"/>
                  </a:cubicBezTo>
                  <a:cubicBezTo>
                    <a:pt x="143" y="233"/>
                    <a:pt x="160" y="230"/>
                    <a:pt x="179" y="224"/>
                  </a:cubicBezTo>
                  <a:cubicBezTo>
                    <a:pt x="238" y="188"/>
                    <a:pt x="262" y="129"/>
                    <a:pt x="238" y="69"/>
                  </a:cubicBezTo>
                  <a:cubicBezTo>
                    <a:pt x="212" y="25"/>
                    <a:pt x="172" y="1"/>
                    <a:pt x="1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3"/>
            <p:cNvSpPr/>
            <p:nvPr/>
          </p:nvSpPr>
          <p:spPr>
            <a:xfrm>
              <a:off x="2626750" y="2305260"/>
              <a:ext cx="34647" cy="30708"/>
            </a:xfrm>
            <a:custGeom>
              <a:avLst/>
              <a:gdLst/>
              <a:ahLst/>
              <a:cxnLst/>
              <a:rect l="l" t="t" r="r" b="b"/>
              <a:pathLst>
                <a:path w="299" h="265" extrusionOk="0">
                  <a:moveTo>
                    <a:pt x="163" y="0"/>
                  </a:moveTo>
                  <a:cubicBezTo>
                    <a:pt x="140" y="0"/>
                    <a:pt x="116" y="8"/>
                    <a:pt x="96" y="24"/>
                  </a:cubicBezTo>
                  <a:cubicBezTo>
                    <a:pt x="37" y="48"/>
                    <a:pt x="1" y="132"/>
                    <a:pt x="37" y="191"/>
                  </a:cubicBezTo>
                  <a:cubicBezTo>
                    <a:pt x="54" y="234"/>
                    <a:pt x="109" y="265"/>
                    <a:pt x="160" y="265"/>
                  </a:cubicBezTo>
                  <a:cubicBezTo>
                    <a:pt x="180" y="265"/>
                    <a:pt x="199" y="261"/>
                    <a:pt x="215" y="251"/>
                  </a:cubicBezTo>
                  <a:cubicBezTo>
                    <a:pt x="275" y="227"/>
                    <a:pt x="298" y="144"/>
                    <a:pt x="275" y="84"/>
                  </a:cubicBezTo>
                  <a:cubicBezTo>
                    <a:pt x="251" y="29"/>
                    <a:pt x="207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3"/>
            <p:cNvSpPr/>
            <p:nvPr/>
          </p:nvSpPr>
          <p:spPr>
            <a:xfrm>
              <a:off x="1215377" y="2841999"/>
              <a:ext cx="2897" cy="4172"/>
            </a:xfrm>
            <a:custGeom>
              <a:avLst/>
              <a:gdLst/>
              <a:ahLst/>
              <a:cxnLst/>
              <a:rect l="l" t="t" r="r" b="b"/>
              <a:pathLst>
                <a:path w="25" h="36" extrusionOk="0">
                  <a:moveTo>
                    <a:pt x="13" y="0"/>
                  </a:moveTo>
                  <a:cubicBezTo>
                    <a:pt x="1" y="0"/>
                    <a:pt x="1" y="12"/>
                    <a:pt x="1" y="12"/>
                  </a:cubicBezTo>
                  <a:cubicBezTo>
                    <a:pt x="1" y="36"/>
                    <a:pt x="13" y="36"/>
                    <a:pt x="13" y="36"/>
                  </a:cubicBezTo>
                  <a:cubicBezTo>
                    <a:pt x="25" y="36"/>
                    <a:pt x="25" y="12"/>
                    <a:pt x="25" y="12"/>
                  </a:cubicBezTo>
                  <a:cubicBezTo>
                    <a:pt x="25" y="0"/>
                    <a:pt x="13" y="0"/>
                    <a:pt x="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3"/>
            <p:cNvSpPr/>
            <p:nvPr/>
          </p:nvSpPr>
          <p:spPr>
            <a:xfrm>
              <a:off x="1520363" y="3032384"/>
              <a:ext cx="37313" cy="32562"/>
            </a:xfrm>
            <a:custGeom>
              <a:avLst/>
              <a:gdLst/>
              <a:ahLst/>
              <a:cxnLst/>
              <a:rect l="l" t="t" r="r" b="b"/>
              <a:pathLst>
                <a:path w="322" h="281" extrusionOk="0">
                  <a:moveTo>
                    <a:pt x="169" y="0"/>
                  </a:moveTo>
                  <a:cubicBezTo>
                    <a:pt x="152" y="0"/>
                    <a:pt x="136" y="4"/>
                    <a:pt x="119" y="12"/>
                  </a:cubicBezTo>
                  <a:cubicBezTo>
                    <a:pt x="48" y="36"/>
                    <a:pt x="0" y="119"/>
                    <a:pt x="24" y="191"/>
                  </a:cubicBezTo>
                  <a:cubicBezTo>
                    <a:pt x="53" y="240"/>
                    <a:pt x="106" y="280"/>
                    <a:pt x="164" y="280"/>
                  </a:cubicBezTo>
                  <a:cubicBezTo>
                    <a:pt x="177" y="280"/>
                    <a:pt x="190" y="278"/>
                    <a:pt x="202" y="274"/>
                  </a:cubicBezTo>
                  <a:cubicBezTo>
                    <a:pt x="286" y="250"/>
                    <a:pt x="321" y="179"/>
                    <a:pt x="298" y="95"/>
                  </a:cubicBezTo>
                  <a:cubicBezTo>
                    <a:pt x="270" y="41"/>
                    <a:pt x="222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3"/>
            <p:cNvSpPr/>
            <p:nvPr/>
          </p:nvSpPr>
          <p:spPr>
            <a:xfrm>
              <a:off x="1409933" y="2653816"/>
              <a:ext cx="56664" cy="49480"/>
            </a:xfrm>
            <a:custGeom>
              <a:avLst/>
              <a:gdLst/>
              <a:ahLst/>
              <a:cxnLst/>
              <a:rect l="l" t="t" r="r" b="b"/>
              <a:pathLst>
                <a:path w="489" h="427" extrusionOk="0">
                  <a:moveTo>
                    <a:pt x="255" y="0"/>
                  </a:moveTo>
                  <a:cubicBezTo>
                    <a:pt x="230" y="0"/>
                    <a:pt x="204" y="6"/>
                    <a:pt x="179" y="17"/>
                  </a:cubicBezTo>
                  <a:cubicBezTo>
                    <a:pt x="60" y="64"/>
                    <a:pt x="1" y="184"/>
                    <a:pt x="48" y="291"/>
                  </a:cubicBezTo>
                  <a:cubicBezTo>
                    <a:pt x="68" y="372"/>
                    <a:pt x="158" y="427"/>
                    <a:pt x="257" y="427"/>
                  </a:cubicBezTo>
                  <a:cubicBezTo>
                    <a:pt x="275" y="427"/>
                    <a:pt x="292" y="425"/>
                    <a:pt x="310" y="422"/>
                  </a:cubicBezTo>
                  <a:cubicBezTo>
                    <a:pt x="429" y="374"/>
                    <a:pt x="489" y="255"/>
                    <a:pt x="441" y="148"/>
                  </a:cubicBezTo>
                  <a:cubicBezTo>
                    <a:pt x="414" y="57"/>
                    <a:pt x="337" y="0"/>
                    <a:pt x="2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3"/>
            <p:cNvSpPr/>
            <p:nvPr/>
          </p:nvSpPr>
          <p:spPr>
            <a:xfrm>
              <a:off x="1202978" y="3012221"/>
              <a:ext cx="84243" cy="74857"/>
            </a:xfrm>
            <a:custGeom>
              <a:avLst/>
              <a:gdLst/>
              <a:ahLst/>
              <a:cxnLst/>
              <a:rect l="l" t="t" r="r" b="b"/>
              <a:pathLst>
                <a:path w="727" h="646" extrusionOk="0">
                  <a:moveTo>
                    <a:pt x="362" y="0"/>
                  </a:moveTo>
                  <a:cubicBezTo>
                    <a:pt x="324" y="0"/>
                    <a:pt x="287" y="6"/>
                    <a:pt x="251" y="19"/>
                  </a:cubicBezTo>
                  <a:cubicBezTo>
                    <a:pt x="84" y="79"/>
                    <a:pt x="1" y="269"/>
                    <a:pt x="60" y="436"/>
                  </a:cubicBezTo>
                  <a:cubicBezTo>
                    <a:pt x="107" y="566"/>
                    <a:pt x="233" y="646"/>
                    <a:pt x="366" y="646"/>
                  </a:cubicBezTo>
                  <a:cubicBezTo>
                    <a:pt x="403" y="646"/>
                    <a:pt x="440" y="640"/>
                    <a:pt x="477" y="627"/>
                  </a:cubicBezTo>
                  <a:cubicBezTo>
                    <a:pt x="632" y="567"/>
                    <a:pt x="727" y="377"/>
                    <a:pt x="667" y="210"/>
                  </a:cubicBezTo>
                  <a:cubicBezTo>
                    <a:pt x="621" y="80"/>
                    <a:pt x="494" y="0"/>
                    <a:pt x="3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3"/>
            <p:cNvSpPr/>
            <p:nvPr/>
          </p:nvSpPr>
          <p:spPr>
            <a:xfrm>
              <a:off x="1447129" y="3088352"/>
              <a:ext cx="55389" cy="49596"/>
            </a:xfrm>
            <a:custGeom>
              <a:avLst/>
              <a:gdLst/>
              <a:ahLst/>
              <a:cxnLst/>
              <a:rect l="l" t="t" r="r" b="b"/>
              <a:pathLst>
                <a:path w="478" h="428" extrusionOk="0">
                  <a:moveTo>
                    <a:pt x="257" y="1"/>
                  </a:moveTo>
                  <a:cubicBezTo>
                    <a:pt x="231" y="1"/>
                    <a:pt x="205" y="6"/>
                    <a:pt x="180" y="17"/>
                  </a:cubicBezTo>
                  <a:cubicBezTo>
                    <a:pt x="61" y="53"/>
                    <a:pt x="1" y="184"/>
                    <a:pt x="49" y="291"/>
                  </a:cubicBezTo>
                  <a:cubicBezTo>
                    <a:pt x="89" y="372"/>
                    <a:pt x="181" y="427"/>
                    <a:pt x="274" y="427"/>
                  </a:cubicBezTo>
                  <a:cubicBezTo>
                    <a:pt x="290" y="427"/>
                    <a:pt x="306" y="426"/>
                    <a:pt x="322" y="422"/>
                  </a:cubicBezTo>
                  <a:cubicBezTo>
                    <a:pt x="442" y="386"/>
                    <a:pt x="477" y="267"/>
                    <a:pt x="453" y="148"/>
                  </a:cubicBezTo>
                  <a:cubicBezTo>
                    <a:pt x="426" y="57"/>
                    <a:pt x="343" y="1"/>
                    <a:pt x="2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3"/>
            <p:cNvSpPr/>
            <p:nvPr/>
          </p:nvSpPr>
          <p:spPr>
            <a:xfrm>
              <a:off x="1684444" y="3062512"/>
              <a:ext cx="62226" cy="54694"/>
            </a:xfrm>
            <a:custGeom>
              <a:avLst/>
              <a:gdLst/>
              <a:ahLst/>
              <a:cxnLst/>
              <a:rect l="l" t="t" r="r" b="b"/>
              <a:pathLst>
                <a:path w="537" h="472" extrusionOk="0">
                  <a:moveTo>
                    <a:pt x="262" y="0"/>
                  </a:moveTo>
                  <a:cubicBezTo>
                    <a:pt x="238" y="0"/>
                    <a:pt x="215" y="5"/>
                    <a:pt x="191" y="14"/>
                  </a:cubicBezTo>
                  <a:cubicBezTo>
                    <a:pt x="72" y="62"/>
                    <a:pt x="1" y="193"/>
                    <a:pt x="37" y="312"/>
                  </a:cubicBezTo>
                  <a:cubicBezTo>
                    <a:pt x="77" y="413"/>
                    <a:pt x="179" y="472"/>
                    <a:pt x="282" y="472"/>
                  </a:cubicBezTo>
                  <a:cubicBezTo>
                    <a:pt x="299" y="472"/>
                    <a:pt x="317" y="470"/>
                    <a:pt x="334" y="467"/>
                  </a:cubicBezTo>
                  <a:cubicBezTo>
                    <a:pt x="453" y="419"/>
                    <a:pt x="537" y="288"/>
                    <a:pt x="489" y="169"/>
                  </a:cubicBezTo>
                  <a:cubicBezTo>
                    <a:pt x="451" y="73"/>
                    <a:pt x="358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3"/>
            <p:cNvSpPr/>
            <p:nvPr/>
          </p:nvSpPr>
          <p:spPr>
            <a:xfrm>
              <a:off x="1603099" y="2823690"/>
              <a:ext cx="62226" cy="54578"/>
            </a:xfrm>
            <a:custGeom>
              <a:avLst/>
              <a:gdLst/>
              <a:ahLst/>
              <a:cxnLst/>
              <a:rect l="l" t="t" r="r" b="b"/>
              <a:pathLst>
                <a:path w="537" h="471" extrusionOk="0">
                  <a:moveTo>
                    <a:pt x="268" y="0"/>
                  </a:moveTo>
                  <a:cubicBezTo>
                    <a:pt x="242" y="0"/>
                    <a:pt x="216" y="5"/>
                    <a:pt x="191" y="15"/>
                  </a:cubicBezTo>
                  <a:cubicBezTo>
                    <a:pt x="72" y="51"/>
                    <a:pt x="0" y="194"/>
                    <a:pt x="36" y="313"/>
                  </a:cubicBezTo>
                  <a:cubicBezTo>
                    <a:pt x="64" y="407"/>
                    <a:pt x="151" y="471"/>
                    <a:pt x="251" y="471"/>
                  </a:cubicBezTo>
                  <a:cubicBezTo>
                    <a:pt x="278" y="471"/>
                    <a:pt x="306" y="466"/>
                    <a:pt x="334" y="456"/>
                  </a:cubicBezTo>
                  <a:cubicBezTo>
                    <a:pt x="465" y="408"/>
                    <a:pt x="536" y="277"/>
                    <a:pt x="489" y="158"/>
                  </a:cubicBezTo>
                  <a:cubicBezTo>
                    <a:pt x="451" y="65"/>
                    <a:pt x="362" y="0"/>
                    <a:pt x="2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3"/>
            <p:cNvSpPr/>
            <p:nvPr/>
          </p:nvSpPr>
          <p:spPr>
            <a:xfrm>
              <a:off x="991851" y="2636898"/>
              <a:ext cx="87024" cy="76363"/>
            </a:xfrm>
            <a:custGeom>
              <a:avLst/>
              <a:gdLst/>
              <a:ahLst/>
              <a:cxnLst/>
              <a:rect l="l" t="t" r="r" b="b"/>
              <a:pathLst>
                <a:path w="751" h="659" extrusionOk="0">
                  <a:moveTo>
                    <a:pt x="389" y="1"/>
                  </a:moveTo>
                  <a:cubicBezTo>
                    <a:pt x="352" y="1"/>
                    <a:pt x="313" y="7"/>
                    <a:pt x="275" y="20"/>
                  </a:cubicBezTo>
                  <a:cubicBezTo>
                    <a:pt x="96" y="79"/>
                    <a:pt x="1" y="258"/>
                    <a:pt x="60" y="437"/>
                  </a:cubicBezTo>
                  <a:cubicBezTo>
                    <a:pt x="107" y="577"/>
                    <a:pt x="242" y="658"/>
                    <a:pt x="372" y="658"/>
                  </a:cubicBezTo>
                  <a:cubicBezTo>
                    <a:pt x="408" y="658"/>
                    <a:pt x="444" y="652"/>
                    <a:pt x="477" y="639"/>
                  </a:cubicBezTo>
                  <a:cubicBezTo>
                    <a:pt x="656" y="580"/>
                    <a:pt x="751" y="401"/>
                    <a:pt x="691" y="222"/>
                  </a:cubicBezTo>
                  <a:cubicBezTo>
                    <a:pt x="645" y="82"/>
                    <a:pt x="525" y="1"/>
                    <a:pt x="3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3"/>
            <p:cNvSpPr/>
            <p:nvPr/>
          </p:nvSpPr>
          <p:spPr>
            <a:xfrm>
              <a:off x="1895571" y="2698196"/>
              <a:ext cx="30476" cy="26999"/>
            </a:xfrm>
            <a:custGeom>
              <a:avLst/>
              <a:gdLst/>
              <a:ahLst/>
              <a:cxnLst/>
              <a:rect l="l" t="t" r="r" b="b"/>
              <a:pathLst>
                <a:path w="263" h="233" extrusionOk="0">
                  <a:moveTo>
                    <a:pt x="119" y="1"/>
                  </a:moveTo>
                  <a:cubicBezTo>
                    <a:pt x="111" y="1"/>
                    <a:pt x="103" y="1"/>
                    <a:pt x="96" y="3"/>
                  </a:cubicBezTo>
                  <a:cubicBezTo>
                    <a:pt x="36" y="39"/>
                    <a:pt x="1" y="98"/>
                    <a:pt x="24" y="158"/>
                  </a:cubicBezTo>
                  <a:cubicBezTo>
                    <a:pt x="44" y="207"/>
                    <a:pt x="89" y="232"/>
                    <a:pt x="138" y="232"/>
                  </a:cubicBezTo>
                  <a:cubicBezTo>
                    <a:pt x="147" y="232"/>
                    <a:pt x="157" y="231"/>
                    <a:pt x="167" y="229"/>
                  </a:cubicBezTo>
                  <a:cubicBezTo>
                    <a:pt x="227" y="205"/>
                    <a:pt x="262" y="146"/>
                    <a:pt x="239" y="86"/>
                  </a:cubicBezTo>
                  <a:cubicBezTo>
                    <a:pt x="218" y="34"/>
                    <a:pt x="170" y="1"/>
                    <a:pt x="1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3"/>
            <p:cNvSpPr/>
            <p:nvPr/>
          </p:nvSpPr>
          <p:spPr>
            <a:xfrm>
              <a:off x="1778304" y="2660884"/>
              <a:ext cx="29085" cy="26884"/>
            </a:xfrm>
            <a:custGeom>
              <a:avLst/>
              <a:gdLst/>
              <a:ahLst/>
              <a:cxnLst/>
              <a:rect l="l" t="t" r="r" b="b"/>
              <a:pathLst>
                <a:path w="251" h="232" extrusionOk="0">
                  <a:moveTo>
                    <a:pt x="126" y="0"/>
                  </a:moveTo>
                  <a:cubicBezTo>
                    <a:pt x="116" y="0"/>
                    <a:pt x="106" y="1"/>
                    <a:pt x="96" y="3"/>
                  </a:cubicBezTo>
                  <a:cubicBezTo>
                    <a:pt x="36" y="15"/>
                    <a:pt x="0" y="87"/>
                    <a:pt x="12" y="146"/>
                  </a:cubicBezTo>
                  <a:cubicBezTo>
                    <a:pt x="33" y="198"/>
                    <a:pt x="90" y="232"/>
                    <a:pt x="144" y="232"/>
                  </a:cubicBezTo>
                  <a:cubicBezTo>
                    <a:pt x="152" y="232"/>
                    <a:pt x="159" y="231"/>
                    <a:pt x="167" y="230"/>
                  </a:cubicBezTo>
                  <a:cubicBezTo>
                    <a:pt x="227" y="206"/>
                    <a:pt x="251" y="134"/>
                    <a:pt x="239" y="75"/>
                  </a:cubicBezTo>
                  <a:cubicBezTo>
                    <a:pt x="229" y="25"/>
                    <a:pt x="177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3"/>
            <p:cNvSpPr/>
            <p:nvPr/>
          </p:nvSpPr>
          <p:spPr>
            <a:xfrm>
              <a:off x="1787922" y="2811639"/>
              <a:ext cx="48437" cy="43106"/>
            </a:xfrm>
            <a:custGeom>
              <a:avLst/>
              <a:gdLst/>
              <a:ahLst/>
              <a:cxnLst/>
              <a:rect l="l" t="t" r="r" b="b"/>
              <a:pathLst>
                <a:path w="418" h="372" extrusionOk="0">
                  <a:moveTo>
                    <a:pt x="206" y="0"/>
                  </a:moveTo>
                  <a:cubicBezTo>
                    <a:pt x="186" y="0"/>
                    <a:pt x="165" y="4"/>
                    <a:pt x="144" y="12"/>
                  </a:cubicBezTo>
                  <a:cubicBezTo>
                    <a:pt x="37" y="48"/>
                    <a:pt x="1" y="155"/>
                    <a:pt x="25" y="250"/>
                  </a:cubicBezTo>
                  <a:cubicBezTo>
                    <a:pt x="57" y="325"/>
                    <a:pt x="137" y="371"/>
                    <a:pt x="230" y="371"/>
                  </a:cubicBezTo>
                  <a:cubicBezTo>
                    <a:pt x="241" y="371"/>
                    <a:pt x="252" y="371"/>
                    <a:pt x="263" y="369"/>
                  </a:cubicBezTo>
                  <a:cubicBezTo>
                    <a:pt x="370" y="322"/>
                    <a:pt x="418" y="215"/>
                    <a:pt x="382" y="131"/>
                  </a:cubicBezTo>
                  <a:cubicBezTo>
                    <a:pt x="345" y="48"/>
                    <a:pt x="279" y="0"/>
                    <a:pt x="2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3"/>
            <p:cNvSpPr/>
            <p:nvPr/>
          </p:nvSpPr>
          <p:spPr>
            <a:xfrm>
              <a:off x="1223720" y="2776297"/>
              <a:ext cx="23523" cy="21901"/>
            </a:xfrm>
            <a:custGeom>
              <a:avLst/>
              <a:gdLst/>
              <a:ahLst/>
              <a:cxnLst/>
              <a:rect l="l" t="t" r="r" b="b"/>
              <a:pathLst>
                <a:path w="203" h="189" extrusionOk="0">
                  <a:moveTo>
                    <a:pt x="104" y="0"/>
                  </a:moveTo>
                  <a:cubicBezTo>
                    <a:pt x="93" y="0"/>
                    <a:pt x="82" y="2"/>
                    <a:pt x="72" y="8"/>
                  </a:cubicBezTo>
                  <a:cubicBezTo>
                    <a:pt x="24" y="19"/>
                    <a:pt x="0" y="79"/>
                    <a:pt x="12" y="127"/>
                  </a:cubicBezTo>
                  <a:cubicBezTo>
                    <a:pt x="22" y="158"/>
                    <a:pt x="68" y="189"/>
                    <a:pt x="111" y="189"/>
                  </a:cubicBezTo>
                  <a:cubicBezTo>
                    <a:pt x="118" y="189"/>
                    <a:pt x="125" y="188"/>
                    <a:pt x="131" y="186"/>
                  </a:cubicBezTo>
                  <a:cubicBezTo>
                    <a:pt x="179" y="162"/>
                    <a:pt x="203" y="103"/>
                    <a:pt x="191" y="67"/>
                  </a:cubicBezTo>
                  <a:cubicBezTo>
                    <a:pt x="181" y="30"/>
                    <a:pt x="143" y="0"/>
                    <a:pt x="1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3"/>
            <p:cNvSpPr/>
            <p:nvPr/>
          </p:nvSpPr>
          <p:spPr>
            <a:xfrm>
              <a:off x="1183627" y="2907006"/>
              <a:ext cx="15296" cy="13442"/>
            </a:xfrm>
            <a:custGeom>
              <a:avLst/>
              <a:gdLst/>
              <a:ahLst/>
              <a:cxnLst/>
              <a:rect l="l" t="t" r="r" b="b"/>
              <a:pathLst>
                <a:path w="132" h="116" extrusionOk="0">
                  <a:moveTo>
                    <a:pt x="72" y="1"/>
                  </a:moveTo>
                  <a:cubicBezTo>
                    <a:pt x="63" y="1"/>
                    <a:pt x="55" y="4"/>
                    <a:pt x="49" y="11"/>
                  </a:cubicBezTo>
                  <a:cubicBezTo>
                    <a:pt x="13" y="23"/>
                    <a:pt x="1" y="46"/>
                    <a:pt x="13" y="82"/>
                  </a:cubicBezTo>
                  <a:cubicBezTo>
                    <a:pt x="30" y="99"/>
                    <a:pt x="46" y="116"/>
                    <a:pt x="68" y="116"/>
                  </a:cubicBezTo>
                  <a:cubicBezTo>
                    <a:pt x="76" y="116"/>
                    <a:pt x="86" y="113"/>
                    <a:pt x="96" y="106"/>
                  </a:cubicBezTo>
                  <a:cubicBezTo>
                    <a:pt x="120" y="94"/>
                    <a:pt x="132" y="58"/>
                    <a:pt x="120" y="34"/>
                  </a:cubicBezTo>
                  <a:cubicBezTo>
                    <a:pt x="112" y="18"/>
                    <a:pt x="91" y="1"/>
                    <a:pt x="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1307846" y="2993218"/>
              <a:ext cx="12515" cy="11704"/>
            </a:xfrm>
            <a:custGeom>
              <a:avLst/>
              <a:gdLst/>
              <a:ahLst/>
              <a:cxnLst/>
              <a:rect l="l" t="t" r="r" b="b"/>
              <a:pathLst>
                <a:path w="108" h="101" extrusionOk="0">
                  <a:moveTo>
                    <a:pt x="67" y="0"/>
                  </a:moveTo>
                  <a:cubicBezTo>
                    <a:pt x="61" y="0"/>
                    <a:pt x="54" y="2"/>
                    <a:pt x="48" y="5"/>
                  </a:cubicBezTo>
                  <a:cubicBezTo>
                    <a:pt x="12" y="5"/>
                    <a:pt x="0" y="41"/>
                    <a:pt x="12" y="64"/>
                  </a:cubicBezTo>
                  <a:cubicBezTo>
                    <a:pt x="36" y="76"/>
                    <a:pt x="60" y="100"/>
                    <a:pt x="72" y="100"/>
                  </a:cubicBezTo>
                  <a:cubicBezTo>
                    <a:pt x="108" y="100"/>
                    <a:pt x="108" y="64"/>
                    <a:pt x="108" y="41"/>
                  </a:cubicBezTo>
                  <a:cubicBezTo>
                    <a:pt x="108" y="14"/>
                    <a:pt x="88" y="0"/>
                    <a:pt x="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1874829" y="3165294"/>
              <a:ext cx="34647" cy="30244"/>
            </a:xfrm>
            <a:custGeom>
              <a:avLst/>
              <a:gdLst/>
              <a:ahLst/>
              <a:cxnLst/>
              <a:rect l="l" t="t" r="r" b="b"/>
              <a:pathLst>
                <a:path w="299" h="261" extrusionOk="0">
                  <a:moveTo>
                    <a:pt x="155" y="1"/>
                  </a:moveTo>
                  <a:cubicBezTo>
                    <a:pt x="139" y="1"/>
                    <a:pt x="123" y="3"/>
                    <a:pt x="108" y="8"/>
                  </a:cubicBezTo>
                  <a:cubicBezTo>
                    <a:pt x="49" y="20"/>
                    <a:pt x="1" y="103"/>
                    <a:pt x="37" y="175"/>
                  </a:cubicBezTo>
                  <a:cubicBezTo>
                    <a:pt x="54" y="227"/>
                    <a:pt x="103" y="260"/>
                    <a:pt x="152" y="260"/>
                  </a:cubicBezTo>
                  <a:cubicBezTo>
                    <a:pt x="170" y="260"/>
                    <a:pt x="187" y="256"/>
                    <a:pt x="203" y="246"/>
                  </a:cubicBezTo>
                  <a:cubicBezTo>
                    <a:pt x="263" y="234"/>
                    <a:pt x="299" y="163"/>
                    <a:pt x="275" y="80"/>
                  </a:cubicBezTo>
                  <a:cubicBezTo>
                    <a:pt x="265" y="33"/>
                    <a:pt x="212" y="1"/>
                    <a:pt x="1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3"/>
            <p:cNvSpPr/>
            <p:nvPr/>
          </p:nvSpPr>
          <p:spPr>
            <a:xfrm>
              <a:off x="2072166" y="2942695"/>
              <a:ext cx="48437" cy="43454"/>
            </a:xfrm>
            <a:custGeom>
              <a:avLst/>
              <a:gdLst/>
              <a:ahLst/>
              <a:cxnLst/>
              <a:rect l="l" t="t" r="r" b="b"/>
              <a:pathLst>
                <a:path w="418" h="375" extrusionOk="0">
                  <a:moveTo>
                    <a:pt x="214" y="1"/>
                  </a:moveTo>
                  <a:cubicBezTo>
                    <a:pt x="191" y="1"/>
                    <a:pt x="167" y="4"/>
                    <a:pt x="143" y="12"/>
                  </a:cubicBezTo>
                  <a:cubicBezTo>
                    <a:pt x="48" y="36"/>
                    <a:pt x="1" y="143"/>
                    <a:pt x="24" y="250"/>
                  </a:cubicBezTo>
                  <a:cubicBezTo>
                    <a:pt x="65" y="321"/>
                    <a:pt x="148" y="375"/>
                    <a:pt x="223" y="375"/>
                  </a:cubicBezTo>
                  <a:cubicBezTo>
                    <a:pt x="237" y="375"/>
                    <a:pt x="250" y="373"/>
                    <a:pt x="262" y="369"/>
                  </a:cubicBezTo>
                  <a:cubicBezTo>
                    <a:pt x="370" y="334"/>
                    <a:pt x="417" y="238"/>
                    <a:pt x="382" y="131"/>
                  </a:cubicBezTo>
                  <a:cubicBezTo>
                    <a:pt x="363" y="48"/>
                    <a:pt x="294" y="1"/>
                    <a:pt x="2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3"/>
            <p:cNvSpPr/>
            <p:nvPr/>
          </p:nvSpPr>
          <p:spPr>
            <a:xfrm>
              <a:off x="2033580" y="3100519"/>
              <a:ext cx="30476" cy="26652"/>
            </a:xfrm>
            <a:custGeom>
              <a:avLst/>
              <a:gdLst/>
              <a:ahLst/>
              <a:cxnLst/>
              <a:rect l="l" t="t" r="r" b="b"/>
              <a:pathLst>
                <a:path w="263" h="230" extrusionOk="0">
                  <a:moveTo>
                    <a:pt x="133" y="0"/>
                  </a:moveTo>
                  <a:cubicBezTo>
                    <a:pt x="121" y="0"/>
                    <a:pt x="108" y="2"/>
                    <a:pt x="95" y="8"/>
                  </a:cubicBezTo>
                  <a:cubicBezTo>
                    <a:pt x="36" y="31"/>
                    <a:pt x="0" y="91"/>
                    <a:pt x="24" y="150"/>
                  </a:cubicBezTo>
                  <a:cubicBezTo>
                    <a:pt x="43" y="197"/>
                    <a:pt x="83" y="229"/>
                    <a:pt x="129" y="229"/>
                  </a:cubicBezTo>
                  <a:cubicBezTo>
                    <a:pt x="141" y="229"/>
                    <a:pt x="154" y="227"/>
                    <a:pt x="167" y="222"/>
                  </a:cubicBezTo>
                  <a:cubicBezTo>
                    <a:pt x="226" y="198"/>
                    <a:pt x="262" y="139"/>
                    <a:pt x="238" y="79"/>
                  </a:cubicBezTo>
                  <a:cubicBezTo>
                    <a:pt x="220" y="32"/>
                    <a:pt x="179" y="0"/>
                    <a:pt x="1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3"/>
            <p:cNvSpPr/>
            <p:nvPr/>
          </p:nvSpPr>
          <p:spPr>
            <a:xfrm>
              <a:off x="1856984" y="2986033"/>
              <a:ext cx="35922" cy="30708"/>
            </a:xfrm>
            <a:custGeom>
              <a:avLst/>
              <a:gdLst/>
              <a:ahLst/>
              <a:cxnLst/>
              <a:rect l="l" t="t" r="r" b="b"/>
              <a:pathLst>
                <a:path w="310" h="265" extrusionOk="0">
                  <a:moveTo>
                    <a:pt x="162" y="0"/>
                  </a:moveTo>
                  <a:cubicBezTo>
                    <a:pt x="148" y="0"/>
                    <a:pt x="134" y="2"/>
                    <a:pt x="119" y="7"/>
                  </a:cubicBezTo>
                  <a:cubicBezTo>
                    <a:pt x="36" y="19"/>
                    <a:pt x="0" y="103"/>
                    <a:pt x="24" y="174"/>
                  </a:cubicBezTo>
                  <a:cubicBezTo>
                    <a:pt x="52" y="231"/>
                    <a:pt x="103" y="265"/>
                    <a:pt x="152" y="265"/>
                  </a:cubicBezTo>
                  <a:cubicBezTo>
                    <a:pt x="165" y="265"/>
                    <a:pt x="178" y="262"/>
                    <a:pt x="191" y="257"/>
                  </a:cubicBezTo>
                  <a:cubicBezTo>
                    <a:pt x="262" y="245"/>
                    <a:pt x="310" y="174"/>
                    <a:pt x="274" y="103"/>
                  </a:cubicBezTo>
                  <a:cubicBezTo>
                    <a:pt x="264" y="36"/>
                    <a:pt x="217" y="0"/>
                    <a:pt x="1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3"/>
            <p:cNvSpPr/>
            <p:nvPr/>
          </p:nvSpPr>
          <p:spPr>
            <a:xfrm>
              <a:off x="747700" y="2904920"/>
              <a:ext cx="13905" cy="12167"/>
            </a:xfrm>
            <a:custGeom>
              <a:avLst/>
              <a:gdLst/>
              <a:ahLst/>
              <a:cxnLst/>
              <a:rect l="l" t="t" r="r" b="b"/>
              <a:pathLst>
                <a:path w="120" h="105" extrusionOk="0">
                  <a:moveTo>
                    <a:pt x="67" y="0"/>
                  </a:moveTo>
                  <a:cubicBezTo>
                    <a:pt x="61" y="0"/>
                    <a:pt x="54" y="2"/>
                    <a:pt x="48" y="5"/>
                  </a:cubicBezTo>
                  <a:cubicBezTo>
                    <a:pt x="12" y="5"/>
                    <a:pt x="1" y="41"/>
                    <a:pt x="12" y="64"/>
                  </a:cubicBezTo>
                  <a:cubicBezTo>
                    <a:pt x="12" y="91"/>
                    <a:pt x="32" y="105"/>
                    <a:pt x="53" y="105"/>
                  </a:cubicBezTo>
                  <a:cubicBezTo>
                    <a:pt x="59" y="105"/>
                    <a:pt x="66" y="103"/>
                    <a:pt x="72" y="100"/>
                  </a:cubicBezTo>
                  <a:cubicBezTo>
                    <a:pt x="108" y="100"/>
                    <a:pt x="120" y="64"/>
                    <a:pt x="108" y="41"/>
                  </a:cubicBezTo>
                  <a:cubicBezTo>
                    <a:pt x="108" y="14"/>
                    <a:pt x="88" y="0"/>
                    <a:pt x="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3"/>
            <p:cNvSpPr/>
            <p:nvPr/>
          </p:nvSpPr>
          <p:spPr>
            <a:xfrm>
              <a:off x="893936" y="2967029"/>
              <a:ext cx="15296" cy="13558"/>
            </a:xfrm>
            <a:custGeom>
              <a:avLst/>
              <a:gdLst/>
              <a:ahLst/>
              <a:cxnLst/>
              <a:rect l="l" t="t" r="r" b="b"/>
              <a:pathLst>
                <a:path w="132" h="117" extrusionOk="0">
                  <a:moveTo>
                    <a:pt x="68" y="0"/>
                  </a:moveTo>
                  <a:cubicBezTo>
                    <a:pt x="61" y="0"/>
                    <a:pt x="54" y="2"/>
                    <a:pt x="48" y="5"/>
                  </a:cubicBezTo>
                  <a:cubicBezTo>
                    <a:pt x="12" y="28"/>
                    <a:pt x="1" y="52"/>
                    <a:pt x="12" y="88"/>
                  </a:cubicBezTo>
                  <a:cubicBezTo>
                    <a:pt x="30" y="105"/>
                    <a:pt x="47" y="116"/>
                    <a:pt x="69" y="116"/>
                  </a:cubicBezTo>
                  <a:cubicBezTo>
                    <a:pt x="78" y="116"/>
                    <a:pt x="86" y="115"/>
                    <a:pt x="96" y="112"/>
                  </a:cubicBezTo>
                  <a:cubicBezTo>
                    <a:pt x="120" y="100"/>
                    <a:pt x="132" y="64"/>
                    <a:pt x="120" y="40"/>
                  </a:cubicBezTo>
                  <a:cubicBezTo>
                    <a:pt x="111" y="14"/>
                    <a:pt x="88" y="0"/>
                    <a:pt x="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3"/>
            <p:cNvSpPr/>
            <p:nvPr/>
          </p:nvSpPr>
          <p:spPr>
            <a:xfrm>
              <a:off x="1258135" y="3213614"/>
              <a:ext cx="37428" cy="32909"/>
            </a:xfrm>
            <a:custGeom>
              <a:avLst/>
              <a:gdLst/>
              <a:ahLst/>
              <a:cxnLst/>
              <a:rect l="l" t="t" r="r" b="b"/>
              <a:pathLst>
                <a:path w="323" h="284" extrusionOk="0">
                  <a:moveTo>
                    <a:pt x="163" y="1"/>
                  </a:moveTo>
                  <a:cubicBezTo>
                    <a:pt x="149" y="1"/>
                    <a:pt x="134" y="3"/>
                    <a:pt x="120" y="8"/>
                  </a:cubicBezTo>
                  <a:cubicBezTo>
                    <a:pt x="37" y="44"/>
                    <a:pt x="1" y="115"/>
                    <a:pt x="25" y="186"/>
                  </a:cubicBezTo>
                  <a:cubicBezTo>
                    <a:pt x="56" y="249"/>
                    <a:pt x="114" y="284"/>
                    <a:pt x="176" y="284"/>
                  </a:cubicBezTo>
                  <a:cubicBezTo>
                    <a:pt x="185" y="284"/>
                    <a:pt x="194" y="283"/>
                    <a:pt x="203" y="282"/>
                  </a:cubicBezTo>
                  <a:cubicBezTo>
                    <a:pt x="287" y="246"/>
                    <a:pt x="322" y="175"/>
                    <a:pt x="298" y="103"/>
                  </a:cubicBezTo>
                  <a:cubicBezTo>
                    <a:pt x="270" y="37"/>
                    <a:pt x="219" y="1"/>
                    <a:pt x="1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3"/>
            <p:cNvSpPr/>
            <p:nvPr/>
          </p:nvSpPr>
          <p:spPr>
            <a:xfrm>
              <a:off x="1070048" y="1105791"/>
              <a:ext cx="10916" cy="6717"/>
            </a:xfrm>
            <a:custGeom>
              <a:avLst/>
              <a:gdLst/>
              <a:ahLst/>
              <a:cxnLst/>
              <a:rect l="l" t="t" r="r" b="b"/>
              <a:pathLst>
                <a:path w="273" h="168" extrusionOk="0">
                  <a:moveTo>
                    <a:pt x="213" y="0"/>
                  </a:moveTo>
                  <a:cubicBezTo>
                    <a:pt x="203" y="0"/>
                    <a:pt x="194" y="3"/>
                    <a:pt x="185" y="8"/>
                  </a:cubicBezTo>
                  <a:cubicBezTo>
                    <a:pt x="166" y="20"/>
                    <a:pt x="177" y="46"/>
                    <a:pt x="194" y="46"/>
                  </a:cubicBezTo>
                  <a:cubicBezTo>
                    <a:pt x="197" y="46"/>
                    <a:pt x="201" y="45"/>
                    <a:pt x="205" y="43"/>
                  </a:cubicBezTo>
                  <a:lnTo>
                    <a:pt x="205" y="43"/>
                  </a:lnTo>
                  <a:cubicBezTo>
                    <a:pt x="168" y="65"/>
                    <a:pt x="175" y="78"/>
                    <a:pt x="133" y="87"/>
                  </a:cubicBezTo>
                  <a:cubicBezTo>
                    <a:pt x="129" y="88"/>
                    <a:pt x="125" y="88"/>
                    <a:pt x="122" y="88"/>
                  </a:cubicBezTo>
                  <a:cubicBezTo>
                    <a:pt x="110" y="88"/>
                    <a:pt x="98" y="85"/>
                    <a:pt x="86" y="85"/>
                  </a:cubicBezTo>
                  <a:cubicBezTo>
                    <a:pt x="81" y="85"/>
                    <a:pt x="76" y="85"/>
                    <a:pt x="70" y="87"/>
                  </a:cubicBezTo>
                  <a:cubicBezTo>
                    <a:pt x="47" y="93"/>
                    <a:pt x="27" y="104"/>
                    <a:pt x="13" y="121"/>
                  </a:cubicBezTo>
                  <a:cubicBezTo>
                    <a:pt x="1" y="135"/>
                    <a:pt x="13" y="152"/>
                    <a:pt x="27" y="152"/>
                  </a:cubicBezTo>
                  <a:cubicBezTo>
                    <a:pt x="31" y="152"/>
                    <a:pt x="35" y="151"/>
                    <a:pt x="39" y="147"/>
                  </a:cubicBezTo>
                  <a:cubicBezTo>
                    <a:pt x="88" y="100"/>
                    <a:pt x="261" y="167"/>
                    <a:pt x="270" y="62"/>
                  </a:cubicBezTo>
                  <a:cubicBezTo>
                    <a:pt x="273" y="27"/>
                    <a:pt x="244" y="0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3"/>
            <p:cNvSpPr/>
            <p:nvPr/>
          </p:nvSpPr>
          <p:spPr>
            <a:xfrm>
              <a:off x="1836429" y="3587752"/>
              <a:ext cx="8077" cy="12115"/>
            </a:xfrm>
            <a:custGeom>
              <a:avLst/>
              <a:gdLst/>
              <a:ahLst/>
              <a:cxnLst/>
              <a:rect l="l" t="t" r="r" b="b"/>
              <a:pathLst>
                <a:path w="202" h="303" extrusionOk="0">
                  <a:moveTo>
                    <a:pt x="2" y="1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62" y="94"/>
                    <a:pt x="121" y="188"/>
                    <a:pt x="181" y="282"/>
                  </a:cubicBezTo>
                  <a:cubicBezTo>
                    <a:pt x="187" y="289"/>
                    <a:pt x="194" y="296"/>
                    <a:pt x="201" y="303"/>
                  </a:cubicBezTo>
                  <a:cubicBezTo>
                    <a:pt x="67" y="81"/>
                    <a:pt x="10" y="1"/>
                    <a:pt x="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3"/>
            <p:cNvSpPr/>
            <p:nvPr/>
          </p:nvSpPr>
          <p:spPr>
            <a:xfrm>
              <a:off x="3489951" y="2822527"/>
              <a:ext cx="5398" cy="15714"/>
            </a:xfrm>
            <a:custGeom>
              <a:avLst/>
              <a:gdLst/>
              <a:ahLst/>
              <a:cxnLst/>
              <a:rect l="l" t="t" r="r" b="b"/>
              <a:pathLst>
                <a:path w="135" h="393" extrusionOk="0">
                  <a:moveTo>
                    <a:pt x="3" y="1"/>
                  </a:moveTo>
                  <a:cubicBezTo>
                    <a:pt x="1" y="1"/>
                    <a:pt x="3" y="17"/>
                    <a:pt x="10" y="43"/>
                  </a:cubicBezTo>
                  <a:cubicBezTo>
                    <a:pt x="53" y="157"/>
                    <a:pt x="95" y="270"/>
                    <a:pt x="132" y="386"/>
                  </a:cubicBezTo>
                  <a:cubicBezTo>
                    <a:pt x="132" y="388"/>
                    <a:pt x="133" y="389"/>
                    <a:pt x="135" y="392"/>
                  </a:cubicBezTo>
                  <a:cubicBezTo>
                    <a:pt x="45" y="100"/>
                    <a:pt x="8" y="1"/>
                    <a:pt x="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5" name="Google Shape;195;p3"/>
          <p:cNvGrpSpPr/>
          <p:nvPr/>
        </p:nvGrpSpPr>
        <p:grpSpPr>
          <a:xfrm rot="-9549054">
            <a:off x="5809755" y="2288287"/>
            <a:ext cx="2747587" cy="2494020"/>
            <a:chOff x="747700" y="1105791"/>
            <a:chExt cx="2747649" cy="2494076"/>
          </a:xfrm>
        </p:grpSpPr>
        <p:sp>
          <p:nvSpPr>
            <p:cNvPr id="196" name="Google Shape;196;p3"/>
            <p:cNvSpPr/>
            <p:nvPr/>
          </p:nvSpPr>
          <p:spPr>
            <a:xfrm>
              <a:off x="1853769" y="1486664"/>
              <a:ext cx="15296" cy="13674"/>
            </a:xfrm>
            <a:custGeom>
              <a:avLst/>
              <a:gdLst/>
              <a:ahLst/>
              <a:cxnLst/>
              <a:rect l="l" t="t" r="r" b="b"/>
              <a:pathLst>
                <a:path w="132" h="118" extrusionOk="0">
                  <a:moveTo>
                    <a:pt x="69" y="1"/>
                  </a:moveTo>
                  <a:cubicBezTo>
                    <a:pt x="61" y="1"/>
                    <a:pt x="54" y="2"/>
                    <a:pt x="48" y="6"/>
                  </a:cubicBezTo>
                  <a:cubicBezTo>
                    <a:pt x="24" y="17"/>
                    <a:pt x="0" y="53"/>
                    <a:pt x="24" y="77"/>
                  </a:cubicBezTo>
                  <a:cubicBezTo>
                    <a:pt x="24" y="104"/>
                    <a:pt x="37" y="117"/>
                    <a:pt x="64" y="117"/>
                  </a:cubicBezTo>
                  <a:cubicBezTo>
                    <a:pt x="73" y="117"/>
                    <a:pt x="84" y="116"/>
                    <a:pt x="96" y="113"/>
                  </a:cubicBezTo>
                  <a:cubicBezTo>
                    <a:pt x="119" y="89"/>
                    <a:pt x="131" y="65"/>
                    <a:pt x="119" y="29"/>
                  </a:cubicBezTo>
                  <a:cubicBezTo>
                    <a:pt x="111" y="12"/>
                    <a:pt x="89" y="1"/>
                    <a:pt x="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3"/>
            <p:cNvSpPr/>
            <p:nvPr/>
          </p:nvSpPr>
          <p:spPr>
            <a:xfrm>
              <a:off x="2005451" y="1551555"/>
              <a:ext cx="18077" cy="14485"/>
            </a:xfrm>
            <a:custGeom>
              <a:avLst/>
              <a:gdLst/>
              <a:ahLst/>
              <a:cxnLst/>
              <a:rect l="l" t="t" r="r" b="b"/>
              <a:pathLst>
                <a:path w="156" h="125" extrusionOk="0">
                  <a:moveTo>
                    <a:pt x="84" y="1"/>
                  </a:moveTo>
                  <a:cubicBezTo>
                    <a:pt x="77" y="1"/>
                    <a:pt x="69" y="2"/>
                    <a:pt x="60" y="5"/>
                  </a:cubicBezTo>
                  <a:cubicBezTo>
                    <a:pt x="25" y="17"/>
                    <a:pt x="1" y="53"/>
                    <a:pt x="25" y="88"/>
                  </a:cubicBezTo>
                  <a:cubicBezTo>
                    <a:pt x="37" y="112"/>
                    <a:pt x="60" y="124"/>
                    <a:pt x="96" y="124"/>
                  </a:cubicBezTo>
                  <a:cubicBezTo>
                    <a:pt x="144" y="112"/>
                    <a:pt x="156" y="88"/>
                    <a:pt x="144" y="53"/>
                  </a:cubicBezTo>
                  <a:cubicBezTo>
                    <a:pt x="126" y="16"/>
                    <a:pt x="107" y="1"/>
                    <a:pt x="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3"/>
            <p:cNvSpPr/>
            <p:nvPr/>
          </p:nvSpPr>
          <p:spPr>
            <a:xfrm>
              <a:off x="2956534" y="2220554"/>
              <a:ext cx="34647" cy="31287"/>
            </a:xfrm>
            <a:custGeom>
              <a:avLst/>
              <a:gdLst/>
              <a:ahLst/>
              <a:cxnLst/>
              <a:rect l="l" t="t" r="r" b="b"/>
              <a:pathLst>
                <a:path w="299" h="270" extrusionOk="0">
                  <a:moveTo>
                    <a:pt x="156" y="1"/>
                  </a:moveTo>
                  <a:cubicBezTo>
                    <a:pt x="135" y="1"/>
                    <a:pt x="114" y="6"/>
                    <a:pt x="96" y="17"/>
                  </a:cubicBezTo>
                  <a:cubicBezTo>
                    <a:pt x="36" y="53"/>
                    <a:pt x="0" y="124"/>
                    <a:pt x="36" y="196"/>
                  </a:cubicBezTo>
                  <a:cubicBezTo>
                    <a:pt x="53" y="239"/>
                    <a:pt x="96" y="270"/>
                    <a:pt x="149" y="270"/>
                  </a:cubicBezTo>
                  <a:cubicBezTo>
                    <a:pt x="170" y="270"/>
                    <a:pt x="192" y="265"/>
                    <a:pt x="215" y="255"/>
                  </a:cubicBezTo>
                  <a:cubicBezTo>
                    <a:pt x="274" y="232"/>
                    <a:pt x="298" y="160"/>
                    <a:pt x="274" y="77"/>
                  </a:cubicBezTo>
                  <a:cubicBezTo>
                    <a:pt x="250" y="27"/>
                    <a:pt x="202" y="1"/>
                    <a:pt x="1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3"/>
            <p:cNvSpPr/>
            <p:nvPr/>
          </p:nvSpPr>
          <p:spPr>
            <a:xfrm>
              <a:off x="3086200" y="2567951"/>
              <a:ext cx="55274" cy="48669"/>
            </a:xfrm>
            <a:custGeom>
              <a:avLst/>
              <a:gdLst/>
              <a:ahLst/>
              <a:cxnLst/>
              <a:rect l="l" t="t" r="r" b="b"/>
              <a:pathLst>
                <a:path w="477" h="420" extrusionOk="0">
                  <a:moveTo>
                    <a:pt x="238" y="1"/>
                  </a:moveTo>
                  <a:cubicBezTo>
                    <a:pt x="207" y="1"/>
                    <a:pt x="175" y="7"/>
                    <a:pt x="143" y="20"/>
                  </a:cubicBezTo>
                  <a:cubicBezTo>
                    <a:pt x="48" y="79"/>
                    <a:pt x="1" y="198"/>
                    <a:pt x="48" y="293"/>
                  </a:cubicBezTo>
                  <a:cubicBezTo>
                    <a:pt x="92" y="372"/>
                    <a:pt x="168" y="419"/>
                    <a:pt x="243" y="419"/>
                  </a:cubicBezTo>
                  <a:cubicBezTo>
                    <a:pt x="270" y="419"/>
                    <a:pt x="297" y="413"/>
                    <a:pt x="322" y="401"/>
                  </a:cubicBezTo>
                  <a:cubicBezTo>
                    <a:pt x="429" y="341"/>
                    <a:pt x="477" y="222"/>
                    <a:pt x="429" y="115"/>
                  </a:cubicBezTo>
                  <a:cubicBezTo>
                    <a:pt x="394" y="45"/>
                    <a:pt x="321" y="1"/>
                    <a:pt x="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3"/>
            <p:cNvSpPr/>
            <p:nvPr/>
          </p:nvSpPr>
          <p:spPr>
            <a:xfrm>
              <a:off x="1906579" y="2283012"/>
              <a:ext cx="84359" cy="74973"/>
            </a:xfrm>
            <a:custGeom>
              <a:avLst/>
              <a:gdLst/>
              <a:ahLst/>
              <a:cxnLst/>
              <a:rect l="l" t="t" r="r" b="b"/>
              <a:pathLst>
                <a:path w="728" h="647" extrusionOk="0">
                  <a:moveTo>
                    <a:pt x="376" y="0"/>
                  </a:moveTo>
                  <a:cubicBezTo>
                    <a:pt x="325" y="0"/>
                    <a:pt x="274" y="13"/>
                    <a:pt x="227" y="38"/>
                  </a:cubicBezTo>
                  <a:cubicBezTo>
                    <a:pt x="60" y="109"/>
                    <a:pt x="1" y="300"/>
                    <a:pt x="72" y="467"/>
                  </a:cubicBezTo>
                  <a:cubicBezTo>
                    <a:pt x="122" y="583"/>
                    <a:pt x="235" y="647"/>
                    <a:pt x="352" y="647"/>
                  </a:cubicBezTo>
                  <a:cubicBezTo>
                    <a:pt x="403" y="647"/>
                    <a:pt x="454" y="635"/>
                    <a:pt x="501" y="609"/>
                  </a:cubicBezTo>
                  <a:cubicBezTo>
                    <a:pt x="668" y="538"/>
                    <a:pt x="727" y="347"/>
                    <a:pt x="656" y="181"/>
                  </a:cubicBezTo>
                  <a:cubicBezTo>
                    <a:pt x="606" y="65"/>
                    <a:pt x="492" y="0"/>
                    <a:pt x="3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3"/>
            <p:cNvSpPr/>
            <p:nvPr/>
          </p:nvSpPr>
          <p:spPr>
            <a:xfrm>
              <a:off x="2415740" y="2941073"/>
              <a:ext cx="62110" cy="54115"/>
            </a:xfrm>
            <a:custGeom>
              <a:avLst/>
              <a:gdLst/>
              <a:ahLst/>
              <a:cxnLst/>
              <a:rect l="l" t="t" r="r" b="b"/>
              <a:pathLst>
                <a:path w="536" h="467" extrusionOk="0">
                  <a:moveTo>
                    <a:pt x="263" y="1"/>
                  </a:moveTo>
                  <a:cubicBezTo>
                    <a:pt x="226" y="1"/>
                    <a:pt x="190" y="9"/>
                    <a:pt x="155" y="26"/>
                  </a:cubicBezTo>
                  <a:cubicBezTo>
                    <a:pt x="60" y="86"/>
                    <a:pt x="0" y="217"/>
                    <a:pt x="60" y="336"/>
                  </a:cubicBezTo>
                  <a:cubicBezTo>
                    <a:pt x="103" y="414"/>
                    <a:pt x="184" y="467"/>
                    <a:pt x="271" y="467"/>
                  </a:cubicBezTo>
                  <a:cubicBezTo>
                    <a:pt x="304" y="467"/>
                    <a:pt x="337" y="459"/>
                    <a:pt x="369" y="443"/>
                  </a:cubicBezTo>
                  <a:cubicBezTo>
                    <a:pt x="476" y="383"/>
                    <a:pt x="536" y="252"/>
                    <a:pt x="476" y="133"/>
                  </a:cubicBezTo>
                  <a:cubicBezTo>
                    <a:pt x="434" y="49"/>
                    <a:pt x="350" y="1"/>
                    <a:pt x="2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3"/>
            <p:cNvSpPr/>
            <p:nvPr/>
          </p:nvSpPr>
          <p:spPr>
            <a:xfrm>
              <a:off x="2625360" y="2598659"/>
              <a:ext cx="31866" cy="25725"/>
            </a:xfrm>
            <a:custGeom>
              <a:avLst/>
              <a:gdLst/>
              <a:ahLst/>
              <a:cxnLst/>
              <a:rect l="l" t="t" r="r" b="b"/>
              <a:pathLst>
                <a:path w="275" h="222" extrusionOk="0">
                  <a:moveTo>
                    <a:pt x="126" y="1"/>
                  </a:moveTo>
                  <a:cubicBezTo>
                    <a:pt x="115" y="1"/>
                    <a:pt x="104" y="2"/>
                    <a:pt x="96" y="5"/>
                  </a:cubicBezTo>
                  <a:cubicBezTo>
                    <a:pt x="37" y="28"/>
                    <a:pt x="1" y="88"/>
                    <a:pt x="37" y="148"/>
                  </a:cubicBezTo>
                  <a:cubicBezTo>
                    <a:pt x="54" y="191"/>
                    <a:pt x="90" y="221"/>
                    <a:pt x="131" y="221"/>
                  </a:cubicBezTo>
                  <a:cubicBezTo>
                    <a:pt x="147" y="221"/>
                    <a:pt x="163" y="217"/>
                    <a:pt x="180" y="207"/>
                  </a:cubicBezTo>
                  <a:cubicBezTo>
                    <a:pt x="239" y="183"/>
                    <a:pt x="275" y="124"/>
                    <a:pt x="239" y="64"/>
                  </a:cubicBezTo>
                  <a:cubicBezTo>
                    <a:pt x="221" y="18"/>
                    <a:pt x="166" y="1"/>
                    <a:pt x="1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3"/>
            <p:cNvSpPr/>
            <p:nvPr/>
          </p:nvSpPr>
          <p:spPr>
            <a:xfrm>
              <a:off x="2746798" y="2622297"/>
              <a:ext cx="30476" cy="26304"/>
            </a:xfrm>
            <a:custGeom>
              <a:avLst/>
              <a:gdLst/>
              <a:ahLst/>
              <a:cxnLst/>
              <a:rect l="l" t="t" r="r" b="b"/>
              <a:pathLst>
                <a:path w="263" h="227" extrusionOk="0">
                  <a:moveTo>
                    <a:pt x="108" y="1"/>
                  </a:moveTo>
                  <a:cubicBezTo>
                    <a:pt x="100" y="1"/>
                    <a:pt x="92" y="1"/>
                    <a:pt x="84" y="3"/>
                  </a:cubicBezTo>
                  <a:cubicBezTo>
                    <a:pt x="24" y="27"/>
                    <a:pt x="1" y="98"/>
                    <a:pt x="24" y="158"/>
                  </a:cubicBezTo>
                  <a:cubicBezTo>
                    <a:pt x="33" y="202"/>
                    <a:pt x="81" y="227"/>
                    <a:pt x="130" y="227"/>
                  </a:cubicBezTo>
                  <a:cubicBezTo>
                    <a:pt x="147" y="227"/>
                    <a:pt x="164" y="224"/>
                    <a:pt x="179" y="217"/>
                  </a:cubicBezTo>
                  <a:cubicBezTo>
                    <a:pt x="239" y="205"/>
                    <a:pt x="263" y="122"/>
                    <a:pt x="239" y="63"/>
                  </a:cubicBezTo>
                  <a:cubicBezTo>
                    <a:pt x="208" y="32"/>
                    <a:pt x="159" y="1"/>
                    <a:pt x="1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3"/>
            <p:cNvSpPr/>
            <p:nvPr/>
          </p:nvSpPr>
          <p:spPr>
            <a:xfrm>
              <a:off x="2299863" y="2547325"/>
              <a:ext cx="48321" cy="41716"/>
            </a:xfrm>
            <a:custGeom>
              <a:avLst/>
              <a:gdLst/>
              <a:ahLst/>
              <a:cxnLst/>
              <a:rect l="l" t="t" r="r" b="b"/>
              <a:pathLst>
                <a:path w="417" h="360" extrusionOk="0">
                  <a:moveTo>
                    <a:pt x="212" y="0"/>
                  </a:moveTo>
                  <a:cubicBezTo>
                    <a:pt x="185" y="0"/>
                    <a:pt x="157" y="6"/>
                    <a:pt x="131" y="19"/>
                  </a:cubicBezTo>
                  <a:cubicBezTo>
                    <a:pt x="48" y="55"/>
                    <a:pt x="0" y="162"/>
                    <a:pt x="48" y="257"/>
                  </a:cubicBezTo>
                  <a:cubicBezTo>
                    <a:pt x="74" y="318"/>
                    <a:pt x="137" y="359"/>
                    <a:pt x="207" y="359"/>
                  </a:cubicBezTo>
                  <a:cubicBezTo>
                    <a:pt x="233" y="359"/>
                    <a:pt x="260" y="354"/>
                    <a:pt x="286" y="341"/>
                  </a:cubicBezTo>
                  <a:cubicBezTo>
                    <a:pt x="369" y="293"/>
                    <a:pt x="417" y="198"/>
                    <a:pt x="369" y="102"/>
                  </a:cubicBezTo>
                  <a:cubicBezTo>
                    <a:pt x="352" y="42"/>
                    <a:pt x="284" y="0"/>
                    <a:pt x="2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3"/>
            <p:cNvSpPr/>
            <p:nvPr/>
          </p:nvSpPr>
          <p:spPr>
            <a:xfrm>
              <a:off x="3288984" y="2452654"/>
              <a:ext cx="27695" cy="23523"/>
            </a:xfrm>
            <a:custGeom>
              <a:avLst/>
              <a:gdLst/>
              <a:ahLst/>
              <a:cxnLst/>
              <a:rect l="l" t="t" r="r" b="b"/>
              <a:pathLst>
                <a:path w="239" h="203" extrusionOk="0">
                  <a:moveTo>
                    <a:pt x="119" y="0"/>
                  </a:moveTo>
                  <a:cubicBezTo>
                    <a:pt x="106" y="0"/>
                    <a:pt x="94" y="4"/>
                    <a:pt x="84" y="15"/>
                  </a:cubicBezTo>
                  <a:cubicBezTo>
                    <a:pt x="37" y="38"/>
                    <a:pt x="1" y="98"/>
                    <a:pt x="37" y="146"/>
                  </a:cubicBezTo>
                  <a:cubicBezTo>
                    <a:pt x="54" y="180"/>
                    <a:pt x="91" y="202"/>
                    <a:pt x="128" y="202"/>
                  </a:cubicBezTo>
                  <a:cubicBezTo>
                    <a:pt x="141" y="202"/>
                    <a:pt x="155" y="200"/>
                    <a:pt x="168" y="193"/>
                  </a:cubicBezTo>
                  <a:cubicBezTo>
                    <a:pt x="215" y="157"/>
                    <a:pt x="239" y="98"/>
                    <a:pt x="215" y="62"/>
                  </a:cubicBezTo>
                  <a:cubicBezTo>
                    <a:pt x="190" y="28"/>
                    <a:pt x="152" y="0"/>
                    <a:pt x="1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3"/>
            <p:cNvSpPr/>
            <p:nvPr/>
          </p:nvSpPr>
          <p:spPr>
            <a:xfrm>
              <a:off x="3323515" y="2324611"/>
              <a:ext cx="16686" cy="12978"/>
            </a:xfrm>
            <a:custGeom>
              <a:avLst/>
              <a:gdLst/>
              <a:ahLst/>
              <a:cxnLst/>
              <a:rect l="l" t="t" r="r" b="b"/>
              <a:pathLst>
                <a:path w="144" h="112" extrusionOk="0">
                  <a:moveTo>
                    <a:pt x="48" y="0"/>
                  </a:moveTo>
                  <a:cubicBezTo>
                    <a:pt x="24" y="12"/>
                    <a:pt x="0" y="48"/>
                    <a:pt x="24" y="72"/>
                  </a:cubicBezTo>
                  <a:cubicBezTo>
                    <a:pt x="33" y="99"/>
                    <a:pt x="49" y="112"/>
                    <a:pt x="71" y="112"/>
                  </a:cubicBezTo>
                  <a:cubicBezTo>
                    <a:pt x="79" y="112"/>
                    <a:pt x="87" y="110"/>
                    <a:pt x="96" y="108"/>
                  </a:cubicBezTo>
                  <a:cubicBezTo>
                    <a:pt x="120" y="96"/>
                    <a:pt x="143" y="60"/>
                    <a:pt x="120" y="36"/>
                  </a:cubicBezTo>
                  <a:cubicBezTo>
                    <a:pt x="108" y="12"/>
                    <a:pt x="84" y="0"/>
                    <a:pt x="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3"/>
            <p:cNvSpPr/>
            <p:nvPr/>
          </p:nvSpPr>
          <p:spPr>
            <a:xfrm>
              <a:off x="3192459" y="2255665"/>
              <a:ext cx="13905" cy="11588"/>
            </a:xfrm>
            <a:custGeom>
              <a:avLst/>
              <a:gdLst/>
              <a:ahLst/>
              <a:cxnLst/>
              <a:rect l="l" t="t" r="r" b="b"/>
              <a:pathLst>
                <a:path w="120" h="100" extrusionOk="0">
                  <a:moveTo>
                    <a:pt x="48" y="0"/>
                  </a:moveTo>
                  <a:cubicBezTo>
                    <a:pt x="24" y="0"/>
                    <a:pt x="0" y="36"/>
                    <a:pt x="24" y="60"/>
                  </a:cubicBezTo>
                  <a:cubicBezTo>
                    <a:pt x="24" y="86"/>
                    <a:pt x="38" y="100"/>
                    <a:pt x="59" y="100"/>
                  </a:cubicBezTo>
                  <a:cubicBezTo>
                    <a:pt x="67" y="100"/>
                    <a:pt x="75" y="98"/>
                    <a:pt x="84" y="95"/>
                  </a:cubicBezTo>
                  <a:cubicBezTo>
                    <a:pt x="108" y="95"/>
                    <a:pt x="119" y="60"/>
                    <a:pt x="108" y="36"/>
                  </a:cubicBezTo>
                  <a:cubicBezTo>
                    <a:pt x="108" y="12"/>
                    <a:pt x="84" y="0"/>
                    <a:pt x="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3"/>
            <p:cNvSpPr/>
            <p:nvPr/>
          </p:nvSpPr>
          <p:spPr>
            <a:xfrm>
              <a:off x="2589554" y="2128433"/>
              <a:ext cx="34531" cy="30360"/>
            </a:xfrm>
            <a:custGeom>
              <a:avLst/>
              <a:gdLst/>
              <a:ahLst/>
              <a:cxnLst/>
              <a:rect l="l" t="t" r="r" b="b"/>
              <a:pathLst>
                <a:path w="298" h="262" extrusionOk="0">
                  <a:moveTo>
                    <a:pt x="149" y="0"/>
                  </a:moveTo>
                  <a:cubicBezTo>
                    <a:pt x="129" y="0"/>
                    <a:pt x="107" y="5"/>
                    <a:pt x="84" y="15"/>
                  </a:cubicBezTo>
                  <a:cubicBezTo>
                    <a:pt x="24" y="38"/>
                    <a:pt x="0" y="134"/>
                    <a:pt x="24" y="193"/>
                  </a:cubicBezTo>
                  <a:cubicBezTo>
                    <a:pt x="51" y="237"/>
                    <a:pt x="103" y="262"/>
                    <a:pt x="153" y="262"/>
                  </a:cubicBezTo>
                  <a:cubicBezTo>
                    <a:pt x="170" y="262"/>
                    <a:pt x="187" y="259"/>
                    <a:pt x="203" y="253"/>
                  </a:cubicBezTo>
                  <a:cubicBezTo>
                    <a:pt x="262" y="217"/>
                    <a:pt x="298" y="134"/>
                    <a:pt x="262" y="74"/>
                  </a:cubicBezTo>
                  <a:cubicBezTo>
                    <a:pt x="245" y="31"/>
                    <a:pt x="203" y="0"/>
                    <a:pt x="1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3"/>
            <p:cNvSpPr/>
            <p:nvPr/>
          </p:nvSpPr>
          <p:spPr>
            <a:xfrm>
              <a:off x="2050150" y="1989960"/>
              <a:ext cx="49711" cy="43802"/>
            </a:xfrm>
            <a:custGeom>
              <a:avLst/>
              <a:gdLst/>
              <a:ahLst/>
              <a:cxnLst/>
              <a:rect l="l" t="t" r="r" b="b"/>
              <a:pathLst>
                <a:path w="429" h="378" extrusionOk="0">
                  <a:moveTo>
                    <a:pt x="215" y="0"/>
                  </a:moveTo>
                  <a:cubicBezTo>
                    <a:pt x="189" y="0"/>
                    <a:pt x="160" y="6"/>
                    <a:pt x="131" y="19"/>
                  </a:cubicBezTo>
                  <a:cubicBezTo>
                    <a:pt x="36" y="67"/>
                    <a:pt x="0" y="186"/>
                    <a:pt x="36" y="269"/>
                  </a:cubicBezTo>
                  <a:cubicBezTo>
                    <a:pt x="71" y="340"/>
                    <a:pt x="146" y="378"/>
                    <a:pt x="222" y="378"/>
                  </a:cubicBezTo>
                  <a:cubicBezTo>
                    <a:pt x="247" y="378"/>
                    <a:pt x="273" y="373"/>
                    <a:pt x="298" y="364"/>
                  </a:cubicBezTo>
                  <a:cubicBezTo>
                    <a:pt x="381" y="317"/>
                    <a:pt x="429" y="198"/>
                    <a:pt x="381" y="102"/>
                  </a:cubicBezTo>
                  <a:cubicBezTo>
                    <a:pt x="346" y="42"/>
                    <a:pt x="287" y="0"/>
                    <a:pt x="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3"/>
            <p:cNvSpPr/>
            <p:nvPr/>
          </p:nvSpPr>
          <p:spPr>
            <a:xfrm>
              <a:off x="2443318" y="2214529"/>
              <a:ext cx="30476" cy="27115"/>
            </a:xfrm>
            <a:custGeom>
              <a:avLst/>
              <a:gdLst/>
              <a:ahLst/>
              <a:cxnLst/>
              <a:rect l="l" t="t" r="r" b="b"/>
              <a:pathLst>
                <a:path w="263" h="234" extrusionOk="0">
                  <a:moveTo>
                    <a:pt x="129" y="1"/>
                  </a:moveTo>
                  <a:cubicBezTo>
                    <a:pt x="114" y="1"/>
                    <a:pt x="99" y="4"/>
                    <a:pt x="84" y="10"/>
                  </a:cubicBezTo>
                  <a:cubicBezTo>
                    <a:pt x="24" y="45"/>
                    <a:pt x="0" y="105"/>
                    <a:pt x="24" y="165"/>
                  </a:cubicBezTo>
                  <a:cubicBezTo>
                    <a:pt x="42" y="209"/>
                    <a:pt x="79" y="233"/>
                    <a:pt x="126" y="233"/>
                  </a:cubicBezTo>
                  <a:cubicBezTo>
                    <a:pt x="143" y="233"/>
                    <a:pt x="160" y="230"/>
                    <a:pt x="179" y="224"/>
                  </a:cubicBezTo>
                  <a:cubicBezTo>
                    <a:pt x="238" y="188"/>
                    <a:pt x="262" y="129"/>
                    <a:pt x="238" y="69"/>
                  </a:cubicBezTo>
                  <a:cubicBezTo>
                    <a:pt x="212" y="25"/>
                    <a:pt x="172" y="1"/>
                    <a:pt x="1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3"/>
            <p:cNvSpPr/>
            <p:nvPr/>
          </p:nvSpPr>
          <p:spPr>
            <a:xfrm>
              <a:off x="2626750" y="2305260"/>
              <a:ext cx="34647" cy="30708"/>
            </a:xfrm>
            <a:custGeom>
              <a:avLst/>
              <a:gdLst/>
              <a:ahLst/>
              <a:cxnLst/>
              <a:rect l="l" t="t" r="r" b="b"/>
              <a:pathLst>
                <a:path w="299" h="265" extrusionOk="0">
                  <a:moveTo>
                    <a:pt x="163" y="0"/>
                  </a:moveTo>
                  <a:cubicBezTo>
                    <a:pt x="140" y="0"/>
                    <a:pt x="116" y="8"/>
                    <a:pt x="96" y="24"/>
                  </a:cubicBezTo>
                  <a:cubicBezTo>
                    <a:pt x="37" y="48"/>
                    <a:pt x="1" y="132"/>
                    <a:pt x="37" y="191"/>
                  </a:cubicBezTo>
                  <a:cubicBezTo>
                    <a:pt x="54" y="234"/>
                    <a:pt x="109" y="265"/>
                    <a:pt x="160" y="265"/>
                  </a:cubicBezTo>
                  <a:cubicBezTo>
                    <a:pt x="180" y="265"/>
                    <a:pt x="199" y="261"/>
                    <a:pt x="215" y="251"/>
                  </a:cubicBezTo>
                  <a:cubicBezTo>
                    <a:pt x="275" y="227"/>
                    <a:pt x="298" y="144"/>
                    <a:pt x="275" y="84"/>
                  </a:cubicBezTo>
                  <a:cubicBezTo>
                    <a:pt x="251" y="29"/>
                    <a:pt x="207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3"/>
            <p:cNvSpPr/>
            <p:nvPr/>
          </p:nvSpPr>
          <p:spPr>
            <a:xfrm>
              <a:off x="1215377" y="2841999"/>
              <a:ext cx="2897" cy="4172"/>
            </a:xfrm>
            <a:custGeom>
              <a:avLst/>
              <a:gdLst/>
              <a:ahLst/>
              <a:cxnLst/>
              <a:rect l="l" t="t" r="r" b="b"/>
              <a:pathLst>
                <a:path w="25" h="36" extrusionOk="0">
                  <a:moveTo>
                    <a:pt x="13" y="0"/>
                  </a:moveTo>
                  <a:cubicBezTo>
                    <a:pt x="1" y="0"/>
                    <a:pt x="1" y="12"/>
                    <a:pt x="1" y="12"/>
                  </a:cubicBezTo>
                  <a:cubicBezTo>
                    <a:pt x="1" y="36"/>
                    <a:pt x="13" y="36"/>
                    <a:pt x="13" y="36"/>
                  </a:cubicBezTo>
                  <a:cubicBezTo>
                    <a:pt x="25" y="36"/>
                    <a:pt x="25" y="12"/>
                    <a:pt x="25" y="12"/>
                  </a:cubicBezTo>
                  <a:cubicBezTo>
                    <a:pt x="25" y="0"/>
                    <a:pt x="13" y="0"/>
                    <a:pt x="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1520363" y="3032384"/>
              <a:ext cx="37313" cy="32562"/>
            </a:xfrm>
            <a:custGeom>
              <a:avLst/>
              <a:gdLst/>
              <a:ahLst/>
              <a:cxnLst/>
              <a:rect l="l" t="t" r="r" b="b"/>
              <a:pathLst>
                <a:path w="322" h="281" extrusionOk="0">
                  <a:moveTo>
                    <a:pt x="169" y="0"/>
                  </a:moveTo>
                  <a:cubicBezTo>
                    <a:pt x="152" y="0"/>
                    <a:pt x="136" y="4"/>
                    <a:pt x="119" y="12"/>
                  </a:cubicBezTo>
                  <a:cubicBezTo>
                    <a:pt x="48" y="36"/>
                    <a:pt x="0" y="119"/>
                    <a:pt x="24" y="191"/>
                  </a:cubicBezTo>
                  <a:cubicBezTo>
                    <a:pt x="53" y="240"/>
                    <a:pt x="106" y="280"/>
                    <a:pt x="164" y="280"/>
                  </a:cubicBezTo>
                  <a:cubicBezTo>
                    <a:pt x="177" y="280"/>
                    <a:pt x="190" y="278"/>
                    <a:pt x="202" y="274"/>
                  </a:cubicBezTo>
                  <a:cubicBezTo>
                    <a:pt x="286" y="250"/>
                    <a:pt x="321" y="179"/>
                    <a:pt x="298" y="95"/>
                  </a:cubicBezTo>
                  <a:cubicBezTo>
                    <a:pt x="270" y="41"/>
                    <a:pt x="222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3"/>
            <p:cNvSpPr/>
            <p:nvPr/>
          </p:nvSpPr>
          <p:spPr>
            <a:xfrm>
              <a:off x="1409933" y="2653816"/>
              <a:ext cx="56664" cy="49480"/>
            </a:xfrm>
            <a:custGeom>
              <a:avLst/>
              <a:gdLst/>
              <a:ahLst/>
              <a:cxnLst/>
              <a:rect l="l" t="t" r="r" b="b"/>
              <a:pathLst>
                <a:path w="489" h="427" extrusionOk="0">
                  <a:moveTo>
                    <a:pt x="255" y="0"/>
                  </a:moveTo>
                  <a:cubicBezTo>
                    <a:pt x="230" y="0"/>
                    <a:pt x="204" y="6"/>
                    <a:pt x="179" y="17"/>
                  </a:cubicBezTo>
                  <a:cubicBezTo>
                    <a:pt x="60" y="64"/>
                    <a:pt x="1" y="184"/>
                    <a:pt x="48" y="291"/>
                  </a:cubicBezTo>
                  <a:cubicBezTo>
                    <a:pt x="68" y="372"/>
                    <a:pt x="158" y="427"/>
                    <a:pt x="257" y="427"/>
                  </a:cubicBezTo>
                  <a:cubicBezTo>
                    <a:pt x="275" y="427"/>
                    <a:pt x="292" y="425"/>
                    <a:pt x="310" y="422"/>
                  </a:cubicBezTo>
                  <a:cubicBezTo>
                    <a:pt x="429" y="374"/>
                    <a:pt x="489" y="255"/>
                    <a:pt x="441" y="148"/>
                  </a:cubicBezTo>
                  <a:cubicBezTo>
                    <a:pt x="414" y="57"/>
                    <a:pt x="337" y="0"/>
                    <a:pt x="2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3"/>
            <p:cNvSpPr/>
            <p:nvPr/>
          </p:nvSpPr>
          <p:spPr>
            <a:xfrm>
              <a:off x="1202978" y="3012221"/>
              <a:ext cx="84243" cy="74857"/>
            </a:xfrm>
            <a:custGeom>
              <a:avLst/>
              <a:gdLst/>
              <a:ahLst/>
              <a:cxnLst/>
              <a:rect l="l" t="t" r="r" b="b"/>
              <a:pathLst>
                <a:path w="727" h="646" extrusionOk="0">
                  <a:moveTo>
                    <a:pt x="362" y="0"/>
                  </a:moveTo>
                  <a:cubicBezTo>
                    <a:pt x="324" y="0"/>
                    <a:pt x="287" y="6"/>
                    <a:pt x="251" y="19"/>
                  </a:cubicBezTo>
                  <a:cubicBezTo>
                    <a:pt x="84" y="79"/>
                    <a:pt x="1" y="269"/>
                    <a:pt x="60" y="436"/>
                  </a:cubicBezTo>
                  <a:cubicBezTo>
                    <a:pt x="107" y="566"/>
                    <a:pt x="233" y="646"/>
                    <a:pt x="366" y="646"/>
                  </a:cubicBezTo>
                  <a:cubicBezTo>
                    <a:pt x="403" y="646"/>
                    <a:pt x="440" y="640"/>
                    <a:pt x="477" y="627"/>
                  </a:cubicBezTo>
                  <a:cubicBezTo>
                    <a:pt x="632" y="567"/>
                    <a:pt x="727" y="377"/>
                    <a:pt x="667" y="210"/>
                  </a:cubicBezTo>
                  <a:cubicBezTo>
                    <a:pt x="621" y="80"/>
                    <a:pt x="494" y="0"/>
                    <a:pt x="3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1447129" y="3088352"/>
              <a:ext cx="55389" cy="49596"/>
            </a:xfrm>
            <a:custGeom>
              <a:avLst/>
              <a:gdLst/>
              <a:ahLst/>
              <a:cxnLst/>
              <a:rect l="l" t="t" r="r" b="b"/>
              <a:pathLst>
                <a:path w="478" h="428" extrusionOk="0">
                  <a:moveTo>
                    <a:pt x="257" y="1"/>
                  </a:moveTo>
                  <a:cubicBezTo>
                    <a:pt x="231" y="1"/>
                    <a:pt x="205" y="6"/>
                    <a:pt x="180" y="17"/>
                  </a:cubicBezTo>
                  <a:cubicBezTo>
                    <a:pt x="61" y="53"/>
                    <a:pt x="1" y="184"/>
                    <a:pt x="49" y="291"/>
                  </a:cubicBezTo>
                  <a:cubicBezTo>
                    <a:pt x="89" y="372"/>
                    <a:pt x="181" y="427"/>
                    <a:pt x="274" y="427"/>
                  </a:cubicBezTo>
                  <a:cubicBezTo>
                    <a:pt x="290" y="427"/>
                    <a:pt x="306" y="426"/>
                    <a:pt x="322" y="422"/>
                  </a:cubicBezTo>
                  <a:cubicBezTo>
                    <a:pt x="442" y="386"/>
                    <a:pt x="477" y="267"/>
                    <a:pt x="453" y="148"/>
                  </a:cubicBezTo>
                  <a:cubicBezTo>
                    <a:pt x="426" y="57"/>
                    <a:pt x="343" y="1"/>
                    <a:pt x="2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1684444" y="3062512"/>
              <a:ext cx="62226" cy="54694"/>
            </a:xfrm>
            <a:custGeom>
              <a:avLst/>
              <a:gdLst/>
              <a:ahLst/>
              <a:cxnLst/>
              <a:rect l="l" t="t" r="r" b="b"/>
              <a:pathLst>
                <a:path w="537" h="472" extrusionOk="0">
                  <a:moveTo>
                    <a:pt x="262" y="0"/>
                  </a:moveTo>
                  <a:cubicBezTo>
                    <a:pt x="238" y="0"/>
                    <a:pt x="215" y="5"/>
                    <a:pt x="191" y="14"/>
                  </a:cubicBezTo>
                  <a:cubicBezTo>
                    <a:pt x="72" y="62"/>
                    <a:pt x="1" y="193"/>
                    <a:pt x="37" y="312"/>
                  </a:cubicBezTo>
                  <a:cubicBezTo>
                    <a:pt x="77" y="413"/>
                    <a:pt x="179" y="472"/>
                    <a:pt x="282" y="472"/>
                  </a:cubicBezTo>
                  <a:cubicBezTo>
                    <a:pt x="299" y="472"/>
                    <a:pt x="317" y="470"/>
                    <a:pt x="334" y="467"/>
                  </a:cubicBezTo>
                  <a:cubicBezTo>
                    <a:pt x="453" y="419"/>
                    <a:pt x="537" y="288"/>
                    <a:pt x="489" y="169"/>
                  </a:cubicBezTo>
                  <a:cubicBezTo>
                    <a:pt x="451" y="73"/>
                    <a:pt x="358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1603099" y="2823690"/>
              <a:ext cx="62226" cy="54578"/>
            </a:xfrm>
            <a:custGeom>
              <a:avLst/>
              <a:gdLst/>
              <a:ahLst/>
              <a:cxnLst/>
              <a:rect l="l" t="t" r="r" b="b"/>
              <a:pathLst>
                <a:path w="537" h="471" extrusionOk="0">
                  <a:moveTo>
                    <a:pt x="268" y="0"/>
                  </a:moveTo>
                  <a:cubicBezTo>
                    <a:pt x="242" y="0"/>
                    <a:pt x="216" y="5"/>
                    <a:pt x="191" y="15"/>
                  </a:cubicBezTo>
                  <a:cubicBezTo>
                    <a:pt x="72" y="51"/>
                    <a:pt x="0" y="194"/>
                    <a:pt x="36" y="313"/>
                  </a:cubicBezTo>
                  <a:cubicBezTo>
                    <a:pt x="64" y="407"/>
                    <a:pt x="151" y="471"/>
                    <a:pt x="251" y="471"/>
                  </a:cubicBezTo>
                  <a:cubicBezTo>
                    <a:pt x="278" y="471"/>
                    <a:pt x="306" y="466"/>
                    <a:pt x="334" y="456"/>
                  </a:cubicBezTo>
                  <a:cubicBezTo>
                    <a:pt x="465" y="408"/>
                    <a:pt x="536" y="277"/>
                    <a:pt x="489" y="158"/>
                  </a:cubicBezTo>
                  <a:cubicBezTo>
                    <a:pt x="451" y="65"/>
                    <a:pt x="362" y="0"/>
                    <a:pt x="2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991851" y="2636898"/>
              <a:ext cx="87024" cy="76363"/>
            </a:xfrm>
            <a:custGeom>
              <a:avLst/>
              <a:gdLst/>
              <a:ahLst/>
              <a:cxnLst/>
              <a:rect l="l" t="t" r="r" b="b"/>
              <a:pathLst>
                <a:path w="751" h="659" extrusionOk="0">
                  <a:moveTo>
                    <a:pt x="389" y="1"/>
                  </a:moveTo>
                  <a:cubicBezTo>
                    <a:pt x="352" y="1"/>
                    <a:pt x="313" y="7"/>
                    <a:pt x="275" y="20"/>
                  </a:cubicBezTo>
                  <a:cubicBezTo>
                    <a:pt x="96" y="79"/>
                    <a:pt x="1" y="258"/>
                    <a:pt x="60" y="437"/>
                  </a:cubicBezTo>
                  <a:cubicBezTo>
                    <a:pt x="107" y="577"/>
                    <a:pt x="242" y="658"/>
                    <a:pt x="372" y="658"/>
                  </a:cubicBezTo>
                  <a:cubicBezTo>
                    <a:pt x="408" y="658"/>
                    <a:pt x="444" y="652"/>
                    <a:pt x="477" y="639"/>
                  </a:cubicBezTo>
                  <a:cubicBezTo>
                    <a:pt x="656" y="580"/>
                    <a:pt x="751" y="401"/>
                    <a:pt x="691" y="222"/>
                  </a:cubicBezTo>
                  <a:cubicBezTo>
                    <a:pt x="645" y="82"/>
                    <a:pt x="525" y="1"/>
                    <a:pt x="3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1895571" y="2698196"/>
              <a:ext cx="30476" cy="26999"/>
            </a:xfrm>
            <a:custGeom>
              <a:avLst/>
              <a:gdLst/>
              <a:ahLst/>
              <a:cxnLst/>
              <a:rect l="l" t="t" r="r" b="b"/>
              <a:pathLst>
                <a:path w="263" h="233" extrusionOk="0">
                  <a:moveTo>
                    <a:pt x="119" y="1"/>
                  </a:moveTo>
                  <a:cubicBezTo>
                    <a:pt x="111" y="1"/>
                    <a:pt x="103" y="1"/>
                    <a:pt x="96" y="3"/>
                  </a:cubicBezTo>
                  <a:cubicBezTo>
                    <a:pt x="36" y="39"/>
                    <a:pt x="1" y="98"/>
                    <a:pt x="24" y="158"/>
                  </a:cubicBezTo>
                  <a:cubicBezTo>
                    <a:pt x="44" y="207"/>
                    <a:pt x="89" y="232"/>
                    <a:pt x="138" y="232"/>
                  </a:cubicBezTo>
                  <a:cubicBezTo>
                    <a:pt x="147" y="232"/>
                    <a:pt x="157" y="231"/>
                    <a:pt x="167" y="229"/>
                  </a:cubicBezTo>
                  <a:cubicBezTo>
                    <a:pt x="227" y="205"/>
                    <a:pt x="262" y="146"/>
                    <a:pt x="239" y="86"/>
                  </a:cubicBezTo>
                  <a:cubicBezTo>
                    <a:pt x="218" y="34"/>
                    <a:pt x="170" y="1"/>
                    <a:pt x="1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1778304" y="2660884"/>
              <a:ext cx="29085" cy="26884"/>
            </a:xfrm>
            <a:custGeom>
              <a:avLst/>
              <a:gdLst/>
              <a:ahLst/>
              <a:cxnLst/>
              <a:rect l="l" t="t" r="r" b="b"/>
              <a:pathLst>
                <a:path w="251" h="232" extrusionOk="0">
                  <a:moveTo>
                    <a:pt x="126" y="0"/>
                  </a:moveTo>
                  <a:cubicBezTo>
                    <a:pt x="116" y="0"/>
                    <a:pt x="106" y="1"/>
                    <a:pt x="96" y="3"/>
                  </a:cubicBezTo>
                  <a:cubicBezTo>
                    <a:pt x="36" y="15"/>
                    <a:pt x="0" y="87"/>
                    <a:pt x="12" y="146"/>
                  </a:cubicBezTo>
                  <a:cubicBezTo>
                    <a:pt x="33" y="198"/>
                    <a:pt x="90" y="232"/>
                    <a:pt x="144" y="232"/>
                  </a:cubicBezTo>
                  <a:cubicBezTo>
                    <a:pt x="152" y="232"/>
                    <a:pt x="159" y="231"/>
                    <a:pt x="167" y="230"/>
                  </a:cubicBezTo>
                  <a:cubicBezTo>
                    <a:pt x="227" y="206"/>
                    <a:pt x="251" y="134"/>
                    <a:pt x="239" y="75"/>
                  </a:cubicBezTo>
                  <a:cubicBezTo>
                    <a:pt x="229" y="25"/>
                    <a:pt x="177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1787922" y="2811639"/>
              <a:ext cx="48437" cy="43106"/>
            </a:xfrm>
            <a:custGeom>
              <a:avLst/>
              <a:gdLst/>
              <a:ahLst/>
              <a:cxnLst/>
              <a:rect l="l" t="t" r="r" b="b"/>
              <a:pathLst>
                <a:path w="418" h="372" extrusionOk="0">
                  <a:moveTo>
                    <a:pt x="206" y="0"/>
                  </a:moveTo>
                  <a:cubicBezTo>
                    <a:pt x="186" y="0"/>
                    <a:pt x="165" y="4"/>
                    <a:pt x="144" y="12"/>
                  </a:cubicBezTo>
                  <a:cubicBezTo>
                    <a:pt x="37" y="48"/>
                    <a:pt x="1" y="155"/>
                    <a:pt x="25" y="250"/>
                  </a:cubicBezTo>
                  <a:cubicBezTo>
                    <a:pt x="57" y="325"/>
                    <a:pt x="137" y="371"/>
                    <a:pt x="230" y="371"/>
                  </a:cubicBezTo>
                  <a:cubicBezTo>
                    <a:pt x="241" y="371"/>
                    <a:pt x="252" y="371"/>
                    <a:pt x="263" y="369"/>
                  </a:cubicBezTo>
                  <a:cubicBezTo>
                    <a:pt x="370" y="322"/>
                    <a:pt x="418" y="215"/>
                    <a:pt x="382" y="131"/>
                  </a:cubicBezTo>
                  <a:cubicBezTo>
                    <a:pt x="345" y="48"/>
                    <a:pt x="279" y="0"/>
                    <a:pt x="2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1223720" y="2776297"/>
              <a:ext cx="23523" cy="21901"/>
            </a:xfrm>
            <a:custGeom>
              <a:avLst/>
              <a:gdLst/>
              <a:ahLst/>
              <a:cxnLst/>
              <a:rect l="l" t="t" r="r" b="b"/>
              <a:pathLst>
                <a:path w="203" h="189" extrusionOk="0">
                  <a:moveTo>
                    <a:pt x="104" y="0"/>
                  </a:moveTo>
                  <a:cubicBezTo>
                    <a:pt x="93" y="0"/>
                    <a:pt x="82" y="2"/>
                    <a:pt x="72" y="8"/>
                  </a:cubicBezTo>
                  <a:cubicBezTo>
                    <a:pt x="24" y="19"/>
                    <a:pt x="0" y="79"/>
                    <a:pt x="12" y="127"/>
                  </a:cubicBezTo>
                  <a:cubicBezTo>
                    <a:pt x="22" y="158"/>
                    <a:pt x="68" y="189"/>
                    <a:pt x="111" y="189"/>
                  </a:cubicBezTo>
                  <a:cubicBezTo>
                    <a:pt x="118" y="189"/>
                    <a:pt x="125" y="188"/>
                    <a:pt x="131" y="186"/>
                  </a:cubicBezTo>
                  <a:cubicBezTo>
                    <a:pt x="179" y="162"/>
                    <a:pt x="203" y="103"/>
                    <a:pt x="191" y="67"/>
                  </a:cubicBezTo>
                  <a:cubicBezTo>
                    <a:pt x="181" y="30"/>
                    <a:pt x="143" y="0"/>
                    <a:pt x="1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1183627" y="2907006"/>
              <a:ext cx="15296" cy="13442"/>
            </a:xfrm>
            <a:custGeom>
              <a:avLst/>
              <a:gdLst/>
              <a:ahLst/>
              <a:cxnLst/>
              <a:rect l="l" t="t" r="r" b="b"/>
              <a:pathLst>
                <a:path w="132" h="116" extrusionOk="0">
                  <a:moveTo>
                    <a:pt x="72" y="1"/>
                  </a:moveTo>
                  <a:cubicBezTo>
                    <a:pt x="63" y="1"/>
                    <a:pt x="55" y="4"/>
                    <a:pt x="49" y="11"/>
                  </a:cubicBezTo>
                  <a:cubicBezTo>
                    <a:pt x="13" y="23"/>
                    <a:pt x="1" y="46"/>
                    <a:pt x="13" y="82"/>
                  </a:cubicBezTo>
                  <a:cubicBezTo>
                    <a:pt x="30" y="99"/>
                    <a:pt x="46" y="116"/>
                    <a:pt x="68" y="116"/>
                  </a:cubicBezTo>
                  <a:cubicBezTo>
                    <a:pt x="76" y="116"/>
                    <a:pt x="86" y="113"/>
                    <a:pt x="96" y="106"/>
                  </a:cubicBezTo>
                  <a:cubicBezTo>
                    <a:pt x="120" y="94"/>
                    <a:pt x="132" y="58"/>
                    <a:pt x="120" y="34"/>
                  </a:cubicBezTo>
                  <a:cubicBezTo>
                    <a:pt x="112" y="18"/>
                    <a:pt x="91" y="1"/>
                    <a:pt x="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3"/>
            <p:cNvSpPr/>
            <p:nvPr/>
          </p:nvSpPr>
          <p:spPr>
            <a:xfrm>
              <a:off x="1307846" y="2993218"/>
              <a:ext cx="12515" cy="11704"/>
            </a:xfrm>
            <a:custGeom>
              <a:avLst/>
              <a:gdLst/>
              <a:ahLst/>
              <a:cxnLst/>
              <a:rect l="l" t="t" r="r" b="b"/>
              <a:pathLst>
                <a:path w="108" h="101" extrusionOk="0">
                  <a:moveTo>
                    <a:pt x="67" y="0"/>
                  </a:moveTo>
                  <a:cubicBezTo>
                    <a:pt x="61" y="0"/>
                    <a:pt x="54" y="2"/>
                    <a:pt x="48" y="5"/>
                  </a:cubicBezTo>
                  <a:cubicBezTo>
                    <a:pt x="12" y="5"/>
                    <a:pt x="0" y="41"/>
                    <a:pt x="12" y="64"/>
                  </a:cubicBezTo>
                  <a:cubicBezTo>
                    <a:pt x="36" y="76"/>
                    <a:pt x="60" y="100"/>
                    <a:pt x="72" y="100"/>
                  </a:cubicBezTo>
                  <a:cubicBezTo>
                    <a:pt x="108" y="100"/>
                    <a:pt x="108" y="64"/>
                    <a:pt x="108" y="41"/>
                  </a:cubicBezTo>
                  <a:cubicBezTo>
                    <a:pt x="108" y="14"/>
                    <a:pt x="88" y="0"/>
                    <a:pt x="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3"/>
            <p:cNvSpPr/>
            <p:nvPr/>
          </p:nvSpPr>
          <p:spPr>
            <a:xfrm>
              <a:off x="1874829" y="3165294"/>
              <a:ext cx="34647" cy="30244"/>
            </a:xfrm>
            <a:custGeom>
              <a:avLst/>
              <a:gdLst/>
              <a:ahLst/>
              <a:cxnLst/>
              <a:rect l="l" t="t" r="r" b="b"/>
              <a:pathLst>
                <a:path w="299" h="261" extrusionOk="0">
                  <a:moveTo>
                    <a:pt x="155" y="1"/>
                  </a:moveTo>
                  <a:cubicBezTo>
                    <a:pt x="139" y="1"/>
                    <a:pt x="123" y="3"/>
                    <a:pt x="108" y="8"/>
                  </a:cubicBezTo>
                  <a:cubicBezTo>
                    <a:pt x="49" y="20"/>
                    <a:pt x="1" y="103"/>
                    <a:pt x="37" y="175"/>
                  </a:cubicBezTo>
                  <a:cubicBezTo>
                    <a:pt x="54" y="227"/>
                    <a:pt x="103" y="260"/>
                    <a:pt x="152" y="260"/>
                  </a:cubicBezTo>
                  <a:cubicBezTo>
                    <a:pt x="170" y="260"/>
                    <a:pt x="187" y="256"/>
                    <a:pt x="203" y="246"/>
                  </a:cubicBezTo>
                  <a:cubicBezTo>
                    <a:pt x="263" y="234"/>
                    <a:pt x="299" y="163"/>
                    <a:pt x="275" y="80"/>
                  </a:cubicBezTo>
                  <a:cubicBezTo>
                    <a:pt x="265" y="33"/>
                    <a:pt x="212" y="1"/>
                    <a:pt x="1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2072166" y="2942695"/>
              <a:ext cx="48437" cy="43454"/>
            </a:xfrm>
            <a:custGeom>
              <a:avLst/>
              <a:gdLst/>
              <a:ahLst/>
              <a:cxnLst/>
              <a:rect l="l" t="t" r="r" b="b"/>
              <a:pathLst>
                <a:path w="418" h="375" extrusionOk="0">
                  <a:moveTo>
                    <a:pt x="214" y="1"/>
                  </a:moveTo>
                  <a:cubicBezTo>
                    <a:pt x="191" y="1"/>
                    <a:pt x="167" y="4"/>
                    <a:pt x="143" y="12"/>
                  </a:cubicBezTo>
                  <a:cubicBezTo>
                    <a:pt x="48" y="36"/>
                    <a:pt x="1" y="143"/>
                    <a:pt x="24" y="250"/>
                  </a:cubicBezTo>
                  <a:cubicBezTo>
                    <a:pt x="65" y="321"/>
                    <a:pt x="148" y="375"/>
                    <a:pt x="223" y="375"/>
                  </a:cubicBezTo>
                  <a:cubicBezTo>
                    <a:pt x="237" y="375"/>
                    <a:pt x="250" y="373"/>
                    <a:pt x="262" y="369"/>
                  </a:cubicBezTo>
                  <a:cubicBezTo>
                    <a:pt x="370" y="334"/>
                    <a:pt x="417" y="238"/>
                    <a:pt x="382" y="131"/>
                  </a:cubicBezTo>
                  <a:cubicBezTo>
                    <a:pt x="363" y="48"/>
                    <a:pt x="294" y="1"/>
                    <a:pt x="2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3"/>
            <p:cNvSpPr/>
            <p:nvPr/>
          </p:nvSpPr>
          <p:spPr>
            <a:xfrm>
              <a:off x="2033580" y="3100519"/>
              <a:ext cx="30476" cy="26652"/>
            </a:xfrm>
            <a:custGeom>
              <a:avLst/>
              <a:gdLst/>
              <a:ahLst/>
              <a:cxnLst/>
              <a:rect l="l" t="t" r="r" b="b"/>
              <a:pathLst>
                <a:path w="263" h="230" extrusionOk="0">
                  <a:moveTo>
                    <a:pt x="133" y="0"/>
                  </a:moveTo>
                  <a:cubicBezTo>
                    <a:pt x="121" y="0"/>
                    <a:pt x="108" y="2"/>
                    <a:pt x="95" y="8"/>
                  </a:cubicBezTo>
                  <a:cubicBezTo>
                    <a:pt x="36" y="31"/>
                    <a:pt x="0" y="91"/>
                    <a:pt x="24" y="150"/>
                  </a:cubicBezTo>
                  <a:cubicBezTo>
                    <a:pt x="43" y="197"/>
                    <a:pt x="83" y="229"/>
                    <a:pt x="129" y="229"/>
                  </a:cubicBezTo>
                  <a:cubicBezTo>
                    <a:pt x="141" y="229"/>
                    <a:pt x="154" y="227"/>
                    <a:pt x="167" y="222"/>
                  </a:cubicBezTo>
                  <a:cubicBezTo>
                    <a:pt x="226" y="198"/>
                    <a:pt x="262" y="139"/>
                    <a:pt x="238" y="79"/>
                  </a:cubicBezTo>
                  <a:cubicBezTo>
                    <a:pt x="220" y="32"/>
                    <a:pt x="179" y="0"/>
                    <a:pt x="1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3"/>
            <p:cNvSpPr/>
            <p:nvPr/>
          </p:nvSpPr>
          <p:spPr>
            <a:xfrm>
              <a:off x="1856984" y="2986033"/>
              <a:ext cx="35922" cy="30708"/>
            </a:xfrm>
            <a:custGeom>
              <a:avLst/>
              <a:gdLst/>
              <a:ahLst/>
              <a:cxnLst/>
              <a:rect l="l" t="t" r="r" b="b"/>
              <a:pathLst>
                <a:path w="310" h="265" extrusionOk="0">
                  <a:moveTo>
                    <a:pt x="162" y="0"/>
                  </a:moveTo>
                  <a:cubicBezTo>
                    <a:pt x="148" y="0"/>
                    <a:pt x="134" y="2"/>
                    <a:pt x="119" y="7"/>
                  </a:cubicBezTo>
                  <a:cubicBezTo>
                    <a:pt x="36" y="19"/>
                    <a:pt x="0" y="103"/>
                    <a:pt x="24" y="174"/>
                  </a:cubicBezTo>
                  <a:cubicBezTo>
                    <a:pt x="52" y="231"/>
                    <a:pt x="103" y="265"/>
                    <a:pt x="152" y="265"/>
                  </a:cubicBezTo>
                  <a:cubicBezTo>
                    <a:pt x="165" y="265"/>
                    <a:pt x="178" y="262"/>
                    <a:pt x="191" y="257"/>
                  </a:cubicBezTo>
                  <a:cubicBezTo>
                    <a:pt x="262" y="245"/>
                    <a:pt x="310" y="174"/>
                    <a:pt x="274" y="103"/>
                  </a:cubicBezTo>
                  <a:cubicBezTo>
                    <a:pt x="264" y="36"/>
                    <a:pt x="217" y="0"/>
                    <a:pt x="1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3"/>
            <p:cNvSpPr/>
            <p:nvPr/>
          </p:nvSpPr>
          <p:spPr>
            <a:xfrm>
              <a:off x="747700" y="2904920"/>
              <a:ext cx="13905" cy="12167"/>
            </a:xfrm>
            <a:custGeom>
              <a:avLst/>
              <a:gdLst/>
              <a:ahLst/>
              <a:cxnLst/>
              <a:rect l="l" t="t" r="r" b="b"/>
              <a:pathLst>
                <a:path w="120" h="105" extrusionOk="0">
                  <a:moveTo>
                    <a:pt x="67" y="0"/>
                  </a:moveTo>
                  <a:cubicBezTo>
                    <a:pt x="61" y="0"/>
                    <a:pt x="54" y="2"/>
                    <a:pt x="48" y="5"/>
                  </a:cubicBezTo>
                  <a:cubicBezTo>
                    <a:pt x="12" y="5"/>
                    <a:pt x="1" y="41"/>
                    <a:pt x="12" y="64"/>
                  </a:cubicBezTo>
                  <a:cubicBezTo>
                    <a:pt x="12" y="91"/>
                    <a:pt x="32" y="105"/>
                    <a:pt x="53" y="105"/>
                  </a:cubicBezTo>
                  <a:cubicBezTo>
                    <a:pt x="59" y="105"/>
                    <a:pt x="66" y="103"/>
                    <a:pt x="72" y="100"/>
                  </a:cubicBezTo>
                  <a:cubicBezTo>
                    <a:pt x="108" y="100"/>
                    <a:pt x="120" y="64"/>
                    <a:pt x="108" y="41"/>
                  </a:cubicBezTo>
                  <a:cubicBezTo>
                    <a:pt x="108" y="14"/>
                    <a:pt x="88" y="0"/>
                    <a:pt x="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3"/>
            <p:cNvSpPr/>
            <p:nvPr/>
          </p:nvSpPr>
          <p:spPr>
            <a:xfrm>
              <a:off x="893936" y="2967029"/>
              <a:ext cx="15296" cy="13558"/>
            </a:xfrm>
            <a:custGeom>
              <a:avLst/>
              <a:gdLst/>
              <a:ahLst/>
              <a:cxnLst/>
              <a:rect l="l" t="t" r="r" b="b"/>
              <a:pathLst>
                <a:path w="132" h="117" extrusionOk="0">
                  <a:moveTo>
                    <a:pt x="68" y="0"/>
                  </a:moveTo>
                  <a:cubicBezTo>
                    <a:pt x="61" y="0"/>
                    <a:pt x="54" y="2"/>
                    <a:pt x="48" y="5"/>
                  </a:cubicBezTo>
                  <a:cubicBezTo>
                    <a:pt x="12" y="28"/>
                    <a:pt x="1" y="52"/>
                    <a:pt x="12" y="88"/>
                  </a:cubicBezTo>
                  <a:cubicBezTo>
                    <a:pt x="30" y="105"/>
                    <a:pt x="47" y="116"/>
                    <a:pt x="69" y="116"/>
                  </a:cubicBezTo>
                  <a:cubicBezTo>
                    <a:pt x="78" y="116"/>
                    <a:pt x="86" y="115"/>
                    <a:pt x="96" y="112"/>
                  </a:cubicBezTo>
                  <a:cubicBezTo>
                    <a:pt x="120" y="100"/>
                    <a:pt x="132" y="64"/>
                    <a:pt x="120" y="40"/>
                  </a:cubicBezTo>
                  <a:cubicBezTo>
                    <a:pt x="111" y="14"/>
                    <a:pt x="88" y="0"/>
                    <a:pt x="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1258135" y="3213614"/>
              <a:ext cx="37428" cy="32909"/>
            </a:xfrm>
            <a:custGeom>
              <a:avLst/>
              <a:gdLst/>
              <a:ahLst/>
              <a:cxnLst/>
              <a:rect l="l" t="t" r="r" b="b"/>
              <a:pathLst>
                <a:path w="323" h="284" extrusionOk="0">
                  <a:moveTo>
                    <a:pt x="163" y="1"/>
                  </a:moveTo>
                  <a:cubicBezTo>
                    <a:pt x="149" y="1"/>
                    <a:pt x="134" y="3"/>
                    <a:pt x="120" y="8"/>
                  </a:cubicBezTo>
                  <a:cubicBezTo>
                    <a:pt x="37" y="44"/>
                    <a:pt x="1" y="115"/>
                    <a:pt x="25" y="186"/>
                  </a:cubicBezTo>
                  <a:cubicBezTo>
                    <a:pt x="56" y="249"/>
                    <a:pt x="114" y="284"/>
                    <a:pt x="176" y="284"/>
                  </a:cubicBezTo>
                  <a:cubicBezTo>
                    <a:pt x="185" y="284"/>
                    <a:pt x="194" y="283"/>
                    <a:pt x="203" y="282"/>
                  </a:cubicBezTo>
                  <a:cubicBezTo>
                    <a:pt x="287" y="246"/>
                    <a:pt x="322" y="175"/>
                    <a:pt x="298" y="103"/>
                  </a:cubicBezTo>
                  <a:cubicBezTo>
                    <a:pt x="270" y="37"/>
                    <a:pt x="219" y="1"/>
                    <a:pt x="1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3"/>
            <p:cNvSpPr/>
            <p:nvPr/>
          </p:nvSpPr>
          <p:spPr>
            <a:xfrm>
              <a:off x="1070048" y="1105791"/>
              <a:ext cx="10916" cy="6717"/>
            </a:xfrm>
            <a:custGeom>
              <a:avLst/>
              <a:gdLst/>
              <a:ahLst/>
              <a:cxnLst/>
              <a:rect l="l" t="t" r="r" b="b"/>
              <a:pathLst>
                <a:path w="273" h="168" extrusionOk="0">
                  <a:moveTo>
                    <a:pt x="213" y="0"/>
                  </a:moveTo>
                  <a:cubicBezTo>
                    <a:pt x="203" y="0"/>
                    <a:pt x="194" y="3"/>
                    <a:pt x="185" y="8"/>
                  </a:cubicBezTo>
                  <a:cubicBezTo>
                    <a:pt x="166" y="20"/>
                    <a:pt x="177" y="46"/>
                    <a:pt x="194" y="46"/>
                  </a:cubicBezTo>
                  <a:cubicBezTo>
                    <a:pt x="197" y="46"/>
                    <a:pt x="201" y="45"/>
                    <a:pt x="205" y="43"/>
                  </a:cubicBezTo>
                  <a:lnTo>
                    <a:pt x="205" y="43"/>
                  </a:lnTo>
                  <a:cubicBezTo>
                    <a:pt x="168" y="65"/>
                    <a:pt x="175" y="78"/>
                    <a:pt x="133" y="87"/>
                  </a:cubicBezTo>
                  <a:cubicBezTo>
                    <a:pt x="129" y="88"/>
                    <a:pt x="125" y="88"/>
                    <a:pt x="122" y="88"/>
                  </a:cubicBezTo>
                  <a:cubicBezTo>
                    <a:pt x="110" y="88"/>
                    <a:pt x="98" y="85"/>
                    <a:pt x="86" y="85"/>
                  </a:cubicBezTo>
                  <a:cubicBezTo>
                    <a:pt x="81" y="85"/>
                    <a:pt x="76" y="85"/>
                    <a:pt x="70" y="87"/>
                  </a:cubicBezTo>
                  <a:cubicBezTo>
                    <a:pt x="47" y="93"/>
                    <a:pt x="27" y="104"/>
                    <a:pt x="13" y="121"/>
                  </a:cubicBezTo>
                  <a:cubicBezTo>
                    <a:pt x="1" y="135"/>
                    <a:pt x="13" y="152"/>
                    <a:pt x="27" y="152"/>
                  </a:cubicBezTo>
                  <a:cubicBezTo>
                    <a:pt x="31" y="152"/>
                    <a:pt x="35" y="151"/>
                    <a:pt x="39" y="147"/>
                  </a:cubicBezTo>
                  <a:cubicBezTo>
                    <a:pt x="88" y="100"/>
                    <a:pt x="261" y="167"/>
                    <a:pt x="270" y="62"/>
                  </a:cubicBezTo>
                  <a:cubicBezTo>
                    <a:pt x="273" y="27"/>
                    <a:pt x="244" y="0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3"/>
            <p:cNvSpPr/>
            <p:nvPr/>
          </p:nvSpPr>
          <p:spPr>
            <a:xfrm>
              <a:off x="1836429" y="3587752"/>
              <a:ext cx="8077" cy="12115"/>
            </a:xfrm>
            <a:custGeom>
              <a:avLst/>
              <a:gdLst/>
              <a:ahLst/>
              <a:cxnLst/>
              <a:rect l="l" t="t" r="r" b="b"/>
              <a:pathLst>
                <a:path w="202" h="303" extrusionOk="0">
                  <a:moveTo>
                    <a:pt x="2" y="1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62" y="94"/>
                    <a:pt x="121" y="188"/>
                    <a:pt x="181" y="282"/>
                  </a:cubicBezTo>
                  <a:cubicBezTo>
                    <a:pt x="187" y="289"/>
                    <a:pt x="194" y="296"/>
                    <a:pt x="201" y="303"/>
                  </a:cubicBezTo>
                  <a:cubicBezTo>
                    <a:pt x="67" y="81"/>
                    <a:pt x="10" y="1"/>
                    <a:pt x="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3"/>
            <p:cNvSpPr/>
            <p:nvPr/>
          </p:nvSpPr>
          <p:spPr>
            <a:xfrm>
              <a:off x="3489951" y="2822527"/>
              <a:ext cx="5398" cy="15714"/>
            </a:xfrm>
            <a:custGeom>
              <a:avLst/>
              <a:gdLst/>
              <a:ahLst/>
              <a:cxnLst/>
              <a:rect l="l" t="t" r="r" b="b"/>
              <a:pathLst>
                <a:path w="135" h="393" extrusionOk="0">
                  <a:moveTo>
                    <a:pt x="3" y="1"/>
                  </a:moveTo>
                  <a:cubicBezTo>
                    <a:pt x="1" y="1"/>
                    <a:pt x="3" y="17"/>
                    <a:pt x="10" y="43"/>
                  </a:cubicBezTo>
                  <a:cubicBezTo>
                    <a:pt x="53" y="157"/>
                    <a:pt x="95" y="270"/>
                    <a:pt x="132" y="386"/>
                  </a:cubicBezTo>
                  <a:cubicBezTo>
                    <a:pt x="132" y="388"/>
                    <a:pt x="133" y="389"/>
                    <a:pt x="135" y="392"/>
                  </a:cubicBezTo>
                  <a:cubicBezTo>
                    <a:pt x="45" y="100"/>
                    <a:pt x="8" y="1"/>
                    <a:pt x="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Google Shape;236;p3"/>
          <p:cNvSpPr/>
          <p:nvPr/>
        </p:nvSpPr>
        <p:spPr>
          <a:xfrm rot="1190982">
            <a:off x="7919650" y="1869232"/>
            <a:ext cx="1367401" cy="1118007"/>
          </a:xfrm>
          <a:custGeom>
            <a:avLst/>
            <a:gdLst/>
            <a:ahLst/>
            <a:cxnLst/>
            <a:rect l="l" t="t" r="r" b="b"/>
            <a:pathLst>
              <a:path w="29635" h="24230" extrusionOk="0">
                <a:moveTo>
                  <a:pt x="20431" y="4644"/>
                </a:moveTo>
                <a:cubicBezTo>
                  <a:pt x="20503" y="4715"/>
                  <a:pt x="20598" y="4775"/>
                  <a:pt x="20681" y="4858"/>
                </a:cubicBezTo>
                <a:cubicBezTo>
                  <a:pt x="23264" y="6961"/>
                  <a:pt x="25678" y="9424"/>
                  <a:pt x="26570" y="9424"/>
                </a:cubicBezTo>
                <a:cubicBezTo>
                  <a:pt x="26652" y="9424"/>
                  <a:pt x="26722" y="9403"/>
                  <a:pt x="26777" y="9358"/>
                </a:cubicBezTo>
                <a:cubicBezTo>
                  <a:pt x="26849" y="9418"/>
                  <a:pt x="26920" y="9466"/>
                  <a:pt x="26980" y="9513"/>
                </a:cubicBezTo>
                <a:cubicBezTo>
                  <a:pt x="27087" y="9597"/>
                  <a:pt x="27170" y="9656"/>
                  <a:pt x="27254" y="9716"/>
                </a:cubicBezTo>
                <a:cubicBezTo>
                  <a:pt x="26480" y="9942"/>
                  <a:pt x="25718" y="10180"/>
                  <a:pt x="24944" y="10418"/>
                </a:cubicBezTo>
                <a:cubicBezTo>
                  <a:pt x="24884" y="10335"/>
                  <a:pt x="24765" y="10228"/>
                  <a:pt x="24610" y="10073"/>
                </a:cubicBezTo>
                <a:cubicBezTo>
                  <a:pt x="24551" y="10013"/>
                  <a:pt x="24467" y="9942"/>
                  <a:pt x="24396" y="9858"/>
                </a:cubicBezTo>
                <a:cubicBezTo>
                  <a:pt x="24491" y="9835"/>
                  <a:pt x="24956" y="9573"/>
                  <a:pt x="21253" y="5525"/>
                </a:cubicBezTo>
                <a:cubicBezTo>
                  <a:pt x="20967" y="5215"/>
                  <a:pt x="20681" y="4917"/>
                  <a:pt x="20431" y="4644"/>
                </a:cubicBezTo>
                <a:close/>
                <a:moveTo>
                  <a:pt x="20038" y="0"/>
                </a:moveTo>
                <a:cubicBezTo>
                  <a:pt x="20038" y="0"/>
                  <a:pt x="19788" y="786"/>
                  <a:pt x="22384" y="3560"/>
                </a:cubicBezTo>
                <a:cubicBezTo>
                  <a:pt x="24721" y="6031"/>
                  <a:pt x="26819" y="8865"/>
                  <a:pt x="27686" y="8865"/>
                </a:cubicBezTo>
                <a:cubicBezTo>
                  <a:pt x="27746" y="8865"/>
                  <a:pt x="27801" y="8851"/>
                  <a:pt x="27849" y="8823"/>
                </a:cubicBezTo>
                <a:lnTo>
                  <a:pt x="28075" y="9061"/>
                </a:lnTo>
                <a:cubicBezTo>
                  <a:pt x="28230" y="9216"/>
                  <a:pt x="28349" y="9323"/>
                  <a:pt x="28408" y="9382"/>
                </a:cubicBezTo>
                <a:cubicBezTo>
                  <a:pt x="28063" y="9477"/>
                  <a:pt x="27730" y="9573"/>
                  <a:pt x="27385" y="9680"/>
                </a:cubicBezTo>
                <a:cubicBezTo>
                  <a:pt x="27301" y="9620"/>
                  <a:pt x="27206" y="9525"/>
                  <a:pt x="27051" y="9418"/>
                </a:cubicBezTo>
                <a:cubicBezTo>
                  <a:pt x="26992" y="9382"/>
                  <a:pt x="26932" y="9335"/>
                  <a:pt x="26861" y="9275"/>
                </a:cubicBezTo>
                <a:cubicBezTo>
                  <a:pt x="26944" y="9263"/>
                  <a:pt x="27456" y="8989"/>
                  <a:pt x="23182" y="5370"/>
                </a:cubicBezTo>
                <a:cubicBezTo>
                  <a:pt x="18800" y="1684"/>
                  <a:pt x="17961" y="1607"/>
                  <a:pt x="17899" y="1607"/>
                </a:cubicBezTo>
                <a:cubicBezTo>
                  <a:pt x="17896" y="1607"/>
                  <a:pt x="17895" y="1607"/>
                  <a:pt x="17895" y="1607"/>
                </a:cubicBezTo>
                <a:cubicBezTo>
                  <a:pt x="17895" y="1607"/>
                  <a:pt x="17860" y="1846"/>
                  <a:pt x="18288" y="2453"/>
                </a:cubicBezTo>
                <a:cubicBezTo>
                  <a:pt x="16873" y="1130"/>
                  <a:pt x="16525" y="1107"/>
                  <a:pt x="16503" y="1107"/>
                </a:cubicBezTo>
                <a:cubicBezTo>
                  <a:pt x="16503" y="1107"/>
                  <a:pt x="16502" y="1107"/>
                  <a:pt x="16502" y="1107"/>
                </a:cubicBezTo>
                <a:cubicBezTo>
                  <a:pt x="16502" y="1107"/>
                  <a:pt x="16252" y="1893"/>
                  <a:pt x="18836" y="4655"/>
                </a:cubicBezTo>
                <a:cubicBezTo>
                  <a:pt x="21176" y="7141"/>
                  <a:pt x="23287" y="9970"/>
                  <a:pt x="24143" y="9970"/>
                </a:cubicBezTo>
                <a:cubicBezTo>
                  <a:pt x="24202" y="9970"/>
                  <a:pt x="24254" y="9957"/>
                  <a:pt x="24301" y="9930"/>
                </a:cubicBezTo>
                <a:lnTo>
                  <a:pt x="24539" y="10168"/>
                </a:lnTo>
                <a:cubicBezTo>
                  <a:pt x="24658" y="10287"/>
                  <a:pt x="24765" y="10370"/>
                  <a:pt x="24825" y="10454"/>
                </a:cubicBezTo>
                <a:cubicBezTo>
                  <a:pt x="24479" y="10549"/>
                  <a:pt x="24134" y="10656"/>
                  <a:pt x="23813" y="10763"/>
                </a:cubicBezTo>
                <a:cubicBezTo>
                  <a:pt x="23729" y="10704"/>
                  <a:pt x="23634" y="10632"/>
                  <a:pt x="23515" y="10537"/>
                </a:cubicBezTo>
                <a:cubicBezTo>
                  <a:pt x="23455" y="10489"/>
                  <a:pt x="23396" y="10454"/>
                  <a:pt x="23313" y="10394"/>
                </a:cubicBezTo>
                <a:cubicBezTo>
                  <a:pt x="23408" y="10370"/>
                  <a:pt x="23908" y="10108"/>
                  <a:pt x="19645" y="6489"/>
                </a:cubicBezTo>
                <a:cubicBezTo>
                  <a:pt x="15289" y="2813"/>
                  <a:pt x="14435" y="2726"/>
                  <a:pt x="14364" y="2726"/>
                </a:cubicBezTo>
                <a:cubicBezTo>
                  <a:pt x="14361" y="2726"/>
                  <a:pt x="14359" y="2727"/>
                  <a:pt x="14359" y="2727"/>
                </a:cubicBezTo>
                <a:cubicBezTo>
                  <a:pt x="14359" y="2727"/>
                  <a:pt x="14204" y="3548"/>
                  <a:pt x="17145" y="5953"/>
                </a:cubicBezTo>
                <a:cubicBezTo>
                  <a:pt x="19717" y="8068"/>
                  <a:pt x="22130" y="10531"/>
                  <a:pt x="23022" y="10531"/>
                </a:cubicBezTo>
                <a:cubicBezTo>
                  <a:pt x="23104" y="10531"/>
                  <a:pt x="23174" y="10510"/>
                  <a:pt x="23229" y="10466"/>
                </a:cubicBezTo>
                <a:cubicBezTo>
                  <a:pt x="23301" y="10525"/>
                  <a:pt x="23384" y="10573"/>
                  <a:pt x="23444" y="10609"/>
                </a:cubicBezTo>
                <a:cubicBezTo>
                  <a:pt x="23527" y="10692"/>
                  <a:pt x="23622" y="10751"/>
                  <a:pt x="23682" y="10787"/>
                </a:cubicBezTo>
                <a:cubicBezTo>
                  <a:pt x="22693" y="11085"/>
                  <a:pt x="21741" y="11382"/>
                  <a:pt x="20836" y="11680"/>
                </a:cubicBezTo>
                <a:cubicBezTo>
                  <a:pt x="20777" y="11621"/>
                  <a:pt x="20657" y="11502"/>
                  <a:pt x="20491" y="11359"/>
                </a:cubicBezTo>
                <a:lnTo>
                  <a:pt x="20134" y="11001"/>
                </a:lnTo>
                <a:cubicBezTo>
                  <a:pt x="20253" y="10906"/>
                  <a:pt x="20288" y="10335"/>
                  <a:pt x="16955" y="6679"/>
                </a:cubicBezTo>
                <a:cubicBezTo>
                  <a:pt x="12919" y="2263"/>
                  <a:pt x="12204" y="2262"/>
                  <a:pt x="12204" y="2262"/>
                </a:cubicBezTo>
                <a:lnTo>
                  <a:pt x="12204" y="2262"/>
                </a:lnTo>
                <a:cubicBezTo>
                  <a:pt x="12204" y="2262"/>
                  <a:pt x="11954" y="3048"/>
                  <a:pt x="14538" y="5822"/>
                </a:cubicBezTo>
                <a:cubicBezTo>
                  <a:pt x="16870" y="8309"/>
                  <a:pt x="18976" y="11125"/>
                  <a:pt x="19838" y="11125"/>
                </a:cubicBezTo>
                <a:cubicBezTo>
                  <a:pt x="19904" y="11125"/>
                  <a:pt x="19963" y="11108"/>
                  <a:pt x="20015" y="11073"/>
                </a:cubicBezTo>
                <a:cubicBezTo>
                  <a:pt x="20169" y="11204"/>
                  <a:pt x="20288" y="11347"/>
                  <a:pt x="20384" y="11442"/>
                </a:cubicBezTo>
                <a:cubicBezTo>
                  <a:pt x="20503" y="11561"/>
                  <a:pt x="20610" y="11656"/>
                  <a:pt x="20669" y="11728"/>
                </a:cubicBezTo>
                <a:cubicBezTo>
                  <a:pt x="20253" y="11859"/>
                  <a:pt x="19836" y="12002"/>
                  <a:pt x="19455" y="12121"/>
                </a:cubicBezTo>
                <a:cubicBezTo>
                  <a:pt x="19372" y="12061"/>
                  <a:pt x="19288" y="11978"/>
                  <a:pt x="19157" y="11883"/>
                </a:cubicBezTo>
                <a:cubicBezTo>
                  <a:pt x="19074" y="11823"/>
                  <a:pt x="18991" y="11763"/>
                  <a:pt x="18895" y="11680"/>
                </a:cubicBezTo>
                <a:cubicBezTo>
                  <a:pt x="19003" y="11656"/>
                  <a:pt x="19407" y="11323"/>
                  <a:pt x="15288" y="7739"/>
                </a:cubicBezTo>
                <a:cubicBezTo>
                  <a:pt x="10973" y="3992"/>
                  <a:pt x="10134" y="3905"/>
                  <a:pt x="10066" y="3905"/>
                </a:cubicBezTo>
                <a:cubicBezTo>
                  <a:pt x="10062" y="3905"/>
                  <a:pt x="10061" y="3905"/>
                  <a:pt x="10061" y="3905"/>
                </a:cubicBezTo>
                <a:cubicBezTo>
                  <a:pt x="10061" y="3905"/>
                  <a:pt x="9894" y="4715"/>
                  <a:pt x="12799" y="7156"/>
                </a:cubicBezTo>
                <a:cubicBezTo>
                  <a:pt x="15357" y="9320"/>
                  <a:pt x="17734" y="11825"/>
                  <a:pt x="18623" y="11825"/>
                </a:cubicBezTo>
                <a:cubicBezTo>
                  <a:pt x="18702" y="11825"/>
                  <a:pt x="18769" y="11805"/>
                  <a:pt x="18824" y="11763"/>
                </a:cubicBezTo>
                <a:cubicBezTo>
                  <a:pt x="18931" y="11835"/>
                  <a:pt x="19014" y="11906"/>
                  <a:pt x="19098" y="11966"/>
                </a:cubicBezTo>
                <a:cubicBezTo>
                  <a:pt x="19181" y="12037"/>
                  <a:pt x="19253" y="12097"/>
                  <a:pt x="19336" y="12144"/>
                </a:cubicBezTo>
                <a:cubicBezTo>
                  <a:pt x="18764" y="12323"/>
                  <a:pt x="18229" y="12502"/>
                  <a:pt x="17705" y="12668"/>
                </a:cubicBezTo>
                <a:cubicBezTo>
                  <a:pt x="17633" y="12609"/>
                  <a:pt x="17550" y="12537"/>
                  <a:pt x="17407" y="12430"/>
                </a:cubicBezTo>
                <a:cubicBezTo>
                  <a:pt x="17336" y="12371"/>
                  <a:pt x="17252" y="12311"/>
                  <a:pt x="17157" y="12240"/>
                </a:cubicBezTo>
                <a:cubicBezTo>
                  <a:pt x="17264" y="12204"/>
                  <a:pt x="17669" y="11883"/>
                  <a:pt x="13526" y="8287"/>
                </a:cubicBezTo>
                <a:cubicBezTo>
                  <a:pt x="9210" y="4539"/>
                  <a:pt x="8372" y="4453"/>
                  <a:pt x="8304" y="4453"/>
                </a:cubicBezTo>
                <a:cubicBezTo>
                  <a:pt x="8300" y="4453"/>
                  <a:pt x="8299" y="4453"/>
                  <a:pt x="8299" y="4453"/>
                </a:cubicBezTo>
                <a:cubicBezTo>
                  <a:pt x="8299" y="4453"/>
                  <a:pt x="8144" y="5275"/>
                  <a:pt x="11037" y="7715"/>
                </a:cubicBezTo>
                <a:cubicBezTo>
                  <a:pt x="13591" y="9865"/>
                  <a:pt x="15955" y="12376"/>
                  <a:pt x="16863" y="12376"/>
                </a:cubicBezTo>
                <a:cubicBezTo>
                  <a:pt x="16946" y="12376"/>
                  <a:pt x="17016" y="12355"/>
                  <a:pt x="17074" y="12311"/>
                </a:cubicBezTo>
                <a:cubicBezTo>
                  <a:pt x="17169" y="12383"/>
                  <a:pt x="17264" y="12454"/>
                  <a:pt x="17336" y="12514"/>
                </a:cubicBezTo>
                <a:cubicBezTo>
                  <a:pt x="17431" y="12597"/>
                  <a:pt x="17502" y="12656"/>
                  <a:pt x="17574" y="12692"/>
                </a:cubicBezTo>
                <a:cubicBezTo>
                  <a:pt x="17026" y="12871"/>
                  <a:pt x="16514" y="13037"/>
                  <a:pt x="16038" y="13192"/>
                </a:cubicBezTo>
                <a:cubicBezTo>
                  <a:pt x="15955" y="13145"/>
                  <a:pt x="15835" y="13073"/>
                  <a:pt x="15669" y="12966"/>
                </a:cubicBezTo>
                <a:cubicBezTo>
                  <a:pt x="15526" y="12871"/>
                  <a:pt x="15323" y="12775"/>
                  <a:pt x="15121" y="12656"/>
                </a:cubicBezTo>
                <a:cubicBezTo>
                  <a:pt x="15704" y="11799"/>
                  <a:pt x="9097" y="8858"/>
                  <a:pt x="9097" y="8858"/>
                </a:cubicBezTo>
                <a:cubicBezTo>
                  <a:pt x="9097" y="8858"/>
                  <a:pt x="6214" y="7336"/>
                  <a:pt x="4828" y="7336"/>
                </a:cubicBezTo>
                <a:cubicBezTo>
                  <a:pt x="4578" y="7336"/>
                  <a:pt x="4378" y="7385"/>
                  <a:pt x="4251" y="7501"/>
                </a:cubicBezTo>
                <a:cubicBezTo>
                  <a:pt x="4251" y="7501"/>
                  <a:pt x="4358" y="8430"/>
                  <a:pt x="7751" y="9632"/>
                </a:cubicBezTo>
                <a:cubicBezTo>
                  <a:pt x="9930" y="10397"/>
                  <a:pt x="13142" y="12841"/>
                  <a:pt x="14586" y="12841"/>
                </a:cubicBezTo>
                <a:cubicBezTo>
                  <a:pt x="14760" y="12841"/>
                  <a:pt x="14908" y="12806"/>
                  <a:pt x="15026" y="12728"/>
                </a:cubicBezTo>
                <a:lnTo>
                  <a:pt x="15050" y="12716"/>
                </a:lnTo>
                <a:lnTo>
                  <a:pt x="15062" y="12716"/>
                </a:lnTo>
                <a:cubicBezTo>
                  <a:pt x="15288" y="12835"/>
                  <a:pt x="15478" y="12918"/>
                  <a:pt x="15645" y="13014"/>
                </a:cubicBezTo>
                <a:cubicBezTo>
                  <a:pt x="15776" y="13085"/>
                  <a:pt x="15883" y="13145"/>
                  <a:pt x="15966" y="13192"/>
                </a:cubicBezTo>
                <a:cubicBezTo>
                  <a:pt x="15478" y="13347"/>
                  <a:pt x="15014" y="13490"/>
                  <a:pt x="14609" y="13621"/>
                </a:cubicBezTo>
                <a:cubicBezTo>
                  <a:pt x="14526" y="13585"/>
                  <a:pt x="14419" y="13549"/>
                  <a:pt x="14276" y="13490"/>
                </a:cubicBezTo>
                <a:cubicBezTo>
                  <a:pt x="14109" y="13430"/>
                  <a:pt x="13895" y="13335"/>
                  <a:pt x="13680" y="13252"/>
                </a:cubicBezTo>
                <a:cubicBezTo>
                  <a:pt x="13657" y="13252"/>
                  <a:pt x="13645" y="13228"/>
                  <a:pt x="13633" y="13228"/>
                </a:cubicBezTo>
                <a:cubicBezTo>
                  <a:pt x="13657" y="12394"/>
                  <a:pt x="10001" y="11644"/>
                  <a:pt x="6560" y="10489"/>
                </a:cubicBezTo>
                <a:cubicBezTo>
                  <a:pt x="4717" y="9873"/>
                  <a:pt x="3656" y="9723"/>
                  <a:pt x="3060" y="9723"/>
                </a:cubicBezTo>
                <a:cubicBezTo>
                  <a:pt x="2493" y="9723"/>
                  <a:pt x="2346" y="9858"/>
                  <a:pt x="2346" y="9858"/>
                </a:cubicBezTo>
                <a:cubicBezTo>
                  <a:pt x="2346" y="9858"/>
                  <a:pt x="2631" y="10513"/>
                  <a:pt x="8346" y="12323"/>
                </a:cubicBezTo>
                <a:cubicBezTo>
                  <a:pt x="11387" y="13294"/>
                  <a:pt x="12678" y="13521"/>
                  <a:pt x="13220" y="13521"/>
                </a:cubicBezTo>
                <a:cubicBezTo>
                  <a:pt x="13696" y="13521"/>
                  <a:pt x="13597" y="13347"/>
                  <a:pt x="13597" y="13347"/>
                </a:cubicBezTo>
                <a:cubicBezTo>
                  <a:pt x="13621" y="13347"/>
                  <a:pt x="13633" y="13371"/>
                  <a:pt x="13645" y="13371"/>
                </a:cubicBezTo>
                <a:cubicBezTo>
                  <a:pt x="13883" y="13454"/>
                  <a:pt x="14073" y="13526"/>
                  <a:pt x="14240" y="13585"/>
                </a:cubicBezTo>
                <a:cubicBezTo>
                  <a:pt x="14311" y="13621"/>
                  <a:pt x="14395" y="13645"/>
                  <a:pt x="14454" y="13668"/>
                </a:cubicBezTo>
                <a:cubicBezTo>
                  <a:pt x="13526" y="13942"/>
                  <a:pt x="12918" y="14145"/>
                  <a:pt x="12728" y="14169"/>
                </a:cubicBezTo>
                <a:lnTo>
                  <a:pt x="12192" y="14169"/>
                </a:lnTo>
                <a:lnTo>
                  <a:pt x="11966" y="14180"/>
                </a:lnTo>
                <a:cubicBezTo>
                  <a:pt x="11998" y="13783"/>
                  <a:pt x="10959" y="13661"/>
                  <a:pt x="9667" y="13661"/>
                </a:cubicBezTo>
                <a:cubicBezTo>
                  <a:pt x="7586" y="13661"/>
                  <a:pt x="4846" y="13978"/>
                  <a:pt x="4846" y="13978"/>
                </a:cubicBezTo>
                <a:cubicBezTo>
                  <a:pt x="4846" y="13978"/>
                  <a:pt x="322" y="14180"/>
                  <a:pt x="0" y="15276"/>
                </a:cubicBezTo>
                <a:cubicBezTo>
                  <a:pt x="0" y="15276"/>
                  <a:pt x="257" y="15615"/>
                  <a:pt x="1523" y="15615"/>
                </a:cubicBezTo>
                <a:cubicBezTo>
                  <a:pt x="2125" y="15615"/>
                  <a:pt x="2956" y="15538"/>
                  <a:pt x="4096" y="15312"/>
                </a:cubicBezTo>
                <a:cubicBezTo>
                  <a:pt x="6620" y="14823"/>
                  <a:pt x="11299" y="15466"/>
                  <a:pt x="11918" y="14288"/>
                </a:cubicBezTo>
                <a:lnTo>
                  <a:pt x="12192" y="14276"/>
                </a:lnTo>
                <a:cubicBezTo>
                  <a:pt x="12260" y="14272"/>
                  <a:pt x="12327" y="14270"/>
                  <a:pt x="12395" y="14270"/>
                </a:cubicBezTo>
                <a:cubicBezTo>
                  <a:pt x="12529" y="14270"/>
                  <a:pt x="12664" y="14276"/>
                  <a:pt x="12799" y="14276"/>
                </a:cubicBezTo>
                <a:lnTo>
                  <a:pt x="11954" y="14835"/>
                </a:lnTo>
                <a:cubicBezTo>
                  <a:pt x="11893" y="14792"/>
                  <a:pt x="11816" y="14771"/>
                  <a:pt x="11722" y="14771"/>
                </a:cubicBezTo>
                <a:cubicBezTo>
                  <a:pt x="10766" y="14771"/>
                  <a:pt x="8163" y="16916"/>
                  <a:pt x="5441" y="18705"/>
                </a:cubicBezTo>
                <a:cubicBezTo>
                  <a:pt x="2274" y="20788"/>
                  <a:pt x="2334" y="21622"/>
                  <a:pt x="2334" y="21622"/>
                </a:cubicBezTo>
                <a:cubicBezTo>
                  <a:pt x="2334" y="21622"/>
                  <a:pt x="2340" y="21623"/>
                  <a:pt x="2356" y="21623"/>
                </a:cubicBezTo>
                <a:cubicBezTo>
                  <a:pt x="2506" y="21623"/>
                  <a:pt x="3501" y="21478"/>
                  <a:pt x="7977" y="18443"/>
                </a:cubicBezTo>
                <a:cubicBezTo>
                  <a:pt x="12930" y="15073"/>
                  <a:pt x="12037" y="14954"/>
                  <a:pt x="12037" y="14954"/>
                </a:cubicBezTo>
                <a:cubicBezTo>
                  <a:pt x="12037" y="14942"/>
                  <a:pt x="12025" y="14942"/>
                  <a:pt x="12025" y="14931"/>
                </a:cubicBezTo>
                <a:lnTo>
                  <a:pt x="12752" y="14442"/>
                </a:lnTo>
                <a:cubicBezTo>
                  <a:pt x="12764" y="14442"/>
                  <a:pt x="12776" y="14419"/>
                  <a:pt x="12799" y="14419"/>
                </a:cubicBezTo>
                <a:cubicBezTo>
                  <a:pt x="12895" y="14383"/>
                  <a:pt x="13395" y="14204"/>
                  <a:pt x="14169" y="13942"/>
                </a:cubicBezTo>
                <a:lnTo>
                  <a:pt x="14169" y="13942"/>
                </a:lnTo>
                <a:lnTo>
                  <a:pt x="14073" y="14038"/>
                </a:lnTo>
                <a:cubicBezTo>
                  <a:pt x="13990" y="14121"/>
                  <a:pt x="13895" y="14228"/>
                  <a:pt x="13776" y="14335"/>
                </a:cubicBezTo>
                <a:cubicBezTo>
                  <a:pt x="13725" y="14301"/>
                  <a:pt x="13667" y="14284"/>
                  <a:pt x="13603" y="14284"/>
                </a:cubicBezTo>
                <a:cubicBezTo>
                  <a:pt x="12750" y="14284"/>
                  <a:pt x="10696" y="17148"/>
                  <a:pt x="8406" y="19693"/>
                </a:cubicBezTo>
                <a:cubicBezTo>
                  <a:pt x="5846" y="22574"/>
                  <a:pt x="6120" y="23372"/>
                  <a:pt x="6120" y="23372"/>
                </a:cubicBezTo>
                <a:cubicBezTo>
                  <a:pt x="6120" y="23372"/>
                  <a:pt x="6834" y="23372"/>
                  <a:pt x="10775" y="18860"/>
                </a:cubicBezTo>
                <a:cubicBezTo>
                  <a:pt x="14050" y="15121"/>
                  <a:pt x="13990" y="14561"/>
                  <a:pt x="13871" y="14466"/>
                </a:cubicBezTo>
                <a:cubicBezTo>
                  <a:pt x="13978" y="14359"/>
                  <a:pt x="14061" y="14276"/>
                  <a:pt x="14133" y="14180"/>
                </a:cubicBezTo>
                <a:cubicBezTo>
                  <a:pt x="14240" y="14085"/>
                  <a:pt x="14323" y="13990"/>
                  <a:pt x="14383" y="13918"/>
                </a:cubicBezTo>
                <a:cubicBezTo>
                  <a:pt x="14490" y="13883"/>
                  <a:pt x="14597" y="13847"/>
                  <a:pt x="14716" y="13811"/>
                </a:cubicBezTo>
                <a:lnTo>
                  <a:pt x="14728" y="13811"/>
                </a:lnTo>
                <a:lnTo>
                  <a:pt x="14728" y="13799"/>
                </a:lnTo>
                <a:cubicBezTo>
                  <a:pt x="15050" y="13692"/>
                  <a:pt x="15407" y="13573"/>
                  <a:pt x="15776" y="13454"/>
                </a:cubicBezTo>
                <a:lnTo>
                  <a:pt x="15776" y="13454"/>
                </a:lnTo>
                <a:cubicBezTo>
                  <a:pt x="15716" y="13526"/>
                  <a:pt x="15645" y="13645"/>
                  <a:pt x="15526" y="13788"/>
                </a:cubicBezTo>
                <a:cubicBezTo>
                  <a:pt x="15466" y="13859"/>
                  <a:pt x="15407" y="13942"/>
                  <a:pt x="15323" y="14049"/>
                </a:cubicBezTo>
                <a:cubicBezTo>
                  <a:pt x="15285" y="14031"/>
                  <a:pt x="15243" y="14022"/>
                  <a:pt x="15200" y="14022"/>
                </a:cubicBezTo>
                <a:cubicBezTo>
                  <a:pt x="14379" y="14022"/>
                  <a:pt x="12757" y="17241"/>
                  <a:pt x="10835" y="20169"/>
                </a:cubicBezTo>
                <a:cubicBezTo>
                  <a:pt x="8799" y="23372"/>
                  <a:pt x="9180" y="24110"/>
                  <a:pt x="9180" y="24110"/>
                </a:cubicBezTo>
                <a:cubicBezTo>
                  <a:pt x="9180" y="24110"/>
                  <a:pt x="9882" y="23991"/>
                  <a:pt x="13097" y="18943"/>
                </a:cubicBezTo>
                <a:cubicBezTo>
                  <a:pt x="16035" y="14318"/>
                  <a:pt x="15552" y="14119"/>
                  <a:pt x="15447" y="14119"/>
                </a:cubicBezTo>
                <a:cubicBezTo>
                  <a:pt x="15437" y="14119"/>
                  <a:pt x="15431" y="14121"/>
                  <a:pt x="15431" y="14121"/>
                </a:cubicBezTo>
                <a:lnTo>
                  <a:pt x="15419" y="14121"/>
                </a:lnTo>
                <a:cubicBezTo>
                  <a:pt x="15490" y="14026"/>
                  <a:pt x="15550" y="13930"/>
                  <a:pt x="15597" y="13859"/>
                </a:cubicBezTo>
                <a:cubicBezTo>
                  <a:pt x="15728" y="13668"/>
                  <a:pt x="15824" y="13526"/>
                  <a:pt x="15883" y="13454"/>
                </a:cubicBezTo>
                <a:cubicBezTo>
                  <a:pt x="16324" y="13311"/>
                  <a:pt x="16812" y="13156"/>
                  <a:pt x="17348" y="12990"/>
                </a:cubicBezTo>
                <a:lnTo>
                  <a:pt x="17348" y="12990"/>
                </a:lnTo>
                <a:cubicBezTo>
                  <a:pt x="17312" y="13073"/>
                  <a:pt x="17264" y="13156"/>
                  <a:pt x="17205" y="13264"/>
                </a:cubicBezTo>
                <a:cubicBezTo>
                  <a:pt x="17157" y="13347"/>
                  <a:pt x="17098" y="13454"/>
                  <a:pt x="17038" y="13561"/>
                </a:cubicBezTo>
                <a:cubicBezTo>
                  <a:pt x="17014" y="13555"/>
                  <a:pt x="16990" y="13552"/>
                  <a:pt x="16966" y="13552"/>
                </a:cubicBezTo>
                <a:cubicBezTo>
                  <a:pt x="16143" y="13552"/>
                  <a:pt x="14895" y="17001"/>
                  <a:pt x="13299" y="20157"/>
                </a:cubicBezTo>
                <a:cubicBezTo>
                  <a:pt x="11609" y="23551"/>
                  <a:pt x="12073" y="24229"/>
                  <a:pt x="12073" y="24229"/>
                </a:cubicBezTo>
                <a:cubicBezTo>
                  <a:pt x="12073" y="24229"/>
                  <a:pt x="12752" y="24039"/>
                  <a:pt x="15359" y="18645"/>
                </a:cubicBezTo>
                <a:cubicBezTo>
                  <a:pt x="17740" y="13728"/>
                  <a:pt x="17252" y="13585"/>
                  <a:pt x="17145" y="13585"/>
                </a:cubicBezTo>
                <a:cubicBezTo>
                  <a:pt x="17205" y="13490"/>
                  <a:pt x="17252" y="13395"/>
                  <a:pt x="17288" y="13311"/>
                </a:cubicBezTo>
                <a:cubicBezTo>
                  <a:pt x="17383" y="13145"/>
                  <a:pt x="17443" y="13026"/>
                  <a:pt x="17490" y="12930"/>
                </a:cubicBezTo>
                <a:lnTo>
                  <a:pt x="17752" y="12847"/>
                </a:lnTo>
                <a:lnTo>
                  <a:pt x="17764" y="12859"/>
                </a:lnTo>
                <a:lnTo>
                  <a:pt x="17788" y="12835"/>
                </a:lnTo>
                <a:cubicBezTo>
                  <a:pt x="18336" y="12656"/>
                  <a:pt x="18895" y="12478"/>
                  <a:pt x="19514" y="12299"/>
                </a:cubicBezTo>
                <a:lnTo>
                  <a:pt x="19514" y="12275"/>
                </a:lnTo>
                <a:cubicBezTo>
                  <a:pt x="19895" y="12156"/>
                  <a:pt x="20288" y="12037"/>
                  <a:pt x="20705" y="11906"/>
                </a:cubicBezTo>
                <a:lnTo>
                  <a:pt x="20705" y="11906"/>
                </a:lnTo>
                <a:cubicBezTo>
                  <a:pt x="20657" y="11966"/>
                  <a:pt x="20598" y="12061"/>
                  <a:pt x="20538" y="12144"/>
                </a:cubicBezTo>
                <a:cubicBezTo>
                  <a:pt x="20467" y="12264"/>
                  <a:pt x="20360" y="12418"/>
                  <a:pt x="20253" y="12573"/>
                </a:cubicBezTo>
                <a:cubicBezTo>
                  <a:pt x="20212" y="12553"/>
                  <a:pt x="20169" y="12543"/>
                  <a:pt x="20123" y="12543"/>
                </a:cubicBezTo>
                <a:cubicBezTo>
                  <a:pt x="19301" y="12543"/>
                  <a:pt x="17783" y="15833"/>
                  <a:pt x="15955" y="18824"/>
                </a:cubicBezTo>
                <a:cubicBezTo>
                  <a:pt x="13978" y="22074"/>
                  <a:pt x="14395" y="22789"/>
                  <a:pt x="14395" y="22789"/>
                </a:cubicBezTo>
                <a:cubicBezTo>
                  <a:pt x="14395" y="22789"/>
                  <a:pt x="15085" y="22658"/>
                  <a:pt x="18121" y="17490"/>
                </a:cubicBezTo>
                <a:cubicBezTo>
                  <a:pt x="20729" y="13085"/>
                  <a:pt x="20479" y="12633"/>
                  <a:pt x="20348" y="12609"/>
                </a:cubicBezTo>
                <a:cubicBezTo>
                  <a:pt x="20443" y="12454"/>
                  <a:pt x="20538" y="12311"/>
                  <a:pt x="20610" y="12204"/>
                </a:cubicBezTo>
                <a:cubicBezTo>
                  <a:pt x="20705" y="12073"/>
                  <a:pt x="20777" y="11954"/>
                  <a:pt x="20824" y="11883"/>
                </a:cubicBezTo>
                <a:cubicBezTo>
                  <a:pt x="21205" y="11763"/>
                  <a:pt x="21610" y="11644"/>
                  <a:pt x="22027" y="11502"/>
                </a:cubicBezTo>
                <a:lnTo>
                  <a:pt x="22027" y="11502"/>
                </a:lnTo>
                <a:cubicBezTo>
                  <a:pt x="21991" y="11585"/>
                  <a:pt x="21931" y="11728"/>
                  <a:pt x="21860" y="11918"/>
                </a:cubicBezTo>
                <a:cubicBezTo>
                  <a:pt x="21800" y="12085"/>
                  <a:pt x="21729" y="12275"/>
                  <a:pt x="21634" y="12490"/>
                </a:cubicBezTo>
                <a:lnTo>
                  <a:pt x="21634" y="12502"/>
                </a:lnTo>
                <a:cubicBezTo>
                  <a:pt x="21612" y="12496"/>
                  <a:pt x="21590" y="12493"/>
                  <a:pt x="21568" y="12493"/>
                </a:cubicBezTo>
                <a:cubicBezTo>
                  <a:pt x="20783" y="12493"/>
                  <a:pt x="20032" y="15985"/>
                  <a:pt x="18931" y="19241"/>
                </a:cubicBezTo>
                <a:cubicBezTo>
                  <a:pt x="17752" y="22681"/>
                  <a:pt x="18288" y="23277"/>
                  <a:pt x="18288" y="23277"/>
                </a:cubicBezTo>
                <a:cubicBezTo>
                  <a:pt x="18288" y="23277"/>
                  <a:pt x="18919" y="23015"/>
                  <a:pt x="20681" y="17550"/>
                </a:cubicBezTo>
                <a:cubicBezTo>
                  <a:pt x="22146" y="13073"/>
                  <a:pt x="21896" y="12561"/>
                  <a:pt x="21753" y="12514"/>
                </a:cubicBezTo>
                <a:cubicBezTo>
                  <a:pt x="21848" y="12299"/>
                  <a:pt x="21908" y="12121"/>
                  <a:pt x="21967" y="11954"/>
                </a:cubicBezTo>
                <a:cubicBezTo>
                  <a:pt x="22086" y="11644"/>
                  <a:pt x="22146" y="11466"/>
                  <a:pt x="22158" y="11466"/>
                </a:cubicBezTo>
                <a:cubicBezTo>
                  <a:pt x="22467" y="11371"/>
                  <a:pt x="22789" y="11263"/>
                  <a:pt x="23110" y="11180"/>
                </a:cubicBezTo>
                <a:lnTo>
                  <a:pt x="23110" y="11180"/>
                </a:lnTo>
                <a:cubicBezTo>
                  <a:pt x="23098" y="11251"/>
                  <a:pt x="23051" y="11418"/>
                  <a:pt x="23003" y="11644"/>
                </a:cubicBezTo>
                <a:cubicBezTo>
                  <a:pt x="22979" y="11740"/>
                  <a:pt x="22967" y="11859"/>
                  <a:pt x="22920" y="12013"/>
                </a:cubicBezTo>
                <a:cubicBezTo>
                  <a:pt x="22905" y="12011"/>
                  <a:pt x="22890" y="12010"/>
                  <a:pt x="22875" y="12010"/>
                </a:cubicBezTo>
                <a:cubicBezTo>
                  <a:pt x="22044" y="12010"/>
                  <a:pt x="21862" y="15623"/>
                  <a:pt x="21277" y="19098"/>
                </a:cubicBezTo>
                <a:cubicBezTo>
                  <a:pt x="20669" y="22681"/>
                  <a:pt x="21300" y="23170"/>
                  <a:pt x="21300" y="23170"/>
                </a:cubicBezTo>
                <a:cubicBezTo>
                  <a:pt x="21300" y="23170"/>
                  <a:pt x="21872" y="22801"/>
                  <a:pt x="22753" y="17133"/>
                </a:cubicBezTo>
                <a:cubicBezTo>
                  <a:pt x="23479" y="12502"/>
                  <a:pt x="23158" y="12013"/>
                  <a:pt x="23027" y="11990"/>
                </a:cubicBezTo>
                <a:cubicBezTo>
                  <a:pt x="23051" y="11871"/>
                  <a:pt x="23063" y="11752"/>
                  <a:pt x="23098" y="11656"/>
                </a:cubicBezTo>
                <a:cubicBezTo>
                  <a:pt x="23158" y="11335"/>
                  <a:pt x="23205" y="11156"/>
                  <a:pt x="23205" y="11144"/>
                </a:cubicBezTo>
                <a:cubicBezTo>
                  <a:pt x="24158" y="10859"/>
                  <a:pt x="25122" y="10561"/>
                  <a:pt x="26087" y="10287"/>
                </a:cubicBezTo>
                <a:lnTo>
                  <a:pt x="26087" y="10287"/>
                </a:lnTo>
                <a:cubicBezTo>
                  <a:pt x="26063" y="10359"/>
                  <a:pt x="26003" y="10501"/>
                  <a:pt x="25920" y="10680"/>
                </a:cubicBezTo>
                <a:cubicBezTo>
                  <a:pt x="25896" y="10775"/>
                  <a:pt x="25849" y="10882"/>
                  <a:pt x="25801" y="10978"/>
                </a:cubicBezTo>
                <a:cubicBezTo>
                  <a:pt x="25793" y="10977"/>
                  <a:pt x="25785" y="10977"/>
                  <a:pt x="25777" y="10977"/>
                </a:cubicBezTo>
                <a:cubicBezTo>
                  <a:pt x="24988" y="10977"/>
                  <a:pt x="24242" y="14464"/>
                  <a:pt x="23122" y="17740"/>
                </a:cubicBezTo>
                <a:cubicBezTo>
                  <a:pt x="21955" y="21181"/>
                  <a:pt x="22491" y="21777"/>
                  <a:pt x="22491" y="21777"/>
                </a:cubicBezTo>
                <a:cubicBezTo>
                  <a:pt x="22491" y="21777"/>
                  <a:pt x="23110" y="21503"/>
                  <a:pt x="24884" y="16038"/>
                </a:cubicBezTo>
                <a:cubicBezTo>
                  <a:pt x="26436" y="11278"/>
                  <a:pt x="26050" y="11013"/>
                  <a:pt x="25930" y="11013"/>
                </a:cubicBezTo>
                <a:cubicBezTo>
                  <a:pt x="25926" y="11013"/>
                  <a:pt x="25923" y="11013"/>
                  <a:pt x="25920" y="11013"/>
                </a:cubicBezTo>
                <a:cubicBezTo>
                  <a:pt x="25968" y="10906"/>
                  <a:pt x="26003" y="10823"/>
                  <a:pt x="26027" y="10728"/>
                </a:cubicBezTo>
                <a:cubicBezTo>
                  <a:pt x="26146" y="10418"/>
                  <a:pt x="26206" y="10239"/>
                  <a:pt x="26206" y="10239"/>
                </a:cubicBezTo>
                <a:lnTo>
                  <a:pt x="26194" y="10239"/>
                </a:lnTo>
                <a:cubicBezTo>
                  <a:pt x="26753" y="10073"/>
                  <a:pt x="27337" y="9894"/>
                  <a:pt x="27908" y="9727"/>
                </a:cubicBezTo>
                <a:lnTo>
                  <a:pt x="27908" y="9727"/>
                </a:lnTo>
                <a:cubicBezTo>
                  <a:pt x="27885" y="9811"/>
                  <a:pt x="27861" y="9906"/>
                  <a:pt x="27849" y="10025"/>
                </a:cubicBezTo>
                <a:cubicBezTo>
                  <a:pt x="27825" y="10120"/>
                  <a:pt x="27801" y="10228"/>
                  <a:pt x="27789" y="10347"/>
                </a:cubicBezTo>
                <a:cubicBezTo>
                  <a:pt x="26968" y="10370"/>
                  <a:pt x="26837" y="14002"/>
                  <a:pt x="26277" y="17455"/>
                </a:cubicBezTo>
                <a:cubicBezTo>
                  <a:pt x="25706" y="21038"/>
                  <a:pt x="26337" y="21538"/>
                  <a:pt x="26337" y="21538"/>
                </a:cubicBezTo>
                <a:cubicBezTo>
                  <a:pt x="26337" y="21538"/>
                  <a:pt x="26908" y="21157"/>
                  <a:pt x="27742" y="15478"/>
                </a:cubicBezTo>
                <a:cubicBezTo>
                  <a:pt x="28453" y="10728"/>
                  <a:pt x="28092" y="10363"/>
                  <a:pt x="27963" y="10363"/>
                </a:cubicBezTo>
                <a:cubicBezTo>
                  <a:pt x="27950" y="10363"/>
                  <a:pt x="27939" y="10367"/>
                  <a:pt x="27932" y="10370"/>
                </a:cubicBezTo>
                <a:cubicBezTo>
                  <a:pt x="27944" y="10275"/>
                  <a:pt x="27980" y="10168"/>
                  <a:pt x="27992" y="10073"/>
                </a:cubicBezTo>
                <a:cubicBezTo>
                  <a:pt x="28027" y="9930"/>
                  <a:pt x="28051" y="9811"/>
                  <a:pt x="28063" y="9716"/>
                </a:cubicBezTo>
                <a:lnTo>
                  <a:pt x="29635" y="9275"/>
                </a:lnTo>
                <a:lnTo>
                  <a:pt x="29551" y="9037"/>
                </a:lnTo>
                <a:cubicBezTo>
                  <a:pt x="29218" y="9132"/>
                  <a:pt x="28873" y="9227"/>
                  <a:pt x="28516" y="9335"/>
                </a:cubicBezTo>
                <a:cubicBezTo>
                  <a:pt x="28468" y="9287"/>
                  <a:pt x="28337" y="9168"/>
                  <a:pt x="28158" y="8977"/>
                </a:cubicBezTo>
                <a:cubicBezTo>
                  <a:pt x="28099" y="8918"/>
                  <a:pt x="28004" y="8835"/>
                  <a:pt x="27932" y="8751"/>
                </a:cubicBezTo>
                <a:cubicBezTo>
                  <a:pt x="28039" y="8739"/>
                  <a:pt x="28492" y="8465"/>
                  <a:pt x="24789" y="4417"/>
                </a:cubicBezTo>
                <a:cubicBezTo>
                  <a:pt x="20765" y="0"/>
                  <a:pt x="20038" y="0"/>
                  <a:pt x="20038" y="0"/>
                </a:cubicBezTo>
                <a:close/>
              </a:path>
            </a:pathLst>
          </a:custGeom>
          <a:solidFill>
            <a:srgbClr val="8FC7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7" name="Google Shape;237;p3"/>
          <p:cNvGrpSpPr/>
          <p:nvPr/>
        </p:nvGrpSpPr>
        <p:grpSpPr>
          <a:xfrm>
            <a:off x="7977103" y="1404277"/>
            <a:ext cx="1252181" cy="988990"/>
            <a:chOff x="4513350" y="1013350"/>
            <a:chExt cx="788825" cy="623025"/>
          </a:xfrm>
        </p:grpSpPr>
        <p:sp>
          <p:nvSpPr>
            <p:cNvPr id="238" name="Google Shape;238;p3"/>
            <p:cNvSpPr/>
            <p:nvPr/>
          </p:nvSpPr>
          <p:spPr>
            <a:xfrm>
              <a:off x="4592525" y="1216500"/>
              <a:ext cx="222075" cy="37900"/>
            </a:xfrm>
            <a:custGeom>
              <a:avLst/>
              <a:gdLst/>
              <a:ahLst/>
              <a:cxnLst/>
              <a:rect l="l" t="t" r="r" b="b"/>
              <a:pathLst>
                <a:path w="8883" h="1516" extrusionOk="0">
                  <a:moveTo>
                    <a:pt x="5216" y="0"/>
                  </a:moveTo>
                  <a:cubicBezTo>
                    <a:pt x="2184" y="0"/>
                    <a:pt x="1" y="1209"/>
                    <a:pt x="1" y="1209"/>
                  </a:cubicBezTo>
                  <a:cubicBezTo>
                    <a:pt x="708" y="1431"/>
                    <a:pt x="1576" y="1516"/>
                    <a:pt x="2489" y="1516"/>
                  </a:cubicBezTo>
                  <a:cubicBezTo>
                    <a:pt x="5448" y="1516"/>
                    <a:pt x="8883" y="626"/>
                    <a:pt x="8883" y="626"/>
                  </a:cubicBezTo>
                  <a:cubicBezTo>
                    <a:pt x="7589" y="167"/>
                    <a:pt x="6344" y="0"/>
                    <a:pt x="5216" y="0"/>
                  </a:cubicBezTo>
                  <a:close/>
                </a:path>
              </a:pathLst>
            </a:custGeom>
            <a:solidFill>
              <a:srgbClr val="67B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3"/>
            <p:cNvSpPr/>
            <p:nvPr/>
          </p:nvSpPr>
          <p:spPr>
            <a:xfrm>
              <a:off x="4702350" y="1273800"/>
              <a:ext cx="169700" cy="126825"/>
            </a:xfrm>
            <a:custGeom>
              <a:avLst/>
              <a:gdLst/>
              <a:ahLst/>
              <a:cxnLst/>
              <a:rect l="l" t="t" r="r" b="b"/>
              <a:pathLst>
                <a:path w="6788" h="5073" extrusionOk="0">
                  <a:moveTo>
                    <a:pt x="6788" y="0"/>
                  </a:moveTo>
                  <a:lnTo>
                    <a:pt x="6788" y="0"/>
                  </a:lnTo>
                  <a:cubicBezTo>
                    <a:pt x="1501" y="2417"/>
                    <a:pt x="1" y="5072"/>
                    <a:pt x="1" y="5072"/>
                  </a:cubicBezTo>
                  <a:cubicBezTo>
                    <a:pt x="3835" y="4894"/>
                    <a:pt x="6787" y="1"/>
                    <a:pt x="6788" y="0"/>
                  </a:cubicBezTo>
                  <a:close/>
                </a:path>
              </a:pathLst>
            </a:custGeom>
            <a:solidFill>
              <a:srgbClr val="67B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"/>
            <p:cNvSpPr/>
            <p:nvPr/>
          </p:nvSpPr>
          <p:spPr>
            <a:xfrm>
              <a:off x="4729450" y="1319350"/>
              <a:ext cx="215825" cy="139925"/>
            </a:xfrm>
            <a:custGeom>
              <a:avLst/>
              <a:gdLst/>
              <a:ahLst/>
              <a:cxnLst/>
              <a:rect l="l" t="t" r="r" b="b"/>
              <a:pathLst>
                <a:path w="8633" h="5597" extrusionOk="0">
                  <a:moveTo>
                    <a:pt x="8632" y="0"/>
                  </a:moveTo>
                  <a:cubicBezTo>
                    <a:pt x="8632" y="0"/>
                    <a:pt x="8632" y="0"/>
                    <a:pt x="8632" y="0"/>
                  </a:cubicBezTo>
                  <a:lnTo>
                    <a:pt x="8632" y="0"/>
                  </a:lnTo>
                  <a:cubicBezTo>
                    <a:pt x="8632" y="0"/>
                    <a:pt x="8632" y="0"/>
                    <a:pt x="8632" y="0"/>
                  </a:cubicBezTo>
                  <a:close/>
                  <a:moveTo>
                    <a:pt x="8632" y="0"/>
                  </a:moveTo>
                  <a:cubicBezTo>
                    <a:pt x="8608" y="10"/>
                    <a:pt x="1568" y="1986"/>
                    <a:pt x="0" y="5596"/>
                  </a:cubicBezTo>
                  <a:cubicBezTo>
                    <a:pt x="0" y="5596"/>
                    <a:pt x="4132" y="3715"/>
                    <a:pt x="8632" y="0"/>
                  </a:cubicBezTo>
                  <a:close/>
                </a:path>
              </a:pathLst>
            </a:custGeom>
            <a:solidFill>
              <a:srgbClr val="67B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"/>
            <p:cNvSpPr/>
            <p:nvPr/>
          </p:nvSpPr>
          <p:spPr>
            <a:xfrm>
              <a:off x="4792550" y="1343150"/>
              <a:ext cx="211075" cy="194100"/>
            </a:xfrm>
            <a:custGeom>
              <a:avLst/>
              <a:gdLst/>
              <a:ahLst/>
              <a:cxnLst/>
              <a:rect l="l" t="t" r="r" b="b"/>
              <a:pathLst>
                <a:path w="8443" h="7764" extrusionOk="0">
                  <a:moveTo>
                    <a:pt x="8442" y="1"/>
                  </a:moveTo>
                  <a:lnTo>
                    <a:pt x="8442" y="1"/>
                  </a:lnTo>
                  <a:cubicBezTo>
                    <a:pt x="3346" y="1167"/>
                    <a:pt x="1" y="7763"/>
                    <a:pt x="1" y="7763"/>
                  </a:cubicBezTo>
                  <a:cubicBezTo>
                    <a:pt x="3799" y="6454"/>
                    <a:pt x="8442" y="1"/>
                    <a:pt x="8442" y="1"/>
                  </a:cubicBezTo>
                  <a:close/>
                </a:path>
              </a:pathLst>
            </a:custGeom>
            <a:solidFill>
              <a:srgbClr val="67B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"/>
            <p:cNvSpPr/>
            <p:nvPr/>
          </p:nvSpPr>
          <p:spPr>
            <a:xfrm>
              <a:off x="4513350" y="1013350"/>
              <a:ext cx="788825" cy="623025"/>
            </a:xfrm>
            <a:custGeom>
              <a:avLst/>
              <a:gdLst/>
              <a:ahLst/>
              <a:cxnLst/>
              <a:rect l="l" t="t" r="r" b="b"/>
              <a:pathLst>
                <a:path w="31553" h="24921" extrusionOk="0">
                  <a:moveTo>
                    <a:pt x="7406" y="0"/>
                  </a:moveTo>
                  <a:cubicBezTo>
                    <a:pt x="6763" y="4584"/>
                    <a:pt x="10871" y="7680"/>
                    <a:pt x="11633" y="8204"/>
                  </a:cubicBezTo>
                  <a:cubicBezTo>
                    <a:pt x="11454" y="8144"/>
                    <a:pt x="11276" y="8073"/>
                    <a:pt x="11109" y="8013"/>
                  </a:cubicBezTo>
                  <a:cubicBezTo>
                    <a:pt x="10978" y="7966"/>
                    <a:pt x="10847" y="7918"/>
                    <a:pt x="10716" y="7894"/>
                  </a:cubicBezTo>
                  <a:lnTo>
                    <a:pt x="10573" y="7811"/>
                  </a:lnTo>
                  <a:cubicBezTo>
                    <a:pt x="7109" y="4954"/>
                    <a:pt x="1" y="953"/>
                    <a:pt x="0" y="953"/>
                  </a:cubicBezTo>
                  <a:lnTo>
                    <a:pt x="0" y="953"/>
                  </a:lnTo>
                  <a:cubicBezTo>
                    <a:pt x="1810" y="5537"/>
                    <a:pt x="6728" y="7085"/>
                    <a:pt x="9323" y="7692"/>
                  </a:cubicBezTo>
                  <a:lnTo>
                    <a:pt x="9311" y="7728"/>
                  </a:lnTo>
                  <a:cubicBezTo>
                    <a:pt x="9311" y="7728"/>
                    <a:pt x="9716" y="7859"/>
                    <a:pt x="10430" y="8085"/>
                  </a:cubicBezTo>
                  <a:cubicBezTo>
                    <a:pt x="10609" y="8144"/>
                    <a:pt x="10799" y="8204"/>
                    <a:pt x="11026" y="8275"/>
                  </a:cubicBezTo>
                  <a:cubicBezTo>
                    <a:pt x="11228" y="8371"/>
                    <a:pt x="11454" y="8442"/>
                    <a:pt x="11692" y="8549"/>
                  </a:cubicBezTo>
                  <a:cubicBezTo>
                    <a:pt x="11931" y="8633"/>
                    <a:pt x="12181" y="8740"/>
                    <a:pt x="12454" y="8847"/>
                  </a:cubicBezTo>
                  <a:cubicBezTo>
                    <a:pt x="12585" y="8906"/>
                    <a:pt x="12740" y="8966"/>
                    <a:pt x="12871" y="9037"/>
                  </a:cubicBezTo>
                  <a:cubicBezTo>
                    <a:pt x="8454" y="9716"/>
                    <a:pt x="6013" y="12907"/>
                    <a:pt x="6013" y="12907"/>
                  </a:cubicBezTo>
                  <a:cubicBezTo>
                    <a:pt x="10359" y="11954"/>
                    <a:pt x="12573" y="9680"/>
                    <a:pt x="13050" y="9121"/>
                  </a:cubicBezTo>
                  <a:cubicBezTo>
                    <a:pt x="13121" y="9156"/>
                    <a:pt x="13193" y="9204"/>
                    <a:pt x="13288" y="9228"/>
                  </a:cubicBezTo>
                  <a:cubicBezTo>
                    <a:pt x="13431" y="9299"/>
                    <a:pt x="13586" y="9359"/>
                    <a:pt x="13728" y="9442"/>
                  </a:cubicBezTo>
                  <a:cubicBezTo>
                    <a:pt x="13883" y="9514"/>
                    <a:pt x="14050" y="9573"/>
                    <a:pt x="14193" y="9656"/>
                  </a:cubicBezTo>
                  <a:cubicBezTo>
                    <a:pt x="14490" y="9823"/>
                    <a:pt x="14800" y="9990"/>
                    <a:pt x="15133" y="10168"/>
                  </a:cubicBezTo>
                  <a:cubicBezTo>
                    <a:pt x="15300" y="10252"/>
                    <a:pt x="15455" y="10335"/>
                    <a:pt x="15621" y="10430"/>
                  </a:cubicBezTo>
                  <a:cubicBezTo>
                    <a:pt x="15788" y="10537"/>
                    <a:pt x="15955" y="10633"/>
                    <a:pt x="16110" y="10728"/>
                  </a:cubicBezTo>
                  <a:cubicBezTo>
                    <a:pt x="16276" y="10835"/>
                    <a:pt x="16443" y="10942"/>
                    <a:pt x="16598" y="11026"/>
                  </a:cubicBezTo>
                  <a:cubicBezTo>
                    <a:pt x="16764" y="11133"/>
                    <a:pt x="16943" y="11228"/>
                    <a:pt x="17110" y="11347"/>
                  </a:cubicBezTo>
                  <a:cubicBezTo>
                    <a:pt x="17443" y="11561"/>
                    <a:pt x="17777" y="11788"/>
                    <a:pt x="18110" y="12026"/>
                  </a:cubicBezTo>
                  <a:cubicBezTo>
                    <a:pt x="18193" y="12085"/>
                    <a:pt x="18277" y="12145"/>
                    <a:pt x="18360" y="12204"/>
                  </a:cubicBezTo>
                  <a:lnTo>
                    <a:pt x="18610" y="12395"/>
                  </a:lnTo>
                  <a:cubicBezTo>
                    <a:pt x="18777" y="12514"/>
                    <a:pt x="18943" y="12657"/>
                    <a:pt x="19122" y="12776"/>
                  </a:cubicBezTo>
                  <a:cubicBezTo>
                    <a:pt x="19289" y="12895"/>
                    <a:pt x="19467" y="13026"/>
                    <a:pt x="19622" y="13145"/>
                  </a:cubicBezTo>
                  <a:cubicBezTo>
                    <a:pt x="19789" y="13264"/>
                    <a:pt x="19955" y="13407"/>
                    <a:pt x="20122" y="13550"/>
                  </a:cubicBezTo>
                  <a:lnTo>
                    <a:pt x="21098" y="14347"/>
                  </a:lnTo>
                  <a:cubicBezTo>
                    <a:pt x="21134" y="14383"/>
                    <a:pt x="21158" y="14395"/>
                    <a:pt x="21170" y="14419"/>
                  </a:cubicBezTo>
                  <a:cubicBezTo>
                    <a:pt x="16229" y="16788"/>
                    <a:pt x="12716" y="22896"/>
                    <a:pt x="12716" y="22896"/>
                  </a:cubicBezTo>
                  <a:cubicBezTo>
                    <a:pt x="16550" y="21110"/>
                    <a:pt x="20455" y="15729"/>
                    <a:pt x="21313" y="14526"/>
                  </a:cubicBezTo>
                  <a:cubicBezTo>
                    <a:pt x="21872" y="15038"/>
                    <a:pt x="22456" y="15538"/>
                    <a:pt x="22991" y="16062"/>
                  </a:cubicBezTo>
                  <a:cubicBezTo>
                    <a:pt x="23361" y="16407"/>
                    <a:pt x="23706" y="16764"/>
                    <a:pt x="24063" y="17098"/>
                  </a:cubicBezTo>
                  <a:cubicBezTo>
                    <a:pt x="23063" y="18027"/>
                    <a:pt x="18336" y="22503"/>
                    <a:pt x="18812" y="24920"/>
                  </a:cubicBezTo>
                  <a:cubicBezTo>
                    <a:pt x="18812" y="24920"/>
                    <a:pt x="21682" y="22218"/>
                    <a:pt x="24123" y="17181"/>
                  </a:cubicBezTo>
                  <a:cubicBezTo>
                    <a:pt x="24325" y="17384"/>
                    <a:pt x="24539" y="17598"/>
                    <a:pt x="24730" y="17800"/>
                  </a:cubicBezTo>
                  <a:cubicBezTo>
                    <a:pt x="25016" y="18086"/>
                    <a:pt x="25266" y="18384"/>
                    <a:pt x="25539" y="18669"/>
                  </a:cubicBezTo>
                  <a:cubicBezTo>
                    <a:pt x="25670" y="18800"/>
                    <a:pt x="25801" y="18943"/>
                    <a:pt x="25920" y="19086"/>
                  </a:cubicBezTo>
                  <a:cubicBezTo>
                    <a:pt x="26039" y="19217"/>
                    <a:pt x="26170" y="19360"/>
                    <a:pt x="26289" y="19503"/>
                  </a:cubicBezTo>
                  <a:lnTo>
                    <a:pt x="27004" y="20301"/>
                  </a:lnTo>
                  <a:cubicBezTo>
                    <a:pt x="27230" y="20551"/>
                    <a:pt x="27456" y="20824"/>
                    <a:pt x="27659" y="21063"/>
                  </a:cubicBezTo>
                  <a:cubicBezTo>
                    <a:pt x="27873" y="21301"/>
                    <a:pt x="28064" y="21539"/>
                    <a:pt x="28254" y="21765"/>
                  </a:cubicBezTo>
                  <a:cubicBezTo>
                    <a:pt x="28433" y="21979"/>
                    <a:pt x="28611" y="22206"/>
                    <a:pt x="28778" y="22396"/>
                  </a:cubicBezTo>
                  <a:cubicBezTo>
                    <a:pt x="29111" y="22801"/>
                    <a:pt x="29385" y="23146"/>
                    <a:pt x="29623" y="23444"/>
                  </a:cubicBezTo>
                  <a:cubicBezTo>
                    <a:pt x="30088" y="24027"/>
                    <a:pt x="30361" y="24361"/>
                    <a:pt x="30361" y="24361"/>
                  </a:cubicBezTo>
                  <a:lnTo>
                    <a:pt x="31028" y="23825"/>
                  </a:lnTo>
                  <a:cubicBezTo>
                    <a:pt x="31028" y="23825"/>
                    <a:pt x="30754" y="23503"/>
                    <a:pt x="30266" y="22920"/>
                  </a:cubicBezTo>
                  <a:cubicBezTo>
                    <a:pt x="30028" y="22610"/>
                    <a:pt x="29730" y="22265"/>
                    <a:pt x="29385" y="21860"/>
                  </a:cubicBezTo>
                  <a:cubicBezTo>
                    <a:pt x="29230" y="21670"/>
                    <a:pt x="29028" y="21444"/>
                    <a:pt x="28837" y="21217"/>
                  </a:cubicBezTo>
                  <a:cubicBezTo>
                    <a:pt x="28647" y="21003"/>
                    <a:pt x="28433" y="20777"/>
                    <a:pt x="28230" y="20539"/>
                  </a:cubicBezTo>
                  <a:cubicBezTo>
                    <a:pt x="28016" y="20301"/>
                    <a:pt x="27802" y="20051"/>
                    <a:pt x="27563" y="19801"/>
                  </a:cubicBezTo>
                  <a:cubicBezTo>
                    <a:pt x="27325" y="19539"/>
                    <a:pt x="27087" y="19277"/>
                    <a:pt x="26825" y="19003"/>
                  </a:cubicBezTo>
                  <a:cubicBezTo>
                    <a:pt x="26706" y="18872"/>
                    <a:pt x="26575" y="18741"/>
                    <a:pt x="26444" y="18586"/>
                  </a:cubicBezTo>
                  <a:cubicBezTo>
                    <a:pt x="26313" y="18455"/>
                    <a:pt x="26170" y="18324"/>
                    <a:pt x="26039" y="18169"/>
                  </a:cubicBezTo>
                  <a:cubicBezTo>
                    <a:pt x="25778" y="17884"/>
                    <a:pt x="25492" y="17610"/>
                    <a:pt x="25206" y="17324"/>
                  </a:cubicBezTo>
                  <a:cubicBezTo>
                    <a:pt x="24885" y="17014"/>
                    <a:pt x="24539" y="16681"/>
                    <a:pt x="24194" y="16360"/>
                  </a:cubicBezTo>
                  <a:cubicBezTo>
                    <a:pt x="26754" y="14693"/>
                    <a:pt x="31552" y="5621"/>
                    <a:pt x="31552" y="5620"/>
                  </a:cubicBezTo>
                  <a:lnTo>
                    <a:pt x="31552" y="5620"/>
                  </a:lnTo>
                  <a:cubicBezTo>
                    <a:pt x="27778" y="7382"/>
                    <a:pt x="24682" y="14586"/>
                    <a:pt x="24027" y="16193"/>
                  </a:cubicBezTo>
                  <a:cubicBezTo>
                    <a:pt x="23825" y="16002"/>
                    <a:pt x="23611" y="15800"/>
                    <a:pt x="23396" y="15610"/>
                  </a:cubicBezTo>
                  <a:cubicBezTo>
                    <a:pt x="23194" y="15431"/>
                    <a:pt x="22991" y="15252"/>
                    <a:pt x="22801" y="15074"/>
                  </a:cubicBezTo>
                  <a:cubicBezTo>
                    <a:pt x="25801" y="11716"/>
                    <a:pt x="29790" y="4073"/>
                    <a:pt x="29790" y="4072"/>
                  </a:cubicBezTo>
                  <a:lnTo>
                    <a:pt x="29790" y="4072"/>
                  </a:lnTo>
                  <a:cubicBezTo>
                    <a:pt x="24980" y="7871"/>
                    <a:pt x="23099" y="13157"/>
                    <a:pt x="22575" y="14895"/>
                  </a:cubicBezTo>
                  <a:cubicBezTo>
                    <a:pt x="22206" y="14574"/>
                    <a:pt x="21813" y="14252"/>
                    <a:pt x="21444" y="13931"/>
                  </a:cubicBezTo>
                  <a:cubicBezTo>
                    <a:pt x="21289" y="13812"/>
                    <a:pt x="21146" y="13693"/>
                    <a:pt x="20979" y="13574"/>
                  </a:cubicBezTo>
                  <a:cubicBezTo>
                    <a:pt x="24361" y="10371"/>
                    <a:pt x="26337" y="1727"/>
                    <a:pt x="26337" y="1727"/>
                  </a:cubicBezTo>
                  <a:lnTo>
                    <a:pt x="26337" y="1727"/>
                  </a:lnTo>
                  <a:cubicBezTo>
                    <a:pt x="22753" y="4823"/>
                    <a:pt x="21146" y="11657"/>
                    <a:pt x="20777" y="13407"/>
                  </a:cubicBezTo>
                  <a:cubicBezTo>
                    <a:pt x="20658" y="13324"/>
                    <a:pt x="20539" y="13216"/>
                    <a:pt x="20420" y="13121"/>
                  </a:cubicBezTo>
                  <a:cubicBezTo>
                    <a:pt x="20253" y="12990"/>
                    <a:pt x="20086" y="12859"/>
                    <a:pt x="19908" y="12740"/>
                  </a:cubicBezTo>
                  <a:cubicBezTo>
                    <a:pt x="19729" y="12621"/>
                    <a:pt x="19562" y="12490"/>
                    <a:pt x="19384" y="12371"/>
                  </a:cubicBezTo>
                  <a:cubicBezTo>
                    <a:pt x="19372" y="12347"/>
                    <a:pt x="19348" y="12335"/>
                    <a:pt x="19324" y="12323"/>
                  </a:cubicBezTo>
                  <a:cubicBezTo>
                    <a:pt x="22301" y="7347"/>
                    <a:pt x="22098" y="822"/>
                    <a:pt x="22098" y="822"/>
                  </a:cubicBezTo>
                  <a:lnTo>
                    <a:pt x="22098" y="822"/>
                  </a:lnTo>
                  <a:cubicBezTo>
                    <a:pt x="18943" y="4608"/>
                    <a:pt x="19015" y="10478"/>
                    <a:pt x="19110" y="12157"/>
                  </a:cubicBezTo>
                  <a:cubicBezTo>
                    <a:pt x="19027" y="12097"/>
                    <a:pt x="18943" y="12038"/>
                    <a:pt x="18872" y="12002"/>
                  </a:cubicBezTo>
                  <a:lnTo>
                    <a:pt x="18610" y="11811"/>
                  </a:lnTo>
                  <a:cubicBezTo>
                    <a:pt x="18527" y="11752"/>
                    <a:pt x="18431" y="11704"/>
                    <a:pt x="18348" y="11657"/>
                  </a:cubicBezTo>
                  <a:cubicBezTo>
                    <a:pt x="18229" y="11585"/>
                    <a:pt x="18098" y="11490"/>
                    <a:pt x="17979" y="11419"/>
                  </a:cubicBezTo>
                  <a:cubicBezTo>
                    <a:pt x="19301" y="7097"/>
                    <a:pt x="17836" y="762"/>
                    <a:pt x="17836" y="762"/>
                  </a:cubicBezTo>
                  <a:cubicBezTo>
                    <a:pt x="15633" y="5215"/>
                    <a:pt x="17098" y="9752"/>
                    <a:pt x="17681" y="11228"/>
                  </a:cubicBezTo>
                  <a:cubicBezTo>
                    <a:pt x="17562" y="11145"/>
                    <a:pt x="17443" y="11061"/>
                    <a:pt x="17324" y="10990"/>
                  </a:cubicBezTo>
                  <a:cubicBezTo>
                    <a:pt x="17157" y="10871"/>
                    <a:pt x="16979" y="10776"/>
                    <a:pt x="16800" y="10668"/>
                  </a:cubicBezTo>
                  <a:cubicBezTo>
                    <a:pt x="16622" y="10573"/>
                    <a:pt x="16455" y="10478"/>
                    <a:pt x="16288" y="10371"/>
                  </a:cubicBezTo>
                  <a:cubicBezTo>
                    <a:pt x="16133" y="10276"/>
                    <a:pt x="15967" y="10180"/>
                    <a:pt x="15800" y="10097"/>
                  </a:cubicBezTo>
                  <a:lnTo>
                    <a:pt x="15312" y="9823"/>
                  </a:lnTo>
                  <a:cubicBezTo>
                    <a:pt x="15098" y="9716"/>
                    <a:pt x="14907" y="9621"/>
                    <a:pt x="14705" y="9514"/>
                  </a:cubicBezTo>
                  <a:cubicBezTo>
                    <a:pt x="16205" y="5573"/>
                    <a:pt x="14741" y="406"/>
                    <a:pt x="14740" y="405"/>
                  </a:cubicBezTo>
                  <a:lnTo>
                    <a:pt x="14740" y="405"/>
                  </a:lnTo>
                  <a:cubicBezTo>
                    <a:pt x="13371" y="2275"/>
                    <a:pt x="14264" y="7978"/>
                    <a:pt x="14538" y="9418"/>
                  </a:cubicBezTo>
                  <a:cubicBezTo>
                    <a:pt x="14478" y="9394"/>
                    <a:pt x="14407" y="9359"/>
                    <a:pt x="14348" y="9323"/>
                  </a:cubicBezTo>
                  <a:cubicBezTo>
                    <a:pt x="14193" y="9228"/>
                    <a:pt x="14026" y="9168"/>
                    <a:pt x="13883" y="9109"/>
                  </a:cubicBezTo>
                  <a:cubicBezTo>
                    <a:pt x="13728" y="9037"/>
                    <a:pt x="13586" y="8978"/>
                    <a:pt x="13431" y="8918"/>
                  </a:cubicBezTo>
                  <a:cubicBezTo>
                    <a:pt x="13288" y="8859"/>
                    <a:pt x="13133" y="8787"/>
                    <a:pt x="13002" y="8728"/>
                  </a:cubicBezTo>
                  <a:cubicBezTo>
                    <a:pt x="14728" y="5477"/>
                    <a:pt x="11931" y="1120"/>
                    <a:pt x="11931" y="1120"/>
                  </a:cubicBezTo>
                  <a:lnTo>
                    <a:pt x="11931" y="1120"/>
                  </a:lnTo>
                  <a:cubicBezTo>
                    <a:pt x="10930" y="4227"/>
                    <a:pt x="12764" y="8275"/>
                    <a:pt x="12978" y="8704"/>
                  </a:cubicBezTo>
                  <a:cubicBezTo>
                    <a:pt x="12835" y="8644"/>
                    <a:pt x="12716" y="8585"/>
                    <a:pt x="12585" y="8549"/>
                  </a:cubicBezTo>
                  <a:cubicBezTo>
                    <a:pt x="12300" y="8442"/>
                    <a:pt x="12050" y="8347"/>
                    <a:pt x="11800" y="8263"/>
                  </a:cubicBezTo>
                  <a:cubicBezTo>
                    <a:pt x="11788" y="8263"/>
                    <a:pt x="11752" y="8252"/>
                    <a:pt x="11740" y="8252"/>
                  </a:cubicBezTo>
                  <a:cubicBezTo>
                    <a:pt x="11442" y="6085"/>
                    <a:pt x="7406" y="1"/>
                    <a:pt x="7406" y="0"/>
                  </a:cubicBezTo>
                  <a:close/>
                </a:path>
              </a:pathLst>
            </a:custGeom>
            <a:solidFill>
              <a:srgbClr val="67B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3" name="Google Shape;243;p3"/>
          <p:cNvSpPr/>
          <p:nvPr/>
        </p:nvSpPr>
        <p:spPr>
          <a:xfrm rot="9900129">
            <a:off x="-303571" y="254099"/>
            <a:ext cx="1405677" cy="1189893"/>
          </a:xfrm>
          <a:custGeom>
            <a:avLst/>
            <a:gdLst/>
            <a:ahLst/>
            <a:cxnLst/>
            <a:rect l="l" t="t" r="r" b="b"/>
            <a:pathLst>
              <a:path w="29768" h="25198" extrusionOk="0">
                <a:moveTo>
                  <a:pt x="28706" y="0"/>
                </a:moveTo>
                <a:cubicBezTo>
                  <a:pt x="28706" y="0"/>
                  <a:pt x="28683" y="107"/>
                  <a:pt x="28647" y="286"/>
                </a:cubicBezTo>
                <a:cubicBezTo>
                  <a:pt x="28635" y="369"/>
                  <a:pt x="28611" y="488"/>
                  <a:pt x="28575" y="631"/>
                </a:cubicBezTo>
                <a:cubicBezTo>
                  <a:pt x="28552" y="762"/>
                  <a:pt x="28516" y="905"/>
                  <a:pt x="28456" y="1072"/>
                </a:cubicBezTo>
                <a:cubicBezTo>
                  <a:pt x="28397" y="1238"/>
                  <a:pt x="28337" y="1429"/>
                  <a:pt x="28278" y="1619"/>
                </a:cubicBezTo>
                <a:cubicBezTo>
                  <a:pt x="28218" y="1834"/>
                  <a:pt x="28111" y="2036"/>
                  <a:pt x="28028" y="2262"/>
                </a:cubicBezTo>
                <a:cubicBezTo>
                  <a:pt x="27980" y="2369"/>
                  <a:pt x="27933" y="2477"/>
                  <a:pt x="27897" y="2596"/>
                </a:cubicBezTo>
                <a:cubicBezTo>
                  <a:pt x="26399" y="2354"/>
                  <a:pt x="20976" y="1508"/>
                  <a:pt x="18281" y="1508"/>
                </a:cubicBezTo>
                <a:cubicBezTo>
                  <a:pt x="17119" y="1508"/>
                  <a:pt x="16464" y="1665"/>
                  <a:pt x="16848" y="2096"/>
                </a:cubicBezTo>
                <a:cubicBezTo>
                  <a:pt x="17861" y="3230"/>
                  <a:pt x="22903" y="3406"/>
                  <a:pt x="25750" y="3406"/>
                </a:cubicBezTo>
                <a:cubicBezTo>
                  <a:pt x="26550" y="3406"/>
                  <a:pt x="27176" y="3392"/>
                  <a:pt x="27492" y="3381"/>
                </a:cubicBezTo>
                <a:lnTo>
                  <a:pt x="27492" y="3381"/>
                </a:lnTo>
                <a:cubicBezTo>
                  <a:pt x="27432" y="3501"/>
                  <a:pt x="27361" y="3620"/>
                  <a:pt x="27278" y="3739"/>
                </a:cubicBezTo>
                <a:cubicBezTo>
                  <a:pt x="27123" y="4001"/>
                  <a:pt x="26968" y="4286"/>
                  <a:pt x="26778" y="4560"/>
                </a:cubicBezTo>
                <a:cubicBezTo>
                  <a:pt x="26587" y="4822"/>
                  <a:pt x="26409" y="5120"/>
                  <a:pt x="26182" y="5394"/>
                </a:cubicBezTo>
                <a:cubicBezTo>
                  <a:pt x="25968" y="5667"/>
                  <a:pt x="25754" y="5965"/>
                  <a:pt x="25516" y="6239"/>
                </a:cubicBezTo>
                <a:cubicBezTo>
                  <a:pt x="25397" y="6382"/>
                  <a:pt x="25277" y="6525"/>
                  <a:pt x="25158" y="6668"/>
                </a:cubicBezTo>
                <a:cubicBezTo>
                  <a:pt x="25039" y="6822"/>
                  <a:pt x="24896" y="6953"/>
                  <a:pt x="24765" y="7096"/>
                </a:cubicBezTo>
                <a:cubicBezTo>
                  <a:pt x="24658" y="7215"/>
                  <a:pt x="24563" y="7334"/>
                  <a:pt x="24444" y="7453"/>
                </a:cubicBezTo>
                <a:cubicBezTo>
                  <a:pt x="22451" y="7037"/>
                  <a:pt x="16306" y="5777"/>
                  <a:pt x="13663" y="5777"/>
                </a:cubicBezTo>
                <a:cubicBezTo>
                  <a:pt x="12753" y="5777"/>
                  <a:pt x="12258" y="5926"/>
                  <a:pt x="12490" y="6310"/>
                </a:cubicBezTo>
                <a:cubicBezTo>
                  <a:pt x="13383" y="7787"/>
                  <a:pt x="21360" y="8096"/>
                  <a:pt x="23742" y="8156"/>
                </a:cubicBezTo>
                <a:cubicBezTo>
                  <a:pt x="23515" y="8382"/>
                  <a:pt x="23289" y="8584"/>
                  <a:pt x="23075" y="8799"/>
                </a:cubicBezTo>
                <a:cubicBezTo>
                  <a:pt x="22777" y="9085"/>
                  <a:pt x="22456" y="9346"/>
                  <a:pt x="22158" y="9632"/>
                </a:cubicBezTo>
                <a:cubicBezTo>
                  <a:pt x="21848" y="9894"/>
                  <a:pt x="21539" y="10168"/>
                  <a:pt x="21206" y="10430"/>
                </a:cubicBezTo>
                <a:cubicBezTo>
                  <a:pt x="20717" y="10835"/>
                  <a:pt x="20217" y="11228"/>
                  <a:pt x="19705" y="11597"/>
                </a:cubicBezTo>
                <a:cubicBezTo>
                  <a:pt x="18173" y="10937"/>
                  <a:pt x="11342" y="8009"/>
                  <a:pt x="9539" y="8009"/>
                </a:cubicBezTo>
                <a:cubicBezTo>
                  <a:pt x="9030" y="8009"/>
                  <a:pt x="8921" y="8242"/>
                  <a:pt x="9442" y="8823"/>
                </a:cubicBezTo>
                <a:cubicBezTo>
                  <a:pt x="11204" y="10811"/>
                  <a:pt x="17372" y="11894"/>
                  <a:pt x="18979" y="12144"/>
                </a:cubicBezTo>
                <a:cubicBezTo>
                  <a:pt x="18408" y="12561"/>
                  <a:pt x="17836" y="12954"/>
                  <a:pt x="17276" y="13335"/>
                </a:cubicBezTo>
                <a:cubicBezTo>
                  <a:pt x="16824" y="13645"/>
                  <a:pt x="16372" y="13930"/>
                  <a:pt x="15931" y="14204"/>
                </a:cubicBezTo>
                <a:cubicBezTo>
                  <a:pt x="14714" y="13877"/>
                  <a:pt x="8313" y="12201"/>
                  <a:pt x="6010" y="12201"/>
                </a:cubicBezTo>
                <a:cubicBezTo>
                  <a:pt x="5385" y="12201"/>
                  <a:pt x="5062" y="12325"/>
                  <a:pt x="5227" y="12633"/>
                </a:cubicBezTo>
                <a:cubicBezTo>
                  <a:pt x="5954" y="13990"/>
                  <a:pt x="13276" y="14585"/>
                  <a:pt x="15121" y="14704"/>
                </a:cubicBezTo>
                <a:cubicBezTo>
                  <a:pt x="14598" y="15014"/>
                  <a:pt x="14109" y="15312"/>
                  <a:pt x="13645" y="15573"/>
                </a:cubicBezTo>
                <a:cubicBezTo>
                  <a:pt x="12562" y="16193"/>
                  <a:pt x="11645" y="16681"/>
                  <a:pt x="10990" y="17014"/>
                </a:cubicBezTo>
                <a:cubicBezTo>
                  <a:pt x="9274" y="16537"/>
                  <a:pt x="4757" y="15316"/>
                  <a:pt x="3092" y="15316"/>
                </a:cubicBezTo>
                <a:cubicBezTo>
                  <a:pt x="2469" y="15316"/>
                  <a:pt x="2245" y="15487"/>
                  <a:pt x="2715" y="15931"/>
                </a:cubicBezTo>
                <a:cubicBezTo>
                  <a:pt x="4356" y="17469"/>
                  <a:pt x="8286" y="17610"/>
                  <a:pt x="9787" y="17610"/>
                </a:cubicBezTo>
                <a:cubicBezTo>
                  <a:pt x="9865" y="17610"/>
                  <a:pt x="9937" y="17610"/>
                  <a:pt x="10002" y="17609"/>
                </a:cubicBezTo>
                <a:lnTo>
                  <a:pt x="10061" y="17728"/>
                </a:lnTo>
                <a:cubicBezTo>
                  <a:pt x="8311" y="18443"/>
                  <a:pt x="0" y="21848"/>
                  <a:pt x="1382" y="22265"/>
                </a:cubicBezTo>
                <a:cubicBezTo>
                  <a:pt x="1598" y="22330"/>
                  <a:pt x="1836" y="22360"/>
                  <a:pt x="2092" y="22360"/>
                </a:cubicBezTo>
                <a:cubicBezTo>
                  <a:pt x="5099" y="22360"/>
                  <a:pt x="10490" y="18193"/>
                  <a:pt x="10490" y="18193"/>
                </a:cubicBezTo>
                <a:lnTo>
                  <a:pt x="10490" y="18193"/>
                </a:lnTo>
                <a:cubicBezTo>
                  <a:pt x="10490" y="18193"/>
                  <a:pt x="7895" y="25197"/>
                  <a:pt x="9271" y="25197"/>
                </a:cubicBezTo>
                <a:cubicBezTo>
                  <a:pt x="9406" y="25197"/>
                  <a:pt x="9580" y="25129"/>
                  <a:pt x="9799" y="24979"/>
                </a:cubicBezTo>
                <a:cubicBezTo>
                  <a:pt x="10752" y="24325"/>
                  <a:pt x="11597" y="17657"/>
                  <a:pt x="11657" y="17216"/>
                </a:cubicBezTo>
                <a:cubicBezTo>
                  <a:pt x="12264" y="16907"/>
                  <a:pt x="13026" y="16502"/>
                  <a:pt x="13907" y="16026"/>
                </a:cubicBezTo>
                <a:cubicBezTo>
                  <a:pt x="14348" y="15776"/>
                  <a:pt x="14824" y="15514"/>
                  <a:pt x="15336" y="15216"/>
                </a:cubicBezTo>
                <a:lnTo>
                  <a:pt x="15336" y="15216"/>
                </a:lnTo>
                <a:cubicBezTo>
                  <a:pt x="14228" y="18026"/>
                  <a:pt x="12966" y="24098"/>
                  <a:pt x="13978" y="24444"/>
                </a:cubicBezTo>
                <a:cubicBezTo>
                  <a:pt x="13997" y="24450"/>
                  <a:pt x="14015" y="24452"/>
                  <a:pt x="14033" y="24452"/>
                </a:cubicBezTo>
                <a:cubicBezTo>
                  <a:pt x="14954" y="24452"/>
                  <a:pt x="15852" y="16842"/>
                  <a:pt x="16074" y="14764"/>
                </a:cubicBezTo>
                <a:cubicBezTo>
                  <a:pt x="16562" y="14466"/>
                  <a:pt x="17074" y="14157"/>
                  <a:pt x="17598" y="13811"/>
                </a:cubicBezTo>
                <a:cubicBezTo>
                  <a:pt x="18086" y="13490"/>
                  <a:pt x="18586" y="13156"/>
                  <a:pt x="19098" y="12799"/>
                </a:cubicBezTo>
                <a:lnTo>
                  <a:pt x="19098" y="12799"/>
                </a:lnTo>
                <a:cubicBezTo>
                  <a:pt x="18205" y="14811"/>
                  <a:pt x="15479" y="21241"/>
                  <a:pt x="17145" y="21681"/>
                </a:cubicBezTo>
                <a:cubicBezTo>
                  <a:pt x="17194" y="21694"/>
                  <a:pt x="17243" y="21701"/>
                  <a:pt x="17290" y="21701"/>
                </a:cubicBezTo>
                <a:cubicBezTo>
                  <a:pt x="18934" y="21701"/>
                  <a:pt x="19783" y="14101"/>
                  <a:pt x="19991" y="12180"/>
                </a:cubicBezTo>
                <a:cubicBezTo>
                  <a:pt x="20539" y="11775"/>
                  <a:pt x="21086" y="11359"/>
                  <a:pt x="21622" y="10942"/>
                </a:cubicBezTo>
                <a:lnTo>
                  <a:pt x="22610" y="10132"/>
                </a:lnTo>
                <a:cubicBezTo>
                  <a:pt x="22920" y="9858"/>
                  <a:pt x="23253" y="9585"/>
                  <a:pt x="23551" y="9299"/>
                </a:cubicBezTo>
                <a:lnTo>
                  <a:pt x="24265" y="8632"/>
                </a:lnTo>
                <a:lnTo>
                  <a:pt x="24265" y="8632"/>
                </a:lnTo>
                <a:cubicBezTo>
                  <a:pt x="23134" y="11859"/>
                  <a:pt x="21968" y="19050"/>
                  <a:pt x="23158" y="19383"/>
                </a:cubicBezTo>
                <a:cubicBezTo>
                  <a:pt x="23176" y="19388"/>
                  <a:pt x="23194" y="19391"/>
                  <a:pt x="23212" y="19391"/>
                </a:cubicBezTo>
                <a:cubicBezTo>
                  <a:pt x="24345" y="19391"/>
                  <a:pt x="24981" y="9417"/>
                  <a:pt x="25075" y="7811"/>
                </a:cubicBezTo>
                <a:cubicBezTo>
                  <a:pt x="25158" y="7739"/>
                  <a:pt x="25230" y="7668"/>
                  <a:pt x="25289" y="7596"/>
                </a:cubicBezTo>
                <a:cubicBezTo>
                  <a:pt x="25420" y="7441"/>
                  <a:pt x="25551" y="7311"/>
                  <a:pt x="25694" y="7156"/>
                </a:cubicBezTo>
                <a:cubicBezTo>
                  <a:pt x="25825" y="7013"/>
                  <a:pt x="25944" y="6858"/>
                  <a:pt x="26063" y="6715"/>
                </a:cubicBezTo>
                <a:cubicBezTo>
                  <a:pt x="26313" y="6429"/>
                  <a:pt x="26540" y="6132"/>
                  <a:pt x="26766" y="5834"/>
                </a:cubicBezTo>
                <a:cubicBezTo>
                  <a:pt x="27004" y="5548"/>
                  <a:pt x="27194" y="5251"/>
                  <a:pt x="27385" y="4977"/>
                </a:cubicBezTo>
                <a:cubicBezTo>
                  <a:pt x="27432" y="4917"/>
                  <a:pt x="27480" y="4858"/>
                  <a:pt x="27516" y="4774"/>
                </a:cubicBezTo>
                <a:lnTo>
                  <a:pt x="27516" y="4774"/>
                </a:lnTo>
                <a:cubicBezTo>
                  <a:pt x="27135" y="8584"/>
                  <a:pt x="27397" y="15109"/>
                  <a:pt x="28611" y="15216"/>
                </a:cubicBezTo>
                <a:cubicBezTo>
                  <a:pt x="28617" y="15217"/>
                  <a:pt x="28623" y="15217"/>
                  <a:pt x="28629" y="15217"/>
                </a:cubicBezTo>
                <a:cubicBezTo>
                  <a:pt x="29767" y="15217"/>
                  <a:pt x="28705" y="5940"/>
                  <a:pt x="28385" y="3322"/>
                </a:cubicBezTo>
                <a:lnTo>
                  <a:pt x="28385" y="3310"/>
                </a:lnTo>
                <a:cubicBezTo>
                  <a:pt x="28456" y="3167"/>
                  <a:pt x="28516" y="3048"/>
                  <a:pt x="28575" y="2917"/>
                </a:cubicBezTo>
                <a:cubicBezTo>
                  <a:pt x="28635" y="2786"/>
                  <a:pt x="28683" y="2667"/>
                  <a:pt x="28742" y="2548"/>
                </a:cubicBezTo>
                <a:cubicBezTo>
                  <a:pt x="28849" y="2310"/>
                  <a:pt x="28945" y="2084"/>
                  <a:pt x="29028" y="1857"/>
                </a:cubicBezTo>
                <a:cubicBezTo>
                  <a:pt x="29099" y="1643"/>
                  <a:pt x="29171" y="1441"/>
                  <a:pt x="29230" y="1262"/>
                </a:cubicBezTo>
                <a:cubicBezTo>
                  <a:pt x="29290" y="1084"/>
                  <a:pt x="29337" y="929"/>
                  <a:pt x="29361" y="774"/>
                </a:cubicBezTo>
                <a:cubicBezTo>
                  <a:pt x="29397" y="631"/>
                  <a:pt x="29421" y="512"/>
                  <a:pt x="29457" y="405"/>
                </a:cubicBezTo>
                <a:cubicBezTo>
                  <a:pt x="29504" y="214"/>
                  <a:pt x="29528" y="107"/>
                  <a:pt x="29528" y="107"/>
                </a:cubicBezTo>
                <a:lnTo>
                  <a:pt x="2870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3"/>
          <p:cNvSpPr/>
          <p:nvPr/>
        </p:nvSpPr>
        <p:spPr>
          <a:xfrm rot="9900201">
            <a:off x="-112916" y="1137384"/>
            <a:ext cx="1404374" cy="1148236"/>
          </a:xfrm>
          <a:custGeom>
            <a:avLst/>
            <a:gdLst/>
            <a:ahLst/>
            <a:cxnLst/>
            <a:rect l="l" t="t" r="r" b="b"/>
            <a:pathLst>
              <a:path w="29635" h="24230" extrusionOk="0">
                <a:moveTo>
                  <a:pt x="20431" y="4644"/>
                </a:moveTo>
                <a:cubicBezTo>
                  <a:pt x="20503" y="4715"/>
                  <a:pt x="20598" y="4775"/>
                  <a:pt x="20681" y="4858"/>
                </a:cubicBezTo>
                <a:cubicBezTo>
                  <a:pt x="23264" y="6961"/>
                  <a:pt x="25678" y="9424"/>
                  <a:pt x="26570" y="9424"/>
                </a:cubicBezTo>
                <a:cubicBezTo>
                  <a:pt x="26652" y="9424"/>
                  <a:pt x="26722" y="9403"/>
                  <a:pt x="26777" y="9358"/>
                </a:cubicBezTo>
                <a:cubicBezTo>
                  <a:pt x="26849" y="9418"/>
                  <a:pt x="26920" y="9466"/>
                  <a:pt x="26980" y="9513"/>
                </a:cubicBezTo>
                <a:cubicBezTo>
                  <a:pt x="27087" y="9597"/>
                  <a:pt x="27170" y="9656"/>
                  <a:pt x="27254" y="9716"/>
                </a:cubicBezTo>
                <a:cubicBezTo>
                  <a:pt x="26480" y="9942"/>
                  <a:pt x="25718" y="10180"/>
                  <a:pt x="24944" y="10418"/>
                </a:cubicBezTo>
                <a:cubicBezTo>
                  <a:pt x="24884" y="10335"/>
                  <a:pt x="24765" y="10228"/>
                  <a:pt x="24610" y="10073"/>
                </a:cubicBezTo>
                <a:cubicBezTo>
                  <a:pt x="24551" y="10013"/>
                  <a:pt x="24467" y="9942"/>
                  <a:pt x="24396" y="9858"/>
                </a:cubicBezTo>
                <a:cubicBezTo>
                  <a:pt x="24491" y="9835"/>
                  <a:pt x="24956" y="9573"/>
                  <a:pt x="21253" y="5525"/>
                </a:cubicBezTo>
                <a:cubicBezTo>
                  <a:pt x="20967" y="5215"/>
                  <a:pt x="20681" y="4917"/>
                  <a:pt x="20431" y="4644"/>
                </a:cubicBezTo>
                <a:close/>
                <a:moveTo>
                  <a:pt x="20038" y="0"/>
                </a:moveTo>
                <a:cubicBezTo>
                  <a:pt x="20038" y="0"/>
                  <a:pt x="19788" y="786"/>
                  <a:pt x="22384" y="3560"/>
                </a:cubicBezTo>
                <a:cubicBezTo>
                  <a:pt x="24721" y="6031"/>
                  <a:pt x="26819" y="8865"/>
                  <a:pt x="27686" y="8865"/>
                </a:cubicBezTo>
                <a:cubicBezTo>
                  <a:pt x="27746" y="8865"/>
                  <a:pt x="27801" y="8851"/>
                  <a:pt x="27849" y="8823"/>
                </a:cubicBezTo>
                <a:lnTo>
                  <a:pt x="28075" y="9061"/>
                </a:lnTo>
                <a:cubicBezTo>
                  <a:pt x="28230" y="9216"/>
                  <a:pt x="28349" y="9323"/>
                  <a:pt x="28408" y="9382"/>
                </a:cubicBezTo>
                <a:cubicBezTo>
                  <a:pt x="28063" y="9477"/>
                  <a:pt x="27730" y="9573"/>
                  <a:pt x="27385" y="9680"/>
                </a:cubicBezTo>
                <a:cubicBezTo>
                  <a:pt x="27301" y="9620"/>
                  <a:pt x="27206" y="9525"/>
                  <a:pt x="27051" y="9418"/>
                </a:cubicBezTo>
                <a:cubicBezTo>
                  <a:pt x="26992" y="9382"/>
                  <a:pt x="26932" y="9335"/>
                  <a:pt x="26861" y="9275"/>
                </a:cubicBezTo>
                <a:cubicBezTo>
                  <a:pt x="26944" y="9263"/>
                  <a:pt x="27456" y="8989"/>
                  <a:pt x="23182" y="5370"/>
                </a:cubicBezTo>
                <a:cubicBezTo>
                  <a:pt x="18800" y="1684"/>
                  <a:pt x="17961" y="1607"/>
                  <a:pt x="17899" y="1607"/>
                </a:cubicBezTo>
                <a:cubicBezTo>
                  <a:pt x="17896" y="1607"/>
                  <a:pt x="17895" y="1607"/>
                  <a:pt x="17895" y="1607"/>
                </a:cubicBezTo>
                <a:cubicBezTo>
                  <a:pt x="17895" y="1607"/>
                  <a:pt x="17860" y="1846"/>
                  <a:pt x="18288" y="2453"/>
                </a:cubicBezTo>
                <a:cubicBezTo>
                  <a:pt x="16873" y="1130"/>
                  <a:pt x="16525" y="1107"/>
                  <a:pt x="16503" y="1107"/>
                </a:cubicBezTo>
                <a:cubicBezTo>
                  <a:pt x="16503" y="1107"/>
                  <a:pt x="16502" y="1107"/>
                  <a:pt x="16502" y="1107"/>
                </a:cubicBezTo>
                <a:cubicBezTo>
                  <a:pt x="16502" y="1107"/>
                  <a:pt x="16252" y="1893"/>
                  <a:pt x="18836" y="4655"/>
                </a:cubicBezTo>
                <a:cubicBezTo>
                  <a:pt x="21176" y="7141"/>
                  <a:pt x="23287" y="9970"/>
                  <a:pt x="24143" y="9970"/>
                </a:cubicBezTo>
                <a:cubicBezTo>
                  <a:pt x="24202" y="9970"/>
                  <a:pt x="24254" y="9957"/>
                  <a:pt x="24301" y="9930"/>
                </a:cubicBezTo>
                <a:lnTo>
                  <a:pt x="24539" y="10168"/>
                </a:lnTo>
                <a:cubicBezTo>
                  <a:pt x="24658" y="10287"/>
                  <a:pt x="24765" y="10370"/>
                  <a:pt x="24825" y="10454"/>
                </a:cubicBezTo>
                <a:cubicBezTo>
                  <a:pt x="24479" y="10549"/>
                  <a:pt x="24134" y="10656"/>
                  <a:pt x="23813" y="10763"/>
                </a:cubicBezTo>
                <a:cubicBezTo>
                  <a:pt x="23729" y="10704"/>
                  <a:pt x="23634" y="10632"/>
                  <a:pt x="23515" y="10537"/>
                </a:cubicBezTo>
                <a:cubicBezTo>
                  <a:pt x="23455" y="10489"/>
                  <a:pt x="23396" y="10454"/>
                  <a:pt x="23313" y="10394"/>
                </a:cubicBezTo>
                <a:cubicBezTo>
                  <a:pt x="23408" y="10370"/>
                  <a:pt x="23908" y="10108"/>
                  <a:pt x="19645" y="6489"/>
                </a:cubicBezTo>
                <a:cubicBezTo>
                  <a:pt x="15289" y="2813"/>
                  <a:pt x="14435" y="2726"/>
                  <a:pt x="14364" y="2726"/>
                </a:cubicBezTo>
                <a:cubicBezTo>
                  <a:pt x="14361" y="2726"/>
                  <a:pt x="14359" y="2727"/>
                  <a:pt x="14359" y="2727"/>
                </a:cubicBezTo>
                <a:cubicBezTo>
                  <a:pt x="14359" y="2727"/>
                  <a:pt x="14204" y="3548"/>
                  <a:pt x="17145" y="5953"/>
                </a:cubicBezTo>
                <a:cubicBezTo>
                  <a:pt x="19717" y="8068"/>
                  <a:pt x="22130" y="10531"/>
                  <a:pt x="23022" y="10531"/>
                </a:cubicBezTo>
                <a:cubicBezTo>
                  <a:pt x="23104" y="10531"/>
                  <a:pt x="23174" y="10510"/>
                  <a:pt x="23229" y="10466"/>
                </a:cubicBezTo>
                <a:cubicBezTo>
                  <a:pt x="23301" y="10525"/>
                  <a:pt x="23384" y="10573"/>
                  <a:pt x="23444" y="10609"/>
                </a:cubicBezTo>
                <a:cubicBezTo>
                  <a:pt x="23527" y="10692"/>
                  <a:pt x="23622" y="10751"/>
                  <a:pt x="23682" y="10787"/>
                </a:cubicBezTo>
                <a:cubicBezTo>
                  <a:pt x="22693" y="11085"/>
                  <a:pt x="21741" y="11382"/>
                  <a:pt x="20836" y="11680"/>
                </a:cubicBezTo>
                <a:cubicBezTo>
                  <a:pt x="20777" y="11621"/>
                  <a:pt x="20657" y="11502"/>
                  <a:pt x="20491" y="11359"/>
                </a:cubicBezTo>
                <a:lnTo>
                  <a:pt x="20134" y="11001"/>
                </a:lnTo>
                <a:cubicBezTo>
                  <a:pt x="20253" y="10906"/>
                  <a:pt x="20288" y="10335"/>
                  <a:pt x="16955" y="6679"/>
                </a:cubicBezTo>
                <a:cubicBezTo>
                  <a:pt x="12919" y="2263"/>
                  <a:pt x="12204" y="2262"/>
                  <a:pt x="12204" y="2262"/>
                </a:cubicBezTo>
                <a:lnTo>
                  <a:pt x="12204" y="2262"/>
                </a:lnTo>
                <a:cubicBezTo>
                  <a:pt x="12204" y="2262"/>
                  <a:pt x="11954" y="3048"/>
                  <a:pt x="14538" y="5822"/>
                </a:cubicBezTo>
                <a:cubicBezTo>
                  <a:pt x="16870" y="8309"/>
                  <a:pt x="18976" y="11125"/>
                  <a:pt x="19838" y="11125"/>
                </a:cubicBezTo>
                <a:cubicBezTo>
                  <a:pt x="19904" y="11125"/>
                  <a:pt x="19963" y="11108"/>
                  <a:pt x="20015" y="11073"/>
                </a:cubicBezTo>
                <a:cubicBezTo>
                  <a:pt x="20169" y="11204"/>
                  <a:pt x="20288" y="11347"/>
                  <a:pt x="20384" y="11442"/>
                </a:cubicBezTo>
                <a:cubicBezTo>
                  <a:pt x="20503" y="11561"/>
                  <a:pt x="20610" y="11656"/>
                  <a:pt x="20669" y="11728"/>
                </a:cubicBezTo>
                <a:cubicBezTo>
                  <a:pt x="20253" y="11859"/>
                  <a:pt x="19836" y="12002"/>
                  <a:pt x="19455" y="12121"/>
                </a:cubicBezTo>
                <a:cubicBezTo>
                  <a:pt x="19372" y="12061"/>
                  <a:pt x="19288" y="11978"/>
                  <a:pt x="19157" y="11883"/>
                </a:cubicBezTo>
                <a:cubicBezTo>
                  <a:pt x="19074" y="11823"/>
                  <a:pt x="18991" y="11763"/>
                  <a:pt x="18895" y="11680"/>
                </a:cubicBezTo>
                <a:cubicBezTo>
                  <a:pt x="19003" y="11656"/>
                  <a:pt x="19407" y="11323"/>
                  <a:pt x="15288" y="7739"/>
                </a:cubicBezTo>
                <a:cubicBezTo>
                  <a:pt x="10973" y="3992"/>
                  <a:pt x="10134" y="3905"/>
                  <a:pt x="10066" y="3905"/>
                </a:cubicBezTo>
                <a:cubicBezTo>
                  <a:pt x="10062" y="3905"/>
                  <a:pt x="10061" y="3905"/>
                  <a:pt x="10061" y="3905"/>
                </a:cubicBezTo>
                <a:cubicBezTo>
                  <a:pt x="10061" y="3905"/>
                  <a:pt x="9894" y="4715"/>
                  <a:pt x="12799" y="7156"/>
                </a:cubicBezTo>
                <a:cubicBezTo>
                  <a:pt x="15357" y="9320"/>
                  <a:pt x="17734" y="11825"/>
                  <a:pt x="18623" y="11825"/>
                </a:cubicBezTo>
                <a:cubicBezTo>
                  <a:pt x="18702" y="11825"/>
                  <a:pt x="18769" y="11805"/>
                  <a:pt x="18824" y="11763"/>
                </a:cubicBezTo>
                <a:cubicBezTo>
                  <a:pt x="18931" y="11835"/>
                  <a:pt x="19014" y="11906"/>
                  <a:pt x="19098" y="11966"/>
                </a:cubicBezTo>
                <a:cubicBezTo>
                  <a:pt x="19181" y="12037"/>
                  <a:pt x="19253" y="12097"/>
                  <a:pt x="19336" y="12144"/>
                </a:cubicBezTo>
                <a:cubicBezTo>
                  <a:pt x="18764" y="12323"/>
                  <a:pt x="18229" y="12502"/>
                  <a:pt x="17705" y="12668"/>
                </a:cubicBezTo>
                <a:cubicBezTo>
                  <a:pt x="17633" y="12609"/>
                  <a:pt x="17550" y="12537"/>
                  <a:pt x="17407" y="12430"/>
                </a:cubicBezTo>
                <a:cubicBezTo>
                  <a:pt x="17336" y="12371"/>
                  <a:pt x="17252" y="12311"/>
                  <a:pt x="17157" y="12240"/>
                </a:cubicBezTo>
                <a:cubicBezTo>
                  <a:pt x="17264" y="12204"/>
                  <a:pt x="17669" y="11883"/>
                  <a:pt x="13526" y="8287"/>
                </a:cubicBezTo>
                <a:cubicBezTo>
                  <a:pt x="9210" y="4539"/>
                  <a:pt x="8372" y="4453"/>
                  <a:pt x="8304" y="4453"/>
                </a:cubicBezTo>
                <a:cubicBezTo>
                  <a:pt x="8300" y="4453"/>
                  <a:pt x="8299" y="4453"/>
                  <a:pt x="8299" y="4453"/>
                </a:cubicBezTo>
                <a:cubicBezTo>
                  <a:pt x="8299" y="4453"/>
                  <a:pt x="8144" y="5275"/>
                  <a:pt x="11037" y="7715"/>
                </a:cubicBezTo>
                <a:cubicBezTo>
                  <a:pt x="13591" y="9865"/>
                  <a:pt x="15955" y="12376"/>
                  <a:pt x="16863" y="12376"/>
                </a:cubicBezTo>
                <a:cubicBezTo>
                  <a:pt x="16946" y="12376"/>
                  <a:pt x="17016" y="12355"/>
                  <a:pt x="17074" y="12311"/>
                </a:cubicBezTo>
                <a:cubicBezTo>
                  <a:pt x="17169" y="12383"/>
                  <a:pt x="17264" y="12454"/>
                  <a:pt x="17336" y="12514"/>
                </a:cubicBezTo>
                <a:cubicBezTo>
                  <a:pt x="17431" y="12597"/>
                  <a:pt x="17502" y="12656"/>
                  <a:pt x="17574" y="12692"/>
                </a:cubicBezTo>
                <a:cubicBezTo>
                  <a:pt x="17026" y="12871"/>
                  <a:pt x="16514" y="13037"/>
                  <a:pt x="16038" y="13192"/>
                </a:cubicBezTo>
                <a:cubicBezTo>
                  <a:pt x="15955" y="13145"/>
                  <a:pt x="15835" y="13073"/>
                  <a:pt x="15669" y="12966"/>
                </a:cubicBezTo>
                <a:cubicBezTo>
                  <a:pt x="15526" y="12871"/>
                  <a:pt x="15323" y="12775"/>
                  <a:pt x="15121" y="12656"/>
                </a:cubicBezTo>
                <a:cubicBezTo>
                  <a:pt x="15704" y="11799"/>
                  <a:pt x="9097" y="8858"/>
                  <a:pt x="9097" y="8858"/>
                </a:cubicBezTo>
                <a:cubicBezTo>
                  <a:pt x="9097" y="8858"/>
                  <a:pt x="6214" y="7336"/>
                  <a:pt x="4828" y="7336"/>
                </a:cubicBezTo>
                <a:cubicBezTo>
                  <a:pt x="4578" y="7336"/>
                  <a:pt x="4378" y="7385"/>
                  <a:pt x="4251" y="7501"/>
                </a:cubicBezTo>
                <a:cubicBezTo>
                  <a:pt x="4251" y="7501"/>
                  <a:pt x="4358" y="8430"/>
                  <a:pt x="7751" y="9632"/>
                </a:cubicBezTo>
                <a:cubicBezTo>
                  <a:pt x="9930" y="10397"/>
                  <a:pt x="13142" y="12841"/>
                  <a:pt x="14586" y="12841"/>
                </a:cubicBezTo>
                <a:cubicBezTo>
                  <a:pt x="14760" y="12841"/>
                  <a:pt x="14908" y="12806"/>
                  <a:pt x="15026" y="12728"/>
                </a:cubicBezTo>
                <a:lnTo>
                  <a:pt x="15050" y="12716"/>
                </a:lnTo>
                <a:lnTo>
                  <a:pt x="15062" y="12716"/>
                </a:lnTo>
                <a:cubicBezTo>
                  <a:pt x="15288" y="12835"/>
                  <a:pt x="15478" y="12918"/>
                  <a:pt x="15645" y="13014"/>
                </a:cubicBezTo>
                <a:cubicBezTo>
                  <a:pt x="15776" y="13085"/>
                  <a:pt x="15883" y="13145"/>
                  <a:pt x="15966" y="13192"/>
                </a:cubicBezTo>
                <a:cubicBezTo>
                  <a:pt x="15478" y="13347"/>
                  <a:pt x="15014" y="13490"/>
                  <a:pt x="14609" y="13621"/>
                </a:cubicBezTo>
                <a:cubicBezTo>
                  <a:pt x="14526" y="13585"/>
                  <a:pt x="14419" y="13549"/>
                  <a:pt x="14276" y="13490"/>
                </a:cubicBezTo>
                <a:cubicBezTo>
                  <a:pt x="14109" y="13430"/>
                  <a:pt x="13895" y="13335"/>
                  <a:pt x="13680" y="13252"/>
                </a:cubicBezTo>
                <a:cubicBezTo>
                  <a:pt x="13657" y="13252"/>
                  <a:pt x="13645" y="13228"/>
                  <a:pt x="13633" y="13228"/>
                </a:cubicBezTo>
                <a:cubicBezTo>
                  <a:pt x="13657" y="12394"/>
                  <a:pt x="10001" y="11644"/>
                  <a:pt x="6560" y="10489"/>
                </a:cubicBezTo>
                <a:cubicBezTo>
                  <a:pt x="4717" y="9873"/>
                  <a:pt x="3656" y="9723"/>
                  <a:pt x="3060" y="9723"/>
                </a:cubicBezTo>
                <a:cubicBezTo>
                  <a:pt x="2493" y="9723"/>
                  <a:pt x="2346" y="9858"/>
                  <a:pt x="2346" y="9858"/>
                </a:cubicBezTo>
                <a:cubicBezTo>
                  <a:pt x="2346" y="9858"/>
                  <a:pt x="2631" y="10513"/>
                  <a:pt x="8346" y="12323"/>
                </a:cubicBezTo>
                <a:cubicBezTo>
                  <a:pt x="11387" y="13294"/>
                  <a:pt x="12678" y="13521"/>
                  <a:pt x="13220" y="13521"/>
                </a:cubicBezTo>
                <a:cubicBezTo>
                  <a:pt x="13696" y="13521"/>
                  <a:pt x="13597" y="13347"/>
                  <a:pt x="13597" y="13347"/>
                </a:cubicBezTo>
                <a:cubicBezTo>
                  <a:pt x="13621" y="13347"/>
                  <a:pt x="13633" y="13371"/>
                  <a:pt x="13645" y="13371"/>
                </a:cubicBezTo>
                <a:cubicBezTo>
                  <a:pt x="13883" y="13454"/>
                  <a:pt x="14073" y="13526"/>
                  <a:pt x="14240" y="13585"/>
                </a:cubicBezTo>
                <a:cubicBezTo>
                  <a:pt x="14311" y="13621"/>
                  <a:pt x="14395" y="13645"/>
                  <a:pt x="14454" y="13668"/>
                </a:cubicBezTo>
                <a:cubicBezTo>
                  <a:pt x="13526" y="13942"/>
                  <a:pt x="12918" y="14145"/>
                  <a:pt x="12728" y="14169"/>
                </a:cubicBezTo>
                <a:lnTo>
                  <a:pt x="12192" y="14169"/>
                </a:lnTo>
                <a:lnTo>
                  <a:pt x="11966" y="14180"/>
                </a:lnTo>
                <a:cubicBezTo>
                  <a:pt x="11998" y="13783"/>
                  <a:pt x="10959" y="13661"/>
                  <a:pt x="9667" y="13661"/>
                </a:cubicBezTo>
                <a:cubicBezTo>
                  <a:pt x="7586" y="13661"/>
                  <a:pt x="4846" y="13978"/>
                  <a:pt x="4846" y="13978"/>
                </a:cubicBezTo>
                <a:cubicBezTo>
                  <a:pt x="4846" y="13978"/>
                  <a:pt x="322" y="14180"/>
                  <a:pt x="0" y="15276"/>
                </a:cubicBezTo>
                <a:cubicBezTo>
                  <a:pt x="0" y="15276"/>
                  <a:pt x="257" y="15615"/>
                  <a:pt x="1523" y="15615"/>
                </a:cubicBezTo>
                <a:cubicBezTo>
                  <a:pt x="2125" y="15615"/>
                  <a:pt x="2956" y="15538"/>
                  <a:pt x="4096" y="15312"/>
                </a:cubicBezTo>
                <a:cubicBezTo>
                  <a:pt x="6620" y="14823"/>
                  <a:pt x="11299" y="15466"/>
                  <a:pt x="11918" y="14288"/>
                </a:cubicBezTo>
                <a:lnTo>
                  <a:pt x="12192" y="14276"/>
                </a:lnTo>
                <a:cubicBezTo>
                  <a:pt x="12260" y="14272"/>
                  <a:pt x="12327" y="14270"/>
                  <a:pt x="12395" y="14270"/>
                </a:cubicBezTo>
                <a:cubicBezTo>
                  <a:pt x="12529" y="14270"/>
                  <a:pt x="12664" y="14276"/>
                  <a:pt x="12799" y="14276"/>
                </a:cubicBezTo>
                <a:lnTo>
                  <a:pt x="11954" y="14835"/>
                </a:lnTo>
                <a:cubicBezTo>
                  <a:pt x="11893" y="14792"/>
                  <a:pt x="11816" y="14771"/>
                  <a:pt x="11722" y="14771"/>
                </a:cubicBezTo>
                <a:cubicBezTo>
                  <a:pt x="10766" y="14771"/>
                  <a:pt x="8163" y="16916"/>
                  <a:pt x="5441" y="18705"/>
                </a:cubicBezTo>
                <a:cubicBezTo>
                  <a:pt x="2274" y="20788"/>
                  <a:pt x="2334" y="21622"/>
                  <a:pt x="2334" y="21622"/>
                </a:cubicBezTo>
                <a:cubicBezTo>
                  <a:pt x="2334" y="21622"/>
                  <a:pt x="2340" y="21623"/>
                  <a:pt x="2356" y="21623"/>
                </a:cubicBezTo>
                <a:cubicBezTo>
                  <a:pt x="2506" y="21623"/>
                  <a:pt x="3501" y="21478"/>
                  <a:pt x="7977" y="18443"/>
                </a:cubicBezTo>
                <a:cubicBezTo>
                  <a:pt x="12930" y="15073"/>
                  <a:pt x="12037" y="14954"/>
                  <a:pt x="12037" y="14954"/>
                </a:cubicBezTo>
                <a:cubicBezTo>
                  <a:pt x="12037" y="14942"/>
                  <a:pt x="12025" y="14942"/>
                  <a:pt x="12025" y="14931"/>
                </a:cubicBezTo>
                <a:lnTo>
                  <a:pt x="12752" y="14442"/>
                </a:lnTo>
                <a:cubicBezTo>
                  <a:pt x="12764" y="14442"/>
                  <a:pt x="12776" y="14419"/>
                  <a:pt x="12799" y="14419"/>
                </a:cubicBezTo>
                <a:cubicBezTo>
                  <a:pt x="12895" y="14383"/>
                  <a:pt x="13395" y="14204"/>
                  <a:pt x="14169" y="13942"/>
                </a:cubicBezTo>
                <a:lnTo>
                  <a:pt x="14169" y="13942"/>
                </a:lnTo>
                <a:lnTo>
                  <a:pt x="14073" y="14038"/>
                </a:lnTo>
                <a:cubicBezTo>
                  <a:pt x="13990" y="14121"/>
                  <a:pt x="13895" y="14228"/>
                  <a:pt x="13776" y="14335"/>
                </a:cubicBezTo>
                <a:cubicBezTo>
                  <a:pt x="13725" y="14301"/>
                  <a:pt x="13667" y="14284"/>
                  <a:pt x="13603" y="14284"/>
                </a:cubicBezTo>
                <a:cubicBezTo>
                  <a:pt x="12750" y="14284"/>
                  <a:pt x="10696" y="17148"/>
                  <a:pt x="8406" y="19693"/>
                </a:cubicBezTo>
                <a:cubicBezTo>
                  <a:pt x="5846" y="22574"/>
                  <a:pt x="6120" y="23372"/>
                  <a:pt x="6120" y="23372"/>
                </a:cubicBezTo>
                <a:cubicBezTo>
                  <a:pt x="6120" y="23372"/>
                  <a:pt x="6834" y="23372"/>
                  <a:pt x="10775" y="18860"/>
                </a:cubicBezTo>
                <a:cubicBezTo>
                  <a:pt x="14050" y="15121"/>
                  <a:pt x="13990" y="14561"/>
                  <a:pt x="13871" y="14466"/>
                </a:cubicBezTo>
                <a:cubicBezTo>
                  <a:pt x="13978" y="14359"/>
                  <a:pt x="14061" y="14276"/>
                  <a:pt x="14133" y="14180"/>
                </a:cubicBezTo>
                <a:cubicBezTo>
                  <a:pt x="14240" y="14085"/>
                  <a:pt x="14323" y="13990"/>
                  <a:pt x="14383" y="13918"/>
                </a:cubicBezTo>
                <a:cubicBezTo>
                  <a:pt x="14490" y="13883"/>
                  <a:pt x="14597" y="13847"/>
                  <a:pt x="14716" y="13811"/>
                </a:cubicBezTo>
                <a:lnTo>
                  <a:pt x="14728" y="13811"/>
                </a:lnTo>
                <a:lnTo>
                  <a:pt x="14728" y="13799"/>
                </a:lnTo>
                <a:cubicBezTo>
                  <a:pt x="15050" y="13692"/>
                  <a:pt x="15407" y="13573"/>
                  <a:pt x="15776" y="13454"/>
                </a:cubicBezTo>
                <a:lnTo>
                  <a:pt x="15776" y="13454"/>
                </a:lnTo>
                <a:cubicBezTo>
                  <a:pt x="15716" y="13526"/>
                  <a:pt x="15645" y="13645"/>
                  <a:pt x="15526" y="13788"/>
                </a:cubicBezTo>
                <a:cubicBezTo>
                  <a:pt x="15466" y="13859"/>
                  <a:pt x="15407" y="13942"/>
                  <a:pt x="15323" y="14049"/>
                </a:cubicBezTo>
                <a:cubicBezTo>
                  <a:pt x="15285" y="14031"/>
                  <a:pt x="15243" y="14022"/>
                  <a:pt x="15200" y="14022"/>
                </a:cubicBezTo>
                <a:cubicBezTo>
                  <a:pt x="14379" y="14022"/>
                  <a:pt x="12757" y="17241"/>
                  <a:pt x="10835" y="20169"/>
                </a:cubicBezTo>
                <a:cubicBezTo>
                  <a:pt x="8799" y="23372"/>
                  <a:pt x="9180" y="24110"/>
                  <a:pt x="9180" y="24110"/>
                </a:cubicBezTo>
                <a:cubicBezTo>
                  <a:pt x="9180" y="24110"/>
                  <a:pt x="9882" y="23991"/>
                  <a:pt x="13097" y="18943"/>
                </a:cubicBezTo>
                <a:cubicBezTo>
                  <a:pt x="16035" y="14318"/>
                  <a:pt x="15552" y="14119"/>
                  <a:pt x="15447" y="14119"/>
                </a:cubicBezTo>
                <a:cubicBezTo>
                  <a:pt x="15437" y="14119"/>
                  <a:pt x="15431" y="14121"/>
                  <a:pt x="15431" y="14121"/>
                </a:cubicBezTo>
                <a:lnTo>
                  <a:pt x="15419" y="14121"/>
                </a:lnTo>
                <a:cubicBezTo>
                  <a:pt x="15490" y="14026"/>
                  <a:pt x="15550" y="13930"/>
                  <a:pt x="15597" y="13859"/>
                </a:cubicBezTo>
                <a:cubicBezTo>
                  <a:pt x="15728" y="13668"/>
                  <a:pt x="15824" y="13526"/>
                  <a:pt x="15883" y="13454"/>
                </a:cubicBezTo>
                <a:cubicBezTo>
                  <a:pt x="16324" y="13311"/>
                  <a:pt x="16812" y="13156"/>
                  <a:pt x="17348" y="12990"/>
                </a:cubicBezTo>
                <a:lnTo>
                  <a:pt x="17348" y="12990"/>
                </a:lnTo>
                <a:cubicBezTo>
                  <a:pt x="17312" y="13073"/>
                  <a:pt x="17264" y="13156"/>
                  <a:pt x="17205" y="13264"/>
                </a:cubicBezTo>
                <a:cubicBezTo>
                  <a:pt x="17157" y="13347"/>
                  <a:pt x="17098" y="13454"/>
                  <a:pt x="17038" y="13561"/>
                </a:cubicBezTo>
                <a:cubicBezTo>
                  <a:pt x="17014" y="13555"/>
                  <a:pt x="16990" y="13552"/>
                  <a:pt x="16966" y="13552"/>
                </a:cubicBezTo>
                <a:cubicBezTo>
                  <a:pt x="16143" y="13552"/>
                  <a:pt x="14895" y="17001"/>
                  <a:pt x="13299" y="20157"/>
                </a:cubicBezTo>
                <a:cubicBezTo>
                  <a:pt x="11609" y="23551"/>
                  <a:pt x="12073" y="24229"/>
                  <a:pt x="12073" y="24229"/>
                </a:cubicBezTo>
                <a:cubicBezTo>
                  <a:pt x="12073" y="24229"/>
                  <a:pt x="12752" y="24039"/>
                  <a:pt x="15359" y="18645"/>
                </a:cubicBezTo>
                <a:cubicBezTo>
                  <a:pt x="17740" y="13728"/>
                  <a:pt x="17252" y="13585"/>
                  <a:pt x="17145" y="13585"/>
                </a:cubicBezTo>
                <a:cubicBezTo>
                  <a:pt x="17205" y="13490"/>
                  <a:pt x="17252" y="13395"/>
                  <a:pt x="17288" y="13311"/>
                </a:cubicBezTo>
                <a:cubicBezTo>
                  <a:pt x="17383" y="13145"/>
                  <a:pt x="17443" y="13026"/>
                  <a:pt x="17490" y="12930"/>
                </a:cubicBezTo>
                <a:lnTo>
                  <a:pt x="17752" y="12847"/>
                </a:lnTo>
                <a:lnTo>
                  <a:pt x="17764" y="12859"/>
                </a:lnTo>
                <a:lnTo>
                  <a:pt x="17788" y="12835"/>
                </a:lnTo>
                <a:cubicBezTo>
                  <a:pt x="18336" y="12656"/>
                  <a:pt x="18895" y="12478"/>
                  <a:pt x="19514" y="12299"/>
                </a:cubicBezTo>
                <a:lnTo>
                  <a:pt x="19514" y="12275"/>
                </a:lnTo>
                <a:cubicBezTo>
                  <a:pt x="19895" y="12156"/>
                  <a:pt x="20288" y="12037"/>
                  <a:pt x="20705" y="11906"/>
                </a:cubicBezTo>
                <a:lnTo>
                  <a:pt x="20705" y="11906"/>
                </a:lnTo>
                <a:cubicBezTo>
                  <a:pt x="20657" y="11966"/>
                  <a:pt x="20598" y="12061"/>
                  <a:pt x="20538" y="12144"/>
                </a:cubicBezTo>
                <a:cubicBezTo>
                  <a:pt x="20467" y="12264"/>
                  <a:pt x="20360" y="12418"/>
                  <a:pt x="20253" y="12573"/>
                </a:cubicBezTo>
                <a:cubicBezTo>
                  <a:pt x="20212" y="12553"/>
                  <a:pt x="20169" y="12543"/>
                  <a:pt x="20123" y="12543"/>
                </a:cubicBezTo>
                <a:cubicBezTo>
                  <a:pt x="19301" y="12543"/>
                  <a:pt x="17783" y="15833"/>
                  <a:pt x="15955" y="18824"/>
                </a:cubicBezTo>
                <a:cubicBezTo>
                  <a:pt x="13978" y="22074"/>
                  <a:pt x="14395" y="22789"/>
                  <a:pt x="14395" y="22789"/>
                </a:cubicBezTo>
                <a:cubicBezTo>
                  <a:pt x="14395" y="22789"/>
                  <a:pt x="15085" y="22658"/>
                  <a:pt x="18121" y="17490"/>
                </a:cubicBezTo>
                <a:cubicBezTo>
                  <a:pt x="20729" y="13085"/>
                  <a:pt x="20479" y="12633"/>
                  <a:pt x="20348" y="12609"/>
                </a:cubicBezTo>
                <a:cubicBezTo>
                  <a:pt x="20443" y="12454"/>
                  <a:pt x="20538" y="12311"/>
                  <a:pt x="20610" y="12204"/>
                </a:cubicBezTo>
                <a:cubicBezTo>
                  <a:pt x="20705" y="12073"/>
                  <a:pt x="20777" y="11954"/>
                  <a:pt x="20824" y="11883"/>
                </a:cubicBezTo>
                <a:cubicBezTo>
                  <a:pt x="21205" y="11763"/>
                  <a:pt x="21610" y="11644"/>
                  <a:pt x="22027" y="11502"/>
                </a:cubicBezTo>
                <a:lnTo>
                  <a:pt x="22027" y="11502"/>
                </a:lnTo>
                <a:cubicBezTo>
                  <a:pt x="21991" y="11585"/>
                  <a:pt x="21931" y="11728"/>
                  <a:pt x="21860" y="11918"/>
                </a:cubicBezTo>
                <a:cubicBezTo>
                  <a:pt x="21800" y="12085"/>
                  <a:pt x="21729" y="12275"/>
                  <a:pt x="21634" y="12490"/>
                </a:cubicBezTo>
                <a:lnTo>
                  <a:pt x="21634" y="12502"/>
                </a:lnTo>
                <a:cubicBezTo>
                  <a:pt x="21612" y="12496"/>
                  <a:pt x="21590" y="12493"/>
                  <a:pt x="21568" y="12493"/>
                </a:cubicBezTo>
                <a:cubicBezTo>
                  <a:pt x="20783" y="12493"/>
                  <a:pt x="20032" y="15985"/>
                  <a:pt x="18931" y="19241"/>
                </a:cubicBezTo>
                <a:cubicBezTo>
                  <a:pt x="17752" y="22681"/>
                  <a:pt x="18288" y="23277"/>
                  <a:pt x="18288" y="23277"/>
                </a:cubicBezTo>
                <a:cubicBezTo>
                  <a:pt x="18288" y="23277"/>
                  <a:pt x="18919" y="23015"/>
                  <a:pt x="20681" y="17550"/>
                </a:cubicBezTo>
                <a:cubicBezTo>
                  <a:pt x="22146" y="13073"/>
                  <a:pt x="21896" y="12561"/>
                  <a:pt x="21753" y="12514"/>
                </a:cubicBezTo>
                <a:cubicBezTo>
                  <a:pt x="21848" y="12299"/>
                  <a:pt x="21908" y="12121"/>
                  <a:pt x="21967" y="11954"/>
                </a:cubicBezTo>
                <a:cubicBezTo>
                  <a:pt x="22086" y="11644"/>
                  <a:pt x="22146" y="11466"/>
                  <a:pt x="22158" y="11466"/>
                </a:cubicBezTo>
                <a:cubicBezTo>
                  <a:pt x="22467" y="11371"/>
                  <a:pt x="22789" y="11263"/>
                  <a:pt x="23110" y="11180"/>
                </a:cubicBezTo>
                <a:lnTo>
                  <a:pt x="23110" y="11180"/>
                </a:lnTo>
                <a:cubicBezTo>
                  <a:pt x="23098" y="11251"/>
                  <a:pt x="23051" y="11418"/>
                  <a:pt x="23003" y="11644"/>
                </a:cubicBezTo>
                <a:cubicBezTo>
                  <a:pt x="22979" y="11740"/>
                  <a:pt x="22967" y="11859"/>
                  <a:pt x="22920" y="12013"/>
                </a:cubicBezTo>
                <a:cubicBezTo>
                  <a:pt x="22905" y="12011"/>
                  <a:pt x="22890" y="12010"/>
                  <a:pt x="22875" y="12010"/>
                </a:cubicBezTo>
                <a:cubicBezTo>
                  <a:pt x="22044" y="12010"/>
                  <a:pt x="21862" y="15623"/>
                  <a:pt x="21277" y="19098"/>
                </a:cubicBezTo>
                <a:cubicBezTo>
                  <a:pt x="20669" y="22681"/>
                  <a:pt x="21300" y="23170"/>
                  <a:pt x="21300" y="23170"/>
                </a:cubicBezTo>
                <a:cubicBezTo>
                  <a:pt x="21300" y="23170"/>
                  <a:pt x="21872" y="22801"/>
                  <a:pt x="22753" y="17133"/>
                </a:cubicBezTo>
                <a:cubicBezTo>
                  <a:pt x="23479" y="12502"/>
                  <a:pt x="23158" y="12013"/>
                  <a:pt x="23027" y="11990"/>
                </a:cubicBezTo>
                <a:cubicBezTo>
                  <a:pt x="23051" y="11871"/>
                  <a:pt x="23063" y="11752"/>
                  <a:pt x="23098" y="11656"/>
                </a:cubicBezTo>
                <a:cubicBezTo>
                  <a:pt x="23158" y="11335"/>
                  <a:pt x="23205" y="11156"/>
                  <a:pt x="23205" y="11144"/>
                </a:cubicBezTo>
                <a:cubicBezTo>
                  <a:pt x="24158" y="10859"/>
                  <a:pt x="25122" y="10561"/>
                  <a:pt x="26087" y="10287"/>
                </a:cubicBezTo>
                <a:lnTo>
                  <a:pt x="26087" y="10287"/>
                </a:lnTo>
                <a:cubicBezTo>
                  <a:pt x="26063" y="10359"/>
                  <a:pt x="26003" y="10501"/>
                  <a:pt x="25920" y="10680"/>
                </a:cubicBezTo>
                <a:cubicBezTo>
                  <a:pt x="25896" y="10775"/>
                  <a:pt x="25849" y="10882"/>
                  <a:pt x="25801" y="10978"/>
                </a:cubicBezTo>
                <a:cubicBezTo>
                  <a:pt x="25793" y="10977"/>
                  <a:pt x="25785" y="10977"/>
                  <a:pt x="25777" y="10977"/>
                </a:cubicBezTo>
                <a:cubicBezTo>
                  <a:pt x="24988" y="10977"/>
                  <a:pt x="24242" y="14464"/>
                  <a:pt x="23122" y="17740"/>
                </a:cubicBezTo>
                <a:cubicBezTo>
                  <a:pt x="21955" y="21181"/>
                  <a:pt x="22491" y="21777"/>
                  <a:pt x="22491" y="21777"/>
                </a:cubicBezTo>
                <a:cubicBezTo>
                  <a:pt x="22491" y="21777"/>
                  <a:pt x="23110" y="21503"/>
                  <a:pt x="24884" y="16038"/>
                </a:cubicBezTo>
                <a:cubicBezTo>
                  <a:pt x="26436" y="11278"/>
                  <a:pt x="26050" y="11013"/>
                  <a:pt x="25930" y="11013"/>
                </a:cubicBezTo>
                <a:cubicBezTo>
                  <a:pt x="25926" y="11013"/>
                  <a:pt x="25923" y="11013"/>
                  <a:pt x="25920" y="11013"/>
                </a:cubicBezTo>
                <a:cubicBezTo>
                  <a:pt x="25968" y="10906"/>
                  <a:pt x="26003" y="10823"/>
                  <a:pt x="26027" y="10728"/>
                </a:cubicBezTo>
                <a:cubicBezTo>
                  <a:pt x="26146" y="10418"/>
                  <a:pt x="26206" y="10239"/>
                  <a:pt x="26206" y="10239"/>
                </a:cubicBezTo>
                <a:lnTo>
                  <a:pt x="26194" y="10239"/>
                </a:lnTo>
                <a:cubicBezTo>
                  <a:pt x="26753" y="10073"/>
                  <a:pt x="27337" y="9894"/>
                  <a:pt x="27908" y="9727"/>
                </a:cubicBezTo>
                <a:lnTo>
                  <a:pt x="27908" y="9727"/>
                </a:lnTo>
                <a:cubicBezTo>
                  <a:pt x="27885" y="9811"/>
                  <a:pt x="27861" y="9906"/>
                  <a:pt x="27849" y="10025"/>
                </a:cubicBezTo>
                <a:cubicBezTo>
                  <a:pt x="27825" y="10120"/>
                  <a:pt x="27801" y="10228"/>
                  <a:pt x="27789" y="10347"/>
                </a:cubicBezTo>
                <a:cubicBezTo>
                  <a:pt x="26968" y="10370"/>
                  <a:pt x="26837" y="14002"/>
                  <a:pt x="26277" y="17455"/>
                </a:cubicBezTo>
                <a:cubicBezTo>
                  <a:pt x="25706" y="21038"/>
                  <a:pt x="26337" y="21538"/>
                  <a:pt x="26337" y="21538"/>
                </a:cubicBezTo>
                <a:cubicBezTo>
                  <a:pt x="26337" y="21538"/>
                  <a:pt x="26908" y="21157"/>
                  <a:pt x="27742" y="15478"/>
                </a:cubicBezTo>
                <a:cubicBezTo>
                  <a:pt x="28453" y="10728"/>
                  <a:pt x="28092" y="10363"/>
                  <a:pt x="27963" y="10363"/>
                </a:cubicBezTo>
                <a:cubicBezTo>
                  <a:pt x="27950" y="10363"/>
                  <a:pt x="27939" y="10367"/>
                  <a:pt x="27932" y="10370"/>
                </a:cubicBezTo>
                <a:cubicBezTo>
                  <a:pt x="27944" y="10275"/>
                  <a:pt x="27980" y="10168"/>
                  <a:pt x="27992" y="10073"/>
                </a:cubicBezTo>
                <a:cubicBezTo>
                  <a:pt x="28027" y="9930"/>
                  <a:pt x="28051" y="9811"/>
                  <a:pt x="28063" y="9716"/>
                </a:cubicBezTo>
                <a:lnTo>
                  <a:pt x="29635" y="9275"/>
                </a:lnTo>
                <a:lnTo>
                  <a:pt x="29551" y="9037"/>
                </a:lnTo>
                <a:cubicBezTo>
                  <a:pt x="29218" y="9132"/>
                  <a:pt x="28873" y="9227"/>
                  <a:pt x="28516" y="9335"/>
                </a:cubicBezTo>
                <a:cubicBezTo>
                  <a:pt x="28468" y="9287"/>
                  <a:pt x="28337" y="9168"/>
                  <a:pt x="28158" y="8977"/>
                </a:cubicBezTo>
                <a:cubicBezTo>
                  <a:pt x="28099" y="8918"/>
                  <a:pt x="28004" y="8835"/>
                  <a:pt x="27932" y="8751"/>
                </a:cubicBezTo>
                <a:cubicBezTo>
                  <a:pt x="28039" y="8739"/>
                  <a:pt x="28492" y="8465"/>
                  <a:pt x="24789" y="4417"/>
                </a:cubicBezTo>
                <a:cubicBezTo>
                  <a:pt x="20765" y="0"/>
                  <a:pt x="20038" y="0"/>
                  <a:pt x="20038" y="0"/>
                </a:cubicBezTo>
                <a:close/>
              </a:path>
            </a:pathLst>
          </a:custGeom>
          <a:solidFill>
            <a:srgbClr val="67B5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5" name="Google Shape;245;p3"/>
          <p:cNvGrpSpPr/>
          <p:nvPr/>
        </p:nvGrpSpPr>
        <p:grpSpPr>
          <a:xfrm rot="-858830">
            <a:off x="7151954" y="1432059"/>
            <a:ext cx="245214" cy="162490"/>
            <a:chOff x="4324925" y="3720525"/>
            <a:chExt cx="47650" cy="31575"/>
          </a:xfrm>
        </p:grpSpPr>
        <p:sp>
          <p:nvSpPr>
            <p:cNvPr id="246" name="Google Shape;246;p3"/>
            <p:cNvSpPr/>
            <p:nvPr/>
          </p:nvSpPr>
          <p:spPr>
            <a:xfrm>
              <a:off x="4354700" y="3720525"/>
              <a:ext cx="16400" cy="8950"/>
            </a:xfrm>
            <a:custGeom>
              <a:avLst/>
              <a:gdLst/>
              <a:ahLst/>
              <a:cxnLst/>
              <a:rect l="l" t="t" r="r" b="b"/>
              <a:pathLst>
                <a:path w="656" h="358" extrusionOk="0">
                  <a:moveTo>
                    <a:pt x="322" y="1"/>
                  </a:moveTo>
                  <a:cubicBezTo>
                    <a:pt x="143" y="1"/>
                    <a:pt x="0" y="72"/>
                    <a:pt x="0" y="179"/>
                  </a:cubicBezTo>
                  <a:cubicBezTo>
                    <a:pt x="0" y="286"/>
                    <a:pt x="143" y="358"/>
                    <a:pt x="322" y="358"/>
                  </a:cubicBezTo>
                  <a:cubicBezTo>
                    <a:pt x="512" y="358"/>
                    <a:pt x="655" y="286"/>
                    <a:pt x="655" y="179"/>
                  </a:cubicBezTo>
                  <a:cubicBezTo>
                    <a:pt x="655" y="72"/>
                    <a:pt x="512" y="1"/>
                    <a:pt x="3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"/>
            <p:cNvSpPr/>
            <p:nvPr/>
          </p:nvSpPr>
          <p:spPr>
            <a:xfrm>
              <a:off x="4324925" y="3735700"/>
              <a:ext cx="16400" cy="8950"/>
            </a:xfrm>
            <a:custGeom>
              <a:avLst/>
              <a:gdLst/>
              <a:ahLst/>
              <a:cxnLst/>
              <a:rect l="l" t="t" r="r" b="b"/>
              <a:pathLst>
                <a:path w="656" h="358" extrusionOk="0">
                  <a:moveTo>
                    <a:pt x="322" y="1"/>
                  </a:moveTo>
                  <a:cubicBezTo>
                    <a:pt x="144" y="1"/>
                    <a:pt x="1" y="84"/>
                    <a:pt x="1" y="179"/>
                  </a:cubicBezTo>
                  <a:cubicBezTo>
                    <a:pt x="1" y="287"/>
                    <a:pt x="144" y="358"/>
                    <a:pt x="322" y="358"/>
                  </a:cubicBezTo>
                  <a:cubicBezTo>
                    <a:pt x="513" y="358"/>
                    <a:pt x="656" y="287"/>
                    <a:pt x="656" y="179"/>
                  </a:cubicBezTo>
                  <a:cubicBezTo>
                    <a:pt x="656" y="96"/>
                    <a:pt x="513" y="1"/>
                    <a:pt x="3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3"/>
            <p:cNvSpPr/>
            <p:nvPr/>
          </p:nvSpPr>
          <p:spPr>
            <a:xfrm>
              <a:off x="4356175" y="3743150"/>
              <a:ext cx="16400" cy="8950"/>
            </a:xfrm>
            <a:custGeom>
              <a:avLst/>
              <a:gdLst/>
              <a:ahLst/>
              <a:cxnLst/>
              <a:rect l="l" t="t" r="r" b="b"/>
              <a:pathLst>
                <a:path w="656" h="358" extrusionOk="0">
                  <a:moveTo>
                    <a:pt x="334" y="0"/>
                  </a:moveTo>
                  <a:cubicBezTo>
                    <a:pt x="156" y="0"/>
                    <a:pt x="1" y="84"/>
                    <a:pt x="1" y="179"/>
                  </a:cubicBezTo>
                  <a:cubicBezTo>
                    <a:pt x="1" y="286"/>
                    <a:pt x="156" y="358"/>
                    <a:pt x="334" y="358"/>
                  </a:cubicBezTo>
                  <a:cubicBezTo>
                    <a:pt x="513" y="358"/>
                    <a:pt x="656" y="286"/>
                    <a:pt x="656" y="179"/>
                  </a:cubicBezTo>
                  <a:cubicBezTo>
                    <a:pt x="656" y="84"/>
                    <a:pt x="513" y="0"/>
                    <a:pt x="3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9" name="Google Shape;249;p3"/>
          <p:cNvGrpSpPr/>
          <p:nvPr/>
        </p:nvGrpSpPr>
        <p:grpSpPr>
          <a:xfrm>
            <a:off x="6810640" y="2996741"/>
            <a:ext cx="407650" cy="435993"/>
            <a:chOff x="2527100" y="1800950"/>
            <a:chExt cx="359575" cy="384575"/>
          </a:xfrm>
        </p:grpSpPr>
        <p:sp>
          <p:nvSpPr>
            <p:cNvPr id="250" name="Google Shape;250;p3"/>
            <p:cNvSpPr/>
            <p:nvPr/>
          </p:nvSpPr>
          <p:spPr>
            <a:xfrm>
              <a:off x="2527100" y="1800950"/>
              <a:ext cx="359575" cy="384575"/>
            </a:xfrm>
            <a:custGeom>
              <a:avLst/>
              <a:gdLst/>
              <a:ahLst/>
              <a:cxnLst/>
              <a:rect l="l" t="t" r="r" b="b"/>
              <a:pathLst>
                <a:path w="14383" h="15383" extrusionOk="0">
                  <a:moveTo>
                    <a:pt x="8911" y="0"/>
                  </a:moveTo>
                  <a:cubicBezTo>
                    <a:pt x="8909" y="0"/>
                    <a:pt x="8907" y="0"/>
                    <a:pt x="8906" y="0"/>
                  </a:cubicBezTo>
                  <a:cubicBezTo>
                    <a:pt x="8192" y="36"/>
                    <a:pt x="5441" y="3596"/>
                    <a:pt x="5096" y="3691"/>
                  </a:cubicBezTo>
                  <a:cubicBezTo>
                    <a:pt x="4405" y="3906"/>
                    <a:pt x="357" y="3667"/>
                    <a:pt x="179" y="4501"/>
                  </a:cubicBezTo>
                  <a:cubicBezTo>
                    <a:pt x="0" y="5322"/>
                    <a:pt x="2250" y="8347"/>
                    <a:pt x="2322" y="8680"/>
                  </a:cubicBezTo>
                  <a:cubicBezTo>
                    <a:pt x="2393" y="9013"/>
                    <a:pt x="1357" y="12978"/>
                    <a:pt x="1798" y="13550"/>
                  </a:cubicBezTo>
                  <a:cubicBezTo>
                    <a:pt x="1841" y="13603"/>
                    <a:pt x="1909" y="13627"/>
                    <a:pt x="1998" y="13627"/>
                  </a:cubicBezTo>
                  <a:cubicBezTo>
                    <a:pt x="2794" y="13627"/>
                    <a:pt x="5239" y="11695"/>
                    <a:pt x="5892" y="11695"/>
                  </a:cubicBezTo>
                  <a:cubicBezTo>
                    <a:pt x="5931" y="11695"/>
                    <a:pt x="5963" y="11702"/>
                    <a:pt x="5989" y="11716"/>
                  </a:cubicBezTo>
                  <a:cubicBezTo>
                    <a:pt x="6455" y="11978"/>
                    <a:pt x="9238" y="15382"/>
                    <a:pt x="9848" y="15382"/>
                  </a:cubicBezTo>
                  <a:cubicBezTo>
                    <a:pt x="9876" y="15382"/>
                    <a:pt x="9899" y="15375"/>
                    <a:pt x="9918" y="15359"/>
                  </a:cubicBezTo>
                  <a:cubicBezTo>
                    <a:pt x="10323" y="15026"/>
                    <a:pt x="10597" y="10942"/>
                    <a:pt x="10751" y="10537"/>
                  </a:cubicBezTo>
                  <a:cubicBezTo>
                    <a:pt x="10894" y="10144"/>
                    <a:pt x="13859" y="9382"/>
                    <a:pt x="14097" y="8323"/>
                  </a:cubicBezTo>
                  <a:cubicBezTo>
                    <a:pt x="14383" y="7120"/>
                    <a:pt x="10311" y="5049"/>
                    <a:pt x="10073" y="4560"/>
                  </a:cubicBezTo>
                  <a:cubicBezTo>
                    <a:pt x="9835" y="4074"/>
                    <a:pt x="9444" y="0"/>
                    <a:pt x="89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"/>
            <p:cNvSpPr/>
            <p:nvPr/>
          </p:nvSpPr>
          <p:spPr>
            <a:xfrm>
              <a:off x="2564900" y="1928650"/>
              <a:ext cx="66400" cy="30075"/>
            </a:xfrm>
            <a:custGeom>
              <a:avLst/>
              <a:gdLst/>
              <a:ahLst/>
              <a:cxnLst/>
              <a:rect l="l" t="t" r="r" b="b"/>
              <a:pathLst>
                <a:path w="2656" h="1203" extrusionOk="0">
                  <a:moveTo>
                    <a:pt x="131" y="0"/>
                  </a:moveTo>
                  <a:cubicBezTo>
                    <a:pt x="84" y="0"/>
                    <a:pt x="36" y="12"/>
                    <a:pt x="36" y="60"/>
                  </a:cubicBezTo>
                  <a:cubicBezTo>
                    <a:pt x="0" y="119"/>
                    <a:pt x="24" y="179"/>
                    <a:pt x="60" y="214"/>
                  </a:cubicBezTo>
                  <a:cubicBezTo>
                    <a:pt x="60" y="214"/>
                    <a:pt x="214" y="298"/>
                    <a:pt x="441" y="417"/>
                  </a:cubicBezTo>
                  <a:cubicBezTo>
                    <a:pt x="655" y="536"/>
                    <a:pt x="953" y="667"/>
                    <a:pt x="1274" y="810"/>
                  </a:cubicBezTo>
                  <a:cubicBezTo>
                    <a:pt x="1429" y="845"/>
                    <a:pt x="1584" y="905"/>
                    <a:pt x="1727" y="965"/>
                  </a:cubicBezTo>
                  <a:cubicBezTo>
                    <a:pt x="1881" y="1024"/>
                    <a:pt x="2012" y="1060"/>
                    <a:pt x="2131" y="1107"/>
                  </a:cubicBezTo>
                  <a:cubicBezTo>
                    <a:pt x="2370" y="1179"/>
                    <a:pt x="2536" y="1203"/>
                    <a:pt x="2536" y="1203"/>
                  </a:cubicBezTo>
                  <a:cubicBezTo>
                    <a:pt x="2584" y="1203"/>
                    <a:pt x="2631" y="1191"/>
                    <a:pt x="2643" y="1143"/>
                  </a:cubicBezTo>
                  <a:cubicBezTo>
                    <a:pt x="2655" y="1084"/>
                    <a:pt x="2643" y="1024"/>
                    <a:pt x="2596" y="1000"/>
                  </a:cubicBezTo>
                  <a:cubicBezTo>
                    <a:pt x="2596" y="1000"/>
                    <a:pt x="2453" y="905"/>
                    <a:pt x="2227" y="786"/>
                  </a:cubicBezTo>
                  <a:cubicBezTo>
                    <a:pt x="2108" y="726"/>
                    <a:pt x="1989" y="655"/>
                    <a:pt x="1834" y="595"/>
                  </a:cubicBezTo>
                  <a:cubicBezTo>
                    <a:pt x="1703" y="536"/>
                    <a:pt x="1536" y="476"/>
                    <a:pt x="1393" y="405"/>
                  </a:cubicBezTo>
                  <a:cubicBezTo>
                    <a:pt x="1084" y="286"/>
                    <a:pt x="762" y="179"/>
                    <a:pt x="524" y="107"/>
                  </a:cubicBezTo>
                  <a:cubicBezTo>
                    <a:pt x="286" y="36"/>
                    <a:pt x="131" y="0"/>
                    <a:pt x="1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"/>
            <p:cNvSpPr/>
            <p:nvPr/>
          </p:nvSpPr>
          <p:spPr>
            <a:xfrm>
              <a:off x="2716100" y="1836550"/>
              <a:ext cx="31275" cy="100850"/>
            </a:xfrm>
            <a:custGeom>
              <a:avLst/>
              <a:gdLst/>
              <a:ahLst/>
              <a:cxnLst/>
              <a:rect l="l" t="t" r="r" b="b"/>
              <a:pathLst>
                <a:path w="1251" h="4034" extrusionOk="0">
                  <a:moveTo>
                    <a:pt x="1117" y="1"/>
                  </a:moveTo>
                  <a:cubicBezTo>
                    <a:pt x="1083" y="1"/>
                    <a:pt x="1043" y="18"/>
                    <a:pt x="1024" y="65"/>
                  </a:cubicBezTo>
                  <a:cubicBezTo>
                    <a:pt x="1024" y="65"/>
                    <a:pt x="941" y="291"/>
                    <a:pt x="822" y="648"/>
                  </a:cubicBezTo>
                  <a:cubicBezTo>
                    <a:pt x="703" y="1005"/>
                    <a:pt x="572" y="1481"/>
                    <a:pt x="429" y="1958"/>
                  </a:cubicBezTo>
                  <a:cubicBezTo>
                    <a:pt x="370" y="2208"/>
                    <a:pt x="310" y="2446"/>
                    <a:pt x="251" y="2672"/>
                  </a:cubicBezTo>
                  <a:cubicBezTo>
                    <a:pt x="215" y="2898"/>
                    <a:pt x="167" y="3113"/>
                    <a:pt x="120" y="3291"/>
                  </a:cubicBezTo>
                  <a:cubicBezTo>
                    <a:pt x="48" y="3648"/>
                    <a:pt x="1" y="3910"/>
                    <a:pt x="1" y="3910"/>
                  </a:cubicBezTo>
                  <a:cubicBezTo>
                    <a:pt x="1" y="3946"/>
                    <a:pt x="12" y="4006"/>
                    <a:pt x="60" y="4029"/>
                  </a:cubicBezTo>
                  <a:cubicBezTo>
                    <a:pt x="71" y="4032"/>
                    <a:pt x="82" y="4034"/>
                    <a:pt x="93" y="4034"/>
                  </a:cubicBezTo>
                  <a:cubicBezTo>
                    <a:pt x="132" y="4034"/>
                    <a:pt x="170" y="4016"/>
                    <a:pt x="179" y="3970"/>
                  </a:cubicBezTo>
                  <a:cubicBezTo>
                    <a:pt x="179" y="3970"/>
                    <a:pt x="274" y="3744"/>
                    <a:pt x="393" y="3386"/>
                  </a:cubicBezTo>
                  <a:cubicBezTo>
                    <a:pt x="453" y="3208"/>
                    <a:pt x="524" y="3005"/>
                    <a:pt x="584" y="2779"/>
                  </a:cubicBezTo>
                  <a:cubicBezTo>
                    <a:pt x="655" y="2553"/>
                    <a:pt x="715" y="2315"/>
                    <a:pt x="786" y="2077"/>
                  </a:cubicBezTo>
                  <a:cubicBezTo>
                    <a:pt x="929" y="1589"/>
                    <a:pt x="1048" y="1112"/>
                    <a:pt x="1120" y="743"/>
                  </a:cubicBezTo>
                  <a:cubicBezTo>
                    <a:pt x="1191" y="374"/>
                    <a:pt x="1239" y="124"/>
                    <a:pt x="1239" y="124"/>
                  </a:cubicBezTo>
                  <a:cubicBezTo>
                    <a:pt x="1251" y="88"/>
                    <a:pt x="1227" y="41"/>
                    <a:pt x="1144" y="5"/>
                  </a:cubicBezTo>
                  <a:cubicBezTo>
                    <a:pt x="1136" y="2"/>
                    <a:pt x="1126" y="1"/>
                    <a:pt x="11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"/>
            <p:cNvSpPr/>
            <p:nvPr/>
          </p:nvSpPr>
          <p:spPr>
            <a:xfrm>
              <a:off x="2594950" y="2035050"/>
              <a:ext cx="67000" cy="67075"/>
            </a:xfrm>
            <a:custGeom>
              <a:avLst/>
              <a:gdLst/>
              <a:ahLst/>
              <a:cxnLst/>
              <a:rect l="l" t="t" r="r" b="b"/>
              <a:pathLst>
                <a:path w="2680" h="2683" extrusionOk="0">
                  <a:moveTo>
                    <a:pt x="2560" y="1"/>
                  </a:moveTo>
                  <a:cubicBezTo>
                    <a:pt x="2542" y="1"/>
                    <a:pt x="2525" y="6"/>
                    <a:pt x="2513" y="18"/>
                  </a:cubicBezTo>
                  <a:cubicBezTo>
                    <a:pt x="2513" y="18"/>
                    <a:pt x="2346" y="149"/>
                    <a:pt x="2096" y="376"/>
                  </a:cubicBezTo>
                  <a:cubicBezTo>
                    <a:pt x="1977" y="483"/>
                    <a:pt x="1822" y="602"/>
                    <a:pt x="1679" y="745"/>
                  </a:cubicBezTo>
                  <a:cubicBezTo>
                    <a:pt x="1525" y="876"/>
                    <a:pt x="1382" y="1042"/>
                    <a:pt x="1215" y="1197"/>
                  </a:cubicBezTo>
                  <a:cubicBezTo>
                    <a:pt x="906" y="1507"/>
                    <a:pt x="608" y="1828"/>
                    <a:pt x="382" y="2090"/>
                  </a:cubicBezTo>
                  <a:cubicBezTo>
                    <a:pt x="155" y="2340"/>
                    <a:pt x="25" y="2519"/>
                    <a:pt x="25" y="2519"/>
                  </a:cubicBezTo>
                  <a:cubicBezTo>
                    <a:pt x="13" y="2543"/>
                    <a:pt x="1" y="2602"/>
                    <a:pt x="25" y="2638"/>
                  </a:cubicBezTo>
                  <a:cubicBezTo>
                    <a:pt x="39" y="2667"/>
                    <a:pt x="71" y="2682"/>
                    <a:pt x="102" y="2682"/>
                  </a:cubicBezTo>
                  <a:cubicBezTo>
                    <a:pt x="122" y="2682"/>
                    <a:pt x="141" y="2676"/>
                    <a:pt x="155" y="2662"/>
                  </a:cubicBezTo>
                  <a:cubicBezTo>
                    <a:pt x="155" y="2662"/>
                    <a:pt x="322" y="2543"/>
                    <a:pt x="572" y="2328"/>
                  </a:cubicBezTo>
                  <a:cubicBezTo>
                    <a:pt x="810" y="2102"/>
                    <a:pt x="1144" y="1804"/>
                    <a:pt x="1453" y="1495"/>
                  </a:cubicBezTo>
                  <a:cubicBezTo>
                    <a:pt x="1596" y="1340"/>
                    <a:pt x="1751" y="1173"/>
                    <a:pt x="1894" y="1030"/>
                  </a:cubicBezTo>
                  <a:cubicBezTo>
                    <a:pt x="2049" y="876"/>
                    <a:pt x="2168" y="733"/>
                    <a:pt x="2287" y="614"/>
                  </a:cubicBezTo>
                  <a:cubicBezTo>
                    <a:pt x="2513" y="364"/>
                    <a:pt x="2644" y="185"/>
                    <a:pt x="2644" y="185"/>
                  </a:cubicBezTo>
                  <a:cubicBezTo>
                    <a:pt x="2656" y="138"/>
                    <a:pt x="2680" y="90"/>
                    <a:pt x="2644" y="42"/>
                  </a:cubicBezTo>
                  <a:cubicBezTo>
                    <a:pt x="2628" y="19"/>
                    <a:pt x="2593" y="1"/>
                    <a:pt x="25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3"/>
            <p:cNvSpPr/>
            <p:nvPr/>
          </p:nvSpPr>
          <p:spPr>
            <a:xfrm>
              <a:off x="2731275" y="2042350"/>
              <a:ext cx="26225" cy="82775"/>
            </a:xfrm>
            <a:custGeom>
              <a:avLst/>
              <a:gdLst/>
              <a:ahLst/>
              <a:cxnLst/>
              <a:rect l="l" t="t" r="r" b="b"/>
              <a:pathLst>
                <a:path w="1049" h="3311" extrusionOk="0">
                  <a:moveTo>
                    <a:pt x="72" y="0"/>
                  </a:moveTo>
                  <a:cubicBezTo>
                    <a:pt x="36" y="0"/>
                    <a:pt x="1" y="72"/>
                    <a:pt x="1" y="131"/>
                  </a:cubicBezTo>
                  <a:cubicBezTo>
                    <a:pt x="1" y="131"/>
                    <a:pt x="36" y="334"/>
                    <a:pt x="96" y="631"/>
                  </a:cubicBezTo>
                  <a:cubicBezTo>
                    <a:pt x="156" y="929"/>
                    <a:pt x="239" y="1334"/>
                    <a:pt x="346" y="1715"/>
                  </a:cubicBezTo>
                  <a:cubicBezTo>
                    <a:pt x="406" y="1917"/>
                    <a:pt x="465" y="2108"/>
                    <a:pt x="513" y="2286"/>
                  </a:cubicBezTo>
                  <a:cubicBezTo>
                    <a:pt x="572" y="2465"/>
                    <a:pt x="632" y="2632"/>
                    <a:pt x="679" y="2774"/>
                  </a:cubicBezTo>
                  <a:cubicBezTo>
                    <a:pt x="775" y="3060"/>
                    <a:pt x="858" y="3251"/>
                    <a:pt x="858" y="3251"/>
                  </a:cubicBezTo>
                  <a:cubicBezTo>
                    <a:pt x="870" y="3298"/>
                    <a:pt x="918" y="3310"/>
                    <a:pt x="953" y="3310"/>
                  </a:cubicBezTo>
                  <a:cubicBezTo>
                    <a:pt x="1001" y="3310"/>
                    <a:pt x="1049" y="3251"/>
                    <a:pt x="1037" y="3191"/>
                  </a:cubicBezTo>
                  <a:cubicBezTo>
                    <a:pt x="1037" y="3191"/>
                    <a:pt x="1001" y="2989"/>
                    <a:pt x="941" y="2691"/>
                  </a:cubicBezTo>
                  <a:cubicBezTo>
                    <a:pt x="918" y="2536"/>
                    <a:pt x="882" y="2358"/>
                    <a:pt x="834" y="2179"/>
                  </a:cubicBezTo>
                  <a:lnTo>
                    <a:pt x="703" y="1596"/>
                  </a:lnTo>
                  <a:cubicBezTo>
                    <a:pt x="596" y="1215"/>
                    <a:pt x="501" y="822"/>
                    <a:pt x="394" y="548"/>
                  </a:cubicBezTo>
                  <a:cubicBezTo>
                    <a:pt x="287" y="250"/>
                    <a:pt x="215" y="72"/>
                    <a:pt x="215" y="72"/>
                  </a:cubicBezTo>
                  <a:cubicBezTo>
                    <a:pt x="203" y="36"/>
                    <a:pt x="156" y="0"/>
                    <a:pt x="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"/>
            <p:cNvSpPr/>
            <p:nvPr/>
          </p:nvSpPr>
          <p:spPr>
            <a:xfrm>
              <a:off x="2779800" y="2000675"/>
              <a:ext cx="64325" cy="11150"/>
            </a:xfrm>
            <a:custGeom>
              <a:avLst/>
              <a:gdLst/>
              <a:ahLst/>
              <a:cxnLst/>
              <a:rect l="l" t="t" r="r" b="b"/>
              <a:pathLst>
                <a:path w="2573" h="446" extrusionOk="0">
                  <a:moveTo>
                    <a:pt x="1727" y="0"/>
                  </a:moveTo>
                  <a:cubicBezTo>
                    <a:pt x="1572" y="0"/>
                    <a:pt x="1429" y="24"/>
                    <a:pt x="1274" y="24"/>
                  </a:cubicBezTo>
                  <a:cubicBezTo>
                    <a:pt x="977" y="36"/>
                    <a:pt x="679" y="60"/>
                    <a:pt x="465" y="108"/>
                  </a:cubicBezTo>
                  <a:cubicBezTo>
                    <a:pt x="239" y="143"/>
                    <a:pt x="84" y="179"/>
                    <a:pt x="84" y="179"/>
                  </a:cubicBezTo>
                  <a:cubicBezTo>
                    <a:pt x="48" y="203"/>
                    <a:pt x="12" y="227"/>
                    <a:pt x="0" y="286"/>
                  </a:cubicBezTo>
                  <a:cubicBezTo>
                    <a:pt x="0" y="346"/>
                    <a:pt x="24" y="393"/>
                    <a:pt x="84" y="405"/>
                  </a:cubicBezTo>
                  <a:cubicBezTo>
                    <a:pt x="84" y="405"/>
                    <a:pt x="239" y="417"/>
                    <a:pt x="465" y="441"/>
                  </a:cubicBezTo>
                  <a:cubicBezTo>
                    <a:pt x="529" y="444"/>
                    <a:pt x="597" y="446"/>
                    <a:pt x="668" y="446"/>
                  </a:cubicBezTo>
                  <a:cubicBezTo>
                    <a:pt x="862" y="446"/>
                    <a:pt x="1080" y="435"/>
                    <a:pt x="1298" y="417"/>
                  </a:cubicBezTo>
                  <a:cubicBezTo>
                    <a:pt x="1441" y="405"/>
                    <a:pt x="1608" y="393"/>
                    <a:pt x="1739" y="381"/>
                  </a:cubicBezTo>
                  <a:cubicBezTo>
                    <a:pt x="1894" y="358"/>
                    <a:pt x="2013" y="334"/>
                    <a:pt x="2132" y="322"/>
                  </a:cubicBezTo>
                  <a:cubicBezTo>
                    <a:pt x="2346" y="286"/>
                    <a:pt x="2501" y="239"/>
                    <a:pt x="2501" y="239"/>
                  </a:cubicBezTo>
                  <a:cubicBezTo>
                    <a:pt x="2548" y="239"/>
                    <a:pt x="2572" y="203"/>
                    <a:pt x="2572" y="155"/>
                  </a:cubicBezTo>
                  <a:cubicBezTo>
                    <a:pt x="2572" y="96"/>
                    <a:pt x="2525" y="48"/>
                    <a:pt x="2489" y="36"/>
                  </a:cubicBezTo>
                  <a:cubicBezTo>
                    <a:pt x="2489" y="36"/>
                    <a:pt x="2334" y="24"/>
                    <a:pt x="21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6" name="Google Shape;256;p3"/>
          <p:cNvGrpSpPr/>
          <p:nvPr/>
        </p:nvGrpSpPr>
        <p:grpSpPr>
          <a:xfrm rot="-953100">
            <a:off x="1210722" y="321408"/>
            <a:ext cx="407647" cy="435990"/>
            <a:chOff x="2527100" y="1800950"/>
            <a:chExt cx="359575" cy="384575"/>
          </a:xfrm>
        </p:grpSpPr>
        <p:sp>
          <p:nvSpPr>
            <p:cNvPr id="257" name="Google Shape;257;p3"/>
            <p:cNvSpPr/>
            <p:nvPr/>
          </p:nvSpPr>
          <p:spPr>
            <a:xfrm>
              <a:off x="2527100" y="1800950"/>
              <a:ext cx="359575" cy="384575"/>
            </a:xfrm>
            <a:custGeom>
              <a:avLst/>
              <a:gdLst/>
              <a:ahLst/>
              <a:cxnLst/>
              <a:rect l="l" t="t" r="r" b="b"/>
              <a:pathLst>
                <a:path w="14383" h="15383" extrusionOk="0">
                  <a:moveTo>
                    <a:pt x="8911" y="0"/>
                  </a:moveTo>
                  <a:cubicBezTo>
                    <a:pt x="8909" y="0"/>
                    <a:pt x="8907" y="0"/>
                    <a:pt x="8906" y="0"/>
                  </a:cubicBezTo>
                  <a:cubicBezTo>
                    <a:pt x="8192" y="36"/>
                    <a:pt x="5441" y="3596"/>
                    <a:pt x="5096" y="3691"/>
                  </a:cubicBezTo>
                  <a:cubicBezTo>
                    <a:pt x="4405" y="3906"/>
                    <a:pt x="357" y="3667"/>
                    <a:pt x="179" y="4501"/>
                  </a:cubicBezTo>
                  <a:cubicBezTo>
                    <a:pt x="0" y="5322"/>
                    <a:pt x="2250" y="8347"/>
                    <a:pt x="2322" y="8680"/>
                  </a:cubicBezTo>
                  <a:cubicBezTo>
                    <a:pt x="2393" y="9013"/>
                    <a:pt x="1357" y="12978"/>
                    <a:pt x="1798" y="13550"/>
                  </a:cubicBezTo>
                  <a:cubicBezTo>
                    <a:pt x="1841" y="13603"/>
                    <a:pt x="1909" y="13627"/>
                    <a:pt x="1998" y="13627"/>
                  </a:cubicBezTo>
                  <a:cubicBezTo>
                    <a:pt x="2794" y="13627"/>
                    <a:pt x="5239" y="11695"/>
                    <a:pt x="5892" y="11695"/>
                  </a:cubicBezTo>
                  <a:cubicBezTo>
                    <a:pt x="5931" y="11695"/>
                    <a:pt x="5963" y="11702"/>
                    <a:pt x="5989" y="11716"/>
                  </a:cubicBezTo>
                  <a:cubicBezTo>
                    <a:pt x="6455" y="11978"/>
                    <a:pt x="9238" y="15382"/>
                    <a:pt x="9848" y="15382"/>
                  </a:cubicBezTo>
                  <a:cubicBezTo>
                    <a:pt x="9876" y="15382"/>
                    <a:pt x="9899" y="15375"/>
                    <a:pt x="9918" y="15359"/>
                  </a:cubicBezTo>
                  <a:cubicBezTo>
                    <a:pt x="10323" y="15026"/>
                    <a:pt x="10597" y="10942"/>
                    <a:pt x="10751" y="10537"/>
                  </a:cubicBezTo>
                  <a:cubicBezTo>
                    <a:pt x="10894" y="10144"/>
                    <a:pt x="13859" y="9382"/>
                    <a:pt x="14097" y="8323"/>
                  </a:cubicBezTo>
                  <a:cubicBezTo>
                    <a:pt x="14383" y="7120"/>
                    <a:pt x="10311" y="5049"/>
                    <a:pt x="10073" y="4560"/>
                  </a:cubicBezTo>
                  <a:cubicBezTo>
                    <a:pt x="9835" y="4074"/>
                    <a:pt x="9444" y="0"/>
                    <a:pt x="89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"/>
            <p:cNvSpPr/>
            <p:nvPr/>
          </p:nvSpPr>
          <p:spPr>
            <a:xfrm>
              <a:off x="2564900" y="1928650"/>
              <a:ext cx="66400" cy="30075"/>
            </a:xfrm>
            <a:custGeom>
              <a:avLst/>
              <a:gdLst/>
              <a:ahLst/>
              <a:cxnLst/>
              <a:rect l="l" t="t" r="r" b="b"/>
              <a:pathLst>
                <a:path w="2656" h="1203" extrusionOk="0">
                  <a:moveTo>
                    <a:pt x="131" y="0"/>
                  </a:moveTo>
                  <a:cubicBezTo>
                    <a:pt x="84" y="0"/>
                    <a:pt x="36" y="12"/>
                    <a:pt x="36" y="60"/>
                  </a:cubicBezTo>
                  <a:cubicBezTo>
                    <a:pt x="0" y="119"/>
                    <a:pt x="24" y="179"/>
                    <a:pt x="60" y="214"/>
                  </a:cubicBezTo>
                  <a:cubicBezTo>
                    <a:pt x="60" y="214"/>
                    <a:pt x="214" y="298"/>
                    <a:pt x="441" y="417"/>
                  </a:cubicBezTo>
                  <a:cubicBezTo>
                    <a:pt x="655" y="536"/>
                    <a:pt x="953" y="667"/>
                    <a:pt x="1274" y="810"/>
                  </a:cubicBezTo>
                  <a:cubicBezTo>
                    <a:pt x="1429" y="845"/>
                    <a:pt x="1584" y="905"/>
                    <a:pt x="1727" y="965"/>
                  </a:cubicBezTo>
                  <a:cubicBezTo>
                    <a:pt x="1881" y="1024"/>
                    <a:pt x="2012" y="1060"/>
                    <a:pt x="2131" y="1107"/>
                  </a:cubicBezTo>
                  <a:cubicBezTo>
                    <a:pt x="2370" y="1179"/>
                    <a:pt x="2536" y="1203"/>
                    <a:pt x="2536" y="1203"/>
                  </a:cubicBezTo>
                  <a:cubicBezTo>
                    <a:pt x="2584" y="1203"/>
                    <a:pt x="2631" y="1191"/>
                    <a:pt x="2643" y="1143"/>
                  </a:cubicBezTo>
                  <a:cubicBezTo>
                    <a:pt x="2655" y="1084"/>
                    <a:pt x="2643" y="1024"/>
                    <a:pt x="2596" y="1000"/>
                  </a:cubicBezTo>
                  <a:cubicBezTo>
                    <a:pt x="2596" y="1000"/>
                    <a:pt x="2453" y="905"/>
                    <a:pt x="2227" y="786"/>
                  </a:cubicBezTo>
                  <a:cubicBezTo>
                    <a:pt x="2108" y="726"/>
                    <a:pt x="1989" y="655"/>
                    <a:pt x="1834" y="595"/>
                  </a:cubicBezTo>
                  <a:cubicBezTo>
                    <a:pt x="1703" y="536"/>
                    <a:pt x="1536" y="476"/>
                    <a:pt x="1393" y="405"/>
                  </a:cubicBezTo>
                  <a:cubicBezTo>
                    <a:pt x="1084" y="286"/>
                    <a:pt x="762" y="179"/>
                    <a:pt x="524" y="107"/>
                  </a:cubicBezTo>
                  <a:cubicBezTo>
                    <a:pt x="286" y="36"/>
                    <a:pt x="131" y="0"/>
                    <a:pt x="1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"/>
            <p:cNvSpPr/>
            <p:nvPr/>
          </p:nvSpPr>
          <p:spPr>
            <a:xfrm>
              <a:off x="2716100" y="1836550"/>
              <a:ext cx="31275" cy="100850"/>
            </a:xfrm>
            <a:custGeom>
              <a:avLst/>
              <a:gdLst/>
              <a:ahLst/>
              <a:cxnLst/>
              <a:rect l="l" t="t" r="r" b="b"/>
              <a:pathLst>
                <a:path w="1251" h="4034" extrusionOk="0">
                  <a:moveTo>
                    <a:pt x="1117" y="1"/>
                  </a:moveTo>
                  <a:cubicBezTo>
                    <a:pt x="1083" y="1"/>
                    <a:pt x="1043" y="18"/>
                    <a:pt x="1024" y="65"/>
                  </a:cubicBezTo>
                  <a:cubicBezTo>
                    <a:pt x="1024" y="65"/>
                    <a:pt x="941" y="291"/>
                    <a:pt x="822" y="648"/>
                  </a:cubicBezTo>
                  <a:cubicBezTo>
                    <a:pt x="703" y="1005"/>
                    <a:pt x="572" y="1481"/>
                    <a:pt x="429" y="1958"/>
                  </a:cubicBezTo>
                  <a:cubicBezTo>
                    <a:pt x="370" y="2208"/>
                    <a:pt x="310" y="2446"/>
                    <a:pt x="251" y="2672"/>
                  </a:cubicBezTo>
                  <a:cubicBezTo>
                    <a:pt x="215" y="2898"/>
                    <a:pt x="167" y="3113"/>
                    <a:pt x="120" y="3291"/>
                  </a:cubicBezTo>
                  <a:cubicBezTo>
                    <a:pt x="48" y="3648"/>
                    <a:pt x="1" y="3910"/>
                    <a:pt x="1" y="3910"/>
                  </a:cubicBezTo>
                  <a:cubicBezTo>
                    <a:pt x="1" y="3946"/>
                    <a:pt x="12" y="4006"/>
                    <a:pt x="60" y="4029"/>
                  </a:cubicBezTo>
                  <a:cubicBezTo>
                    <a:pt x="71" y="4032"/>
                    <a:pt x="82" y="4034"/>
                    <a:pt x="93" y="4034"/>
                  </a:cubicBezTo>
                  <a:cubicBezTo>
                    <a:pt x="132" y="4034"/>
                    <a:pt x="170" y="4016"/>
                    <a:pt x="179" y="3970"/>
                  </a:cubicBezTo>
                  <a:cubicBezTo>
                    <a:pt x="179" y="3970"/>
                    <a:pt x="274" y="3744"/>
                    <a:pt x="393" y="3386"/>
                  </a:cubicBezTo>
                  <a:cubicBezTo>
                    <a:pt x="453" y="3208"/>
                    <a:pt x="524" y="3005"/>
                    <a:pt x="584" y="2779"/>
                  </a:cubicBezTo>
                  <a:cubicBezTo>
                    <a:pt x="655" y="2553"/>
                    <a:pt x="715" y="2315"/>
                    <a:pt x="786" y="2077"/>
                  </a:cubicBezTo>
                  <a:cubicBezTo>
                    <a:pt x="929" y="1589"/>
                    <a:pt x="1048" y="1112"/>
                    <a:pt x="1120" y="743"/>
                  </a:cubicBezTo>
                  <a:cubicBezTo>
                    <a:pt x="1191" y="374"/>
                    <a:pt x="1239" y="124"/>
                    <a:pt x="1239" y="124"/>
                  </a:cubicBezTo>
                  <a:cubicBezTo>
                    <a:pt x="1251" y="88"/>
                    <a:pt x="1227" y="41"/>
                    <a:pt x="1144" y="5"/>
                  </a:cubicBezTo>
                  <a:cubicBezTo>
                    <a:pt x="1136" y="2"/>
                    <a:pt x="1126" y="1"/>
                    <a:pt x="11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3"/>
            <p:cNvSpPr/>
            <p:nvPr/>
          </p:nvSpPr>
          <p:spPr>
            <a:xfrm>
              <a:off x="2594950" y="2035050"/>
              <a:ext cx="67000" cy="67075"/>
            </a:xfrm>
            <a:custGeom>
              <a:avLst/>
              <a:gdLst/>
              <a:ahLst/>
              <a:cxnLst/>
              <a:rect l="l" t="t" r="r" b="b"/>
              <a:pathLst>
                <a:path w="2680" h="2683" extrusionOk="0">
                  <a:moveTo>
                    <a:pt x="2560" y="1"/>
                  </a:moveTo>
                  <a:cubicBezTo>
                    <a:pt x="2542" y="1"/>
                    <a:pt x="2525" y="6"/>
                    <a:pt x="2513" y="18"/>
                  </a:cubicBezTo>
                  <a:cubicBezTo>
                    <a:pt x="2513" y="18"/>
                    <a:pt x="2346" y="149"/>
                    <a:pt x="2096" y="376"/>
                  </a:cubicBezTo>
                  <a:cubicBezTo>
                    <a:pt x="1977" y="483"/>
                    <a:pt x="1822" y="602"/>
                    <a:pt x="1679" y="745"/>
                  </a:cubicBezTo>
                  <a:cubicBezTo>
                    <a:pt x="1525" y="876"/>
                    <a:pt x="1382" y="1042"/>
                    <a:pt x="1215" y="1197"/>
                  </a:cubicBezTo>
                  <a:cubicBezTo>
                    <a:pt x="906" y="1507"/>
                    <a:pt x="608" y="1828"/>
                    <a:pt x="382" y="2090"/>
                  </a:cubicBezTo>
                  <a:cubicBezTo>
                    <a:pt x="155" y="2340"/>
                    <a:pt x="25" y="2519"/>
                    <a:pt x="25" y="2519"/>
                  </a:cubicBezTo>
                  <a:cubicBezTo>
                    <a:pt x="13" y="2543"/>
                    <a:pt x="1" y="2602"/>
                    <a:pt x="25" y="2638"/>
                  </a:cubicBezTo>
                  <a:cubicBezTo>
                    <a:pt x="39" y="2667"/>
                    <a:pt x="71" y="2682"/>
                    <a:pt x="102" y="2682"/>
                  </a:cubicBezTo>
                  <a:cubicBezTo>
                    <a:pt x="122" y="2682"/>
                    <a:pt x="141" y="2676"/>
                    <a:pt x="155" y="2662"/>
                  </a:cubicBezTo>
                  <a:cubicBezTo>
                    <a:pt x="155" y="2662"/>
                    <a:pt x="322" y="2543"/>
                    <a:pt x="572" y="2328"/>
                  </a:cubicBezTo>
                  <a:cubicBezTo>
                    <a:pt x="810" y="2102"/>
                    <a:pt x="1144" y="1804"/>
                    <a:pt x="1453" y="1495"/>
                  </a:cubicBezTo>
                  <a:cubicBezTo>
                    <a:pt x="1596" y="1340"/>
                    <a:pt x="1751" y="1173"/>
                    <a:pt x="1894" y="1030"/>
                  </a:cubicBezTo>
                  <a:cubicBezTo>
                    <a:pt x="2049" y="876"/>
                    <a:pt x="2168" y="733"/>
                    <a:pt x="2287" y="614"/>
                  </a:cubicBezTo>
                  <a:cubicBezTo>
                    <a:pt x="2513" y="364"/>
                    <a:pt x="2644" y="185"/>
                    <a:pt x="2644" y="185"/>
                  </a:cubicBezTo>
                  <a:cubicBezTo>
                    <a:pt x="2656" y="138"/>
                    <a:pt x="2680" y="90"/>
                    <a:pt x="2644" y="42"/>
                  </a:cubicBezTo>
                  <a:cubicBezTo>
                    <a:pt x="2628" y="19"/>
                    <a:pt x="2593" y="1"/>
                    <a:pt x="25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3"/>
            <p:cNvSpPr/>
            <p:nvPr/>
          </p:nvSpPr>
          <p:spPr>
            <a:xfrm>
              <a:off x="2731275" y="2042350"/>
              <a:ext cx="26225" cy="82775"/>
            </a:xfrm>
            <a:custGeom>
              <a:avLst/>
              <a:gdLst/>
              <a:ahLst/>
              <a:cxnLst/>
              <a:rect l="l" t="t" r="r" b="b"/>
              <a:pathLst>
                <a:path w="1049" h="3311" extrusionOk="0">
                  <a:moveTo>
                    <a:pt x="72" y="0"/>
                  </a:moveTo>
                  <a:cubicBezTo>
                    <a:pt x="36" y="0"/>
                    <a:pt x="1" y="72"/>
                    <a:pt x="1" y="131"/>
                  </a:cubicBezTo>
                  <a:cubicBezTo>
                    <a:pt x="1" y="131"/>
                    <a:pt x="36" y="334"/>
                    <a:pt x="96" y="631"/>
                  </a:cubicBezTo>
                  <a:cubicBezTo>
                    <a:pt x="156" y="929"/>
                    <a:pt x="239" y="1334"/>
                    <a:pt x="346" y="1715"/>
                  </a:cubicBezTo>
                  <a:cubicBezTo>
                    <a:pt x="406" y="1917"/>
                    <a:pt x="465" y="2108"/>
                    <a:pt x="513" y="2286"/>
                  </a:cubicBezTo>
                  <a:cubicBezTo>
                    <a:pt x="572" y="2465"/>
                    <a:pt x="632" y="2632"/>
                    <a:pt x="679" y="2774"/>
                  </a:cubicBezTo>
                  <a:cubicBezTo>
                    <a:pt x="775" y="3060"/>
                    <a:pt x="858" y="3251"/>
                    <a:pt x="858" y="3251"/>
                  </a:cubicBezTo>
                  <a:cubicBezTo>
                    <a:pt x="870" y="3298"/>
                    <a:pt x="918" y="3310"/>
                    <a:pt x="953" y="3310"/>
                  </a:cubicBezTo>
                  <a:cubicBezTo>
                    <a:pt x="1001" y="3310"/>
                    <a:pt x="1049" y="3251"/>
                    <a:pt x="1037" y="3191"/>
                  </a:cubicBezTo>
                  <a:cubicBezTo>
                    <a:pt x="1037" y="3191"/>
                    <a:pt x="1001" y="2989"/>
                    <a:pt x="941" y="2691"/>
                  </a:cubicBezTo>
                  <a:cubicBezTo>
                    <a:pt x="918" y="2536"/>
                    <a:pt x="882" y="2358"/>
                    <a:pt x="834" y="2179"/>
                  </a:cubicBezTo>
                  <a:lnTo>
                    <a:pt x="703" y="1596"/>
                  </a:lnTo>
                  <a:cubicBezTo>
                    <a:pt x="596" y="1215"/>
                    <a:pt x="501" y="822"/>
                    <a:pt x="394" y="548"/>
                  </a:cubicBezTo>
                  <a:cubicBezTo>
                    <a:pt x="287" y="250"/>
                    <a:pt x="215" y="72"/>
                    <a:pt x="215" y="72"/>
                  </a:cubicBezTo>
                  <a:cubicBezTo>
                    <a:pt x="203" y="36"/>
                    <a:pt x="156" y="0"/>
                    <a:pt x="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"/>
            <p:cNvSpPr/>
            <p:nvPr/>
          </p:nvSpPr>
          <p:spPr>
            <a:xfrm>
              <a:off x="2779800" y="2000675"/>
              <a:ext cx="64325" cy="11150"/>
            </a:xfrm>
            <a:custGeom>
              <a:avLst/>
              <a:gdLst/>
              <a:ahLst/>
              <a:cxnLst/>
              <a:rect l="l" t="t" r="r" b="b"/>
              <a:pathLst>
                <a:path w="2573" h="446" extrusionOk="0">
                  <a:moveTo>
                    <a:pt x="1727" y="0"/>
                  </a:moveTo>
                  <a:cubicBezTo>
                    <a:pt x="1572" y="0"/>
                    <a:pt x="1429" y="24"/>
                    <a:pt x="1274" y="24"/>
                  </a:cubicBezTo>
                  <a:cubicBezTo>
                    <a:pt x="977" y="36"/>
                    <a:pt x="679" y="60"/>
                    <a:pt x="465" y="108"/>
                  </a:cubicBezTo>
                  <a:cubicBezTo>
                    <a:pt x="239" y="143"/>
                    <a:pt x="84" y="179"/>
                    <a:pt x="84" y="179"/>
                  </a:cubicBezTo>
                  <a:cubicBezTo>
                    <a:pt x="48" y="203"/>
                    <a:pt x="12" y="227"/>
                    <a:pt x="0" y="286"/>
                  </a:cubicBezTo>
                  <a:cubicBezTo>
                    <a:pt x="0" y="346"/>
                    <a:pt x="24" y="393"/>
                    <a:pt x="84" y="405"/>
                  </a:cubicBezTo>
                  <a:cubicBezTo>
                    <a:pt x="84" y="405"/>
                    <a:pt x="239" y="417"/>
                    <a:pt x="465" y="441"/>
                  </a:cubicBezTo>
                  <a:cubicBezTo>
                    <a:pt x="529" y="444"/>
                    <a:pt x="597" y="446"/>
                    <a:pt x="668" y="446"/>
                  </a:cubicBezTo>
                  <a:cubicBezTo>
                    <a:pt x="862" y="446"/>
                    <a:pt x="1080" y="435"/>
                    <a:pt x="1298" y="417"/>
                  </a:cubicBezTo>
                  <a:cubicBezTo>
                    <a:pt x="1441" y="405"/>
                    <a:pt x="1608" y="393"/>
                    <a:pt x="1739" y="381"/>
                  </a:cubicBezTo>
                  <a:cubicBezTo>
                    <a:pt x="1894" y="358"/>
                    <a:pt x="2013" y="334"/>
                    <a:pt x="2132" y="322"/>
                  </a:cubicBezTo>
                  <a:cubicBezTo>
                    <a:pt x="2346" y="286"/>
                    <a:pt x="2501" y="239"/>
                    <a:pt x="2501" y="239"/>
                  </a:cubicBezTo>
                  <a:cubicBezTo>
                    <a:pt x="2548" y="239"/>
                    <a:pt x="2572" y="203"/>
                    <a:pt x="2572" y="155"/>
                  </a:cubicBezTo>
                  <a:cubicBezTo>
                    <a:pt x="2572" y="96"/>
                    <a:pt x="2525" y="48"/>
                    <a:pt x="2489" y="36"/>
                  </a:cubicBezTo>
                  <a:cubicBezTo>
                    <a:pt x="2489" y="36"/>
                    <a:pt x="2334" y="24"/>
                    <a:pt x="21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3" name="Google Shape;263;p3"/>
          <p:cNvGrpSpPr/>
          <p:nvPr/>
        </p:nvGrpSpPr>
        <p:grpSpPr>
          <a:xfrm>
            <a:off x="-50" y="2788000"/>
            <a:ext cx="9287500" cy="2355315"/>
            <a:chOff x="-50" y="2788000"/>
            <a:chExt cx="9287500" cy="2355315"/>
          </a:xfrm>
        </p:grpSpPr>
        <p:sp>
          <p:nvSpPr>
            <p:cNvPr id="264" name="Google Shape;264;p3"/>
            <p:cNvSpPr/>
            <p:nvPr/>
          </p:nvSpPr>
          <p:spPr>
            <a:xfrm>
              <a:off x="-50" y="2788000"/>
              <a:ext cx="9287500" cy="1942455"/>
            </a:xfrm>
            <a:custGeom>
              <a:avLst/>
              <a:gdLst/>
              <a:ahLst/>
              <a:cxnLst/>
              <a:rect l="l" t="t" r="r" b="b"/>
              <a:pathLst>
                <a:path w="80094" h="16763" extrusionOk="0">
                  <a:moveTo>
                    <a:pt x="6243" y="1"/>
                  </a:moveTo>
                  <a:cubicBezTo>
                    <a:pt x="5631" y="1"/>
                    <a:pt x="5015" y="38"/>
                    <a:pt x="4406" y="109"/>
                  </a:cubicBezTo>
                  <a:cubicBezTo>
                    <a:pt x="3096" y="276"/>
                    <a:pt x="1393" y="800"/>
                    <a:pt x="0" y="1526"/>
                  </a:cubicBezTo>
                  <a:lnTo>
                    <a:pt x="0" y="7741"/>
                  </a:lnTo>
                  <a:cubicBezTo>
                    <a:pt x="194" y="7757"/>
                    <a:pt x="387" y="7764"/>
                    <a:pt x="580" y="7764"/>
                  </a:cubicBezTo>
                  <a:cubicBezTo>
                    <a:pt x="2986" y="7764"/>
                    <a:pt x="5338" y="6607"/>
                    <a:pt x="7608" y="6276"/>
                  </a:cubicBezTo>
                  <a:cubicBezTo>
                    <a:pt x="7987" y="6220"/>
                    <a:pt x="8329" y="6194"/>
                    <a:pt x="8642" y="6194"/>
                  </a:cubicBezTo>
                  <a:cubicBezTo>
                    <a:pt x="10453" y="6194"/>
                    <a:pt x="11334" y="7055"/>
                    <a:pt x="12907" y="7908"/>
                  </a:cubicBezTo>
                  <a:cubicBezTo>
                    <a:pt x="16098" y="9622"/>
                    <a:pt x="19157" y="10646"/>
                    <a:pt x="23122" y="11182"/>
                  </a:cubicBezTo>
                  <a:cubicBezTo>
                    <a:pt x="24092" y="11315"/>
                    <a:pt x="25048" y="11373"/>
                    <a:pt x="25994" y="11373"/>
                  </a:cubicBezTo>
                  <a:cubicBezTo>
                    <a:pt x="32544" y="11373"/>
                    <a:pt x="38574" y="8580"/>
                    <a:pt x="45139" y="8580"/>
                  </a:cubicBezTo>
                  <a:cubicBezTo>
                    <a:pt x="45592" y="8580"/>
                    <a:pt x="46048" y="8594"/>
                    <a:pt x="46506" y="8622"/>
                  </a:cubicBezTo>
                  <a:cubicBezTo>
                    <a:pt x="49459" y="8801"/>
                    <a:pt x="52245" y="10682"/>
                    <a:pt x="54662" y="11765"/>
                  </a:cubicBezTo>
                  <a:cubicBezTo>
                    <a:pt x="57841" y="13206"/>
                    <a:pt x="60972" y="14516"/>
                    <a:pt x="64806" y="14908"/>
                  </a:cubicBezTo>
                  <a:cubicBezTo>
                    <a:pt x="66932" y="15126"/>
                    <a:pt x="74349" y="16762"/>
                    <a:pt x="77358" y="16762"/>
                  </a:cubicBezTo>
                  <a:cubicBezTo>
                    <a:pt x="77635" y="16762"/>
                    <a:pt x="77875" y="16748"/>
                    <a:pt x="78070" y="16718"/>
                  </a:cubicBezTo>
                  <a:cubicBezTo>
                    <a:pt x="80094" y="16409"/>
                    <a:pt x="76998" y="13361"/>
                    <a:pt x="76772" y="11765"/>
                  </a:cubicBezTo>
                  <a:cubicBezTo>
                    <a:pt x="76009" y="12137"/>
                    <a:pt x="75049" y="12243"/>
                    <a:pt x="74072" y="12243"/>
                  </a:cubicBezTo>
                  <a:cubicBezTo>
                    <a:pt x="73236" y="12243"/>
                    <a:pt x="72387" y="12165"/>
                    <a:pt x="71640" y="12110"/>
                  </a:cubicBezTo>
                  <a:cubicBezTo>
                    <a:pt x="68378" y="11884"/>
                    <a:pt x="65056" y="11313"/>
                    <a:pt x="62175" y="10229"/>
                  </a:cubicBezTo>
                  <a:cubicBezTo>
                    <a:pt x="59924" y="9384"/>
                    <a:pt x="57948" y="8158"/>
                    <a:pt x="55960" y="7050"/>
                  </a:cubicBezTo>
                  <a:cubicBezTo>
                    <a:pt x="52959" y="5348"/>
                    <a:pt x="49911" y="4621"/>
                    <a:pt x="45958" y="4348"/>
                  </a:cubicBezTo>
                  <a:cubicBezTo>
                    <a:pt x="45165" y="4296"/>
                    <a:pt x="44390" y="4271"/>
                    <a:pt x="43629" y="4271"/>
                  </a:cubicBezTo>
                  <a:cubicBezTo>
                    <a:pt x="40555" y="4271"/>
                    <a:pt x="37697" y="4668"/>
                    <a:pt x="34624" y="5241"/>
                  </a:cubicBezTo>
                  <a:cubicBezTo>
                    <a:pt x="31986" y="5727"/>
                    <a:pt x="29721" y="6331"/>
                    <a:pt x="26999" y="6331"/>
                  </a:cubicBezTo>
                  <a:cubicBezTo>
                    <a:pt x="26724" y="6331"/>
                    <a:pt x="26444" y="6325"/>
                    <a:pt x="26158" y="6312"/>
                  </a:cubicBezTo>
                  <a:cubicBezTo>
                    <a:pt x="20360" y="6098"/>
                    <a:pt x="15502" y="3026"/>
                    <a:pt x="10954" y="931"/>
                  </a:cubicBezTo>
                  <a:cubicBezTo>
                    <a:pt x="9536" y="278"/>
                    <a:pt x="7902" y="1"/>
                    <a:pt x="62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"/>
            <p:cNvSpPr/>
            <p:nvPr/>
          </p:nvSpPr>
          <p:spPr>
            <a:xfrm>
              <a:off x="-50" y="3046056"/>
              <a:ext cx="8918871" cy="1754501"/>
            </a:xfrm>
            <a:custGeom>
              <a:avLst/>
              <a:gdLst/>
              <a:ahLst/>
              <a:cxnLst/>
              <a:rect l="l" t="t" r="r" b="b"/>
              <a:pathLst>
                <a:path w="76915" h="15141" extrusionOk="0">
                  <a:moveTo>
                    <a:pt x="6169" y="0"/>
                  </a:moveTo>
                  <a:cubicBezTo>
                    <a:pt x="5558" y="0"/>
                    <a:pt x="4944" y="38"/>
                    <a:pt x="4334" y="108"/>
                  </a:cubicBezTo>
                  <a:cubicBezTo>
                    <a:pt x="3060" y="275"/>
                    <a:pt x="1370" y="787"/>
                    <a:pt x="0" y="1478"/>
                  </a:cubicBezTo>
                  <a:lnTo>
                    <a:pt x="0" y="7752"/>
                  </a:lnTo>
                  <a:cubicBezTo>
                    <a:pt x="164" y="7764"/>
                    <a:pt x="327" y="7769"/>
                    <a:pt x="490" y="7769"/>
                  </a:cubicBezTo>
                  <a:cubicBezTo>
                    <a:pt x="2902" y="7769"/>
                    <a:pt x="5251" y="6599"/>
                    <a:pt x="7537" y="6276"/>
                  </a:cubicBezTo>
                  <a:cubicBezTo>
                    <a:pt x="7906" y="6223"/>
                    <a:pt x="8240" y="6198"/>
                    <a:pt x="8548" y="6198"/>
                  </a:cubicBezTo>
                  <a:cubicBezTo>
                    <a:pt x="10374" y="6198"/>
                    <a:pt x="11256" y="7063"/>
                    <a:pt x="12835" y="7919"/>
                  </a:cubicBezTo>
                  <a:cubicBezTo>
                    <a:pt x="16014" y="9622"/>
                    <a:pt x="19086" y="10657"/>
                    <a:pt x="23039" y="11193"/>
                  </a:cubicBezTo>
                  <a:cubicBezTo>
                    <a:pt x="24000" y="11324"/>
                    <a:pt x="24947" y="11381"/>
                    <a:pt x="25884" y="11381"/>
                  </a:cubicBezTo>
                  <a:cubicBezTo>
                    <a:pt x="32436" y="11381"/>
                    <a:pt x="38473" y="8590"/>
                    <a:pt x="45027" y="8590"/>
                  </a:cubicBezTo>
                  <a:cubicBezTo>
                    <a:pt x="45489" y="8590"/>
                    <a:pt x="45955" y="8604"/>
                    <a:pt x="46423" y="8633"/>
                  </a:cubicBezTo>
                  <a:cubicBezTo>
                    <a:pt x="49387" y="8812"/>
                    <a:pt x="52174" y="10681"/>
                    <a:pt x="54579" y="11765"/>
                  </a:cubicBezTo>
                  <a:cubicBezTo>
                    <a:pt x="57769" y="13217"/>
                    <a:pt x="60889" y="14527"/>
                    <a:pt x="64735" y="14908"/>
                  </a:cubicBezTo>
                  <a:cubicBezTo>
                    <a:pt x="66030" y="15041"/>
                    <a:pt x="67373" y="15140"/>
                    <a:pt x="68711" y="15140"/>
                  </a:cubicBezTo>
                  <a:cubicBezTo>
                    <a:pt x="69771" y="15140"/>
                    <a:pt x="70828" y="15078"/>
                    <a:pt x="71855" y="14920"/>
                  </a:cubicBezTo>
                  <a:cubicBezTo>
                    <a:pt x="73891" y="14610"/>
                    <a:pt x="76915" y="13360"/>
                    <a:pt x="76712" y="11765"/>
                  </a:cubicBezTo>
                  <a:lnTo>
                    <a:pt x="76712" y="11765"/>
                  </a:lnTo>
                  <a:cubicBezTo>
                    <a:pt x="75954" y="12137"/>
                    <a:pt x="75005" y="12242"/>
                    <a:pt x="74039" y="12242"/>
                  </a:cubicBezTo>
                  <a:cubicBezTo>
                    <a:pt x="73184" y="12242"/>
                    <a:pt x="72317" y="12160"/>
                    <a:pt x="71557" y="12110"/>
                  </a:cubicBezTo>
                  <a:cubicBezTo>
                    <a:pt x="68306" y="11884"/>
                    <a:pt x="64985" y="11324"/>
                    <a:pt x="62091" y="10229"/>
                  </a:cubicBezTo>
                  <a:cubicBezTo>
                    <a:pt x="59853" y="9383"/>
                    <a:pt x="57865" y="8169"/>
                    <a:pt x="55888" y="7050"/>
                  </a:cubicBezTo>
                  <a:cubicBezTo>
                    <a:pt x="52888" y="5359"/>
                    <a:pt x="49828" y="4621"/>
                    <a:pt x="45887" y="4359"/>
                  </a:cubicBezTo>
                  <a:cubicBezTo>
                    <a:pt x="45081" y="4304"/>
                    <a:pt x="44295" y="4278"/>
                    <a:pt x="43523" y="4278"/>
                  </a:cubicBezTo>
                  <a:cubicBezTo>
                    <a:pt x="40462" y="4278"/>
                    <a:pt x="37614" y="4682"/>
                    <a:pt x="34552" y="5252"/>
                  </a:cubicBezTo>
                  <a:cubicBezTo>
                    <a:pt x="31898" y="5741"/>
                    <a:pt x="29622" y="6340"/>
                    <a:pt x="26870" y="6340"/>
                  </a:cubicBezTo>
                  <a:cubicBezTo>
                    <a:pt x="26609" y="6340"/>
                    <a:pt x="26345" y="6335"/>
                    <a:pt x="26075" y="6324"/>
                  </a:cubicBezTo>
                  <a:cubicBezTo>
                    <a:pt x="20289" y="6097"/>
                    <a:pt x="15419" y="3025"/>
                    <a:pt x="10883" y="930"/>
                  </a:cubicBezTo>
                  <a:cubicBezTo>
                    <a:pt x="9456" y="278"/>
                    <a:pt x="7826" y="0"/>
                    <a:pt x="6169" y="0"/>
                  </a:cubicBezTo>
                  <a:close/>
                </a:path>
              </a:pathLst>
            </a:custGeom>
            <a:solidFill>
              <a:srgbClr val="AED2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"/>
            <p:cNvSpPr/>
            <p:nvPr/>
          </p:nvSpPr>
          <p:spPr>
            <a:xfrm>
              <a:off x="1342" y="3468541"/>
              <a:ext cx="9141162" cy="1670722"/>
            </a:xfrm>
            <a:custGeom>
              <a:avLst/>
              <a:gdLst/>
              <a:ahLst/>
              <a:cxnLst/>
              <a:rect l="l" t="t" r="r" b="b"/>
              <a:pathLst>
                <a:path w="78832" h="14418" extrusionOk="0">
                  <a:moveTo>
                    <a:pt x="7078" y="1"/>
                  </a:moveTo>
                  <a:cubicBezTo>
                    <a:pt x="4536" y="1"/>
                    <a:pt x="2195" y="1220"/>
                    <a:pt x="0" y="2094"/>
                  </a:cubicBezTo>
                  <a:lnTo>
                    <a:pt x="0" y="14417"/>
                  </a:lnTo>
                  <a:lnTo>
                    <a:pt x="78415" y="14417"/>
                  </a:lnTo>
                  <a:cubicBezTo>
                    <a:pt x="78486" y="12810"/>
                    <a:pt x="78832" y="11119"/>
                    <a:pt x="77772" y="9714"/>
                  </a:cubicBezTo>
                  <a:cubicBezTo>
                    <a:pt x="76379" y="9726"/>
                    <a:pt x="74902" y="10321"/>
                    <a:pt x="73474" y="10476"/>
                  </a:cubicBezTo>
                  <a:cubicBezTo>
                    <a:pt x="72200" y="10596"/>
                    <a:pt x="70956" y="10641"/>
                    <a:pt x="69715" y="10641"/>
                  </a:cubicBezTo>
                  <a:cubicBezTo>
                    <a:pt x="68243" y="10641"/>
                    <a:pt x="66776" y="10577"/>
                    <a:pt x="65270" y="10500"/>
                  </a:cubicBezTo>
                  <a:cubicBezTo>
                    <a:pt x="61591" y="10333"/>
                    <a:pt x="57948" y="9535"/>
                    <a:pt x="55162" y="7916"/>
                  </a:cubicBezTo>
                  <a:cubicBezTo>
                    <a:pt x="52924" y="6607"/>
                    <a:pt x="51054" y="5225"/>
                    <a:pt x="48256" y="4392"/>
                  </a:cubicBezTo>
                  <a:cubicBezTo>
                    <a:pt x="46141" y="3759"/>
                    <a:pt x="44300" y="3478"/>
                    <a:pt x="42489" y="3478"/>
                  </a:cubicBezTo>
                  <a:cubicBezTo>
                    <a:pt x="40415" y="3478"/>
                    <a:pt x="38381" y="3846"/>
                    <a:pt x="36017" y="4475"/>
                  </a:cubicBezTo>
                  <a:cubicBezTo>
                    <a:pt x="34654" y="4828"/>
                    <a:pt x="32986" y="5117"/>
                    <a:pt x="31400" y="5117"/>
                  </a:cubicBezTo>
                  <a:cubicBezTo>
                    <a:pt x="30256" y="5117"/>
                    <a:pt x="29155" y="4967"/>
                    <a:pt x="28242" y="4583"/>
                  </a:cubicBezTo>
                  <a:cubicBezTo>
                    <a:pt x="27653" y="4332"/>
                    <a:pt x="26839" y="4244"/>
                    <a:pt x="26022" y="4244"/>
                  </a:cubicBezTo>
                  <a:cubicBezTo>
                    <a:pt x="24739" y="4244"/>
                    <a:pt x="23447" y="4461"/>
                    <a:pt x="23003" y="4606"/>
                  </a:cubicBezTo>
                  <a:cubicBezTo>
                    <a:pt x="22185" y="4879"/>
                    <a:pt x="21525" y="4987"/>
                    <a:pt x="20718" y="4987"/>
                  </a:cubicBezTo>
                  <a:cubicBezTo>
                    <a:pt x="20398" y="4987"/>
                    <a:pt x="20055" y="4970"/>
                    <a:pt x="19669" y="4940"/>
                  </a:cubicBezTo>
                  <a:cubicBezTo>
                    <a:pt x="16336" y="4666"/>
                    <a:pt x="14062" y="3404"/>
                    <a:pt x="11728" y="1892"/>
                  </a:cubicBezTo>
                  <a:cubicBezTo>
                    <a:pt x="10752" y="1261"/>
                    <a:pt x="9549" y="284"/>
                    <a:pt x="8192" y="82"/>
                  </a:cubicBezTo>
                  <a:cubicBezTo>
                    <a:pt x="7816" y="26"/>
                    <a:pt x="7445" y="1"/>
                    <a:pt x="7078" y="1"/>
                  </a:cubicBezTo>
                  <a:close/>
                </a:path>
              </a:pathLst>
            </a:custGeom>
            <a:solidFill>
              <a:srgbClr val="8FC7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3"/>
            <p:cNvSpPr/>
            <p:nvPr/>
          </p:nvSpPr>
          <p:spPr>
            <a:xfrm>
              <a:off x="1342" y="3992649"/>
              <a:ext cx="7175102" cy="1146608"/>
            </a:xfrm>
            <a:custGeom>
              <a:avLst/>
              <a:gdLst/>
              <a:ahLst/>
              <a:cxnLst/>
              <a:rect l="l" t="t" r="r" b="b"/>
              <a:pathLst>
                <a:path w="61877" h="9895" extrusionOk="0">
                  <a:moveTo>
                    <a:pt x="8517" y="0"/>
                  </a:moveTo>
                  <a:cubicBezTo>
                    <a:pt x="5407" y="0"/>
                    <a:pt x="2585" y="1831"/>
                    <a:pt x="0" y="2607"/>
                  </a:cubicBezTo>
                  <a:lnTo>
                    <a:pt x="0" y="9894"/>
                  </a:lnTo>
                  <a:lnTo>
                    <a:pt x="61877" y="9894"/>
                  </a:lnTo>
                  <a:cubicBezTo>
                    <a:pt x="59960" y="9465"/>
                    <a:pt x="58162" y="8822"/>
                    <a:pt x="56614" y="7918"/>
                  </a:cubicBezTo>
                  <a:cubicBezTo>
                    <a:pt x="54364" y="6608"/>
                    <a:pt x="52495" y="5215"/>
                    <a:pt x="49709" y="4393"/>
                  </a:cubicBezTo>
                  <a:cubicBezTo>
                    <a:pt x="47588" y="3760"/>
                    <a:pt x="45744" y="3480"/>
                    <a:pt x="43931" y="3480"/>
                  </a:cubicBezTo>
                  <a:cubicBezTo>
                    <a:pt x="41856" y="3480"/>
                    <a:pt x="39821" y="3848"/>
                    <a:pt x="37457" y="4477"/>
                  </a:cubicBezTo>
                  <a:cubicBezTo>
                    <a:pt x="36101" y="4830"/>
                    <a:pt x="34432" y="5118"/>
                    <a:pt x="32844" y="5118"/>
                  </a:cubicBezTo>
                  <a:cubicBezTo>
                    <a:pt x="31699" y="5118"/>
                    <a:pt x="30595" y="4968"/>
                    <a:pt x="29683" y="4584"/>
                  </a:cubicBezTo>
                  <a:cubicBezTo>
                    <a:pt x="29094" y="4334"/>
                    <a:pt x="28282" y="4246"/>
                    <a:pt x="27466" y="4246"/>
                  </a:cubicBezTo>
                  <a:cubicBezTo>
                    <a:pt x="26185" y="4246"/>
                    <a:pt x="24895" y="4462"/>
                    <a:pt x="24444" y="4608"/>
                  </a:cubicBezTo>
                  <a:cubicBezTo>
                    <a:pt x="23622" y="4882"/>
                    <a:pt x="22960" y="4983"/>
                    <a:pt x="22148" y="4983"/>
                  </a:cubicBezTo>
                  <a:cubicBezTo>
                    <a:pt x="21831" y="4983"/>
                    <a:pt x="21491" y="4968"/>
                    <a:pt x="21110" y="4941"/>
                  </a:cubicBezTo>
                  <a:cubicBezTo>
                    <a:pt x="17776" y="4667"/>
                    <a:pt x="15502" y="3405"/>
                    <a:pt x="13169" y="1893"/>
                  </a:cubicBezTo>
                  <a:cubicBezTo>
                    <a:pt x="12204" y="1262"/>
                    <a:pt x="10990" y="274"/>
                    <a:pt x="9644" y="83"/>
                  </a:cubicBezTo>
                  <a:cubicBezTo>
                    <a:pt x="9264" y="26"/>
                    <a:pt x="8889" y="0"/>
                    <a:pt x="8517" y="0"/>
                  </a:cubicBezTo>
                  <a:close/>
                </a:path>
              </a:pathLst>
            </a:custGeom>
            <a:solidFill>
              <a:srgbClr val="67B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"/>
            <p:cNvSpPr/>
            <p:nvPr/>
          </p:nvSpPr>
          <p:spPr>
            <a:xfrm>
              <a:off x="1321202" y="3526247"/>
              <a:ext cx="7822725" cy="1613015"/>
            </a:xfrm>
            <a:custGeom>
              <a:avLst/>
              <a:gdLst/>
              <a:ahLst/>
              <a:cxnLst/>
              <a:rect l="l" t="t" r="r" b="b"/>
              <a:pathLst>
                <a:path w="67462" h="13920" extrusionOk="0">
                  <a:moveTo>
                    <a:pt x="60681" y="1"/>
                  </a:moveTo>
                  <a:cubicBezTo>
                    <a:pt x="58623" y="1"/>
                    <a:pt x="56591" y="352"/>
                    <a:pt x="54936" y="1179"/>
                  </a:cubicBezTo>
                  <a:cubicBezTo>
                    <a:pt x="50483" y="3370"/>
                    <a:pt x="45828" y="6466"/>
                    <a:pt x="39851" y="7049"/>
                  </a:cubicBezTo>
                  <a:cubicBezTo>
                    <a:pt x="39110" y="7121"/>
                    <a:pt x="38399" y="7151"/>
                    <a:pt x="37706" y="7151"/>
                  </a:cubicBezTo>
                  <a:cubicBezTo>
                    <a:pt x="35422" y="7151"/>
                    <a:pt x="33325" y="6825"/>
                    <a:pt x="30969" y="6597"/>
                  </a:cubicBezTo>
                  <a:cubicBezTo>
                    <a:pt x="28654" y="6365"/>
                    <a:pt x="26459" y="6204"/>
                    <a:pt x="24236" y="6204"/>
                  </a:cubicBezTo>
                  <a:cubicBezTo>
                    <a:pt x="22572" y="6204"/>
                    <a:pt x="20892" y="6294"/>
                    <a:pt x="19134" y="6513"/>
                  </a:cubicBezTo>
                  <a:cubicBezTo>
                    <a:pt x="15086" y="7002"/>
                    <a:pt x="12026" y="7847"/>
                    <a:pt x="9121" y="9585"/>
                  </a:cubicBezTo>
                  <a:cubicBezTo>
                    <a:pt x="7216" y="10740"/>
                    <a:pt x="5311" y="11966"/>
                    <a:pt x="3096" y="12883"/>
                  </a:cubicBezTo>
                  <a:cubicBezTo>
                    <a:pt x="2108" y="13276"/>
                    <a:pt x="1084" y="13621"/>
                    <a:pt x="1" y="13919"/>
                  </a:cubicBezTo>
                  <a:lnTo>
                    <a:pt x="10800" y="13919"/>
                  </a:lnTo>
                  <a:cubicBezTo>
                    <a:pt x="10883" y="13871"/>
                    <a:pt x="10966" y="13848"/>
                    <a:pt x="11038" y="13800"/>
                  </a:cubicBezTo>
                  <a:cubicBezTo>
                    <a:pt x="13407" y="12657"/>
                    <a:pt x="16062" y="10776"/>
                    <a:pt x="19110" y="10419"/>
                  </a:cubicBezTo>
                  <a:cubicBezTo>
                    <a:pt x="20176" y="10294"/>
                    <a:pt x="21236" y="10242"/>
                    <a:pt x="22291" y="10242"/>
                  </a:cubicBezTo>
                  <a:cubicBezTo>
                    <a:pt x="27870" y="10242"/>
                    <a:pt x="33331" y="11702"/>
                    <a:pt x="38905" y="11702"/>
                  </a:cubicBezTo>
                  <a:cubicBezTo>
                    <a:pt x="40456" y="11702"/>
                    <a:pt x="42016" y="11589"/>
                    <a:pt x="43589" y="11300"/>
                  </a:cubicBezTo>
                  <a:cubicBezTo>
                    <a:pt x="47614" y="10561"/>
                    <a:pt x="50662" y="9418"/>
                    <a:pt x="53757" y="7668"/>
                  </a:cubicBezTo>
                  <a:cubicBezTo>
                    <a:pt x="55400" y="6738"/>
                    <a:pt x="56206" y="5837"/>
                    <a:pt x="58427" y="5837"/>
                  </a:cubicBezTo>
                  <a:cubicBezTo>
                    <a:pt x="58621" y="5837"/>
                    <a:pt x="58826" y="5844"/>
                    <a:pt x="59044" y="5859"/>
                  </a:cubicBezTo>
                  <a:cubicBezTo>
                    <a:pt x="61259" y="5989"/>
                    <a:pt x="63626" y="6786"/>
                    <a:pt x="65932" y="6786"/>
                  </a:cubicBezTo>
                  <a:cubicBezTo>
                    <a:pt x="66365" y="6786"/>
                    <a:pt x="66796" y="6758"/>
                    <a:pt x="67223" y="6692"/>
                  </a:cubicBezTo>
                  <a:cubicBezTo>
                    <a:pt x="67319" y="6668"/>
                    <a:pt x="67390" y="6656"/>
                    <a:pt x="67461" y="6644"/>
                  </a:cubicBezTo>
                  <a:lnTo>
                    <a:pt x="67461" y="1537"/>
                  </a:lnTo>
                  <a:cubicBezTo>
                    <a:pt x="65818" y="679"/>
                    <a:pt x="63342" y="108"/>
                    <a:pt x="61615" y="24"/>
                  </a:cubicBezTo>
                  <a:cubicBezTo>
                    <a:pt x="61304" y="9"/>
                    <a:pt x="60992" y="1"/>
                    <a:pt x="606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"/>
            <p:cNvSpPr/>
            <p:nvPr/>
          </p:nvSpPr>
          <p:spPr>
            <a:xfrm>
              <a:off x="1959100" y="3762634"/>
              <a:ext cx="7184843" cy="1380680"/>
            </a:xfrm>
            <a:custGeom>
              <a:avLst/>
              <a:gdLst/>
              <a:ahLst/>
              <a:cxnLst/>
              <a:rect l="l" t="t" r="r" b="b"/>
              <a:pathLst>
                <a:path w="61961" h="11915" extrusionOk="0">
                  <a:moveTo>
                    <a:pt x="55567" y="0"/>
                  </a:moveTo>
                  <a:cubicBezTo>
                    <a:pt x="53497" y="0"/>
                    <a:pt x="51436" y="341"/>
                    <a:pt x="49768" y="1175"/>
                  </a:cubicBezTo>
                  <a:cubicBezTo>
                    <a:pt x="45327" y="3366"/>
                    <a:pt x="40660" y="6462"/>
                    <a:pt x="34695" y="7045"/>
                  </a:cubicBezTo>
                  <a:cubicBezTo>
                    <a:pt x="33954" y="7117"/>
                    <a:pt x="33243" y="7147"/>
                    <a:pt x="32548" y="7147"/>
                  </a:cubicBezTo>
                  <a:cubicBezTo>
                    <a:pt x="30262" y="7147"/>
                    <a:pt x="28160" y="6821"/>
                    <a:pt x="25813" y="6593"/>
                  </a:cubicBezTo>
                  <a:cubicBezTo>
                    <a:pt x="23483" y="6367"/>
                    <a:pt x="21275" y="6203"/>
                    <a:pt x="19037" y="6203"/>
                  </a:cubicBezTo>
                  <a:cubicBezTo>
                    <a:pt x="17387" y="6203"/>
                    <a:pt x="15721" y="6292"/>
                    <a:pt x="13978" y="6509"/>
                  </a:cubicBezTo>
                  <a:cubicBezTo>
                    <a:pt x="9930" y="6997"/>
                    <a:pt x="6858" y="7843"/>
                    <a:pt x="3965" y="9593"/>
                  </a:cubicBezTo>
                  <a:cubicBezTo>
                    <a:pt x="2679" y="10355"/>
                    <a:pt x="1381" y="11177"/>
                    <a:pt x="0" y="11915"/>
                  </a:cubicBezTo>
                  <a:lnTo>
                    <a:pt x="9501" y="11915"/>
                  </a:lnTo>
                  <a:cubicBezTo>
                    <a:pt x="10883" y="11224"/>
                    <a:pt x="12371" y="10617"/>
                    <a:pt x="13943" y="10438"/>
                  </a:cubicBezTo>
                  <a:cubicBezTo>
                    <a:pt x="15011" y="10314"/>
                    <a:pt x="16075" y="10261"/>
                    <a:pt x="17134" y="10261"/>
                  </a:cubicBezTo>
                  <a:cubicBezTo>
                    <a:pt x="22714" y="10261"/>
                    <a:pt x="28178" y="11717"/>
                    <a:pt x="33760" y="11717"/>
                  </a:cubicBezTo>
                  <a:cubicBezTo>
                    <a:pt x="35307" y="11717"/>
                    <a:pt x="36863" y="11605"/>
                    <a:pt x="38434" y="11319"/>
                  </a:cubicBezTo>
                  <a:cubicBezTo>
                    <a:pt x="42446" y="10569"/>
                    <a:pt x="45494" y="9438"/>
                    <a:pt x="48590" y="7688"/>
                  </a:cubicBezTo>
                  <a:cubicBezTo>
                    <a:pt x="50233" y="6757"/>
                    <a:pt x="51050" y="5845"/>
                    <a:pt x="53268" y="5845"/>
                  </a:cubicBezTo>
                  <a:cubicBezTo>
                    <a:pt x="53459" y="5845"/>
                    <a:pt x="53662" y="5852"/>
                    <a:pt x="53876" y="5866"/>
                  </a:cubicBezTo>
                  <a:cubicBezTo>
                    <a:pt x="56081" y="6008"/>
                    <a:pt x="58431" y="6794"/>
                    <a:pt x="60738" y="6794"/>
                  </a:cubicBezTo>
                  <a:cubicBezTo>
                    <a:pt x="61148" y="6794"/>
                    <a:pt x="61555" y="6769"/>
                    <a:pt x="61960" y="6712"/>
                  </a:cubicBezTo>
                  <a:lnTo>
                    <a:pt x="61960" y="1354"/>
                  </a:lnTo>
                  <a:cubicBezTo>
                    <a:pt x="60341" y="604"/>
                    <a:pt x="58055" y="92"/>
                    <a:pt x="56448" y="20"/>
                  </a:cubicBezTo>
                  <a:cubicBezTo>
                    <a:pt x="56155" y="7"/>
                    <a:pt x="55860" y="0"/>
                    <a:pt x="55567" y="0"/>
                  </a:cubicBezTo>
                  <a:close/>
                </a:path>
              </a:pathLst>
            </a:custGeom>
            <a:solidFill>
              <a:srgbClr val="AED2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3"/>
            <p:cNvSpPr/>
            <p:nvPr/>
          </p:nvSpPr>
          <p:spPr>
            <a:xfrm>
              <a:off x="2884115" y="4152442"/>
              <a:ext cx="6259850" cy="986813"/>
            </a:xfrm>
            <a:custGeom>
              <a:avLst/>
              <a:gdLst/>
              <a:ahLst/>
              <a:cxnLst/>
              <a:rect l="l" t="t" r="r" b="b"/>
              <a:pathLst>
                <a:path w="53984" h="8516" extrusionOk="0">
                  <a:moveTo>
                    <a:pt x="46657" y="1"/>
                  </a:moveTo>
                  <a:cubicBezTo>
                    <a:pt x="46074" y="1"/>
                    <a:pt x="45488" y="51"/>
                    <a:pt x="44899" y="169"/>
                  </a:cubicBezTo>
                  <a:cubicBezTo>
                    <a:pt x="43542" y="431"/>
                    <a:pt x="42387" y="1407"/>
                    <a:pt x="41470" y="2038"/>
                  </a:cubicBezTo>
                  <a:cubicBezTo>
                    <a:pt x="39232" y="3574"/>
                    <a:pt x="37029" y="4872"/>
                    <a:pt x="33612" y="5336"/>
                  </a:cubicBezTo>
                  <a:cubicBezTo>
                    <a:pt x="32989" y="5416"/>
                    <a:pt x="32472" y="5460"/>
                    <a:pt x="31980" y="5460"/>
                  </a:cubicBezTo>
                  <a:cubicBezTo>
                    <a:pt x="31371" y="5460"/>
                    <a:pt x="30802" y="5392"/>
                    <a:pt x="30123" y="5241"/>
                  </a:cubicBezTo>
                  <a:cubicBezTo>
                    <a:pt x="29750" y="5162"/>
                    <a:pt x="28846" y="5072"/>
                    <a:pt x="27839" y="5072"/>
                  </a:cubicBezTo>
                  <a:cubicBezTo>
                    <a:pt x="26724" y="5072"/>
                    <a:pt x="25482" y="5182"/>
                    <a:pt x="24694" y="5538"/>
                  </a:cubicBezTo>
                  <a:cubicBezTo>
                    <a:pt x="23539" y="6071"/>
                    <a:pt x="22016" y="6265"/>
                    <a:pt x="20469" y="6265"/>
                  </a:cubicBezTo>
                  <a:cubicBezTo>
                    <a:pt x="19146" y="6265"/>
                    <a:pt x="17804" y="6123"/>
                    <a:pt x="16657" y="5931"/>
                  </a:cubicBezTo>
                  <a:cubicBezTo>
                    <a:pt x="14636" y="5589"/>
                    <a:pt x="12849" y="5387"/>
                    <a:pt x="11110" y="5387"/>
                  </a:cubicBezTo>
                  <a:cubicBezTo>
                    <a:pt x="8793" y="5387"/>
                    <a:pt x="6562" y="5746"/>
                    <a:pt x="3977" y="6610"/>
                  </a:cubicBezTo>
                  <a:cubicBezTo>
                    <a:pt x="2417" y="7134"/>
                    <a:pt x="1179" y="7801"/>
                    <a:pt x="0" y="8515"/>
                  </a:cubicBezTo>
                  <a:lnTo>
                    <a:pt x="53983" y="8515"/>
                  </a:lnTo>
                  <a:lnTo>
                    <a:pt x="53983" y="1574"/>
                  </a:lnTo>
                  <a:cubicBezTo>
                    <a:pt x="51696" y="973"/>
                    <a:pt x="49211" y="1"/>
                    <a:pt x="46657" y="1"/>
                  </a:cubicBezTo>
                  <a:close/>
                </a:path>
              </a:pathLst>
            </a:custGeom>
            <a:solidFill>
              <a:srgbClr val="8FC7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"/>
            <p:cNvSpPr/>
            <p:nvPr/>
          </p:nvSpPr>
          <p:spPr>
            <a:xfrm>
              <a:off x="7046743" y="4629040"/>
              <a:ext cx="2097323" cy="511483"/>
            </a:xfrm>
            <a:custGeom>
              <a:avLst/>
              <a:gdLst/>
              <a:ahLst/>
              <a:cxnLst/>
              <a:rect l="l" t="t" r="r" b="b"/>
              <a:pathLst>
                <a:path w="18087" h="4414" extrusionOk="0">
                  <a:moveTo>
                    <a:pt x="9433" y="1"/>
                  </a:moveTo>
                  <a:cubicBezTo>
                    <a:pt x="8856" y="1"/>
                    <a:pt x="8275" y="50"/>
                    <a:pt x="7692" y="163"/>
                  </a:cubicBezTo>
                  <a:cubicBezTo>
                    <a:pt x="6323" y="425"/>
                    <a:pt x="5180" y="1402"/>
                    <a:pt x="4263" y="2033"/>
                  </a:cubicBezTo>
                  <a:cubicBezTo>
                    <a:pt x="2918" y="2961"/>
                    <a:pt x="1584" y="3795"/>
                    <a:pt x="1" y="4414"/>
                  </a:cubicBezTo>
                  <a:lnTo>
                    <a:pt x="18086" y="4414"/>
                  </a:lnTo>
                  <a:lnTo>
                    <a:pt x="18086" y="4402"/>
                  </a:lnTo>
                  <a:lnTo>
                    <a:pt x="18086" y="1878"/>
                  </a:lnTo>
                  <a:cubicBezTo>
                    <a:pt x="15443" y="1377"/>
                    <a:pt x="12488" y="1"/>
                    <a:pt x="9433" y="1"/>
                  </a:cubicBezTo>
                  <a:close/>
                </a:path>
              </a:pathLst>
            </a:custGeom>
            <a:solidFill>
              <a:srgbClr val="67B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2" name="Google Shape;272;p3"/>
          <p:cNvSpPr txBox="1">
            <a:spLocks noGrp="1"/>
          </p:cNvSpPr>
          <p:nvPr>
            <p:ph type="title"/>
          </p:nvPr>
        </p:nvSpPr>
        <p:spPr>
          <a:xfrm>
            <a:off x="2933825" y="1752813"/>
            <a:ext cx="3276300" cy="6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73" name="Google Shape;273;p3"/>
          <p:cNvSpPr txBox="1">
            <a:spLocks noGrp="1"/>
          </p:cNvSpPr>
          <p:nvPr>
            <p:ph type="subTitle" idx="1"/>
          </p:nvPr>
        </p:nvSpPr>
        <p:spPr>
          <a:xfrm>
            <a:off x="2933850" y="2285338"/>
            <a:ext cx="3276300" cy="4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74" name="Google Shape;274;p3"/>
          <p:cNvSpPr txBox="1">
            <a:spLocks noGrp="1"/>
          </p:cNvSpPr>
          <p:nvPr>
            <p:ph type="title" idx="2" hasCustomPrompt="1"/>
          </p:nvPr>
        </p:nvSpPr>
        <p:spPr>
          <a:xfrm>
            <a:off x="4173272" y="1055310"/>
            <a:ext cx="797400" cy="69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3600"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5">
    <p:spTree>
      <p:nvGrpSpPr>
        <p:cNvPr id="1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Google Shape;887;p24"/>
          <p:cNvSpPr/>
          <p:nvPr/>
        </p:nvSpPr>
        <p:spPr>
          <a:xfrm rot="10800000" flipH="1">
            <a:off x="6493582" y="5"/>
            <a:ext cx="2650424" cy="648670"/>
          </a:xfrm>
          <a:custGeom>
            <a:avLst/>
            <a:gdLst/>
            <a:ahLst/>
            <a:cxnLst/>
            <a:rect l="l" t="t" r="r" b="b"/>
            <a:pathLst>
              <a:path w="18087" h="4414" extrusionOk="0">
                <a:moveTo>
                  <a:pt x="9433" y="1"/>
                </a:moveTo>
                <a:cubicBezTo>
                  <a:pt x="8856" y="1"/>
                  <a:pt x="8275" y="50"/>
                  <a:pt x="7692" y="163"/>
                </a:cubicBezTo>
                <a:cubicBezTo>
                  <a:pt x="6323" y="425"/>
                  <a:pt x="5180" y="1402"/>
                  <a:pt x="4263" y="2033"/>
                </a:cubicBezTo>
                <a:cubicBezTo>
                  <a:pt x="2918" y="2961"/>
                  <a:pt x="1584" y="3795"/>
                  <a:pt x="1" y="4414"/>
                </a:cubicBezTo>
                <a:lnTo>
                  <a:pt x="18086" y="4414"/>
                </a:lnTo>
                <a:lnTo>
                  <a:pt x="18086" y="4402"/>
                </a:lnTo>
                <a:lnTo>
                  <a:pt x="18086" y="1878"/>
                </a:lnTo>
                <a:cubicBezTo>
                  <a:pt x="15443" y="1377"/>
                  <a:pt x="12488" y="1"/>
                  <a:pt x="94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8" name="Google Shape;888;p24"/>
          <p:cNvGrpSpPr/>
          <p:nvPr/>
        </p:nvGrpSpPr>
        <p:grpSpPr>
          <a:xfrm rot="2064314">
            <a:off x="1472406" y="1181296"/>
            <a:ext cx="2747443" cy="2493889"/>
            <a:chOff x="747700" y="1105791"/>
            <a:chExt cx="2747649" cy="2494076"/>
          </a:xfrm>
        </p:grpSpPr>
        <p:sp>
          <p:nvSpPr>
            <p:cNvPr id="889" name="Google Shape;889;p24"/>
            <p:cNvSpPr/>
            <p:nvPr/>
          </p:nvSpPr>
          <p:spPr>
            <a:xfrm>
              <a:off x="1853769" y="1486664"/>
              <a:ext cx="15296" cy="13674"/>
            </a:xfrm>
            <a:custGeom>
              <a:avLst/>
              <a:gdLst/>
              <a:ahLst/>
              <a:cxnLst/>
              <a:rect l="l" t="t" r="r" b="b"/>
              <a:pathLst>
                <a:path w="132" h="118" extrusionOk="0">
                  <a:moveTo>
                    <a:pt x="69" y="1"/>
                  </a:moveTo>
                  <a:cubicBezTo>
                    <a:pt x="61" y="1"/>
                    <a:pt x="54" y="2"/>
                    <a:pt x="48" y="6"/>
                  </a:cubicBezTo>
                  <a:cubicBezTo>
                    <a:pt x="24" y="17"/>
                    <a:pt x="0" y="53"/>
                    <a:pt x="24" y="77"/>
                  </a:cubicBezTo>
                  <a:cubicBezTo>
                    <a:pt x="24" y="104"/>
                    <a:pt x="37" y="117"/>
                    <a:pt x="64" y="117"/>
                  </a:cubicBezTo>
                  <a:cubicBezTo>
                    <a:pt x="73" y="117"/>
                    <a:pt x="84" y="116"/>
                    <a:pt x="96" y="113"/>
                  </a:cubicBezTo>
                  <a:cubicBezTo>
                    <a:pt x="119" y="89"/>
                    <a:pt x="131" y="65"/>
                    <a:pt x="119" y="29"/>
                  </a:cubicBezTo>
                  <a:cubicBezTo>
                    <a:pt x="111" y="12"/>
                    <a:pt x="89" y="1"/>
                    <a:pt x="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24"/>
            <p:cNvSpPr/>
            <p:nvPr/>
          </p:nvSpPr>
          <p:spPr>
            <a:xfrm>
              <a:off x="2005451" y="1551555"/>
              <a:ext cx="18077" cy="14485"/>
            </a:xfrm>
            <a:custGeom>
              <a:avLst/>
              <a:gdLst/>
              <a:ahLst/>
              <a:cxnLst/>
              <a:rect l="l" t="t" r="r" b="b"/>
              <a:pathLst>
                <a:path w="156" h="125" extrusionOk="0">
                  <a:moveTo>
                    <a:pt x="84" y="1"/>
                  </a:moveTo>
                  <a:cubicBezTo>
                    <a:pt x="77" y="1"/>
                    <a:pt x="69" y="2"/>
                    <a:pt x="60" y="5"/>
                  </a:cubicBezTo>
                  <a:cubicBezTo>
                    <a:pt x="25" y="17"/>
                    <a:pt x="1" y="53"/>
                    <a:pt x="25" y="88"/>
                  </a:cubicBezTo>
                  <a:cubicBezTo>
                    <a:pt x="37" y="112"/>
                    <a:pt x="60" y="124"/>
                    <a:pt x="96" y="124"/>
                  </a:cubicBezTo>
                  <a:cubicBezTo>
                    <a:pt x="144" y="112"/>
                    <a:pt x="156" y="88"/>
                    <a:pt x="144" y="53"/>
                  </a:cubicBezTo>
                  <a:cubicBezTo>
                    <a:pt x="126" y="16"/>
                    <a:pt x="107" y="1"/>
                    <a:pt x="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24"/>
            <p:cNvSpPr/>
            <p:nvPr/>
          </p:nvSpPr>
          <p:spPr>
            <a:xfrm>
              <a:off x="2956534" y="2220554"/>
              <a:ext cx="34647" cy="31287"/>
            </a:xfrm>
            <a:custGeom>
              <a:avLst/>
              <a:gdLst/>
              <a:ahLst/>
              <a:cxnLst/>
              <a:rect l="l" t="t" r="r" b="b"/>
              <a:pathLst>
                <a:path w="299" h="270" extrusionOk="0">
                  <a:moveTo>
                    <a:pt x="156" y="1"/>
                  </a:moveTo>
                  <a:cubicBezTo>
                    <a:pt x="135" y="1"/>
                    <a:pt x="114" y="6"/>
                    <a:pt x="96" y="17"/>
                  </a:cubicBezTo>
                  <a:cubicBezTo>
                    <a:pt x="36" y="53"/>
                    <a:pt x="0" y="124"/>
                    <a:pt x="36" y="196"/>
                  </a:cubicBezTo>
                  <a:cubicBezTo>
                    <a:pt x="53" y="239"/>
                    <a:pt x="96" y="270"/>
                    <a:pt x="149" y="270"/>
                  </a:cubicBezTo>
                  <a:cubicBezTo>
                    <a:pt x="170" y="270"/>
                    <a:pt x="192" y="265"/>
                    <a:pt x="215" y="255"/>
                  </a:cubicBezTo>
                  <a:cubicBezTo>
                    <a:pt x="274" y="232"/>
                    <a:pt x="298" y="160"/>
                    <a:pt x="274" y="77"/>
                  </a:cubicBezTo>
                  <a:cubicBezTo>
                    <a:pt x="250" y="27"/>
                    <a:pt x="202" y="1"/>
                    <a:pt x="1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24"/>
            <p:cNvSpPr/>
            <p:nvPr/>
          </p:nvSpPr>
          <p:spPr>
            <a:xfrm>
              <a:off x="3086200" y="2567951"/>
              <a:ext cx="55274" cy="48669"/>
            </a:xfrm>
            <a:custGeom>
              <a:avLst/>
              <a:gdLst/>
              <a:ahLst/>
              <a:cxnLst/>
              <a:rect l="l" t="t" r="r" b="b"/>
              <a:pathLst>
                <a:path w="477" h="420" extrusionOk="0">
                  <a:moveTo>
                    <a:pt x="238" y="1"/>
                  </a:moveTo>
                  <a:cubicBezTo>
                    <a:pt x="207" y="1"/>
                    <a:pt x="175" y="7"/>
                    <a:pt x="143" y="20"/>
                  </a:cubicBezTo>
                  <a:cubicBezTo>
                    <a:pt x="48" y="79"/>
                    <a:pt x="1" y="198"/>
                    <a:pt x="48" y="293"/>
                  </a:cubicBezTo>
                  <a:cubicBezTo>
                    <a:pt x="92" y="372"/>
                    <a:pt x="168" y="419"/>
                    <a:pt x="243" y="419"/>
                  </a:cubicBezTo>
                  <a:cubicBezTo>
                    <a:pt x="270" y="419"/>
                    <a:pt x="297" y="413"/>
                    <a:pt x="322" y="401"/>
                  </a:cubicBezTo>
                  <a:cubicBezTo>
                    <a:pt x="429" y="341"/>
                    <a:pt x="477" y="222"/>
                    <a:pt x="429" y="115"/>
                  </a:cubicBezTo>
                  <a:cubicBezTo>
                    <a:pt x="394" y="45"/>
                    <a:pt x="321" y="1"/>
                    <a:pt x="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24"/>
            <p:cNvSpPr/>
            <p:nvPr/>
          </p:nvSpPr>
          <p:spPr>
            <a:xfrm>
              <a:off x="1906579" y="2283012"/>
              <a:ext cx="84359" cy="74973"/>
            </a:xfrm>
            <a:custGeom>
              <a:avLst/>
              <a:gdLst/>
              <a:ahLst/>
              <a:cxnLst/>
              <a:rect l="l" t="t" r="r" b="b"/>
              <a:pathLst>
                <a:path w="728" h="647" extrusionOk="0">
                  <a:moveTo>
                    <a:pt x="376" y="0"/>
                  </a:moveTo>
                  <a:cubicBezTo>
                    <a:pt x="325" y="0"/>
                    <a:pt x="274" y="13"/>
                    <a:pt x="227" y="38"/>
                  </a:cubicBezTo>
                  <a:cubicBezTo>
                    <a:pt x="60" y="109"/>
                    <a:pt x="1" y="300"/>
                    <a:pt x="72" y="467"/>
                  </a:cubicBezTo>
                  <a:cubicBezTo>
                    <a:pt x="122" y="583"/>
                    <a:pt x="235" y="647"/>
                    <a:pt x="352" y="647"/>
                  </a:cubicBezTo>
                  <a:cubicBezTo>
                    <a:pt x="403" y="647"/>
                    <a:pt x="454" y="635"/>
                    <a:pt x="501" y="609"/>
                  </a:cubicBezTo>
                  <a:cubicBezTo>
                    <a:pt x="668" y="538"/>
                    <a:pt x="727" y="347"/>
                    <a:pt x="656" y="181"/>
                  </a:cubicBezTo>
                  <a:cubicBezTo>
                    <a:pt x="606" y="65"/>
                    <a:pt x="492" y="0"/>
                    <a:pt x="3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24"/>
            <p:cNvSpPr/>
            <p:nvPr/>
          </p:nvSpPr>
          <p:spPr>
            <a:xfrm>
              <a:off x="2415740" y="2941073"/>
              <a:ext cx="62110" cy="54115"/>
            </a:xfrm>
            <a:custGeom>
              <a:avLst/>
              <a:gdLst/>
              <a:ahLst/>
              <a:cxnLst/>
              <a:rect l="l" t="t" r="r" b="b"/>
              <a:pathLst>
                <a:path w="536" h="467" extrusionOk="0">
                  <a:moveTo>
                    <a:pt x="263" y="1"/>
                  </a:moveTo>
                  <a:cubicBezTo>
                    <a:pt x="226" y="1"/>
                    <a:pt x="190" y="9"/>
                    <a:pt x="155" y="26"/>
                  </a:cubicBezTo>
                  <a:cubicBezTo>
                    <a:pt x="60" y="86"/>
                    <a:pt x="0" y="217"/>
                    <a:pt x="60" y="336"/>
                  </a:cubicBezTo>
                  <a:cubicBezTo>
                    <a:pt x="103" y="414"/>
                    <a:pt x="184" y="467"/>
                    <a:pt x="271" y="467"/>
                  </a:cubicBezTo>
                  <a:cubicBezTo>
                    <a:pt x="304" y="467"/>
                    <a:pt x="337" y="459"/>
                    <a:pt x="369" y="443"/>
                  </a:cubicBezTo>
                  <a:cubicBezTo>
                    <a:pt x="476" y="383"/>
                    <a:pt x="536" y="252"/>
                    <a:pt x="476" y="133"/>
                  </a:cubicBezTo>
                  <a:cubicBezTo>
                    <a:pt x="434" y="49"/>
                    <a:pt x="350" y="1"/>
                    <a:pt x="2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24"/>
            <p:cNvSpPr/>
            <p:nvPr/>
          </p:nvSpPr>
          <p:spPr>
            <a:xfrm>
              <a:off x="2625360" y="2598659"/>
              <a:ext cx="31866" cy="25725"/>
            </a:xfrm>
            <a:custGeom>
              <a:avLst/>
              <a:gdLst/>
              <a:ahLst/>
              <a:cxnLst/>
              <a:rect l="l" t="t" r="r" b="b"/>
              <a:pathLst>
                <a:path w="275" h="222" extrusionOk="0">
                  <a:moveTo>
                    <a:pt x="126" y="1"/>
                  </a:moveTo>
                  <a:cubicBezTo>
                    <a:pt x="115" y="1"/>
                    <a:pt x="104" y="2"/>
                    <a:pt x="96" y="5"/>
                  </a:cubicBezTo>
                  <a:cubicBezTo>
                    <a:pt x="37" y="28"/>
                    <a:pt x="1" y="88"/>
                    <a:pt x="37" y="148"/>
                  </a:cubicBezTo>
                  <a:cubicBezTo>
                    <a:pt x="54" y="191"/>
                    <a:pt x="90" y="221"/>
                    <a:pt x="131" y="221"/>
                  </a:cubicBezTo>
                  <a:cubicBezTo>
                    <a:pt x="147" y="221"/>
                    <a:pt x="163" y="217"/>
                    <a:pt x="180" y="207"/>
                  </a:cubicBezTo>
                  <a:cubicBezTo>
                    <a:pt x="239" y="183"/>
                    <a:pt x="275" y="124"/>
                    <a:pt x="239" y="64"/>
                  </a:cubicBezTo>
                  <a:cubicBezTo>
                    <a:pt x="221" y="18"/>
                    <a:pt x="166" y="1"/>
                    <a:pt x="1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24"/>
            <p:cNvSpPr/>
            <p:nvPr/>
          </p:nvSpPr>
          <p:spPr>
            <a:xfrm>
              <a:off x="2746798" y="2622297"/>
              <a:ext cx="30476" cy="26304"/>
            </a:xfrm>
            <a:custGeom>
              <a:avLst/>
              <a:gdLst/>
              <a:ahLst/>
              <a:cxnLst/>
              <a:rect l="l" t="t" r="r" b="b"/>
              <a:pathLst>
                <a:path w="263" h="227" extrusionOk="0">
                  <a:moveTo>
                    <a:pt x="108" y="1"/>
                  </a:moveTo>
                  <a:cubicBezTo>
                    <a:pt x="100" y="1"/>
                    <a:pt x="92" y="1"/>
                    <a:pt x="84" y="3"/>
                  </a:cubicBezTo>
                  <a:cubicBezTo>
                    <a:pt x="24" y="27"/>
                    <a:pt x="1" y="98"/>
                    <a:pt x="24" y="158"/>
                  </a:cubicBezTo>
                  <a:cubicBezTo>
                    <a:pt x="33" y="202"/>
                    <a:pt x="81" y="227"/>
                    <a:pt x="130" y="227"/>
                  </a:cubicBezTo>
                  <a:cubicBezTo>
                    <a:pt x="147" y="227"/>
                    <a:pt x="164" y="224"/>
                    <a:pt x="179" y="217"/>
                  </a:cubicBezTo>
                  <a:cubicBezTo>
                    <a:pt x="239" y="205"/>
                    <a:pt x="263" y="122"/>
                    <a:pt x="239" y="63"/>
                  </a:cubicBezTo>
                  <a:cubicBezTo>
                    <a:pt x="208" y="32"/>
                    <a:pt x="159" y="1"/>
                    <a:pt x="1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24"/>
            <p:cNvSpPr/>
            <p:nvPr/>
          </p:nvSpPr>
          <p:spPr>
            <a:xfrm>
              <a:off x="2299863" y="2547325"/>
              <a:ext cx="48321" cy="41716"/>
            </a:xfrm>
            <a:custGeom>
              <a:avLst/>
              <a:gdLst/>
              <a:ahLst/>
              <a:cxnLst/>
              <a:rect l="l" t="t" r="r" b="b"/>
              <a:pathLst>
                <a:path w="417" h="360" extrusionOk="0">
                  <a:moveTo>
                    <a:pt x="212" y="0"/>
                  </a:moveTo>
                  <a:cubicBezTo>
                    <a:pt x="185" y="0"/>
                    <a:pt x="157" y="6"/>
                    <a:pt x="131" y="19"/>
                  </a:cubicBezTo>
                  <a:cubicBezTo>
                    <a:pt x="48" y="55"/>
                    <a:pt x="0" y="162"/>
                    <a:pt x="48" y="257"/>
                  </a:cubicBezTo>
                  <a:cubicBezTo>
                    <a:pt x="74" y="318"/>
                    <a:pt x="137" y="359"/>
                    <a:pt x="207" y="359"/>
                  </a:cubicBezTo>
                  <a:cubicBezTo>
                    <a:pt x="233" y="359"/>
                    <a:pt x="260" y="354"/>
                    <a:pt x="286" y="341"/>
                  </a:cubicBezTo>
                  <a:cubicBezTo>
                    <a:pt x="369" y="293"/>
                    <a:pt x="417" y="198"/>
                    <a:pt x="369" y="102"/>
                  </a:cubicBezTo>
                  <a:cubicBezTo>
                    <a:pt x="352" y="42"/>
                    <a:pt x="284" y="0"/>
                    <a:pt x="2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24"/>
            <p:cNvSpPr/>
            <p:nvPr/>
          </p:nvSpPr>
          <p:spPr>
            <a:xfrm>
              <a:off x="3288984" y="2452654"/>
              <a:ext cx="27695" cy="23523"/>
            </a:xfrm>
            <a:custGeom>
              <a:avLst/>
              <a:gdLst/>
              <a:ahLst/>
              <a:cxnLst/>
              <a:rect l="l" t="t" r="r" b="b"/>
              <a:pathLst>
                <a:path w="239" h="203" extrusionOk="0">
                  <a:moveTo>
                    <a:pt x="119" y="0"/>
                  </a:moveTo>
                  <a:cubicBezTo>
                    <a:pt x="106" y="0"/>
                    <a:pt x="94" y="4"/>
                    <a:pt x="84" y="15"/>
                  </a:cubicBezTo>
                  <a:cubicBezTo>
                    <a:pt x="37" y="38"/>
                    <a:pt x="1" y="98"/>
                    <a:pt x="37" y="146"/>
                  </a:cubicBezTo>
                  <a:cubicBezTo>
                    <a:pt x="54" y="180"/>
                    <a:pt x="91" y="202"/>
                    <a:pt x="128" y="202"/>
                  </a:cubicBezTo>
                  <a:cubicBezTo>
                    <a:pt x="141" y="202"/>
                    <a:pt x="155" y="200"/>
                    <a:pt x="168" y="193"/>
                  </a:cubicBezTo>
                  <a:cubicBezTo>
                    <a:pt x="215" y="157"/>
                    <a:pt x="239" y="98"/>
                    <a:pt x="215" y="62"/>
                  </a:cubicBezTo>
                  <a:cubicBezTo>
                    <a:pt x="190" y="28"/>
                    <a:pt x="152" y="0"/>
                    <a:pt x="1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24"/>
            <p:cNvSpPr/>
            <p:nvPr/>
          </p:nvSpPr>
          <p:spPr>
            <a:xfrm>
              <a:off x="3323515" y="2324611"/>
              <a:ext cx="16686" cy="12978"/>
            </a:xfrm>
            <a:custGeom>
              <a:avLst/>
              <a:gdLst/>
              <a:ahLst/>
              <a:cxnLst/>
              <a:rect l="l" t="t" r="r" b="b"/>
              <a:pathLst>
                <a:path w="144" h="112" extrusionOk="0">
                  <a:moveTo>
                    <a:pt x="48" y="0"/>
                  </a:moveTo>
                  <a:cubicBezTo>
                    <a:pt x="24" y="12"/>
                    <a:pt x="0" y="48"/>
                    <a:pt x="24" y="72"/>
                  </a:cubicBezTo>
                  <a:cubicBezTo>
                    <a:pt x="33" y="99"/>
                    <a:pt x="49" y="112"/>
                    <a:pt x="71" y="112"/>
                  </a:cubicBezTo>
                  <a:cubicBezTo>
                    <a:pt x="79" y="112"/>
                    <a:pt x="87" y="110"/>
                    <a:pt x="96" y="108"/>
                  </a:cubicBezTo>
                  <a:cubicBezTo>
                    <a:pt x="120" y="96"/>
                    <a:pt x="143" y="60"/>
                    <a:pt x="120" y="36"/>
                  </a:cubicBezTo>
                  <a:cubicBezTo>
                    <a:pt x="108" y="12"/>
                    <a:pt x="84" y="0"/>
                    <a:pt x="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24"/>
            <p:cNvSpPr/>
            <p:nvPr/>
          </p:nvSpPr>
          <p:spPr>
            <a:xfrm>
              <a:off x="3192459" y="2255665"/>
              <a:ext cx="13905" cy="11588"/>
            </a:xfrm>
            <a:custGeom>
              <a:avLst/>
              <a:gdLst/>
              <a:ahLst/>
              <a:cxnLst/>
              <a:rect l="l" t="t" r="r" b="b"/>
              <a:pathLst>
                <a:path w="120" h="100" extrusionOk="0">
                  <a:moveTo>
                    <a:pt x="48" y="0"/>
                  </a:moveTo>
                  <a:cubicBezTo>
                    <a:pt x="24" y="0"/>
                    <a:pt x="0" y="36"/>
                    <a:pt x="24" y="60"/>
                  </a:cubicBezTo>
                  <a:cubicBezTo>
                    <a:pt x="24" y="86"/>
                    <a:pt x="38" y="100"/>
                    <a:pt x="59" y="100"/>
                  </a:cubicBezTo>
                  <a:cubicBezTo>
                    <a:pt x="67" y="100"/>
                    <a:pt x="75" y="98"/>
                    <a:pt x="84" y="95"/>
                  </a:cubicBezTo>
                  <a:cubicBezTo>
                    <a:pt x="108" y="95"/>
                    <a:pt x="119" y="60"/>
                    <a:pt x="108" y="36"/>
                  </a:cubicBezTo>
                  <a:cubicBezTo>
                    <a:pt x="108" y="12"/>
                    <a:pt x="84" y="0"/>
                    <a:pt x="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24"/>
            <p:cNvSpPr/>
            <p:nvPr/>
          </p:nvSpPr>
          <p:spPr>
            <a:xfrm>
              <a:off x="2589554" y="2128433"/>
              <a:ext cx="34531" cy="30360"/>
            </a:xfrm>
            <a:custGeom>
              <a:avLst/>
              <a:gdLst/>
              <a:ahLst/>
              <a:cxnLst/>
              <a:rect l="l" t="t" r="r" b="b"/>
              <a:pathLst>
                <a:path w="298" h="262" extrusionOk="0">
                  <a:moveTo>
                    <a:pt x="149" y="0"/>
                  </a:moveTo>
                  <a:cubicBezTo>
                    <a:pt x="129" y="0"/>
                    <a:pt x="107" y="5"/>
                    <a:pt x="84" y="15"/>
                  </a:cubicBezTo>
                  <a:cubicBezTo>
                    <a:pt x="24" y="38"/>
                    <a:pt x="0" y="134"/>
                    <a:pt x="24" y="193"/>
                  </a:cubicBezTo>
                  <a:cubicBezTo>
                    <a:pt x="51" y="237"/>
                    <a:pt x="103" y="262"/>
                    <a:pt x="153" y="262"/>
                  </a:cubicBezTo>
                  <a:cubicBezTo>
                    <a:pt x="170" y="262"/>
                    <a:pt x="187" y="259"/>
                    <a:pt x="203" y="253"/>
                  </a:cubicBezTo>
                  <a:cubicBezTo>
                    <a:pt x="262" y="217"/>
                    <a:pt x="298" y="134"/>
                    <a:pt x="262" y="74"/>
                  </a:cubicBezTo>
                  <a:cubicBezTo>
                    <a:pt x="245" y="31"/>
                    <a:pt x="203" y="0"/>
                    <a:pt x="1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24"/>
            <p:cNvSpPr/>
            <p:nvPr/>
          </p:nvSpPr>
          <p:spPr>
            <a:xfrm>
              <a:off x="2050150" y="1989960"/>
              <a:ext cx="49711" cy="43802"/>
            </a:xfrm>
            <a:custGeom>
              <a:avLst/>
              <a:gdLst/>
              <a:ahLst/>
              <a:cxnLst/>
              <a:rect l="l" t="t" r="r" b="b"/>
              <a:pathLst>
                <a:path w="429" h="378" extrusionOk="0">
                  <a:moveTo>
                    <a:pt x="215" y="0"/>
                  </a:moveTo>
                  <a:cubicBezTo>
                    <a:pt x="189" y="0"/>
                    <a:pt x="160" y="6"/>
                    <a:pt x="131" y="19"/>
                  </a:cubicBezTo>
                  <a:cubicBezTo>
                    <a:pt x="36" y="67"/>
                    <a:pt x="0" y="186"/>
                    <a:pt x="36" y="269"/>
                  </a:cubicBezTo>
                  <a:cubicBezTo>
                    <a:pt x="71" y="340"/>
                    <a:pt x="146" y="378"/>
                    <a:pt x="222" y="378"/>
                  </a:cubicBezTo>
                  <a:cubicBezTo>
                    <a:pt x="247" y="378"/>
                    <a:pt x="273" y="373"/>
                    <a:pt x="298" y="364"/>
                  </a:cubicBezTo>
                  <a:cubicBezTo>
                    <a:pt x="381" y="317"/>
                    <a:pt x="429" y="198"/>
                    <a:pt x="381" y="102"/>
                  </a:cubicBezTo>
                  <a:cubicBezTo>
                    <a:pt x="346" y="42"/>
                    <a:pt x="287" y="0"/>
                    <a:pt x="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24"/>
            <p:cNvSpPr/>
            <p:nvPr/>
          </p:nvSpPr>
          <p:spPr>
            <a:xfrm>
              <a:off x="2443318" y="2214529"/>
              <a:ext cx="30476" cy="27115"/>
            </a:xfrm>
            <a:custGeom>
              <a:avLst/>
              <a:gdLst/>
              <a:ahLst/>
              <a:cxnLst/>
              <a:rect l="l" t="t" r="r" b="b"/>
              <a:pathLst>
                <a:path w="263" h="234" extrusionOk="0">
                  <a:moveTo>
                    <a:pt x="129" y="1"/>
                  </a:moveTo>
                  <a:cubicBezTo>
                    <a:pt x="114" y="1"/>
                    <a:pt x="99" y="4"/>
                    <a:pt x="84" y="10"/>
                  </a:cubicBezTo>
                  <a:cubicBezTo>
                    <a:pt x="24" y="45"/>
                    <a:pt x="0" y="105"/>
                    <a:pt x="24" y="165"/>
                  </a:cubicBezTo>
                  <a:cubicBezTo>
                    <a:pt x="42" y="209"/>
                    <a:pt x="79" y="233"/>
                    <a:pt x="126" y="233"/>
                  </a:cubicBezTo>
                  <a:cubicBezTo>
                    <a:pt x="143" y="233"/>
                    <a:pt x="160" y="230"/>
                    <a:pt x="179" y="224"/>
                  </a:cubicBezTo>
                  <a:cubicBezTo>
                    <a:pt x="238" y="188"/>
                    <a:pt x="262" y="129"/>
                    <a:pt x="238" y="69"/>
                  </a:cubicBezTo>
                  <a:cubicBezTo>
                    <a:pt x="212" y="25"/>
                    <a:pt x="172" y="1"/>
                    <a:pt x="1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24"/>
            <p:cNvSpPr/>
            <p:nvPr/>
          </p:nvSpPr>
          <p:spPr>
            <a:xfrm>
              <a:off x="2626750" y="2305260"/>
              <a:ext cx="34647" cy="30708"/>
            </a:xfrm>
            <a:custGeom>
              <a:avLst/>
              <a:gdLst/>
              <a:ahLst/>
              <a:cxnLst/>
              <a:rect l="l" t="t" r="r" b="b"/>
              <a:pathLst>
                <a:path w="299" h="265" extrusionOk="0">
                  <a:moveTo>
                    <a:pt x="163" y="0"/>
                  </a:moveTo>
                  <a:cubicBezTo>
                    <a:pt x="140" y="0"/>
                    <a:pt x="116" y="8"/>
                    <a:pt x="96" y="24"/>
                  </a:cubicBezTo>
                  <a:cubicBezTo>
                    <a:pt x="37" y="48"/>
                    <a:pt x="1" y="132"/>
                    <a:pt x="37" y="191"/>
                  </a:cubicBezTo>
                  <a:cubicBezTo>
                    <a:pt x="54" y="234"/>
                    <a:pt x="109" y="265"/>
                    <a:pt x="160" y="265"/>
                  </a:cubicBezTo>
                  <a:cubicBezTo>
                    <a:pt x="180" y="265"/>
                    <a:pt x="199" y="261"/>
                    <a:pt x="215" y="251"/>
                  </a:cubicBezTo>
                  <a:cubicBezTo>
                    <a:pt x="275" y="227"/>
                    <a:pt x="298" y="144"/>
                    <a:pt x="275" y="84"/>
                  </a:cubicBezTo>
                  <a:cubicBezTo>
                    <a:pt x="251" y="29"/>
                    <a:pt x="207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24"/>
            <p:cNvSpPr/>
            <p:nvPr/>
          </p:nvSpPr>
          <p:spPr>
            <a:xfrm>
              <a:off x="1215377" y="2841999"/>
              <a:ext cx="2897" cy="4172"/>
            </a:xfrm>
            <a:custGeom>
              <a:avLst/>
              <a:gdLst/>
              <a:ahLst/>
              <a:cxnLst/>
              <a:rect l="l" t="t" r="r" b="b"/>
              <a:pathLst>
                <a:path w="25" h="36" extrusionOk="0">
                  <a:moveTo>
                    <a:pt x="13" y="0"/>
                  </a:moveTo>
                  <a:cubicBezTo>
                    <a:pt x="1" y="0"/>
                    <a:pt x="1" y="12"/>
                    <a:pt x="1" y="12"/>
                  </a:cubicBezTo>
                  <a:cubicBezTo>
                    <a:pt x="1" y="36"/>
                    <a:pt x="13" y="36"/>
                    <a:pt x="13" y="36"/>
                  </a:cubicBezTo>
                  <a:cubicBezTo>
                    <a:pt x="25" y="36"/>
                    <a:pt x="25" y="12"/>
                    <a:pt x="25" y="12"/>
                  </a:cubicBezTo>
                  <a:cubicBezTo>
                    <a:pt x="25" y="0"/>
                    <a:pt x="13" y="0"/>
                    <a:pt x="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24"/>
            <p:cNvSpPr/>
            <p:nvPr/>
          </p:nvSpPr>
          <p:spPr>
            <a:xfrm>
              <a:off x="1520363" y="3032384"/>
              <a:ext cx="37313" cy="32562"/>
            </a:xfrm>
            <a:custGeom>
              <a:avLst/>
              <a:gdLst/>
              <a:ahLst/>
              <a:cxnLst/>
              <a:rect l="l" t="t" r="r" b="b"/>
              <a:pathLst>
                <a:path w="322" h="281" extrusionOk="0">
                  <a:moveTo>
                    <a:pt x="169" y="0"/>
                  </a:moveTo>
                  <a:cubicBezTo>
                    <a:pt x="152" y="0"/>
                    <a:pt x="136" y="4"/>
                    <a:pt x="119" y="12"/>
                  </a:cubicBezTo>
                  <a:cubicBezTo>
                    <a:pt x="48" y="36"/>
                    <a:pt x="0" y="119"/>
                    <a:pt x="24" y="191"/>
                  </a:cubicBezTo>
                  <a:cubicBezTo>
                    <a:pt x="53" y="240"/>
                    <a:pt x="106" y="280"/>
                    <a:pt x="164" y="280"/>
                  </a:cubicBezTo>
                  <a:cubicBezTo>
                    <a:pt x="177" y="280"/>
                    <a:pt x="190" y="278"/>
                    <a:pt x="202" y="274"/>
                  </a:cubicBezTo>
                  <a:cubicBezTo>
                    <a:pt x="286" y="250"/>
                    <a:pt x="321" y="179"/>
                    <a:pt x="298" y="95"/>
                  </a:cubicBezTo>
                  <a:cubicBezTo>
                    <a:pt x="270" y="41"/>
                    <a:pt x="222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24"/>
            <p:cNvSpPr/>
            <p:nvPr/>
          </p:nvSpPr>
          <p:spPr>
            <a:xfrm>
              <a:off x="1409933" y="2653816"/>
              <a:ext cx="56664" cy="49480"/>
            </a:xfrm>
            <a:custGeom>
              <a:avLst/>
              <a:gdLst/>
              <a:ahLst/>
              <a:cxnLst/>
              <a:rect l="l" t="t" r="r" b="b"/>
              <a:pathLst>
                <a:path w="489" h="427" extrusionOk="0">
                  <a:moveTo>
                    <a:pt x="255" y="0"/>
                  </a:moveTo>
                  <a:cubicBezTo>
                    <a:pt x="230" y="0"/>
                    <a:pt x="204" y="6"/>
                    <a:pt x="179" y="17"/>
                  </a:cubicBezTo>
                  <a:cubicBezTo>
                    <a:pt x="60" y="64"/>
                    <a:pt x="1" y="184"/>
                    <a:pt x="48" y="291"/>
                  </a:cubicBezTo>
                  <a:cubicBezTo>
                    <a:pt x="68" y="372"/>
                    <a:pt x="158" y="427"/>
                    <a:pt x="257" y="427"/>
                  </a:cubicBezTo>
                  <a:cubicBezTo>
                    <a:pt x="275" y="427"/>
                    <a:pt x="292" y="425"/>
                    <a:pt x="310" y="422"/>
                  </a:cubicBezTo>
                  <a:cubicBezTo>
                    <a:pt x="429" y="374"/>
                    <a:pt x="489" y="255"/>
                    <a:pt x="441" y="148"/>
                  </a:cubicBezTo>
                  <a:cubicBezTo>
                    <a:pt x="414" y="57"/>
                    <a:pt x="337" y="0"/>
                    <a:pt x="2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24"/>
            <p:cNvSpPr/>
            <p:nvPr/>
          </p:nvSpPr>
          <p:spPr>
            <a:xfrm>
              <a:off x="1202978" y="3012221"/>
              <a:ext cx="84243" cy="74857"/>
            </a:xfrm>
            <a:custGeom>
              <a:avLst/>
              <a:gdLst/>
              <a:ahLst/>
              <a:cxnLst/>
              <a:rect l="l" t="t" r="r" b="b"/>
              <a:pathLst>
                <a:path w="727" h="646" extrusionOk="0">
                  <a:moveTo>
                    <a:pt x="362" y="0"/>
                  </a:moveTo>
                  <a:cubicBezTo>
                    <a:pt x="324" y="0"/>
                    <a:pt x="287" y="6"/>
                    <a:pt x="251" y="19"/>
                  </a:cubicBezTo>
                  <a:cubicBezTo>
                    <a:pt x="84" y="79"/>
                    <a:pt x="1" y="269"/>
                    <a:pt x="60" y="436"/>
                  </a:cubicBezTo>
                  <a:cubicBezTo>
                    <a:pt x="107" y="566"/>
                    <a:pt x="233" y="646"/>
                    <a:pt x="366" y="646"/>
                  </a:cubicBezTo>
                  <a:cubicBezTo>
                    <a:pt x="403" y="646"/>
                    <a:pt x="440" y="640"/>
                    <a:pt x="477" y="627"/>
                  </a:cubicBezTo>
                  <a:cubicBezTo>
                    <a:pt x="632" y="567"/>
                    <a:pt x="727" y="377"/>
                    <a:pt x="667" y="210"/>
                  </a:cubicBezTo>
                  <a:cubicBezTo>
                    <a:pt x="621" y="80"/>
                    <a:pt x="494" y="0"/>
                    <a:pt x="3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24"/>
            <p:cNvSpPr/>
            <p:nvPr/>
          </p:nvSpPr>
          <p:spPr>
            <a:xfrm>
              <a:off x="1447129" y="3088352"/>
              <a:ext cx="55389" cy="49596"/>
            </a:xfrm>
            <a:custGeom>
              <a:avLst/>
              <a:gdLst/>
              <a:ahLst/>
              <a:cxnLst/>
              <a:rect l="l" t="t" r="r" b="b"/>
              <a:pathLst>
                <a:path w="478" h="428" extrusionOk="0">
                  <a:moveTo>
                    <a:pt x="257" y="1"/>
                  </a:moveTo>
                  <a:cubicBezTo>
                    <a:pt x="231" y="1"/>
                    <a:pt x="205" y="6"/>
                    <a:pt x="180" y="17"/>
                  </a:cubicBezTo>
                  <a:cubicBezTo>
                    <a:pt x="61" y="53"/>
                    <a:pt x="1" y="184"/>
                    <a:pt x="49" y="291"/>
                  </a:cubicBezTo>
                  <a:cubicBezTo>
                    <a:pt x="89" y="372"/>
                    <a:pt x="181" y="427"/>
                    <a:pt x="274" y="427"/>
                  </a:cubicBezTo>
                  <a:cubicBezTo>
                    <a:pt x="290" y="427"/>
                    <a:pt x="306" y="426"/>
                    <a:pt x="322" y="422"/>
                  </a:cubicBezTo>
                  <a:cubicBezTo>
                    <a:pt x="442" y="386"/>
                    <a:pt x="477" y="267"/>
                    <a:pt x="453" y="148"/>
                  </a:cubicBezTo>
                  <a:cubicBezTo>
                    <a:pt x="426" y="57"/>
                    <a:pt x="343" y="1"/>
                    <a:pt x="2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24"/>
            <p:cNvSpPr/>
            <p:nvPr/>
          </p:nvSpPr>
          <p:spPr>
            <a:xfrm>
              <a:off x="1684444" y="3062512"/>
              <a:ext cx="62226" cy="54694"/>
            </a:xfrm>
            <a:custGeom>
              <a:avLst/>
              <a:gdLst/>
              <a:ahLst/>
              <a:cxnLst/>
              <a:rect l="l" t="t" r="r" b="b"/>
              <a:pathLst>
                <a:path w="537" h="472" extrusionOk="0">
                  <a:moveTo>
                    <a:pt x="262" y="0"/>
                  </a:moveTo>
                  <a:cubicBezTo>
                    <a:pt x="238" y="0"/>
                    <a:pt x="215" y="5"/>
                    <a:pt x="191" y="14"/>
                  </a:cubicBezTo>
                  <a:cubicBezTo>
                    <a:pt x="72" y="62"/>
                    <a:pt x="1" y="193"/>
                    <a:pt x="37" y="312"/>
                  </a:cubicBezTo>
                  <a:cubicBezTo>
                    <a:pt x="77" y="413"/>
                    <a:pt x="179" y="472"/>
                    <a:pt x="282" y="472"/>
                  </a:cubicBezTo>
                  <a:cubicBezTo>
                    <a:pt x="299" y="472"/>
                    <a:pt x="317" y="470"/>
                    <a:pt x="334" y="467"/>
                  </a:cubicBezTo>
                  <a:cubicBezTo>
                    <a:pt x="453" y="419"/>
                    <a:pt x="537" y="288"/>
                    <a:pt x="489" y="169"/>
                  </a:cubicBezTo>
                  <a:cubicBezTo>
                    <a:pt x="451" y="73"/>
                    <a:pt x="358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24"/>
            <p:cNvSpPr/>
            <p:nvPr/>
          </p:nvSpPr>
          <p:spPr>
            <a:xfrm>
              <a:off x="1603099" y="2823690"/>
              <a:ext cx="62226" cy="54578"/>
            </a:xfrm>
            <a:custGeom>
              <a:avLst/>
              <a:gdLst/>
              <a:ahLst/>
              <a:cxnLst/>
              <a:rect l="l" t="t" r="r" b="b"/>
              <a:pathLst>
                <a:path w="537" h="471" extrusionOk="0">
                  <a:moveTo>
                    <a:pt x="268" y="0"/>
                  </a:moveTo>
                  <a:cubicBezTo>
                    <a:pt x="242" y="0"/>
                    <a:pt x="216" y="5"/>
                    <a:pt x="191" y="15"/>
                  </a:cubicBezTo>
                  <a:cubicBezTo>
                    <a:pt x="72" y="51"/>
                    <a:pt x="0" y="194"/>
                    <a:pt x="36" y="313"/>
                  </a:cubicBezTo>
                  <a:cubicBezTo>
                    <a:pt x="64" y="407"/>
                    <a:pt x="151" y="471"/>
                    <a:pt x="251" y="471"/>
                  </a:cubicBezTo>
                  <a:cubicBezTo>
                    <a:pt x="278" y="471"/>
                    <a:pt x="306" y="466"/>
                    <a:pt x="334" y="456"/>
                  </a:cubicBezTo>
                  <a:cubicBezTo>
                    <a:pt x="465" y="408"/>
                    <a:pt x="536" y="277"/>
                    <a:pt x="489" y="158"/>
                  </a:cubicBezTo>
                  <a:cubicBezTo>
                    <a:pt x="451" y="65"/>
                    <a:pt x="362" y="0"/>
                    <a:pt x="2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24"/>
            <p:cNvSpPr/>
            <p:nvPr/>
          </p:nvSpPr>
          <p:spPr>
            <a:xfrm>
              <a:off x="991851" y="2636898"/>
              <a:ext cx="87024" cy="76363"/>
            </a:xfrm>
            <a:custGeom>
              <a:avLst/>
              <a:gdLst/>
              <a:ahLst/>
              <a:cxnLst/>
              <a:rect l="l" t="t" r="r" b="b"/>
              <a:pathLst>
                <a:path w="751" h="659" extrusionOk="0">
                  <a:moveTo>
                    <a:pt x="389" y="1"/>
                  </a:moveTo>
                  <a:cubicBezTo>
                    <a:pt x="352" y="1"/>
                    <a:pt x="313" y="7"/>
                    <a:pt x="275" y="20"/>
                  </a:cubicBezTo>
                  <a:cubicBezTo>
                    <a:pt x="96" y="79"/>
                    <a:pt x="1" y="258"/>
                    <a:pt x="60" y="437"/>
                  </a:cubicBezTo>
                  <a:cubicBezTo>
                    <a:pt x="107" y="577"/>
                    <a:pt x="242" y="658"/>
                    <a:pt x="372" y="658"/>
                  </a:cubicBezTo>
                  <a:cubicBezTo>
                    <a:pt x="408" y="658"/>
                    <a:pt x="444" y="652"/>
                    <a:pt x="477" y="639"/>
                  </a:cubicBezTo>
                  <a:cubicBezTo>
                    <a:pt x="656" y="580"/>
                    <a:pt x="751" y="401"/>
                    <a:pt x="691" y="222"/>
                  </a:cubicBezTo>
                  <a:cubicBezTo>
                    <a:pt x="645" y="82"/>
                    <a:pt x="525" y="1"/>
                    <a:pt x="3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24"/>
            <p:cNvSpPr/>
            <p:nvPr/>
          </p:nvSpPr>
          <p:spPr>
            <a:xfrm>
              <a:off x="1895571" y="2698196"/>
              <a:ext cx="30476" cy="26999"/>
            </a:xfrm>
            <a:custGeom>
              <a:avLst/>
              <a:gdLst/>
              <a:ahLst/>
              <a:cxnLst/>
              <a:rect l="l" t="t" r="r" b="b"/>
              <a:pathLst>
                <a:path w="263" h="233" extrusionOk="0">
                  <a:moveTo>
                    <a:pt x="119" y="1"/>
                  </a:moveTo>
                  <a:cubicBezTo>
                    <a:pt x="111" y="1"/>
                    <a:pt x="103" y="1"/>
                    <a:pt x="96" y="3"/>
                  </a:cubicBezTo>
                  <a:cubicBezTo>
                    <a:pt x="36" y="39"/>
                    <a:pt x="1" y="98"/>
                    <a:pt x="24" y="158"/>
                  </a:cubicBezTo>
                  <a:cubicBezTo>
                    <a:pt x="44" y="207"/>
                    <a:pt x="89" y="232"/>
                    <a:pt x="138" y="232"/>
                  </a:cubicBezTo>
                  <a:cubicBezTo>
                    <a:pt x="147" y="232"/>
                    <a:pt x="157" y="231"/>
                    <a:pt x="167" y="229"/>
                  </a:cubicBezTo>
                  <a:cubicBezTo>
                    <a:pt x="227" y="205"/>
                    <a:pt x="262" y="146"/>
                    <a:pt x="239" y="86"/>
                  </a:cubicBezTo>
                  <a:cubicBezTo>
                    <a:pt x="218" y="34"/>
                    <a:pt x="170" y="1"/>
                    <a:pt x="1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24"/>
            <p:cNvSpPr/>
            <p:nvPr/>
          </p:nvSpPr>
          <p:spPr>
            <a:xfrm>
              <a:off x="1778304" y="2660884"/>
              <a:ext cx="29085" cy="26884"/>
            </a:xfrm>
            <a:custGeom>
              <a:avLst/>
              <a:gdLst/>
              <a:ahLst/>
              <a:cxnLst/>
              <a:rect l="l" t="t" r="r" b="b"/>
              <a:pathLst>
                <a:path w="251" h="232" extrusionOk="0">
                  <a:moveTo>
                    <a:pt x="126" y="0"/>
                  </a:moveTo>
                  <a:cubicBezTo>
                    <a:pt x="116" y="0"/>
                    <a:pt x="106" y="1"/>
                    <a:pt x="96" y="3"/>
                  </a:cubicBezTo>
                  <a:cubicBezTo>
                    <a:pt x="36" y="15"/>
                    <a:pt x="0" y="87"/>
                    <a:pt x="12" y="146"/>
                  </a:cubicBezTo>
                  <a:cubicBezTo>
                    <a:pt x="33" y="198"/>
                    <a:pt x="90" y="232"/>
                    <a:pt x="144" y="232"/>
                  </a:cubicBezTo>
                  <a:cubicBezTo>
                    <a:pt x="152" y="232"/>
                    <a:pt x="159" y="231"/>
                    <a:pt x="167" y="230"/>
                  </a:cubicBezTo>
                  <a:cubicBezTo>
                    <a:pt x="227" y="206"/>
                    <a:pt x="251" y="134"/>
                    <a:pt x="239" y="75"/>
                  </a:cubicBezTo>
                  <a:cubicBezTo>
                    <a:pt x="229" y="25"/>
                    <a:pt x="177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24"/>
            <p:cNvSpPr/>
            <p:nvPr/>
          </p:nvSpPr>
          <p:spPr>
            <a:xfrm>
              <a:off x="1787922" y="2811639"/>
              <a:ext cx="48437" cy="43106"/>
            </a:xfrm>
            <a:custGeom>
              <a:avLst/>
              <a:gdLst/>
              <a:ahLst/>
              <a:cxnLst/>
              <a:rect l="l" t="t" r="r" b="b"/>
              <a:pathLst>
                <a:path w="418" h="372" extrusionOk="0">
                  <a:moveTo>
                    <a:pt x="206" y="0"/>
                  </a:moveTo>
                  <a:cubicBezTo>
                    <a:pt x="186" y="0"/>
                    <a:pt x="165" y="4"/>
                    <a:pt x="144" y="12"/>
                  </a:cubicBezTo>
                  <a:cubicBezTo>
                    <a:pt x="37" y="48"/>
                    <a:pt x="1" y="155"/>
                    <a:pt x="25" y="250"/>
                  </a:cubicBezTo>
                  <a:cubicBezTo>
                    <a:pt x="57" y="325"/>
                    <a:pt x="137" y="371"/>
                    <a:pt x="230" y="371"/>
                  </a:cubicBezTo>
                  <a:cubicBezTo>
                    <a:pt x="241" y="371"/>
                    <a:pt x="252" y="371"/>
                    <a:pt x="263" y="369"/>
                  </a:cubicBezTo>
                  <a:cubicBezTo>
                    <a:pt x="370" y="322"/>
                    <a:pt x="418" y="215"/>
                    <a:pt x="382" y="131"/>
                  </a:cubicBezTo>
                  <a:cubicBezTo>
                    <a:pt x="345" y="48"/>
                    <a:pt x="279" y="0"/>
                    <a:pt x="2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24"/>
            <p:cNvSpPr/>
            <p:nvPr/>
          </p:nvSpPr>
          <p:spPr>
            <a:xfrm>
              <a:off x="1223720" y="2776297"/>
              <a:ext cx="23523" cy="21901"/>
            </a:xfrm>
            <a:custGeom>
              <a:avLst/>
              <a:gdLst/>
              <a:ahLst/>
              <a:cxnLst/>
              <a:rect l="l" t="t" r="r" b="b"/>
              <a:pathLst>
                <a:path w="203" h="189" extrusionOk="0">
                  <a:moveTo>
                    <a:pt x="104" y="0"/>
                  </a:moveTo>
                  <a:cubicBezTo>
                    <a:pt x="93" y="0"/>
                    <a:pt x="82" y="2"/>
                    <a:pt x="72" y="8"/>
                  </a:cubicBezTo>
                  <a:cubicBezTo>
                    <a:pt x="24" y="19"/>
                    <a:pt x="0" y="79"/>
                    <a:pt x="12" y="127"/>
                  </a:cubicBezTo>
                  <a:cubicBezTo>
                    <a:pt x="22" y="158"/>
                    <a:pt x="68" y="189"/>
                    <a:pt x="111" y="189"/>
                  </a:cubicBezTo>
                  <a:cubicBezTo>
                    <a:pt x="118" y="189"/>
                    <a:pt x="125" y="188"/>
                    <a:pt x="131" y="186"/>
                  </a:cubicBezTo>
                  <a:cubicBezTo>
                    <a:pt x="179" y="162"/>
                    <a:pt x="203" y="103"/>
                    <a:pt x="191" y="67"/>
                  </a:cubicBezTo>
                  <a:cubicBezTo>
                    <a:pt x="181" y="30"/>
                    <a:pt x="143" y="0"/>
                    <a:pt x="1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24"/>
            <p:cNvSpPr/>
            <p:nvPr/>
          </p:nvSpPr>
          <p:spPr>
            <a:xfrm>
              <a:off x="1183627" y="2907006"/>
              <a:ext cx="15296" cy="13442"/>
            </a:xfrm>
            <a:custGeom>
              <a:avLst/>
              <a:gdLst/>
              <a:ahLst/>
              <a:cxnLst/>
              <a:rect l="l" t="t" r="r" b="b"/>
              <a:pathLst>
                <a:path w="132" h="116" extrusionOk="0">
                  <a:moveTo>
                    <a:pt x="72" y="1"/>
                  </a:moveTo>
                  <a:cubicBezTo>
                    <a:pt x="63" y="1"/>
                    <a:pt x="55" y="4"/>
                    <a:pt x="49" y="11"/>
                  </a:cubicBezTo>
                  <a:cubicBezTo>
                    <a:pt x="13" y="23"/>
                    <a:pt x="1" y="46"/>
                    <a:pt x="13" y="82"/>
                  </a:cubicBezTo>
                  <a:cubicBezTo>
                    <a:pt x="30" y="99"/>
                    <a:pt x="46" y="116"/>
                    <a:pt x="68" y="116"/>
                  </a:cubicBezTo>
                  <a:cubicBezTo>
                    <a:pt x="76" y="116"/>
                    <a:pt x="86" y="113"/>
                    <a:pt x="96" y="106"/>
                  </a:cubicBezTo>
                  <a:cubicBezTo>
                    <a:pt x="120" y="94"/>
                    <a:pt x="132" y="58"/>
                    <a:pt x="120" y="34"/>
                  </a:cubicBezTo>
                  <a:cubicBezTo>
                    <a:pt x="112" y="18"/>
                    <a:pt x="91" y="1"/>
                    <a:pt x="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24"/>
            <p:cNvSpPr/>
            <p:nvPr/>
          </p:nvSpPr>
          <p:spPr>
            <a:xfrm>
              <a:off x="1307846" y="2993218"/>
              <a:ext cx="12515" cy="11704"/>
            </a:xfrm>
            <a:custGeom>
              <a:avLst/>
              <a:gdLst/>
              <a:ahLst/>
              <a:cxnLst/>
              <a:rect l="l" t="t" r="r" b="b"/>
              <a:pathLst>
                <a:path w="108" h="101" extrusionOk="0">
                  <a:moveTo>
                    <a:pt x="67" y="0"/>
                  </a:moveTo>
                  <a:cubicBezTo>
                    <a:pt x="61" y="0"/>
                    <a:pt x="54" y="2"/>
                    <a:pt x="48" y="5"/>
                  </a:cubicBezTo>
                  <a:cubicBezTo>
                    <a:pt x="12" y="5"/>
                    <a:pt x="0" y="41"/>
                    <a:pt x="12" y="64"/>
                  </a:cubicBezTo>
                  <a:cubicBezTo>
                    <a:pt x="36" y="76"/>
                    <a:pt x="60" y="100"/>
                    <a:pt x="72" y="100"/>
                  </a:cubicBezTo>
                  <a:cubicBezTo>
                    <a:pt x="108" y="100"/>
                    <a:pt x="108" y="64"/>
                    <a:pt x="108" y="41"/>
                  </a:cubicBezTo>
                  <a:cubicBezTo>
                    <a:pt x="108" y="14"/>
                    <a:pt x="88" y="0"/>
                    <a:pt x="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24"/>
            <p:cNvSpPr/>
            <p:nvPr/>
          </p:nvSpPr>
          <p:spPr>
            <a:xfrm>
              <a:off x="1874829" y="3165294"/>
              <a:ext cx="34647" cy="30244"/>
            </a:xfrm>
            <a:custGeom>
              <a:avLst/>
              <a:gdLst/>
              <a:ahLst/>
              <a:cxnLst/>
              <a:rect l="l" t="t" r="r" b="b"/>
              <a:pathLst>
                <a:path w="299" h="261" extrusionOk="0">
                  <a:moveTo>
                    <a:pt x="155" y="1"/>
                  </a:moveTo>
                  <a:cubicBezTo>
                    <a:pt x="139" y="1"/>
                    <a:pt x="123" y="3"/>
                    <a:pt x="108" y="8"/>
                  </a:cubicBezTo>
                  <a:cubicBezTo>
                    <a:pt x="49" y="20"/>
                    <a:pt x="1" y="103"/>
                    <a:pt x="37" y="175"/>
                  </a:cubicBezTo>
                  <a:cubicBezTo>
                    <a:pt x="54" y="227"/>
                    <a:pt x="103" y="260"/>
                    <a:pt x="152" y="260"/>
                  </a:cubicBezTo>
                  <a:cubicBezTo>
                    <a:pt x="170" y="260"/>
                    <a:pt x="187" y="256"/>
                    <a:pt x="203" y="246"/>
                  </a:cubicBezTo>
                  <a:cubicBezTo>
                    <a:pt x="263" y="234"/>
                    <a:pt x="299" y="163"/>
                    <a:pt x="275" y="80"/>
                  </a:cubicBezTo>
                  <a:cubicBezTo>
                    <a:pt x="265" y="33"/>
                    <a:pt x="212" y="1"/>
                    <a:pt x="1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24"/>
            <p:cNvSpPr/>
            <p:nvPr/>
          </p:nvSpPr>
          <p:spPr>
            <a:xfrm>
              <a:off x="2072166" y="2942695"/>
              <a:ext cx="48437" cy="43454"/>
            </a:xfrm>
            <a:custGeom>
              <a:avLst/>
              <a:gdLst/>
              <a:ahLst/>
              <a:cxnLst/>
              <a:rect l="l" t="t" r="r" b="b"/>
              <a:pathLst>
                <a:path w="418" h="375" extrusionOk="0">
                  <a:moveTo>
                    <a:pt x="214" y="1"/>
                  </a:moveTo>
                  <a:cubicBezTo>
                    <a:pt x="191" y="1"/>
                    <a:pt x="167" y="4"/>
                    <a:pt x="143" y="12"/>
                  </a:cubicBezTo>
                  <a:cubicBezTo>
                    <a:pt x="48" y="36"/>
                    <a:pt x="1" y="143"/>
                    <a:pt x="24" y="250"/>
                  </a:cubicBezTo>
                  <a:cubicBezTo>
                    <a:pt x="65" y="321"/>
                    <a:pt x="148" y="375"/>
                    <a:pt x="223" y="375"/>
                  </a:cubicBezTo>
                  <a:cubicBezTo>
                    <a:pt x="237" y="375"/>
                    <a:pt x="250" y="373"/>
                    <a:pt x="262" y="369"/>
                  </a:cubicBezTo>
                  <a:cubicBezTo>
                    <a:pt x="370" y="334"/>
                    <a:pt x="417" y="238"/>
                    <a:pt x="382" y="131"/>
                  </a:cubicBezTo>
                  <a:cubicBezTo>
                    <a:pt x="363" y="48"/>
                    <a:pt x="294" y="1"/>
                    <a:pt x="2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24"/>
            <p:cNvSpPr/>
            <p:nvPr/>
          </p:nvSpPr>
          <p:spPr>
            <a:xfrm>
              <a:off x="2033580" y="3100519"/>
              <a:ext cx="30476" cy="26652"/>
            </a:xfrm>
            <a:custGeom>
              <a:avLst/>
              <a:gdLst/>
              <a:ahLst/>
              <a:cxnLst/>
              <a:rect l="l" t="t" r="r" b="b"/>
              <a:pathLst>
                <a:path w="263" h="230" extrusionOk="0">
                  <a:moveTo>
                    <a:pt x="133" y="0"/>
                  </a:moveTo>
                  <a:cubicBezTo>
                    <a:pt x="121" y="0"/>
                    <a:pt x="108" y="2"/>
                    <a:pt x="95" y="8"/>
                  </a:cubicBezTo>
                  <a:cubicBezTo>
                    <a:pt x="36" y="31"/>
                    <a:pt x="0" y="91"/>
                    <a:pt x="24" y="150"/>
                  </a:cubicBezTo>
                  <a:cubicBezTo>
                    <a:pt x="43" y="197"/>
                    <a:pt x="83" y="229"/>
                    <a:pt x="129" y="229"/>
                  </a:cubicBezTo>
                  <a:cubicBezTo>
                    <a:pt x="141" y="229"/>
                    <a:pt x="154" y="227"/>
                    <a:pt x="167" y="222"/>
                  </a:cubicBezTo>
                  <a:cubicBezTo>
                    <a:pt x="226" y="198"/>
                    <a:pt x="262" y="139"/>
                    <a:pt x="238" y="79"/>
                  </a:cubicBezTo>
                  <a:cubicBezTo>
                    <a:pt x="220" y="32"/>
                    <a:pt x="179" y="0"/>
                    <a:pt x="1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24"/>
            <p:cNvSpPr/>
            <p:nvPr/>
          </p:nvSpPr>
          <p:spPr>
            <a:xfrm>
              <a:off x="1856984" y="2986033"/>
              <a:ext cx="35922" cy="30708"/>
            </a:xfrm>
            <a:custGeom>
              <a:avLst/>
              <a:gdLst/>
              <a:ahLst/>
              <a:cxnLst/>
              <a:rect l="l" t="t" r="r" b="b"/>
              <a:pathLst>
                <a:path w="310" h="265" extrusionOk="0">
                  <a:moveTo>
                    <a:pt x="162" y="0"/>
                  </a:moveTo>
                  <a:cubicBezTo>
                    <a:pt x="148" y="0"/>
                    <a:pt x="134" y="2"/>
                    <a:pt x="119" y="7"/>
                  </a:cubicBezTo>
                  <a:cubicBezTo>
                    <a:pt x="36" y="19"/>
                    <a:pt x="0" y="103"/>
                    <a:pt x="24" y="174"/>
                  </a:cubicBezTo>
                  <a:cubicBezTo>
                    <a:pt x="52" y="231"/>
                    <a:pt x="103" y="265"/>
                    <a:pt x="152" y="265"/>
                  </a:cubicBezTo>
                  <a:cubicBezTo>
                    <a:pt x="165" y="265"/>
                    <a:pt x="178" y="262"/>
                    <a:pt x="191" y="257"/>
                  </a:cubicBezTo>
                  <a:cubicBezTo>
                    <a:pt x="262" y="245"/>
                    <a:pt x="310" y="174"/>
                    <a:pt x="274" y="103"/>
                  </a:cubicBezTo>
                  <a:cubicBezTo>
                    <a:pt x="264" y="36"/>
                    <a:pt x="217" y="0"/>
                    <a:pt x="1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24"/>
            <p:cNvSpPr/>
            <p:nvPr/>
          </p:nvSpPr>
          <p:spPr>
            <a:xfrm>
              <a:off x="747700" y="2904920"/>
              <a:ext cx="13905" cy="12167"/>
            </a:xfrm>
            <a:custGeom>
              <a:avLst/>
              <a:gdLst/>
              <a:ahLst/>
              <a:cxnLst/>
              <a:rect l="l" t="t" r="r" b="b"/>
              <a:pathLst>
                <a:path w="120" h="105" extrusionOk="0">
                  <a:moveTo>
                    <a:pt x="67" y="0"/>
                  </a:moveTo>
                  <a:cubicBezTo>
                    <a:pt x="61" y="0"/>
                    <a:pt x="54" y="2"/>
                    <a:pt x="48" y="5"/>
                  </a:cubicBezTo>
                  <a:cubicBezTo>
                    <a:pt x="12" y="5"/>
                    <a:pt x="1" y="41"/>
                    <a:pt x="12" y="64"/>
                  </a:cubicBezTo>
                  <a:cubicBezTo>
                    <a:pt x="12" y="91"/>
                    <a:pt x="32" y="105"/>
                    <a:pt x="53" y="105"/>
                  </a:cubicBezTo>
                  <a:cubicBezTo>
                    <a:pt x="59" y="105"/>
                    <a:pt x="66" y="103"/>
                    <a:pt x="72" y="100"/>
                  </a:cubicBezTo>
                  <a:cubicBezTo>
                    <a:pt x="108" y="100"/>
                    <a:pt x="120" y="64"/>
                    <a:pt x="108" y="41"/>
                  </a:cubicBezTo>
                  <a:cubicBezTo>
                    <a:pt x="108" y="14"/>
                    <a:pt x="88" y="0"/>
                    <a:pt x="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24"/>
            <p:cNvSpPr/>
            <p:nvPr/>
          </p:nvSpPr>
          <p:spPr>
            <a:xfrm>
              <a:off x="893936" y="2967029"/>
              <a:ext cx="15296" cy="13558"/>
            </a:xfrm>
            <a:custGeom>
              <a:avLst/>
              <a:gdLst/>
              <a:ahLst/>
              <a:cxnLst/>
              <a:rect l="l" t="t" r="r" b="b"/>
              <a:pathLst>
                <a:path w="132" h="117" extrusionOk="0">
                  <a:moveTo>
                    <a:pt x="68" y="0"/>
                  </a:moveTo>
                  <a:cubicBezTo>
                    <a:pt x="61" y="0"/>
                    <a:pt x="54" y="2"/>
                    <a:pt x="48" y="5"/>
                  </a:cubicBezTo>
                  <a:cubicBezTo>
                    <a:pt x="12" y="28"/>
                    <a:pt x="1" y="52"/>
                    <a:pt x="12" y="88"/>
                  </a:cubicBezTo>
                  <a:cubicBezTo>
                    <a:pt x="30" y="105"/>
                    <a:pt x="47" y="116"/>
                    <a:pt x="69" y="116"/>
                  </a:cubicBezTo>
                  <a:cubicBezTo>
                    <a:pt x="78" y="116"/>
                    <a:pt x="86" y="115"/>
                    <a:pt x="96" y="112"/>
                  </a:cubicBezTo>
                  <a:cubicBezTo>
                    <a:pt x="120" y="100"/>
                    <a:pt x="132" y="64"/>
                    <a:pt x="120" y="40"/>
                  </a:cubicBezTo>
                  <a:cubicBezTo>
                    <a:pt x="111" y="14"/>
                    <a:pt x="88" y="0"/>
                    <a:pt x="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24"/>
            <p:cNvSpPr/>
            <p:nvPr/>
          </p:nvSpPr>
          <p:spPr>
            <a:xfrm>
              <a:off x="1258135" y="3213614"/>
              <a:ext cx="37428" cy="32909"/>
            </a:xfrm>
            <a:custGeom>
              <a:avLst/>
              <a:gdLst/>
              <a:ahLst/>
              <a:cxnLst/>
              <a:rect l="l" t="t" r="r" b="b"/>
              <a:pathLst>
                <a:path w="323" h="284" extrusionOk="0">
                  <a:moveTo>
                    <a:pt x="163" y="1"/>
                  </a:moveTo>
                  <a:cubicBezTo>
                    <a:pt x="149" y="1"/>
                    <a:pt x="134" y="3"/>
                    <a:pt x="120" y="8"/>
                  </a:cubicBezTo>
                  <a:cubicBezTo>
                    <a:pt x="37" y="44"/>
                    <a:pt x="1" y="115"/>
                    <a:pt x="25" y="186"/>
                  </a:cubicBezTo>
                  <a:cubicBezTo>
                    <a:pt x="56" y="249"/>
                    <a:pt x="114" y="284"/>
                    <a:pt x="176" y="284"/>
                  </a:cubicBezTo>
                  <a:cubicBezTo>
                    <a:pt x="185" y="284"/>
                    <a:pt x="194" y="283"/>
                    <a:pt x="203" y="282"/>
                  </a:cubicBezTo>
                  <a:cubicBezTo>
                    <a:pt x="287" y="246"/>
                    <a:pt x="322" y="175"/>
                    <a:pt x="298" y="103"/>
                  </a:cubicBezTo>
                  <a:cubicBezTo>
                    <a:pt x="270" y="37"/>
                    <a:pt x="219" y="1"/>
                    <a:pt x="1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24"/>
            <p:cNvSpPr/>
            <p:nvPr/>
          </p:nvSpPr>
          <p:spPr>
            <a:xfrm>
              <a:off x="1070048" y="1105791"/>
              <a:ext cx="10916" cy="6717"/>
            </a:xfrm>
            <a:custGeom>
              <a:avLst/>
              <a:gdLst/>
              <a:ahLst/>
              <a:cxnLst/>
              <a:rect l="l" t="t" r="r" b="b"/>
              <a:pathLst>
                <a:path w="273" h="168" extrusionOk="0">
                  <a:moveTo>
                    <a:pt x="213" y="0"/>
                  </a:moveTo>
                  <a:cubicBezTo>
                    <a:pt x="203" y="0"/>
                    <a:pt x="194" y="3"/>
                    <a:pt x="185" y="8"/>
                  </a:cubicBezTo>
                  <a:cubicBezTo>
                    <a:pt x="166" y="20"/>
                    <a:pt x="177" y="46"/>
                    <a:pt x="194" y="46"/>
                  </a:cubicBezTo>
                  <a:cubicBezTo>
                    <a:pt x="197" y="46"/>
                    <a:pt x="201" y="45"/>
                    <a:pt x="205" y="43"/>
                  </a:cubicBezTo>
                  <a:lnTo>
                    <a:pt x="205" y="43"/>
                  </a:lnTo>
                  <a:cubicBezTo>
                    <a:pt x="168" y="65"/>
                    <a:pt x="175" y="78"/>
                    <a:pt x="133" y="87"/>
                  </a:cubicBezTo>
                  <a:cubicBezTo>
                    <a:pt x="129" y="88"/>
                    <a:pt x="125" y="88"/>
                    <a:pt x="122" y="88"/>
                  </a:cubicBezTo>
                  <a:cubicBezTo>
                    <a:pt x="110" y="88"/>
                    <a:pt x="98" y="85"/>
                    <a:pt x="86" y="85"/>
                  </a:cubicBezTo>
                  <a:cubicBezTo>
                    <a:pt x="81" y="85"/>
                    <a:pt x="76" y="85"/>
                    <a:pt x="70" y="87"/>
                  </a:cubicBezTo>
                  <a:cubicBezTo>
                    <a:pt x="47" y="93"/>
                    <a:pt x="27" y="104"/>
                    <a:pt x="13" y="121"/>
                  </a:cubicBezTo>
                  <a:cubicBezTo>
                    <a:pt x="1" y="135"/>
                    <a:pt x="13" y="152"/>
                    <a:pt x="27" y="152"/>
                  </a:cubicBezTo>
                  <a:cubicBezTo>
                    <a:pt x="31" y="152"/>
                    <a:pt x="35" y="151"/>
                    <a:pt x="39" y="147"/>
                  </a:cubicBezTo>
                  <a:cubicBezTo>
                    <a:pt x="88" y="100"/>
                    <a:pt x="261" y="167"/>
                    <a:pt x="270" y="62"/>
                  </a:cubicBezTo>
                  <a:cubicBezTo>
                    <a:pt x="273" y="27"/>
                    <a:pt x="244" y="0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24"/>
            <p:cNvSpPr/>
            <p:nvPr/>
          </p:nvSpPr>
          <p:spPr>
            <a:xfrm>
              <a:off x="1836429" y="3587752"/>
              <a:ext cx="8077" cy="12115"/>
            </a:xfrm>
            <a:custGeom>
              <a:avLst/>
              <a:gdLst/>
              <a:ahLst/>
              <a:cxnLst/>
              <a:rect l="l" t="t" r="r" b="b"/>
              <a:pathLst>
                <a:path w="202" h="303" extrusionOk="0">
                  <a:moveTo>
                    <a:pt x="2" y="1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62" y="94"/>
                    <a:pt x="121" y="188"/>
                    <a:pt x="181" y="282"/>
                  </a:cubicBezTo>
                  <a:cubicBezTo>
                    <a:pt x="187" y="289"/>
                    <a:pt x="194" y="296"/>
                    <a:pt x="201" y="303"/>
                  </a:cubicBezTo>
                  <a:cubicBezTo>
                    <a:pt x="67" y="81"/>
                    <a:pt x="10" y="1"/>
                    <a:pt x="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24"/>
            <p:cNvSpPr/>
            <p:nvPr/>
          </p:nvSpPr>
          <p:spPr>
            <a:xfrm>
              <a:off x="3489951" y="2822527"/>
              <a:ext cx="5398" cy="15714"/>
            </a:xfrm>
            <a:custGeom>
              <a:avLst/>
              <a:gdLst/>
              <a:ahLst/>
              <a:cxnLst/>
              <a:rect l="l" t="t" r="r" b="b"/>
              <a:pathLst>
                <a:path w="135" h="393" extrusionOk="0">
                  <a:moveTo>
                    <a:pt x="3" y="1"/>
                  </a:moveTo>
                  <a:cubicBezTo>
                    <a:pt x="1" y="1"/>
                    <a:pt x="3" y="17"/>
                    <a:pt x="10" y="43"/>
                  </a:cubicBezTo>
                  <a:cubicBezTo>
                    <a:pt x="53" y="157"/>
                    <a:pt x="95" y="270"/>
                    <a:pt x="132" y="386"/>
                  </a:cubicBezTo>
                  <a:cubicBezTo>
                    <a:pt x="132" y="388"/>
                    <a:pt x="133" y="389"/>
                    <a:pt x="135" y="392"/>
                  </a:cubicBezTo>
                  <a:cubicBezTo>
                    <a:pt x="45" y="100"/>
                    <a:pt x="8" y="1"/>
                    <a:pt x="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9" name="Google Shape;929;p24"/>
          <p:cNvGrpSpPr/>
          <p:nvPr/>
        </p:nvGrpSpPr>
        <p:grpSpPr>
          <a:xfrm rot="-9549054">
            <a:off x="5809755" y="2288287"/>
            <a:ext cx="2747587" cy="2494020"/>
            <a:chOff x="747700" y="1105791"/>
            <a:chExt cx="2747649" cy="2494076"/>
          </a:xfrm>
        </p:grpSpPr>
        <p:sp>
          <p:nvSpPr>
            <p:cNvPr id="930" name="Google Shape;930;p24"/>
            <p:cNvSpPr/>
            <p:nvPr/>
          </p:nvSpPr>
          <p:spPr>
            <a:xfrm>
              <a:off x="1853769" y="1486664"/>
              <a:ext cx="15296" cy="13674"/>
            </a:xfrm>
            <a:custGeom>
              <a:avLst/>
              <a:gdLst/>
              <a:ahLst/>
              <a:cxnLst/>
              <a:rect l="l" t="t" r="r" b="b"/>
              <a:pathLst>
                <a:path w="132" h="118" extrusionOk="0">
                  <a:moveTo>
                    <a:pt x="69" y="1"/>
                  </a:moveTo>
                  <a:cubicBezTo>
                    <a:pt x="61" y="1"/>
                    <a:pt x="54" y="2"/>
                    <a:pt x="48" y="6"/>
                  </a:cubicBezTo>
                  <a:cubicBezTo>
                    <a:pt x="24" y="17"/>
                    <a:pt x="0" y="53"/>
                    <a:pt x="24" y="77"/>
                  </a:cubicBezTo>
                  <a:cubicBezTo>
                    <a:pt x="24" y="104"/>
                    <a:pt x="37" y="117"/>
                    <a:pt x="64" y="117"/>
                  </a:cubicBezTo>
                  <a:cubicBezTo>
                    <a:pt x="73" y="117"/>
                    <a:pt x="84" y="116"/>
                    <a:pt x="96" y="113"/>
                  </a:cubicBezTo>
                  <a:cubicBezTo>
                    <a:pt x="119" y="89"/>
                    <a:pt x="131" y="65"/>
                    <a:pt x="119" y="29"/>
                  </a:cubicBezTo>
                  <a:cubicBezTo>
                    <a:pt x="111" y="12"/>
                    <a:pt x="89" y="1"/>
                    <a:pt x="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24"/>
            <p:cNvSpPr/>
            <p:nvPr/>
          </p:nvSpPr>
          <p:spPr>
            <a:xfrm>
              <a:off x="2005451" y="1551555"/>
              <a:ext cx="18077" cy="14485"/>
            </a:xfrm>
            <a:custGeom>
              <a:avLst/>
              <a:gdLst/>
              <a:ahLst/>
              <a:cxnLst/>
              <a:rect l="l" t="t" r="r" b="b"/>
              <a:pathLst>
                <a:path w="156" h="125" extrusionOk="0">
                  <a:moveTo>
                    <a:pt x="84" y="1"/>
                  </a:moveTo>
                  <a:cubicBezTo>
                    <a:pt x="77" y="1"/>
                    <a:pt x="69" y="2"/>
                    <a:pt x="60" y="5"/>
                  </a:cubicBezTo>
                  <a:cubicBezTo>
                    <a:pt x="25" y="17"/>
                    <a:pt x="1" y="53"/>
                    <a:pt x="25" y="88"/>
                  </a:cubicBezTo>
                  <a:cubicBezTo>
                    <a:pt x="37" y="112"/>
                    <a:pt x="60" y="124"/>
                    <a:pt x="96" y="124"/>
                  </a:cubicBezTo>
                  <a:cubicBezTo>
                    <a:pt x="144" y="112"/>
                    <a:pt x="156" y="88"/>
                    <a:pt x="144" y="53"/>
                  </a:cubicBezTo>
                  <a:cubicBezTo>
                    <a:pt x="126" y="16"/>
                    <a:pt x="107" y="1"/>
                    <a:pt x="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24"/>
            <p:cNvSpPr/>
            <p:nvPr/>
          </p:nvSpPr>
          <p:spPr>
            <a:xfrm>
              <a:off x="2956534" y="2220554"/>
              <a:ext cx="34647" cy="31287"/>
            </a:xfrm>
            <a:custGeom>
              <a:avLst/>
              <a:gdLst/>
              <a:ahLst/>
              <a:cxnLst/>
              <a:rect l="l" t="t" r="r" b="b"/>
              <a:pathLst>
                <a:path w="299" h="270" extrusionOk="0">
                  <a:moveTo>
                    <a:pt x="156" y="1"/>
                  </a:moveTo>
                  <a:cubicBezTo>
                    <a:pt x="135" y="1"/>
                    <a:pt x="114" y="6"/>
                    <a:pt x="96" y="17"/>
                  </a:cubicBezTo>
                  <a:cubicBezTo>
                    <a:pt x="36" y="53"/>
                    <a:pt x="0" y="124"/>
                    <a:pt x="36" y="196"/>
                  </a:cubicBezTo>
                  <a:cubicBezTo>
                    <a:pt x="53" y="239"/>
                    <a:pt x="96" y="270"/>
                    <a:pt x="149" y="270"/>
                  </a:cubicBezTo>
                  <a:cubicBezTo>
                    <a:pt x="170" y="270"/>
                    <a:pt x="192" y="265"/>
                    <a:pt x="215" y="255"/>
                  </a:cubicBezTo>
                  <a:cubicBezTo>
                    <a:pt x="274" y="232"/>
                    <a:pt x="298" y="160"/>
                    <a:pt x="274" y="77"/>
                  </a:cubicBezTo>
                  <a:cubicBezTo>
                    <a:pt x="250" y="27"/>
                    <a:pt x="202" y="1"/>
                    <a:pt x="1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24"/>
            <p:cNvSpPr/>
            <p:nvPr/>
          </p:nvSpPr>
          <p:spPr>
            <a:xfrm>
              <a:off x="3086200" y="2567951"/>
              <a:ext cx="55274" cy="48669"/>
            </a:xfrm>
            <a:custGeom>
              <a:avLst/>
              <a:gdLst/>
              <a:ahLst/>
              <a:cxnLst/>
              <a:rect l="l" t="t" r="r" b="b"/>
              <a:pathLst>
                <a:path w="477" h="420" extrusionOk="0">
                  <a:moveTo>
                    <a:pt x="238" y="1"/>
                  </a:moveTo>
                  <a:cubicBezTo>
                    <a:pt x="207" y="1"/>
                    <a:pt x="175" y="7"/>
                    <a:pt x="143" y="20"/>
                  </a:cubicBezTo>
                  <a:cubicBezTo>
                    <a:pt x="48" y="79"/>
                    <a:pt x="1" y="198"/>
                    <a:pt x="48" y="293"/>
                  </a:cubicBezTo>
                  <a:cubicBezTo>
                    <a:pt x="92" y="372"/>
                    <a:pt x="168" y="419"/>
                    <a:pt x="243" y="419"/>
                  </a:cubicBezTo>
                  <a:cubicBezTo>
                    <a:pt x="270" y="419"/>
                    <a:pt x="297" y="413"/>
                    <a:pt x="322" y="401"/>
                  </a:cubicBezTo>
                  <a:cubicBezTo>
                    <a:pt x="429" y="341"/>
                    <a:pt x="477" y="222"/>
                    <a:pt x="429" y="115"/>
                  </a:cubicBezTo>
                  <a:cubicBezTo>
                    <a:pt x="394" y="45"/>
                    <a:pt x="321" y="1"/>
                    <a:pt x="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24"/>
            <p:cNvSpPr/>
            <p:nvPr/>
          </p:nvSpPr>
          <p:spPr>
            <a:xfrm>
              <a:off x="1906579" y="2283012"/>
              <a:ext cx="84359" cy="74973"/>
            </a:xfrm>
            <a:custGeom>
              <a:avLst/>
              <a:gdLst/>
              <a:ahLst/>
              <a:cxnLst/>
              <a:rect l="l" t="t" r="r" b="b"/>
              <a:pathLst>
                <a:path w="728" h="647" extrusionOk="0">
                  <a:moveTo>
                    <a:pt x="376" y="0"/>
                  </a:moveTo>
                  <a:cubicBezTo>
                    <a:pt x="325" y="0"/>
                    <a:pt x="274" y="13"/>
                    <a:pt x="227" y="38"/>
                  </a:cubicBezTo>
                  <a:cubicBezTo>
                    <a:pt x="60" y="109"/>
                    <a:pt x="1" y="300"/>
                    <a:pt x="72" y="467"/>
                  </a:cubicBezTo>
                  <a:cubicBezTo>
                    <a:pt x="122" y="583"/>
                    <a:pt x="235" y="647"/>
                    <a:pt x="352" y="647"/>
                  </a:cubicBezTo>
                  <a:cubicBezTo>
                    <a:pt x="403" y="647"/>
                    <a:pt x="454" y="635"/>
                    <a:pt x="501" y="609"/>
                  </a:cubicBezTo>
                  <a:cubicBezTo>
                    <a:pt x="668" y="538"/>
                    <a:pt x="727" y="347"/>
                    <a:pt x="656" y="181"/>
                  </a:cubicBezTo>
                  <a:cubicBezTo>
                    <a:pt x="606" y="65"/>
                    <a:pt x="492" y="0"/>
                    <a:pt x="3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24"/>
            <p:cNvSpPr/>
            <p:nvPr/>
          </p:nvSpPr>
          <p:spPr>
            <a:xfrm>
              <a:off x="2415740" y="2941073"/>
              <a:ext cx="62110" cy="54115"/>
            </a:xfrm>
            <a:custGeom>
              <a:avLst/>
              <a:gdLst/>
              <a:ahLst/>
              <a:cxnLst/>
              <a:rect l="l" t="t" r="r" b="b"/>
              <a:pathLst>
                <a:path w="536" h="467" extrusionOk="0">
                  <a:moveTo>
                    <a:pt x="263" y="1"/>
                  </a:moveTo>
                  <a:cubicBezTo>
                    <a:pt x="226" y="1"/>
                    <a:pt x="190" y="9"/>
                    <a:pt x="155" y="26"/>
                  </a:cubicBezTo>
                  <a:cubicBezTo>
                    <a:pt x="60" y="86"/>
                    <a:pt x="0" y="217"/>
                    <a:pt x="60" y="336"/>
                  </a:cubicBezTo>
                  <a:cubicBezTo>
                    <a:pt x="103" y="414"/>
                    <a:pt x="184" y="467"/>
                    <a:pt x="271" y="467"/>
                  </a:cubicBezTo>
                  <a:cubicBezTo>
                    <a:pt x="304" y="467"/>
                    <a:pt x="337" y="459"/>
                    <a:pt x="369" y="443"/>
                  </a:cubicBezTo>
                  <a:cubicBezTo>
                    <a:pt x="476" y="383"/>
                    <a:pt x="536" y="252"/>
                    <a:pt x="476" y="133"/>
                  </a:cubicBezTo>
                  <a:cubicBezTo>
                    <a:pt x="434" y="49"/>
                    <a:pt x="350" y="1"/>
                    <a:pt x="2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24"/>
            <p:cNvSpPr/>
            <p:nvPr/>
          </p:nvSpPr>
          <p:spPr>
            <a:xfrm>
              <a:off x="2625360" y="2598659"/>
              <a:ext cx="31866" cy="25725"/>
            </a:xfrm>
            <a:custGeom>
              <a:avLst/>
              <a:gdLst/>
              <a:ahLst/>
              <a:cxnLst/>
              <a:rect l="l" t="t" r="r" b="b"/>
              <a:pathLst>
                <a:path w="275" h="222" extrusionOk="0">
                  <a:moveTo>
                    <a:pt x="126" y="1"/>
                  </a:moveTo>
                  <a:cubicBezTo>
                    <a:pt x="115" y="1"/>
                    <a:pt x="104" y="2"/>
                    <a:pt x="96" y="5"/>
                  </a:cubicBezTo>
                  <a:cubicBezTo>
                    <a:pt x="37" y="28"/>
                    <a:pt x="1" y="88"/>
                    <a:pt x="37" y="148"/>
                  </a:cubicBezTo>
                  <a:cubicBezTo>
                    <a:pt x="54" y="191"/>
                    <a:pt x="90" y="221"/>
                    <a:pt x="131" y="221"/>
                  </a:cubicBezTo>
                  <a:cubicBezTo>
                    <a:pt x="147" y="221"/>
                    <a:pt x="163" y="217"/>
                    <a:pt x="180" y="207"/>
                  </a:cubicBezTo>
                  <a:cubicBezTo>
                    <a:pt x="239" y="183"/>
                    <a:pt x="275" y="124"/>
                    <a:pt x="239" y="64"/>
                  </a:cubicBezTo>
                  <a:cubicBezTo>
                    <a:pt x="221" y="18"/>
                    <a:pt x="166" y="1"/>
                    <a:pt x="1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24"/>
            <p:cNvSpPr/>
            <p:nvPr/>
          </p:nvSpPr>
          <p:spPr>
            <a:xfrm>
              <a:off x="2746798" y="2622297"/>
              <a:ext cx="30476" cy="26304"/>
            </a:xfrm>
            <a:custGeom>
              <a:avLst/>
              <a:gdLst/>
              <a:ahLst/>
              <a:cxnLst/>
              <a:rect l="l" t="t" r="r" b="b"/>
              <a:pathLst>
                <a:path w="263" h="227" extrusionOk="0">
                  <a:moveTo>
                    <a:pt x="108" y="1"/>
                  </a:moveTo>
                  <a:cubicBezTo>
                    <a:pt x="100" y="1"/>
                    <a:pt x="92" y="1"/>
                    <a:pt x="84" y="3"/>
                  </a:cubicBezTo>
                  <a:cubicBezTo>
                    <a:pt x="24" y="27"/>
                    <a:pt x="1" y="98"/>
                    <a:pt x="24" y="158"/>
                  </a:cubicBezTo>
                  <a:cubicBezTo>
                    <a:pt x="33" y="202"/>
                    <a:pt x="81" y="227"/>
                    <a:pt x="130" y="227"/>
                  </a:cubicBezTo>
                  <a:cubicBezTo>
                    <a:pt x="147" y="227"/>
                    <a:pt x="164" y="224"/>
                    <a:pt x="179" y="217"/>
                  </a:cubicBezTo>
                  <a:cubicBezTo>
                    <a:pt x="239" y="205"/>
                    <a:pt x="263" y="122"/>
                    <a:pt x="239" y="63"/>
                  </a:cubicBezTo>
                  <a:cubicBezTo>
                    <a:pt x="208" y="32"/>
                    <a:pt x="159" y="1"/>
                    <a:pt x="1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24"/>
            <p:cNvSpPr/>
            <p:nvPr/>
          </p:nvSpPr>
          <p:spPr>
            <a:xfrm>
              <a:off x="2299863" y="2547325"/>
              <a:ext cx="48321" cy="41716"/>
            </a:xfrm>
            <a:custGeom>
              <a:avLst/>
              <a:gdLst/>
              <a:ahLst/>
              <a:cxnLst/>
              <a:rect l="l" t="t" r="r" b="b"/>
              <a:pathLst>
                <a:path w="417" h="360" extrusionOk="0">
                  <a:moveTo>
                    <a:pt x="212" y="0"/>
                  </a:moveTo>
                  <a:cubicBezTo>
                    <a:pt x="185" y="0"/>
                    <a:pt x="157" y="6"/>
                    <a:pt x="131" y="19"/>
                  </a:cubicBezTo>
                  <a:cubicBezTo>
                    <a:pt x="48" y="55"/>
                    <a:pt x="0" y="162"/>
                    <a:pt x="48" y="257"/>
                  </a:cubicBezTo>
                  <a:cubicBezTo>
                    <a:pt x="74" y="318"/>
                    <a:pt x="137" y="359"/>
                    <a:pt x="207" y="359"/>
                  </a:cubicBezTo>
                  <a:cubicBezTo>
                    <a:pt x="233" y="359"/>
                    <a:pt x="260" y="354"/>
                    <a:pt x="286" y="341"/>
                  </a:cubicBezTo>
                  <a:cubicBezTo>
                    <a:pt x="369" y="293"/>
                    <a:pt x="417" y="198"/>
                    <a:pt x="369" y="102"/>
                  </a:cubicBezTo>
                  <a:cubicBezTo>
                    <a:pt x="352" y="42"/>
                    <a:pt x="284" y="0"/>
                    <a:pt x="2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24"/>
            <p:cNvSpPr/>
            <p:nvPr/>
          </p:nvSpPr>
          <p:spPr>
            <a:xfrm>
              <a:off x="3288984" y="2452654"/>
              <a:ext cx="27695" cy="23523"/>
            </a:xfrm>
            <a:custGeom>
              <a:avLst/>
              <a:gdLst/>
              <a:ahLst/>
              <a:cxnLst/>
              <a:rect l="l" t="t" r="r" b="b"/>
              <a:pathLst>
                <a:path w="239" h="203" extrusionOk="0">
                  <a:moveTo>
                    <a:pt x="119" y="0"/>
                  </a:moveTo>
                  <a:cubicBezTo>
                    <a:pt x="106" y="0"/>
                    <a:pt x="94" y="4"/>
                    <a:pt x="84" y="15"/>
                  </a:cubicBezTo>
                  <a:cubicBezTo>
                    <a:pt x="37" y="38"/>
                    <a:pt x="1" y="98"/>
                    <a:pt x="37" y="146"/>
                  </a:cubicBezTo>
                  <a:cubicBezTo>
                    <a:pt x="54" y="180"/>
                    <a:pt x="91" y="202"/>
                    <a:pt x="128" y="202"/>
                  </a:cubicBezTo>
                  <a:cubicBezTo>
                    <a:pt x="141" y="202"/>
                    <a:pt x="155" y="200"/>
                    <a:pt x="168" y="193"/>
                  </a:cubicBezTo>
                  <a:cubicBezTo>
                    <a:pt x="215" y="157"/>
                    <a:pt x="239" y="98"/>
                    <a:pt x="215" y="62"/>
                  </a:cubicBezTo>
                  <a:cubicBezTo>
                    <a:pt x="190" y="28"/>
                    <a:pt x="152" y="0"/>
                    <a:pt x="1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24"/>
            <p:cNvSpPr/>
            <p:nvPr/>
          </p:nvSpPr>
          <p:spPr>
            <a:xfrm>
              <a:off x="3323515" y="2324611"/>
              <a:ext cx="16686" cy="12978"/>
            </a:xfrm>
            <a:custGeom>
              <a:avLst/>
              <a:gdLst/>
              <a:ahLst/>
              <a:cxnLst/>
              <a:rect l="l" t="t" r="r" b="b"/>
              <a:pathLst>
                <a:path w="144" h="112" extrusionOk="0">
                  <a:moveTo>
                    <a:pt x="48" y="0"/>
                  </a:moveTo>
                  <a:cubicBezTo>
                    <a:pt x="24" y="12"/>
                    <a:pt x="0" y="48"/>
                    <a:pt x="24" y="72"/>
                  </a:cubicBezTo>
                  <a:cubicBezTo>
                    <a:pt x="33" y="99"/>
                    <a:pt x="49" y="112"/>
                    <a:pt x="71" y="112"/>
                  </a:cubicBezTo>
                  <a:cubicBezTo>
                    <a:pt x="79" y="112"/>
                    <a:pt x="87" y="110"/>
                    <a:pt x="96" y="108"/>
                  </a:cubicBezTo>
                  <a:cubicBezTo>
                    <a:pt x="120" y="96"/>
                    <a:pt x="143" y="60"/>
                    <a:pt x="120" y="36"/>
                  </a:cubicBezTo>
                  <a:cubicBezTo>
                    <a:pt x="108" y="12"/>
                    <a:pt x="84" y="0"/>
                    <a:pt x="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24"/>
            <p:cNvSpPr/>
            <p:nvPr/>
          </p:nvSpPr>
          <p:spPr>
            <a:xfrm>
              <a:off x="3192459" y="2255665"/>
              <a:ext cx="13905" cy="11588"/>
            </a:xfrm>
            <a:custGeom>
              <a:avLst/>
              <a:gdLst/>
              <a:ahLst/>
              <a:cxnLst/>
              <a:rect l="l" t="t" r="r" b="b"/>
              <a:pathLst>
                <a:path w="120" h="100" extrusionOk="0">
                  <a:moveTo>
                    <a:pt x="48" y="0"/>
                  </a:moveTo>
                  <a:cubicBezTo>
                    <a:pt x="24" y="0"/>
                    <a:pt x="0" y="36"/>
                    <a:pt x="24" y="60"/>
                  </a:cubicBezTo>
                  <a:cubicBezTo>
                    <a:pt x="24" y="86"/>
                    <a:pt x="38" y="100"/>
                    <a:pt x="59" y="100"/>
                  </a:cubicBezTo>
                  <a:cubicBezTo>
                    <a:pt x="67" y="100"/>
                    <a:pt x="75" y="98"/>
                    <a:pt x="84" y="95"/>
                  </a:cubicBezTo>
                  <a:cubicBezTo>
                    <a:pt x="108" y="95"/>
                    <a:pt x="119" y="60"/>
                    <a:pt x="108" y="36"/>
                  </a:cubicBezTo>
                  <a:cubicBezTo>
                    <a:pt x="108" y="12"/>
                    <a:pt x="84" y="0"/>
                    <a:pt x="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24"/>
            <p:cNvSpPr/>
            <p:nvPr/>
          </p:nvSpPr>
          <p:spPr>
            <a:xfrm>
              <a:off x="2589554" y="2128433"/>
              <a:ext cx="34531" cy="30360"/>
            </a:xfrm>
            <a:custGeom>
              <a:avLst/>
              <a:gdLst/>
              <a:ahLst/>
              <a:cxnLst/>
              <a:rect l="l" t="t" r="r" b="b"/>
              <a:pathLst>
                <a:path w="298" h="262" extrusionOk="0">
                  <a:moveTo>
                    <a:pt x="149" y="0"/>
                  </a:moveTo>
                  <a:cubicBezTo>
                    <a:pt x="129" y="0"/>
                    <a:pt x="107" y="5"/>
                    <a:pt x="84" y="15"/>
                  </a:cubicBezTo>
                  <a:cubicBezTo>
                    <a:pt x="24" y="38"/>
                    <a:pt x="0" y="134"/>
                    <a:pt x="24" y="193"/>
                  </a:cubicBezTo>
                  <a:cubicBezTo>
                    <a:pt x="51" y="237"/>
                    <a:pt x="103" y="262"/>
                    <a:pt x="153" y="262"/>
                  </a:cubicBezTo>
                  <a:cubicBezTo>
                    <a:pt x="170" y="262"/>
                    <a:pt x="187" y="259"/>
                    <a:pt x="203" y="253"/>
                  </a:cubicBezTo>
                  <a:cubicBezTo>
                    <a:pt x="262" y="217"/>
                    <a:pt x="298" y="134"/>
                    <a:pt x="262" y="74"/>
                  </a:cubicBezTo>
                  <a:cubicBezTo>
                    <a:pt x="245" y="31"/>
                    <a:pt x="203" y="0"/>
                    <a:pt x="1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24"/>
            <p:cNvSpPr/>
            <p:nvPr/>
          </p:nvSpPr>
          <p:spPr>
            <a:xfrm>
              <a:off x="2050150" y="1989960"/>
              <a:ext cx="49711" cy="43802"/>
            </a:xfrm>
            <a:custGeom>
              <a:avLst/>
              <a:gdLst/>
              <a:ahLst/>
              <a:cxnLst/>
              <a:rect l="l" t="t" r="r" b="b"/>
              <a:pathLst>
                <a:path w="429" h="378" extrusionOk="0">
                  <a:moveTo>
                    <a:pt x="215" y="0"/>
                  </a:moveTo>
                  <a:cubicBezTo>
                    <a:pt x="189" y="0"/>
                    <a:pt x="160" y="6"/>
                    <a:pt x="131" y="19"/>
                  </a:cubicBezTo>
                  <a:cubicBezTo>
                    <a:pt x="36" y="67"/>
                    <a:pt x="0" y="186"/>
                    <a:pt x="36" y="269"/>
                  </a:cubicBezTo>
                  <a:cubicBezTo>
                    <a:pt x="71" y="340"/>
                    <a:pt x="146" y="378"/>
                    <a:pt x="222" y="378"/>
                  </a:cubicBezTo>
                  <a:cubicBezTo>
                    <a:pt x="247" y="378"/>
                    <a:pt x="273" y="373"/>
                    <a:pt x="298" y="364"/>
                  </a:cubicBezTo>
                  <a:cubicBezTo>
                    <a:pt x="381" y="317"/>
                    <a:pt x="429" y="198"/>
                    <a:pt x="381" y="102"/>
                  </a:cubicBezTo>
                  <a:cubicBezTo>
                    <a:pt x="346" y="42"/>
                    <a:pt x="287" y="0"/>
                    <a:pt x="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24"/>
            <p:cNvSpPr/>
            <p:nvPr/>
          </p:nvSpPr>
          <p:spPr>
            <a:xfrm>
              <a:off x="2443318" y="2214529"/>
              <a:ext cx="30476" cy="27115"/>
            </a:xfrm>
            <a:custGeom>
              <a:avLst/>
              <a:gdLst/>
              <a:ahLst/>
              <a:cxnLst/>
              <a:rect l="l" t="t" r="r" b="b"/>
              <a:pathLst>
                <a:path w="263" h="234" extrusionOk="0">
                  <a:moveTo>
                    <a:pt x="129" y="1"/>
                  </a:moveTo>
                  <a:cubicBezTo>
                    <a:pt x="114" y="1"/>
                    <a:pt x="99" y="4"/>
                    <a:pt x="84" y="10"/>
                  </a:cubicBezTo>
                  <a:cubicBezTo>
                    <a:pt x="24" y="45"/>
                    <a:pt x="0" y="105"/>
                    <a:pt x="24" y="165"/>
                  </a:cubicBezTo>
                  <a:cubicBezTo>
                    <a:pt x="42" y="209"/>
                    <a:pt x="79" y="233"/>
                    <a:pt x="126" y="233"/>
                  </a:cubicBezTo>
                  <a:cubicBezTo>
                    <a:pt x="143" y="233"/>
                    <a:pt x="160" y="230"/>
                    <a:pt x="179" y="224"/>
                  </a:cubicBezTo>
                  <a:cubicBezTo>
                    <a:pt x="238" y="188"/>
                    <a:pt x="262" y="129"/>
                    <a:pt x="238" y="69"/>
                  </a:cubicBezTo>
                  <a:cubicBezTo>
                    <a:pt x="212" y="25"/>
                    <a:pt x="172" y="1"/>
                    <a:pt x="1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24"/>
            <p:cNvSpPr/>
            <p:nvPr/>
          </p:nvSpPr>
          <p:spPr>
            <a:xfrm>
              <a:off x="2626750" y="2305260"/>
              <a:ext cx="34647" cy="30708"/>
            </a:xfrm>
            <a:custGeom>
              <a:avLst/>
              <a:gdLst/>
              <a:ahLst/>
              <a:cxnLst/>
              <a:rect l="l" t="t" r="r" b="b"/>
              <a:pathLst>
                <a:path w="299" h="265" extrusionOk="0">
                  <a:moveTo>
                    <a:pt x="163" y="0"/>
                  </a:moveTo>
                  <a:cubicBezTo>
                    <a:pt x="140" y="0"/>
                    <a:pt x="116" y="8"/>
                    <a:pt x="96" y="24"/>
                  </a:cubicBezTo>
                  <a:cubicBezTo>
                    <a:pt x="37" y="48"/>
                    <a:pt x="1" y="132"/>
                    <a:pt x="37" y="191"/>
                  </a:cubicBezTo>
                  <a:cubicBezTo>
                    <a:pt x="54" y="234"/>
                    <a:pt x="109" y="265"/>
                    <a:pt x="160" y="265"/>
                  </a:cubicBezTo>
                  <a:cubicBezTo>
                    <a:pt x="180" y="265"/>
                    <a:pt x="199" y="261"/>
                    <a:pt x="215" y="251"/>
                  </a:cubicBezTo>
                  <a:cubicBezTo>
                    <a:pt x="275" y="227"/>
                    <a:pt x="298" y="144"/>
                    <a:pt x="275" y="84"/>
                  </a:cubicBezTo>
                  <a:cubicBezTo>
                    <a:pt x="251" y="29"/>
                    <a:pt x="207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24"/>
            <p:cNvSpPr/>
            <p:nvPr/>
          </p:nvSpPr>
          <p:spPr>
            <a:xfrm>
              <a:off x="1215377" y="2841999"/>
              <a:ext cx="2897" cy="4172"/>
            </a:xfrm>
            <a:custGeom>
              <a:avLst/>
              <a:gdLst/>
              <a:ahLst/>
              <a:cxnLst/>
              <a:rect l="l" t="t" r="r" b="b"/>
              <a:pathLst>
                <a:path w="25" h="36" extrusionOk="0">
                  <a:moveTo>
                    <a:pt x="13" y="0"/>
                  </a:moveTo>
                  <a:cubicBezTo>
                    <a:pt x="1" y="0"/>
                    <a:pt x="1" y="12"/>
                    <a:pt x="1" y="12"/>
                  </a:cubicBezTo>
                  <a:cubicBezTo>
                    <a:pt x="1" y="36"/>
                    <a:pt x="13" y="36"/>
                    <a:pt x="13" y="36"/>
                  </a:cubicBezTo>
                  <a:cubicBezTo>
                    <a:pt x="25" y="36"/>
                    <a:pt x="25" y="12"/>
                    <a:pt x="25" y="12"/>
                  </a:cubicBezTo>
                  <a:cubicBezTo>
                    <a:pt x="25" y="0"/>
                    <a:pt x="13" y="0"/>
                    <a:pt x="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24"/>
            <p:cNvSpPr/>
            <p:nvPr/>
          </p:nvSpPr>
          <p:spPr>
            <a:xfrm>
              <a:off x="1520363" y="3032384"/>
              <a:ext cx="37313" cy="32562"/>
            </a:xfrm>
            <a:custGeom>
              <a:avLst/>
              <a:gdLst/>
              <a:ahLst/>
              <a:cxnLst/>
              <a:rect l="l" t="t" r="r" b="b"/>
              <a:pathLst>
                <a:path w="322" h="281" extrusionOk="0">
                  <a:moveTo>
                    <a:pt x="169" y="0"/>
                  </a:moveTo>
                  <a:cubicBezTo>
                    <a:pt x="152" y="0"/>
                    <a:pt x="136" y="4"/>
                    <a:pt x="119" y="12"/>
                  </a:cubicBezTo>
                  <a:cubicBezTo>
                    <a:pt x="48" y="36"/>
                    <a:pt x="0" y="119"/>
                    <a:pt x="24" y="191"/>
                  </a:cubicBezTo>
                  <a:cubicBezTo>
                    <a:pt x="53" y="240"/>
                    <a:pt x="106" y="280"/>
                    <a:pt x="164" y="280"/>
                  </a:cubicBezTo>
                  <a:cubicBezTo>
                    <a:pt x="177" y="280"/>
                    <a:pt x="190" y="278"/>
                    <a:pt x="202" y="274"/>
                  </a:cubicBezTo>
                  <a:cubicBezTo>
                    <a:pt x="286" y="250"/>
                    <a:pt x="321" y="179"/>
                    <a:pt x="298" y="95"/>
                  </a:cubicBezTo>
                  <a:cubicBezTo>
                    <a:pt x="270" y="41"/>
                    <a:pt x="222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24"/>
            <p:cNvSpPr/>
            <p:nvPr/>
          </p:nvSpPr>
          <p:spPr>
            <a:xfrm>
              <a:off x="1409933" y="2653816"/>
              <a:ext cx="56664" cy="49480"/>
            </a:xfrm>
            <a:custGeom>
              <a:avLst/>
              <a:gdLst/>
              <a:ahLst/>
              <a:cxnLst/>
              <a:rect l="l" t="t" r="r" b="b"/>
              <a:pathLst>
                <a:path w="489" h="427" extrusionOk="0">
                  <a:moveTo>
                    <a:pt x="255" y="0"/>
                  </a:moveTo>
                  <a:cubicBezTo>
                    <a:pt x="230" y="0"/>
                    <a:pt x="204" y="6"/>
                    <a:pt x="179" y="17"/>
                  </a:cubicBezTo>
                  <a:cubicBezTo>
                    <a:pt x="60" y="64"/>
                    <a:pt x="1" y="184"/>
                    <a:pt x="48" y="291"/>
                  </a:cubicBezTo>
                  <a:cubicBezTo>
                    <a:pt x="68" y="372"/>
                    <a:pt x="158" y="427"/>
                    <a:pt x="257" y="427"/>
                  </a:cubicBezTo>
                  <a:cubicBezTo>
                    <a:pt x="275" y="427"/>
                    <a:pt x="292" y="425"/>
                    <a:pt x="310" y="422"/>
                  </a:cubicBezTo>
                  <a:cubicBezTo>
                    <a:pt x="429" y="374"/>
                    <a:pt x="489" y="255"/>
                    <a:pt x="441" y="148"/>
                  </a:cubicBezTo>
                  <a:cubicBezTo>
                    <a:pt x="414" y="57"/>
                    <a:pt x="337" y="0"/>
                    <a:pt x="2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24"/>
            <p:cNvSpPr/>
            <p:nvPr/>
          </p:nvSpPr>
          <p:spPr>
            <a:xfrm>
              <a:off x="1202978" y="3012221"/>
              <a:ext cx="84243" cy="74857"/>
            </a:xfrm>
            <a:custGeom>
              <a:avLst/>
              <a:gdLst/>
              <a:ahLst/>
              <a:cxnLst/>
              <a:rect l="l" t="t" r="r" b="b"/>
              <a:pathLst>
                <a:path w="727" h="646" extrusionOk="0">
                  <a:moveTo>
                    <a:pt x="362" y="0"/>
                  </a:moveTo>
                  <a:cubicBezTo>
                    <a:pt x="324" y="0"/>
                    <a:pt x="287" y="6"/>
                    <a:pt x="251" y="19"/>
                  </a:cubicBezTo>
                  <a:cubicBezTo>
                    <a:pt x="84" y="79"/>
                    <a:pt x="1" y="269"/>
                    <a:pt x="60" y="436"/>
                  </a:cubicBezTo>
                  <a:cubicBezTo>
                    <a:pt x="107" y="566"/>
                    <a:pt x="233" y="646"/>
                    <a:pt x="366" y="646"/>
                  </a:cubicBezTo>
                  <a:cubicBezTo>
                    <a:pt x="403" y="646"/>
                    <a:pt x="440" y="640"/>
                    <a:pt x="477" y="627"/>
                  </a:cubicBezTo>
                  <a:cubicBezTo>
                    <a:pt x="632" y="567"/>
                    <a:pt x="727" y="377"/>
                    <a:pt x="667" y="210"/>
                  </a:cubicBezTo>
                  <a:cubicBezTo>
                    <a:pt x="621" y="80"/>
                    <a:pt x="494" y="0"/>
                    <a:pt x="3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24"/>
            <p:cNvSpPr/>
            <p:nvPr/>
          </p:nvSpPr>
          <p:spPr>
            <a:xfrm>
              <a:off x="1447129" y="3088352"/>
              <a:ext cx="55389" cy="49596"/>
            </a:xfrm>
            <a:custGeom>
              <a:avLst/>
              <a:gdLst/>
              <a:ahLst/>
              <a:cxnLst/>
              <a:rect l="l" t="t" r="r" b="b"/>
              <a:pathLst>
                <a:path w="478" h="428" extrusionOk="0">
                  <a:moveTo>
                    <a:pt x="257" y="1"/>
                  </a:moveTo>
                  <a:cubicBezTo>
                    <a:pt x="231" y="1"/>
                    <a:pt x="205" y="6"/>
                    <a:pt x="180" y="17"/>
                  </a:cubicBezTo>
                  <a:cubicBezTo>
                    <a:pt x="61" y="53"/>
                    <a:pt x="1" y="184"/>
                    <a:pt x="49" y="291"/>
                  </a:cubicBezTo>
                  <a:cubicBezTo>
                    <a:pt x="89" y="372"/>
                    <a:pt x="181" y="427"/>
                    <a:pt x="274" y="427"/>
                  </a:cubicBezTo>
                  <a:cubicBezTo>
                    <a:pt x="290" y="427"/>
                    <a:pt x="306" y="426"/>
                    <a:pt x="322" y="422"/>
                  </a:cubicBezTo>
                  <a:cubicBezTo>
                    <a:pt x="442" y="386"/>
                    <a:pt x="477" y="267"/>
                    <a:pt x="453" y="148"/>
                  </a:cubicBezTo>
                  <a:cubicBezTo>
                    <a:pt x="426" y="57"/>
                    <a:pt x="343" y="1"/>
                    <a:pt x="2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24"/>
            <p:cNvSpPr/>
            <p:nvPr/>
          </p:nvSpPr>
          <p:spPr>
            <a:xfrm>
              <a:off x="1684444" y="3062512"/>
              <a:ext cx="62226" cy="54694"/>
            </a:xfrm>
            <a:custGeom>
              <a:avLst/>
              <a:gdLst/>
              <a:ahLst/>
              <a:cxnLst/>
              <a:rect l="l" t="t" r="r" b="b"/>
              <a:pathLst>
                <a:path w="537" h="472" extrusionOk="0">
                  <a:moveTo>
                    <a:pt x="262" y="0"/>
                  </a:moveTo>
                  <a:cubicBezTo>
                    <a:pt x="238" y="0"/>
                    <a:pt x="215" y="5"/>
                    <a:pt x="191" y="14"/>
                  </a:cubicBezTo>
                  <a:cubicBezTo>
                    <a:pt x="72" y="62"/>
                    <a:pt x="1" y="193"/>
                    <a:pt x="37" y="312"/>
                  </a:cubicBezTo>
                  <a:cubicBezTo>
                    <a:pt x="77" y="413"/>
                    <a:pt x="179" y="472"/>
                    <a:pt x="282" y="472"/>
                  </a:cubicBezTo>
                  <a:cubicBezTo>
                    <a:pt x="299" y="472"/>
                    <a:pt x="317" y="470"/>
                    <a:pt x="334" y="467"/>
                  </a:cubicBezTo>
                  <a:cubicBezTo>
                    <a:pt x="453" y="419"/>
                    <a:pt x="537" y="288"/>
                    <a:pt x="489" y="169"/>
                  </a:cubicBezTo>
                  <a:cubicBezTo>
                    <a:pt x="451" y="73"/>
                    <a:pt x="358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24"/>
            <p:cNvSpPr/>
            <p:nvPr/>
          </p:nvSpPr>
          <p:spPr>
            <a:xfrm>
              <a:off x="1603099" y="2823690"/>
              <a:ext cx="62226" cy="54578"/>
            </a:xfrm>
            <a:custGeom>
              <a:avLst/>
              <a:gdLst/>
              <a:ahLst/>
              <a:cxnLst/>
              <a:rect l="l" t="t" r="r" b="b"/>
              <a:pathLst>
                <a:path w="537" h="471" extrusionOk="0">
                  <a:moveTo>
                    <a:pt x="268" y="0"/>
                  </a:moveTo>
                  <a:cubicBezTo>
                    <a:pt x="242" y="0"/>
                    <a:pt x="216" y="5"/>
                    <a:pt x="191" y="15"/>
                  </a:cubicBezTo>
                  <a:cubicBezTo>
                    <a:pt x="72" y="51"/>
                    <a:pt x="0" y="194"/>
                    <a:pt x="36" y="313"/>
                  </a:cubicBezTo>
                  <a:cubicBezTo>
                    <a:pt x="64" y="407"/>
                    <a:pt x="151" y="471"/>
                    <a:pt x="251" y="471"/>
                  </a:cubicBezTo>
                  <a:cubicBezTo>
                    <a:pt x="278" y="471"/>
                    <a:pt x="306" y="466"/>
                    <a:pt x="334" y="456"/>
                  </a:cubicBezTo>
                  <a:cubicBezTo>
                    <a:pt x="465" y="408"/>
                    <a:pt x="536" y="277"/>
                    <a:pt x="489" y="158"/>
                  </a:cubicBezTo>
                  <a:cubicBezTo>
                    <a:pt x="451" y="65"/>
                    <a:pt x="362" y="0"/>
                    <a:pt x="2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24"/>
            <p:cNvSpPr/>
            <p:nvPr/>
          </p:nvSpPr>
          <p:spPr>
            <a:xfrm>
              <a:off x="991851" y="2636898"/>
              <a:ext cx="87024" cy="76363"/>
            </a:xfrm>
            <a:custGeom>
              <a:avLst/>
              <a:gdLst/>
              <a:ahLst/>
              <a:cxnLst/>
              <a:rect l="l" t="t" r="r" b="b"/>
              <a:pathLst>
                <a:path w="751" h="659" extrusionOk="0">
                  <a:moveTo>
                    <a:pt x="389" y="1"/>
                  </a:moveTo>
                  <a:cubicBezTo>
                    <a:pt x="352" y="1"/>
                    <a:pt x="313" y="7"/>
                    <a:pt x="275" y="20"/>
                  </a:cubicBezTo>
                  <a:cubicBezTo>
                    <a:pt x="96" y="79"/>
                    <a:pt x="1" y="258"/>
                    <a:pt x="60" y="437"/>
                  </a:cubicBezTo>
                  <a:cubicBezTo>
                    <a:pt x="107" y="577"/>
                    <a:pt x="242" y="658"/>
                    <a:pt x="372" y="658"/>
                  </a:cubicBezTo>
                  <a:cubicBezTo>
                    <a:pt x="408" y="658"/>
                    <a:pt x="444" y="652"/>
                    <a:pt x="477" y="639"/>
                  </a:cubicBezTo>
                  <a:cubicBezTo>
                    <a:pt x="656" y="580"/>
                    <a:pt x="751" y="401"/>
                    <a:pt x="691" y="222"/>
                  </a:cubicBezTo>
                  <a:cubicBezTo>
                    <a:pt x="645" y="82"/>
                    <a:pt x="525" y="1"/>
                    <a:pt x="3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24"/>
            <p:cNvSpPr/>
            <p:nvPr/>
          </p:nvSpPr>
          <p:spPr>
            <a:xfrm>
              <a:off x="1895571" y="2698196"/>
              <a:ext cx="30476" cy="26999"/>
            </a:xfrm>
            <a:custGeom>
              <a:avLst/>
              <a:gdLst/>
              <a:ahLst/>
              <a:cxnLst/>
              <a:rect l="l" t="t" r="r" b="b"/>
              <a:pathLst>
                <a:path w="263" h="233" extrusionOk="0">
                  <a:moveTo>
                    <a:pt x="119" y="1"/>
                  </a:moveTo>
                  <a:cubicBezTo>
                    <a:pt x="111" y="1"/>
                    <a:pt x="103" y="1"/>
                    <a:pt x="96" y="3"/>
                  </a:cubicBezTo>
                  <a:cubicBezTo>
                    <a:pt x="36" y="39"/>
                    <a:pt x="1" y="98"/>
                    <a:pt x="24" y="158"/>
                  </a:cubicBezTo>
                  <a:cubicBezTo>
                    <a:pt x="44" y="207"/>
                    <a:pt x="89" y="232"/>
                    <a:pt x="138" y="232"/>
                  </a:cubicBezTo>
                  <a:cubicBezTo>
                    <a:pt x="147" y="232"/>
                    <a:pt x="157" y="231"/>
                    <a:pt x="167" y="229"/>
                  </a:cubicBezTo>
                  <a:cubicBezTo>
                    <a:pt x="227" y="205"/>
                    <a:pt x="262" y="146"/>
                    <a:pt x="239" y="86"/>
                  </a:cubicBezTo>
                  <a:cubicBezTo>
                    <a:pt x="218" y="34"/>
                    <a:pt x="170" y="1"/>
                    <a:pt x="1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24"/>
            <p:cNvSpPr/>
            <p:nvPr/>
          </p:nvSpPr>
          <p:spPr>
            <a:xfrm>
              <a:off x="1778304" y="2660884"/>
              <a:ext cx="29085" cy="26884"/>
            </a:xfrm>
            <a:custGeom>
              <a:avLst/>
              <a:gdLst/>
              <a:ahLst/>
              <a:cxnLst/>
              <a:rect l="l" t="t" r="r" b="b"/>
              <a:pathLst>
                <a:path w="251" h="232" extrusionOk="0">
                  <a:moveTo>
                    <a:pt x="126" y="0"/>
                  </a:moveTo>
                  <a:cubicBezTo>
                    <a:pt x="116" y="0"/>
                    <a:pt x="106" y="1"/>
                    <a:pt x="96" y="3"/>
                  </a:cubicBezTo>
                  <a:cubicBezTo>
                    <a:pt x="36" y="15"/>
                    <a:pt x="0" y="87"/>
                    <a:pt x="12" y="146"/>
                  </a:cubicBezTo>
                  <a:cubicBezTo>
                    <a:pt x="33" y="198"/>
                    <a:pt x="90" y="232"/>
                    <a:pt x="144" y="232"/>
                  </a:cubicBezTo>
                  <a:cubicBezTo>
                    <a:pt x="152" y="232"/>
                    <a:pt x="159" y="231"/>
                    <a:pt x="167" y="230"/>
                  </a:cubicBezTo>
                  <a:cubicBezTo>
                    <a:pt x="227" y="206"/>
                    <a:pt x="251" y="134"/>
                    <a:pt x="239" y="75"/>
                  </a:cubicBezTo>
                  <a:cubicBezTo>
                    <a:pt x="229" y="25"/>
                    <a:pt x="177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24"/>
            <p:cNvSpPr/>
            <p:nvPr/>
          </p:nvSpPr>
          <p:spPr>
            <a:xfrm>
              <a:off x="1787922" y="2811639"/>
              <a:ext cx="48437" cy="43106"/>
            </a:xfrm>
            <a:custGeom>
              <a:avLst/>
              <a:gdLst/>
              <a:ahLst/>
              <a:cxnLst/>
              <a:rect l="l" t="t" r="r" b="b"/>
              <a:pathLst>
                <a:path w="418" h="372" extrusionOk="0">
                  <a:moveTo>
                    <a:pt x="206" y="0"/>
                  </a:moveTo>
                  <a:cubicBezTo>
                    <a:pt x="186" y="0"/>
                    <a:pt x="165" y="4"/>
                    <a:pt x="144" y="12"/>
                  </a:cubicBezTo>
                  <a:cubicBezTo>
                    <a:pt x="37" y="48"/>
                    <a:pt x="1" y="155"/>
                    <a:pt x="25" y="250"/>
                  </a:cubicBezTo>
                  <a:cubicBezTo>
                    <a:pt x="57" y="325"/>
                    <a:pt x="137" y="371"/>
                    <a:pt x="230" y="371"/>
                  </a:cubicBezTo>
                  <a:cubicBezTo>
                    <a:pt x="241" y="371"/>
                    <a:pt x="252" y="371"/>
                    <a:pt x="263" y="369"/>
                  </a:cubicBezTo>
                  <a:cubicBezTo>
                    <a:pt x="370" y="322"/>
                    <a:pt x="418" y="215"/>
                    <a:pt x="382" y="131"/>
                  </a:cubicBezTo>
                  <a:cubicBezTo>
                    <a:pt x="345" y="48"/>
                    <a:pt x="279" y="0"/>
                    <a:pt x="2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24"/>
            <p:cNvSpPr/>
            <p:nvPr/>
          </p:nvSpPr>
          <p:spPr>
            <a:xfrm>
              <a:off x="1223720" y="2776297"/>
              <a:ext cx="23523" cy="21901"/>
            </a:xfrm>
            <a:custGeom>
              <a:avLst/>
              <a:gdLst/>
              <a:ahLst/>
              <a:cxnLst/>
              <a:rect l="l" t="t" r="r" b="b"/>
              <a:pathLst>
                <a:path w="203" h="189" extrusionOk="0">
                  <a:moveTo>
                    <a:pt x="104" y="0"/>
                  </a:moveTo>
                  <a:cubicBezTo>
                    <a:pt x="93" y="0"/>
                    <a:pt x="82" y="2"/>
                    <a:pt x="72" y="8"/>
                  </a:cubicBezTo>
                  <a:cubicBezTo>
                    <a:pt x="24" y="19"/>
                    <a:pt x="0" y="79"/>
                    <a:pt x="12" y="127"/>
                  </a:cubicBezTo>
                  <a:cubicBezTo>
                    <a:pt x="22" y="158"/>
                    <a:pt x="68" y="189"/>
                    <a:pt x="111" y="189"/>
                  </a:cubicBezTo>
                  <a:cubicBezTo>
                    <a:pt x="118" y="189"/>
                    <a:pt x="125" y="188"/>
                    <a:pt x="131" y="186"/>
                  </a:cubicBezTo>
                  <a:cubicBezTo>
                    <a:pt x="179" y="162"/>
                    <a:pt x="203" y="103"/>
                    <a:pt x="191" y="67"/>
                  </a:cubicBezTo>
                  <a:cubicBezTo>
                    <a:pt x="181" y="30"/>
                    <a:pt x="143" y="0"/>
                    <a:pt x="1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24"/>
            <p:cNvSpPr/>
            <p:nvPr/>
          </p:nvSpPr>
          <p:spPr>
            <a:xfrm>
              <a:off x="1183627" y="2907006"/>
              <a:ext cx="15296" cy="13442"/>
            </a:xfrm>
            <a:custGeom>
              <a:avLst/>
              <a:gdLst/>
              <a:ahLst/>
              <a:cxnLst/>
              <a:rect l="l" t="t" r="r" b="b"/>
              <a:pathLst>
                <a:path w="132" h="116" extrusionOk="0">
                  <a:moveTo>
                    <a:pt x="72" y="1"/>
                  </a:moveTo>
                  <a:cubicBezTo>
                    <a:pt x="63" y="1"/>
                    <a:pt x="55" y="4"/>
                    <a:pt x="49" y="11"/>
                  </a:cubicBezTo>
                  <a:cubicBezTo>
                    <a:pt x="13" y="23"/>
                    <a:pt x="1" y="46"/>
                    <a:pt x="13" y="82"/>
                  </a:cubicBezTo>
                  <a:cubicBezTo>
                    <a:pt x="30" y="99"/>
                    <a:pt x="46" y="116"/>
                    <a:pt x="68" y="116"/>
                  </a:cubicBezTo>
                  <a:cubicBezTo>
                    <a:pt x="76" y="116"/>
                    <a:pt x="86" y="113"/>
                    <a:pt x="96" y="106"/>
                  </a:cubicBezTo>
                  <a:cubicBezTo>
                    <a:pt x="120" y="94"/>
                    <a:pt x="132" y="58"/>
                    <a:pt x="120" y="34"/>
                  </a:cubicBezTo>
                  <a:cubicBezTo>
                    <a:pt x="112" y="18"/>
                    <a:pt x="91" y="1"/>
                    <a:pt x="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24"/>
            <p:cNvSpPr/>
            <p:nvPr/>
          </p:nvSpPr>
          <p:spPr>
            <a:xfrm>
              <a:off x="1307846" y="2993218"/>
              <a:ext cx="12515" cy="11704"/>
            </a:xfrm>
            <a:custGeom>
              <a:avLst/>
              <a:gdLst/>
              <a:ahLst/>
              <a:cxnLst/>
              <a:rect l="l" t="t" r="r" b="b"/>
              <a:pathLst>
                <a:path w="108" h="101" extrusionOk="0">
                  <a:moveTo>
                    <a:pt x="67" y="0"/>
                  </a:moveTo>
                  <a:cubicBezTo>
                    <a:pt x="61" y="0"/>
                    <a:pt x="54" y="2"/>
                    <a:pt x="48" y="5"/>
                  </a:cubicBezTo>
                  <a:cubicBezTo>
                    <a:pt x="12" y="5"/>
                    <a:pt x="0" y="41"/>
                    <a:pt x="12" y="64"/>
                  </a:cubicBezTo>
                  <a:cubicBezTo>
                    <a:pt x="36" y="76"/>
                    <a:pt x="60" y="100"/>
                    <a:pt x="72" y="100"/>
                  </a:cubicBezTo>
                  <a:cubicBezTo>
                    <a:pt x="108" y="100"/>
                    <a:pt x="108" y="64"/>
                    <a:pt x="108" y="41"/>
                  </a:cubicBezTo>
                  <a:cubicBezTo>
                    <a:pt x="108" y="14"/>
                    <a:pt x="88" y="0"/>
                    <a:pt x="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24"/>
            <p:cNvSpPr/>
            <p:nvPr/>
          </p:nvSpPr>
          <p:spPr>
            <a:xfrm>
              <a:off x="1874829" y="3165294"/>
              <a:ext cx="34647" cy="30244"/>
            </a:xfrm>
            <a:custGeom>
              <a:avLst/>
              <a:gdLst/>
              <a:ahLst/>
              <a:cxnLst/>
              <a:rect l="l" t="t" r="r" b="b"/>
              <a:pathLst>
                <a:path w="299" h="261" extrusionOk="0">
                  <a:moveTo>
                    <a:pt x="155" y="1"/>
                  </a:moveTo>
                  <a:cubicBezTo>
                    <a:pt x="139" y="1"/>
                    <a:pt x="123" y="3"/>
                    <a:pt x="108" y="8"/>
                  </a:cubicBezTo>
                  <a:cubicBezTo>
                    <a:pt x="49" y="20"/>
                    <a:pt x="1" y="103"/>
                    <a:pt x="37" y="175"/>
                  </a:cubicBezTo>
                  <a:cubicBezTo>
                    <a:pt x="54" y="227"/>
                    <a:pt x="103" y="260"/>
                    <a:pt x="152" y="260"/>
                  </a:cubicBezTo>
                  <a:cubicBezTo>
                    <a:pt x="170" y="260"/>
                    <a:pt x="187" y="256"/>
                    <a:pt x="203" y="246"/>
                  </a:cubicBezTo>
                  <a:cubicBezTo>
                    <a:pt x="263" y="234"/>
                    <a:pt x="299" y="163"/>
                    <a:pt x="275" y="80"/>
                  </a:cubicBezTo>
                  <a:cubicBezTo>
                    <a:pt x="265" y="33"/>
                    <a:pt x="212" y="1"/>
                    <a:pt x="1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24"/>
            <p:cNvSpPr/>
            <p:nvPr/>
          </p:nvSpPr>
          <p:spPr>
            <a:xfrm>
              <a:off x="2072166" y="2942695"/>
              <a:ext cx="48437" cy="43454"/>
            </a:xfrm>
            <a:custGeom>
              <a:avLst/>
              <a:gdLst/>
              <a:ahLst/>
              <a:cxnLst/>
              <a:rect l="l" t="t" r="r" b="b"/>
              <a:pathLst>
                <a:path w="418" h="375" extrusionOk="0">
                  <a:moveTo>
                    <a:pt x="214" y="1"/>
                  </a:moveTo>
                  <a:cubicBezTo>
                    <a:pt x="191" y="1"/>
                    <a:pt x="167" y="4"/>
                    <a:pt x="143" y="12"/>
                  </a:cubicBezTo>
                  <a:cubicBezTo>
                    <a:pt x="48" y="36"/>
                    <a:pt x="1" y="143"/>
                    <a:pt x="24" y="250"/>
                  </a:cubicBezTo>
                  <a:cubicBezTo>
                    <a:pt x="65" y="321"/>
                    <a:pt x="148" y="375"/>
                    <a:pt x="223" y="375"/>
                  </a:cubicBezTo>
                  <a:cubicBezTo>
                    <a:pt x="237" y="375"/>
                    <a:pt x="250" y="373"/>
                    <a:pt x="262" y="369"/>
                  </a:cubicBezTo>
                  <a:cubicBezTo>
                    <a:pt x="370" y="334"/>
                    <a:pt x="417" y="238"/>
                    <a:pt x="382" y="131"/>
                  </a:cubicBezTo>
                  <a:cubicBezTo>
                    <a:pt x="363" y="48"/>
                    <a:pt x="294" y="1"/>
                    <a:pt x="2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24"/>
            <p:cNvSpPr/>
            <p:nvPr/>
          </p:nvSpPr>
          <p:spPr>
            <a:xfrm>
              <a:off x="2033580" y="3100519"/>
              <a:ext cx="30476" cy="26652"/>
            </a:xfrm>
            <a:custGeom>
              <a:avLst/>
              <a:gdLst/>
              <a:ahLst/>
              <a:cxnLst/>
              <a:rect l="l" t="t" r="r" b="b"/>
              <a:pathLst>
                <a:path w="263" h="230" extrusionOk="0">
                  <a:moveTo>
                    <a:pt x="133" y="0"/>
                  </a:moveTo>
                  <a:cubicBezTo>
                    <a:pt x="121" y="0"/>
                    <a:pt x="108" y="2"/>
                    <a:pt x="95" y="8"/>
                  </a:cubicBezTo>
                  <a:cubicBezTo>
                    <a:pt x="36" y="31"/>
                    <a:pt x="0" y="91"/>
                    <a:pt x="24" y="150"/>
                  </a:cubicBezTo>
                  <a:cubicBezTo>
                    <a:pt x="43" y="197"/>
                    <a:pt x="83" y="229"/>
                    <a:pt x="129" y="229"/>
                  </a:cubicBezTo>
                  <a:cubicBezTo>
                    <a:pt x="141" y="229"/>
                    <a:pt x="154" y="227"/>
                    <a:pt x="167" y="222"/>
                  </a:cubicBezTo>
                  <a:cubicBezTo>
                    <a:pt x="226" y="198"/>
                    <a:pt x="262" y="139"/>
                    <a:pt x="238" y="79"/>
                  </a:cubicBezTo>
                  <a:cubicBezTo>
                    <a:pt x="220" y="32"/>
                    <a:pt x="179" y="0"/>
                    <a:pt x="1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24"/>
            <p:cNvSpPr/>
            <p:nvPr/>
          </p:nvSpPr>
          <p:spPr>
            <a:xfrm>
              <a:off x="1856984" y="2986033"/>
              <a:ext cx="35922" cy="30708"/>
            </a:xfrm>
            <a:custGeom>
              <a:avLst/>
              <a:gdLst/>
              <a:ahLst/>
              <a:cxnLst/>
              <a:rect l="l" t="t" r="r" b="b"/>
              <a:pathLst>
                <a:path w="310" h="265" extrusionOk="0">
                  <a:moveTo>
                    <a:pt x="162" y="0"/>
                  </a:moveTo>
                  <a:cubicBezTo>
                    <a:pt x="148" y="0"/>
                    <a:pt x="134" y="2"/>
                    <a:pt x="119" y="7"/>
                  </a:cubicBezTo>
                  <a:cubicBezTo>
                    <a:pt x="36" y="19"/>
                    <a:pt x="0" y="103"/>
                    <a:pt x="24" y="174"/>
                  </a:cubicBezTo>
                  <a:cubicBezTo>
                    <a:pt x="52" y="231"/>
                    <a:pt x="103" y="265"/>
                    <a:pt x="152" y="265"/>
                  </a:cubicBezTo>
                  <a:cubicBezTo>
                    <a:pt x="165" y="265"/>
                    <a:pt x="178" y="262"/>
                    <a:pt x="191" y="257"/>
                  </a:cubicBezTo>
                  <a:cubicBezTo>
                    <a:pt x="262" y="245"/>
                    <a:pt x="310" y="174"/>
                    <a:pt x="274" y="103"/>
                  </a:cubicBezTo>
                  <a:cubicBezTo>
                    <a:pt x="264" y="36"/>
                    <a:pt x="217" y="0"/>
                    <a:pt x="1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24"/>
            <p:cNvSpPr/>
            <p:nvPr/>
          </p:nvSpPr>
          <p:spPr>
            <a:xfrm>
              <a:off x="747700" y="2904920"/>
              <a:ext cx="13905" cy="12167"/>
            </a:xfrm>
            <a:custGeom>
              <a:avLst/>
              <a:gdLst/>
              <a:ahLst/>
              <a:cxnLst/>
              <a:rect l="l" t="t" r="r" b="b"/>
              <a:pathLst>
                <a:path w="120" h="105" extrusionOk="0">
                  <a:moveTo>
                    <a:pt x="67" y="0"/>
                  </a:moveTo>
                  <a:cubicBezTo>
                    <a:pt x="61" y="0"/>
                    <a:pt x="54" y="2"/>
                    <a:pt x="48" y="5"/>
                  </a:cubicBezTo>
                  <a:cubicBezTo>
                    <a:pt x="12" y="5"/>
                    <a:pt x="1" y="41"/>
                    <a:pt x="12" y="64"/>
                  </a:cubicBezTo>
                  <a:cubicBezTo>
                    <a:pt x="12" y="91"/>
                    <a:pt x="32" y="105"/>
                    <a:pt x="53" y="105"/>
                  </a:cubicBezTo>
                  <a:cubicBezTo>
                    <a:pt x="59" y="105"/>
                    <a:pt x="66" y="103"/>
                    <a:pt x="72" y="100"/>
                  </a:cubicBezTo>
                  <a:cubicBezTo>
                    <a:pt x="108" y="100"/>
                    <a:pt x="120" y="64"/>
                    <a:pt x="108" y="41"/>
                  </a:cubicBezTo>
                  <a:cubicBezTo>
                    <a:pt x="108" y="14"/>
                    <a:pt x="88" y="0"/>
                    <a:pt x="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24"/>
            <p:cNvSpPr/>
            <p:nvPr/>
          </p:nvSpPr>
          <p:spPr>
            <a:xfrm>
              <a:off x="893936" y="2967029"/>
              <a:ext cx="15296" cy="13558"/>
            </a:xfrm>
            <a:custGeom>
              <a:avLst/>
              <a:gdLst/>
              <a:ahLst/>
              <a:cxnLst/>
              <a:rect l="l" t="t" r="r" b="b"/>
              <a:pathLst>
                <a:path w="132" h="117" extrusionOk="0">
                  <a:moveTo>
                    <a:pt x="68" y="0"/>
                  </a:moveTo>
                  <a:cubicBezTo>
                    <a:pt x="61" y="0"/>
                    <a:pt x="54" y="2"/>
                    <a:pt x="48" y="5"/>
                  </a:cubicBezTo>
                  <a:cubicBezTo>
                    <a:pt x="12" y="28"/>
                    <a:pt x="1" y="52"/>
                    <a:pt x="12" y="88"/>
                  </a:cubicBezTo>
                  <a:cubicBezTo>
                    <a:pt x="30" y="105"/>
                    <a:pt x="47" y="116"/>
                    <a:pt x="69" y="116"/>
                  </a:cubicBezTo>
                  <a:cubicBezTo>
                    <a:pt x="78" y="116"/>
                    <a:pt x="86" y="115"/>
                    <a:pt x="96" y="112"/>
                  </a:cubicBezTo>
                  <a:cubicBezTo>
                    <a:pt x="120" y="100"/>
                    <a:pt x="132" y="64"/>
                    <a:pt x="120" y="40"/>
                  </a:cubicBezTo>
                  <a:cubicBezTo>
                    <a:pt x="111" y="14"/>
                    <a:pt x="88" y="0"/>
                    <a:pt x="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24"/>
            <p:cNvSpPr/>
            <p:nvPr/>
          </p:nvSpPr>
          <p:spPr>
            <a:xfrm>
              <a:off x="1258135" y="3213614"/>
              <a:ext cx="37428" cy="32909"/>
            </a:xfrm>
            <a:custGeom>
              <a:avLst/>
              <a:gdLst/>
              <a:ahLst/>
              <a:cxnLst/>
              <a:rect l="l" t="t" r="r" b="b"/>
              <a:pathLst>
                <a:path w="323" h="284" extrusionOk="0">
                  <a:moveTo>
                    <a:pt x="163" y="1"/>
                  </a:moveTo>
                  <a:cubicBezTo>
                    <a:pt x="149" y="1"/>
                    <a:pt x="134" y="3"/>
                    <a:pt x="120" y="8"/>
                  </a:cubicBezTo>
                  <a:cubicBezTo>
                    <a:pt x="37" y="44"/>
                    <a:pt x="1" y="115"/>
                    <a:pt x="25" y="186"/>
                  </a:cubicBezTo>
                  <a:cubicBezTo>
                    <a:pt x="56" y="249"/>
                    <a:pt x="114" y="284"/>
                    <a:pt x="176" y="284"/>
                  </a:cubicBezTo>
                  <a:cubicBezTo>
                    <a:pt x="185" y="284"/>
                    <a:pt x="194" y="283"/>
                    <a:pt x="203" y="282"/>
                  </a:cubicBezTo>
                  <a:cubicBezTo>
                    <a:pt x="287" y="246"/>
                    <a:pt x="322" y="175"/>
                    <a:pt x="298" y="103"/>
                  </a:cubicBezTo>
                  <a:cubicBezTo>
                    <a:pt x="270" y="37"/>
                    <a:pt x="219" y="1"/>
                    <a:pt x="1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24"/>
            <p:cNvSpPr/>
            <p:nvPr/>
          </p:nvSpPr>
          <p:spPr>
            <a:xfrm>
              <a:off x="1070048" y="1105791"/>
              <a:ext cx="10916" cy="6717"/>
            </a:xfrm>
            <a:custGeom>
              <a:avLst/>
              <a:gdLst/>
              <a:ahLst/>
              <a:cxnLst/>
              <a:rect l="l" t="t" r="r" b="b"/>
              <a:pathLst>
                <a:path w="273" h="168" extrusionOk="0">
                  <a:moveTo>
                    <a:pt x="213" y="0"/>
                  </a:moveTo>
                  <a:cubicBezTo>
                    <a:pt x="203" y="0"/>
                    <a:pt x="194" y="3"/>
                    <a:pt x="185" y="8"/>
                  </a:cubicBezTo>
                  <a:cubicBezTo>
                    <a:pt x="166" y="20"/>
                    <a:pt x="177" y="46"/>
                    <a:pt x="194" y="46"/>
                  </a:cubicBezTo>
                  <a:cubicBezTo>
                    <a:pt x="197" y="46"/>
                    <a:pt x="201" y="45"/>
                    <a:pt x="205" y="43"/>
                  </a:cubicBezTo>
                  <a:lnTo>
                    <a:pt x="205" y="43"/>
                  </a:lnTo>
                  <a:cubicBezTo>
                    <a:pt x="168" y="65"/>
                    <a:pt x="175" y="78"/>
                    <a:pt x="133" y="87"/>
                  </a:cubicBezTo>
                  <a:cubicBezTo>
                    <a:pt x="129" y="88"/>
                    <a:pt x="125" y="88"/>
                    <a:pt x="122" y="88"/>
                  </a:cubicBezTo>
                  <a:cubicBezTo>
                    <a:pt x="110" y="88"/>
                    <a:pt x="98" y="85"/>
                    <a:pt x="86" y="85"/>
                  </a:cubicBezTo>
                  <a:cubicBezTo>
                    <a:pt x="81" y="85"/>
                    <a:pt x="76" y="85"/>
                    <a:pt x="70" y="87"/>
                  </a:cubicBezTo>
                  <a:cubicBezTo>
                    <a:pt x="47" y="93"/>
                    <a:pt x="27" y="104"/>
                    <a:pt x="13" y="121"/>
                  </a:cubicBezTo>
                  <a:cubicBezTo>
                    <a:pt x="1" y="135"/>
                    <a:pt x="13" y="152"/>
                    <a:pt x="27" y="152"/>
                  </a:cubicBezTo>
                  <a:cubicBezTo>
                    <a:pt x="31" y="152"/>
                    <a:pt x="35" y="151"/>
                    <a:pt x="39" y="147"/>
                  </a:cubicBezTo>
                  <a:cubicBezTo>
                    <a:pt x="88" y="100"/>
                    <a:pt x="261" y="167"/>
                    <a:pt x="270" y="62"/>
                  </a:cubicBezTo>
                  <a:cubicBezTo>
                    <a:pt x="273" y="27"/>
                    <a:pt x="244" y="0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24"/>
            <p:cNvSpPr/>
            <p:nvPr/>
          </p:nvSpPr>
          <p:spPr>
            <a:xfrm>
              <a:off x="1836429" y="3587752"/>
              <a:ext cx="8077" cy="12115"/>
            </a:xfrm>
            <a:custGeom>
              <a:avLst/>
              <a:gdLst/>
              <a:ahLst/>
              <a:cxnLst/>
              <a:rect l="l" t="t" r="r" b="b"/>
              <a:pathLst>
                <a:path w="202" h="303" extrusionOk="0">
                  <a:moveTo>
                    <a:pt x="2" y="1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62" y="94"/>
                    <a:pt x="121" y="188"/>
                    <a:pt x="181" y="282"/>
                  </a:cubicBezTo>
                  <a:cubicBezTo>
                    <a:pt x="187" y="289"/>
                    <a:pt x="194" y="296"/>
                    <a:pt x="201" y="303"/>
                  </a:cubicBezTo>
                  <a:cubicBezTo>
                    <a:pt x="67" y="81"/>
                    <a:pt x="10" y="1"/>
                    <a:pt x="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24"/>
            <p:cNvSpPr/>
            <p:nvPr/>
          </p:nvSpPr>
          <p:spPr>
            <a:xfrm>
              <a:off x="3489951" y="2822527"/>
              <a:ext cx="5398" cy="15714"/>
            </a:xfrm>
            <a:custGeom>
              <a:avLst/>
              <a:gdLst/>
              <a:ahLst/>
              <a:cxnLst/>
              <a:rect l="l" t="t" r="r" b="b"/>
              <a:pathLst>
                <a:path w="135" h="393" extrusionOk="0">
                  <a:moveTo>
                    <a:pt x="3" y="1"/>
                  </a:moveTo>
                  <a:cubicBezTo>
                    <a:pt x="1" y="1"/>
                    <a:pt x="3" y="17"/>
                    <a:pt x="10" y="43"/>
                  </a:cubicBezTo>
                  <a:cubicBezTo>
                    <a:pt x="53" y="157"/>
                    <a:pt x="95" y="270"/>
                    <a:pt x="132" y="386"/>
                  </a:cubicBezTo>
                  <a:cubicBezTo>
                    <a:pt x="132" y="388"/>
                    <a:pt x="133" y="389"/>
                    <a:pt x="135" y="392"/>
                  </a:cubicBezTo>
                  <a:cubicBezTo>
                    <a:pt x="45" y="100"/>
                    <a:pt x="8" y="1"/>
                    <a:pt x="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0" name="Google Shape;970;p24"/>
          <p:cNvGrpSpPr/>
          <p:nvPr/>
        </p:nvGrpSpPr>
        <p:grpSpPr>
          <a:xfrm>
            <a:off x="6810640" y="2996741"/>
            <a:ext cx="407650" cy="435993"/>
            <a:chOff x="2527100" y="1800950"/>
            <a:chExt cx="359575" cy="384575"/>
          </a:xfrm>
        </p:grpSpPr>
        <p:sp>
          <p:nvSpPr>
            <p:cNvPr id="971" name="Google Shape;971;p24"/>
            <p:cNvSpPr/>
            <p:nvPr/>
          </p:nvSpPr>
          <p:spPr>
            <a:xfrm>
              <a:off x="2527100" y="1800950"/>
              <a:ext cx="359575" cy="384575"/>
            </a:xfrm>
            <a:custGeom>
              <a:avLst/>
              <a:gdLst/>
              <a:ahLst/>
              <a:cxnLst/>
              <a:rect l="l" t="t" r="r" b="b"/>
              <a:pathLst>
                <a:path w="14383" h="15383" extrusionOk="0">
                  <a:moveTo>
                    <a:pt x="8911" y="0"/>
                  </a:moveTo>
                  <a:cubicBezTo>
                    <a:pt x="8909" y="0"/>
                    <a:pt x="8907" y="0"/>
                    <a:pt x="8906" y="0"/>
                  </a:cubicBezTo>
                  <a:cubicBezTo>
                    <a:pt x="8192" y="36"/>
                    <a:pt x="5441" y="3596"/>
                    <a:pt x="5096" y="3691"/>
                  </a:cubicBezTo>
                  <a:cubicBezTo>
                    <a:pt x="4405" y="3906"/>
                    <a:pt x="357" y="3667"/>
                    <a:pt x="179" y="4501"/>
                  </a:cubicBezTo>
                  <a:cubicBezTo>
                    <a:pt x="0" y="5322"/>
                    <a:pt x="2250" y="8347"/>
                    <a:pt x="2322" y="8680"/>
                  </a:cubicBezTo>
                  <a:cubicBezTo>
                    <a:pt x="2393" y="9013"/>
                    <a:pt x="1357" y="12978"/>
                    <a:pt x="1798" y="13550"/>
                  </a:cubicBezTo>
                  <a:cubicBezTo>
                    <a:pt x="1841" y="13603"/>
                    <a:pt x="1909" y="13627"/>
                    <a:pt x="1998" y="13627"/>
                  </a:cubicBezTo>
                  <a:cubicBezTo>
                    <a:pt x="2794" y="13627"/>
                    <a:pt x="5239" y="11695"/>
                    <a:pt x="5892" y="11695"/>
                  </a:cubicBezTo>
                  <a:cubicBezTo>
                    <a:pt x="5931" y="11695"/>
                    <a:pt x="5963" y="11702"/>
                    <a:pt x="5989" y="11716"/>
                  </a:cubicBezTo>
                  <a:cubicBezTo>
                    <a:pt x="6455" y="11978"/>
                    <a:pt x="9238" y="15382"/>
                    <a:pt x="9848" y="15382"/>
                  </a:cubicBezTo>
                  <a:cubicBezTo>
                    <a:pt x="9876" y="15382"/>
                    <a:pt x="9899" y="15375"/>
                    <a:pt x="9918" y="15359"/>
                  </a:cubicBezTo>
                  <a:cubicBezTo>
                    <a:pt x="10323" y="15026"/>
                    <a:pt x="10597" y="10942"/>
                    <a:pt x="10751" y="10537"/>
                  </a:cubicBezTo>
                  <a:cubicBezTo>
                    <a:pt x="10894" y="10144"/>
                    <a:pt x="13859" y="9382"/>
                    <a:pt x="14097" y="8323"/>
                  </a:cubicBezTo>
                  <a:cubicBezTo>
                    <a:pt x="14383" y="7120"/>
                    <a:pt x="10311" y="5049"/>
                    <a:pt x="10073" y="4560"/>
                  </a:cubicBezTo>
                  <a:cubicBezTo>
                    <a:pt x="9835" y="4074"/>
                    <a:pt x="9444" y="0"/>
                    <a:pt x="89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24"/>
            <p:cNvSpPr/>
            <p:nvPr/>
          </p:nvSpPr>
          <p:spPr>
            <a:xfrm>
              <a:off x="2564900" y="1928650"/>
              <a:ext cx="66400" cy="30075"/>
            </a:xfrm>
            <a:custGeom>
              <a:avLst/>
              <a:gdLst/>
              <a:ahLst/>
              <a:cxnLst/>
              <a:rect l="l" t="t" r="r" b="b"/>
              <a:pathLst>
                <a:path w="2656" h="1203" extrusionOk="0">
                  <a:moveTo>
                    <a:pt x="131" y="0"/>
                  </a:moveTo>
                  <a:cubicBezTo>
                    <a:pt x="84" y="0"/>
                    <a:pt x="36" y="12"/>
                    <a:pt x="36" y="60"/>
                  </a:cubicBezTo>
                  <a:cubicBezTo>
                    <a:pt x="0" y="119"/>
                    <a:pt x="24" y="179"/>
                    <a:pt x="60" y="214"/>
                  </a:cubicBezTo>
                  <a:cubicBezTo>
                    <a:pt x="60" y="214"/>
                    <a:pt x="214" y="298"/>
                    <a:pt x="441" y="417"/>
                  </a:cubicBezTo>
                  <a:cubicBezTo>
                    <a:pt x="655" y="536"/>
                    <a:pt x="953" y="667"/>
                    <a:pt x="1274" y="810"/>
                  </a:cubicBezTo>
                  <a:cubicBezTo>
                    <a:pt x="1429" y="845"/>
                    <a:pt x="1584" y="905"/>
                    <a:pt x="1727" y="965"/>
                  </a:cubicBezTo>
                  <a:cubicBezTo>
                    <a:pt x="1881" y="1024"/>
                    <a:pt x="2012" y="1060"/>
                    <a:pt x="2131" y="1107"/>
                  </a:cubicBezTo>
                  <a:cubicBezTo>
                    <a:pt x="2370" y="1179"/>
                    <a:pt x="2536" y="1203"/>
                    <a:pt x="2536" y="1203"/>
                  </a:cubicBezTo>
                  <a:cubicBezTo>
                    <a:pt x="2584" y="1203"/>
                    <a:pt x="2631" y="1191"/>
                    <a:pt x="2643" y="1143"/>
                  </a:cubicBezTo>
                  <a:cubicBezTo>
                    <a:pt x="2655" y="1084"/>
                    <a:pt x="2643" y="1024"/>
                    <a:pt x="2596" y="1000"/>
                  </a:cubicBezTo>
                  <a:cubicBezTo>
                    <a:pt x="2596" y="1000"/>
                    <a:pt x="2453" y="905"/>
                    <a:pt x="2227" y="786"/>
                  </a:cubicBezTo>
                  <a:cubicBezTo>
                    <a:pt x="2108" y="726"/>
                    <a:pt x="1989" y="655"/>
                    <a:pt x="1834" y="595"/>
                  </a:cubicBezTo>
                  <a:cubicBezTo>
                    <a:pt x="1703" y="536"/>
                    <a:pt x="1536" y="476"/>
                    <a:pt x="1393" y="405"/>
                  </a:cubicBezTo>
                  <a:cubicBezTo>
                    <a:pt x="1084" y="286"/>
                    <a:pt x="762" y="179"/>
                    <a:pt x="524" y="107"/>
                  </a:cubicBezTo>
                  <a:cubicBezTo>
                    <a:pt x="286" y="36"/>
                    <a:pt x="131" y="0"/>
                    <a:pt x="1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24"/>
            <p:cNvSpPr/>
            <p:nvPr/>
          </p:nvSpPr>
          <p:spPr>
            <a:xfrm>
              <a:off x="2716100" y="1836550"/>
              <a:ext cx="31275" cy="100850"/>
            </a:xfrm>
            <a:custGeom>
              <a:avLst/>
              <a:gdLst/>
              <a:ahLst/>
              <a:cxnLst/>
              <a:rect l="l" t="t" r="r" b="b"/>
              <a:pathLst>
                <a:path w="1251" h="4034" extrusionOk="0">
                  <a:moveTo>
                    <a:pt x="1117" y="1"/>
                  </a:moveTo>
                  <a:cubicBezTo>
                    <a:pt x="1083" y="1"/>
                    <a:pt x="1043" y="18"/>
                    <a:pt x="1024" y="65"/>
                  </a:cubicBezTo>
                  <a:cubicBezTo>
                    <a:pt x="1024" y="65"/>
                    <a:pt x="941" y="291"/>
                    <a:pt x="822" y="648"/>
                  </a:cubicBezTo>
                  <a:cubicBezTo>
                    <a:pt x="703" y="1005"/>
                    <a:pt x="572" y="1481"/>
                    <a:pt x="429" y="1958"/>
                  </a:cubicBezTo>
                  <a:cubicBezTo>
                    <a:pt x="370" y="2208"/>
                    <a:pt x="310" y="2446"/>
                    <a:pt x="251" y="2672"/>
                  </a:cubicBezTo>
                  <a:cubicBezTo>
                    <a:pt x="215" y="2898"/>
                    <a:pt x="167" y="3113"/>
                    <a:pt x="120" y="3291"/>
                  </a:cubicBezTo>
                  <a:cubicBezTo>
                    <a:pt x="48" y="3648"/>
                    <a:pt x="1" y="3910"/>
                    <a:pt x="1" y="3910"/>
                  </a:cubicBezTo>
                  <a:cubicBezTo>
                    <a:pt x="1" y="3946"/>
                    <a:pt x="12" y="4006"/>
                    <a:pt x="60" y="4029"/>
                  </a:cubicBezTo>
                  <a:cubicBezTo>
                    <a:pt x="71" y="4032"/>
                    <a:pt x="82" y="4034"/>
                    <a:pt x="93" y="4034"/>
                  </a:cubicBezTo>
                  <a:cubicBezTo>
                    <a:pt x="132" y="4034"/>
                    <a:pt x="170" y="4016"/>
                    <a:pt x="179" y="3970"/>
                  </a:cubicBezTo>
                  <a:cubicBezTo>
                    <a:pt x="179" y="3970"/>
                    <a:pt x="274" y="3744"/>
                    <a:pt x="393" y="3386"/>
                  </a:cubicBezTo>
                  <a:cubicBezTo>
                    <a:pt x="453" y="3208"/>
                    <a:pt x="524" y="3005"/>
                    <a:pt x="584" y="2779"/>
                  </a:cubicBezTo>
                  <a:cubicBezTo>
                    <a:pt x="655" y="2553"/>
                    <a:pt x="715" y="2315"/>
                    <a:pt x="786" y="2077"/>
                  </a:cubicBezTo>
                  <a:cubicBezTo>
                    <a:pt x="929" y="1589"/>
                    <a:pt x="1048" y="1112"/>
                    <a:pt x="1120" y="743"/>
                  </a:cubicBezTo>
                  <a:cubicBezTo>
                    <a:pt x="1191" y="374"/>
                    <a:pt x="1239" y="124"/>
                    <a:pt x="1239" y="124"/>
                  </a:cubicBezTo>
                  <a:cubicBezTo>
                    <a:pt x="1251" y="88"/>
                    <a:pt x="1227" y="41"/>
                    <a:pt x="1144" y="5"/>
                  </a:cubicBezTo>
                  <a:cubicBezTo>
                    <a:pt x="1136" y="2"/>
                    <a:pt x="1126" y="1"/>
                    <a:pt x="11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24"/>
            <p:cNvSpPr/>
            <p:nvPr/>
          </p:nvSpPr>
          <p:spPr>
            <a:xfrm>
              <a:off x="2594950" y="2035050"/>
              <a:ext cx="67000" cy="67075"/>
            </a:xfrm>
            <a:custGeom>
              <a:avLst/>
              <a:gdLst/>
              <a:ahLst/>
              <a:cxnLst/>
              <a:rect l="l" t="t" r="r" b="b"/>
              <a:pathLst>
                <a:path w="2680" h="2683" extrusionOk="0">
                  <a:moveTo>
                    <a:pt x="2560" y="1"/>
                  </a:moveTo>
                  <a:cubicBezTo>
                    <a:pt x="2542" y="1"/>
                    <a:pt x="2525" y="6"/>
                    <a:pt x="2513" y="18"/>
                  </a:cubicBezTo>
                  <a:cubicBezTo>
                    <a:pt x="2513" y="18"/>
                    <a:pt x="2346" y="149"/>
                    <a:pt x="2096" y="376"/>
                  </a:cubicBezTo>
                  <a:cubicBezTo>
                    <a:pt x="1977" y="483"/>
                    <a:pt x="1822" y="602"/>
                    <a:pt x="1679" y="745"/>
                  </a:cubicBezTo>
                  <a:cubicBezTo>
                    <a:pt x="1525" y="876"/>
                    <a:pt x="1382" y="1042"/>
                    <a:pt x="1215" y="1197"/>
                  </a:cubicBezTo>
                  <a:cubicBezTo>
                    <a:pt x="906" y="1507"/>
                    <a:pt x="608" y="1828"/>
                    <a:pt x="382" y="2090"/>
                  </a:cubicBezTo>
                  <a:cubicBezTo>
                    <a:pt x="155" y="2340"/>
                    <a:pt x="25" y="2519"/>
                    <a:pt x="25" y="2519"/>
                  </a:cubicBezTo>
                  <a:cubicBezTo>
                    <a:pt x="13" y="2543"/>
                    <a:pt x="1" y="2602"/>
                    <a:pt x="25" y="2638"/>
                  </a:cubicBezTo>
                  <a:cubicBezTo>
                    <a:pt x="39" y="2667"/>
                    <a:pt x="71" y="2682"/>
                    <a:pt x="102" y="2682"/>
                  </a:cubicBezTo>
                  <a:cubicBezTo>
                    <a:pt x="122" y="2682"/>
                    <a:pt x="141" y="2676"/>
                    <a:pt x="155" y="2662"/>
                  </a:cubicBezTo>
                  <a:cubicBezTo>
                    <a:pt x="155" y="2662"/>
                    <a:pt x="322" y="2543"/>
                    <a:pt x="572" y="2328"/>
                  </a:cubicBezTo>
                  <a:cubicBezTo>
                    <a:pt x="810" y="2102"/>
                    <a:pt x="1144" y="1804"/>
                    <a:pt x="1453" y="1495"/>
                  </a:cubicBezTo>
                  <a:cubicBezTo>
                    <a:pt x="1596" y="1340"/>
                    <a:pt x="1751" y="1173"/>
                    <a:pt x="1894" y="1030"/>
                  </a:cubicBezTo>
                  <a:cubicBezTo>
                    <a:pt x="2049" y="876"/>
                    <a:pt x="2168" y="733"/>
                    <a:pt x="2287" y="614"/>
                  </a:cubicBezTo>
                  <a:cubicBezTo>
                    <a:pt x="2513" y="364"/>
                    <a:pt x="2644" y="185"/>
                    <a:pt x="2644" y="185"/>
                  </a:cubicBezTo>
                  <a:cubicBezTo>
                    <a:pt x="2656" y="138"/>
                    <a:pt x="2680" y="90"/>
                    <a:pt x="2644" y="42"/>
                  </a:cubicBezTo>
                  <a:cubicBezTo>
                    <a:pt x="2628" y="19"/>
                    <a:pt x="2593" y="1"/>
                    <a:pt x="25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24"/>
            <p:cNvSpPr/>
            <p:nvPr/>
          </p:nvSpPr>
          <p:spPr>
            <a:xfrm>
              <a:off x="2731275" y="2042350"/>
              <a:ext cx="26225" cy="82775"/>
            </a:xfrm>
            <a:custGeom>
              <a:avLst/>
              <a:gdLst/>
              <a:ahLst/>
              <a:cxnLst/>
              <a:rect l="l" t="t" r="r" b="b"/>
              <a:pathLst>
                <a:path w="1049" h="3311" extrusionOk="0">
                  <a:moveTo>
                    <a:pt x="72" y="0"/>
                  </a:moveTo>
                  <a:cubicBezTo>
                    <a:pt x="36" y="0"/>
                    <a:pt x="1" y="72"/>
                    <a:pt x="1" y="131"/>
                  </a:cubicBezTo>
                  <a:cubicBezTo>
                    <a:pt x="1" y="131"/>
                    <a:pt x="36" y="334"/>
                    <a:pt x="96" y="631"/>
                  </a:cubicBezTo>
                  <a:cubicBezTo>
                    <a:pt x="156" y="929"/>
                    <a:pt x="239" y="1334"/>
                    <a:pt x="346" y="1715"/>
                  </a:cubicBezTo>
                  <a:cubicBezTo>
                    <a:pt x="406" y="1917"/>
                    <a:pt x="465" y="2108"/>
                    <a:pt x="513" y="2286"/>
                  </a:cubicBezTo>
                  <a:cubicBezTo>
                    <a:pt x="572" y="2465"/>
                    <a:pt x="632" y="2632"/>
                    <a:pt x="679" y="2774"/>
                  </a:cubicBezTo>
                  <a:cubicBezTo>
                    <a:pt x="775" y="3060"/>
                    <a:pt x="858" y="3251"/>
                    <a:pt x="858" y="3251"/>
                  </a:cubicBezTo>
                  <a:cubicBezTo>
                    <a:pt x="870" y="3298"/>
                    <a:pt x="918" y="3310"/>
                    <a:pt x="953" y="3310"/>
                  </a:cubicBezTo>
                  <a:cubicBezTo>
                    <a:pt x="1001" y="3310"/>
                    <a:pt x="1049" y="3251"/>
                    <a:pt x="1037" y="3191"/>
                  </a:cubicBezTo>
                  <a:cubicBezTo>
                    <a:pt x="1037" y="3191"/>
                    <a:pt x="1001" y="2989"/>
                    <a:pt x="941" y="2691"/>
                  </a:cubicBezTo>
                  <a:cubicBezTo>
                    <a:pt x="918" y="2536"/>
                    <a:pt x="882" y="2358"/>
                    <a:pt x="834" y="2179"/>
                  </a:cubicBezTo>
                  <a:lnTo>
                    <a:pt x="703" y="1596"/>
                  </a:lnTo>
                  <a:cubicBezTo>
                    <a:pt x="596" y="1215"/>
                    <a:pt x="501" y="822"/>
                    <a:pt x="394" y="548"/>
                  </a:cubicBezTo>
                  <a:cubicBezTo>
                    <a:pt x="287" y="250"/>
                    <a:pt x="215" y="72"/>
                    <a:pt x="215" y="72"/>
                  </a:cubicBezTo>
                  <a:cubicBezTo>
                    <a:pt x="203" y="36"/>
                    <a:pt x="156" y="0"/>
                    <a:pt x="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24"/>
            <p:cNvSpPr/>
            <p:nvPr/>
          </p:nvSpPr>
          <p:spPr>
            <a:xfrm>
              <a:off x="2779800" y="2000675"/>
              <a:ext cx="64325" cy="11150"/>
            </a:xfrm>
            <a:custGeom>
              <a:avLst/>
              <a:gdLst/>
              <a:ahLst/>
              <a:cxnLst/>
              <a:rect l="l" t="t" r="r" b="b"/>
              <a:pathLst>
                <a:path w="2573" h="446" extrusionOk="0">
                  <a:moveTo>
                    <a:pt x="1727" y="0"/>
                  </a:moveTo>
                  <a:cubicBezTo>
                    <a:pt x="1572" y="0"/>
                    <a:pt x="1429" y="24"/>
                    <a:pt x="1274" y="24"/>
                  </a:cubicBezTo>
                  <a:cubicBezTo>
                    <a:pt x="977" y="36"/>
                    <a:pt x="679" y="60"/>
                    <a:pt x="465" y="108"/>
                  </a:cubicBezTo>
                  <a:cubicBezTo>
                    <a:pt x="239" y="143"/>
                    <a:pt x="84" y="179"/>
                    <a:pt x="84" y="179"/>
                  </a:cubicBezTo>
                  <a:cubicBezTo>
                    <a:pt x="48" y="203"/>
                    <a:pt x="12" y="227"/>
                    <a:pt x="0" y="286"/>
                  </a:cubicBezTo>
                  <a:cubicBezTo>
                    <a:pt x="0" y="346"/>
                    <a:pt x="24" y="393"/>
                    <a:pt x="84" y="405"/>
                  </a:cubicBezTo>
                  <a:cubicBezTo>
                    <a:pt x="84" y="405"/>
                    <a:pt x="239" y="417"/>
                    <a:pt x="465" y="441"/>
                  </a:cubicBezTo>
                  <a:cubicBezTo>
                    <a:pt x="529" y="444"/>
                    <a:pt x="597" y="446"/>
                    <a:pt x="668" y="446"/>
                  </a:cubicBezTo>
                  <a:cubicBezTo>
                    <a:pt x="862" y="446"/>
                    <a:pt x="1080" y="435"/>
                    <a:pt x="1298" y="417"/>
                  </a:cubicBezTo>
                  <a:cubicBezTo>
                    <a:pt x="1441" y="405"/>
                    <a:pt x="1608" y="393"/>
                    <a:pt x="1739" y="381"/>
                  </a:cubicBezTo>
                  <a:cubicBezTo>
                    <a:pt x="1894" y="358"/>
                    <a:pt x="2013" y="334"/>
                    <a:pt x="2132" y="322"/>
                  </a:cubicBezTo>
                  <a:cubicBezTo>
                    <a:pt x="2346" y="286"/>
                    <a:pt x="2501" y="239"/>
                    <a:pt x="2501" y="239"/>
                  </a:cubicBezTo>
                  <a:cubicBezTo>
                    <a:pt x="2548" y="239"/>
                    <a:pt x="2572" y="203"/>
                    <a:pt x="2572" y="155"/>
                  </a:cubicBezTo>
                  <a:cubicBezTo>
                    <a:pt x="2572" y="96"/>
                    <a:pt x="2525" y="48"/>
                    <a:pt x="2489" y="36"/>
                  </a:cubicBezTo>
                  <a:cubicBezTo>
                    <a:pt x="2489" y="36"/>
                    <a:pt x="2334" y="24"/>
                    <a:pt x="21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7" name="Google Shape;977;p24"/>
          <p:cNvGrpSpPr/>
          <p:nvPr/>
        </p:nvGrpSpPr>
        <p:grpSpPr>
          <a:xfrm>
            <a:off x="-50" y="2788000"/>
            <a:ext cx="9287500" cy="2355315"/>
            <a:chOff x="-50" y="2788000"/>
            <a:chExt cx="9287500" cy="2355315"/>
          </a:xfrm>
        </p:grpSpPr>
        <p:sp>
          <p:nvSpPr>
            <p:cNvPr id="978" name="Google Shape;978;p24"/>
            <p:cNvSpPr/>
            <p:nvPr/>
          </p:nvSpPr>
          <p:spPr>
            <a:xfrm>
              <a:off x="-50" y="2788000"/>
              <a:ext cx="9287500" cy="1942455"/>
            </a:xfrm>
            <a:custGeom>
              <a:avLst/>
              <a:gdLst/>
              <a:ahLst/>
              <a:cxnLst/>
              <a:rect l="l" t="t" r="r" b="b"/>
              <a:pathLst>
                <a:path w="80094" h="16763" extrusionOk="0">
                  <a:moveTo>
                    <a:pt x="6243" y="1"/>
                  </a:moveTo>
                  <a:cubicBezTo>
                    <a:pt x="5631" y="1"/>
                    <a:pt x="5015" y="38"/>
                    <a:pt x="4406" y="109"/>
                  </a:cubicBezTo>
                  <a:cubicBezTo>
                    <a:pt x="3096" y="276"/>
                    <a:pt x="1393" y="800"/>
                    <a:pt x="0" y="1526"/>
                  </a:cubicBezTo>
                  <a:lnTo>
                    <a:pt x="0" y="7741"/>
                  </a:lnTo>
                  <a:cubicBezTo>
                    <a:pt x="194" y="7757"/>
                    <a:pt x="387" y="7764"/>
                    <a:pt x="580" y="7764"/>
                  </a:cubicBezTo>
                  <a:cubicBezTo>
                    <a:pt x="2986" y="7764"/>
                    <a:pt x="5338" y="6607"/>
                    <a:pt x="7608" y="6276"/>
                  </a:cubicBezTo>
                  <a:cubicBezTo>
                    <a:pt x="7987" y="6220"/>
                    <a:pt x="8329" y="6194"/>
                    <a:pt x="8642" y="6194"/>
                  </a:cubicBezTo>
                  <a:cubicBezTo>
                    <a:pt x="10453" y="6194"/>
                    <a:pt x="11334" y="7055"/>
                    <a:pt x="12907" y="7908"/>
                  </a:cubicBezTo>
                  <a:cubicBezTo>
                    <a:pt x="16098" y="9622"/>
                    <a:pt x="19157" y="10646"/>
                    <a:pt x="23122" y="11182"/>
                  </a:cubicBezTo>
                  <a:cubicBezTo>
                    <a:pt x="24092" y="11315"/>
                    <a:pt x="25048" y="11373"/>
                    <a:pt x="25994" y="11373"/>
                  </a:cubicBezTo>
                  <a:cubicBezTo>
                    <a:pt x="32544" y="11373"/>
                    <a:pt x="38574" y="8580"/>
                    <a:pt x="45139" y="8580"/>
                  </a:cubicBezTo>
                  <a:cubicBezTo>
                    <a:pt x="45592" y="8580"/>
                    <a:pt x="46048" y="8594"/>
                    <a:pt x="46506" y="8622"/>
                  </a:cubicBezTo>
                  <a:cubicBezTo>
                    <a:pt x="49459" y="8801"/>
                    <a:pt x="52245" y="10682"/>
                    <a:pt x="54662" y="11765"/>
                  </a:cubicBezTo>
                  <a:cubicBezTo>
                    <a:pt x="57841" y="13206"/>
                    <a:pt x="60972" y="14516"/>
                    <a:pt x="64806" y="14908"/>
                  </a:cubicBezTo>
                  <a:cubicBezTo>
                    <a:pt x="66932" y="15126"/>
                    <a:pt x="74349" y="16762"/>
                    <a:pt x="77358" y="16762"/>
                  </a:cubicBezTo>
                  <a:cubicBezTo>
                    <a:pt x="77635" y="16762"/>
                    <a:pt x="77875" y="16748"/>
                    <a:pt x="78070" y="16718"/>
                  </a:cubicBezTo>
                  <a:cubicBezTo>
                    <a:pt x="80094" y="16409"/>
                    <a:pt x="76998" y="13361"/>
                    <a:pt x="76772" y="11765"/>
                  </a:cubicBezTo>
                  <a:cubicBezTo>
                    <a:pt x="76009" y="12137"/>
                    <a:pt x="75049" y="12243"/>
                    <a:pt x="74072" y="12243"/>
                  </a:cubicBezTo>
                  <a:cubicBezTo>
                    <a:pt x="73236" y="12243"/>
                    <a:pt x="72387" y="12165"/>
                    <a:pt x="71640" y="12110"/>
                  </a:cubicBezTo>
                  <a:cubicBezTo>
                    <a:pt x="68378" y="11884"/>
                    <a:pt x="65056" y="11313"/>
                    <a:pt x="62175" y="10229"/>
                  </a:cubicBezTo>
                  <a:cubicBezTo>
                    <a:pt x="59924" y="9384"/>
                    <a:pt x="57948" y="8158"/>
                    <a:pt x="55960" y="7050"/>
                  </a:cubicBezTo>
                  <a:cubicBezTo>
                    <a:pt x="52959" y="5348"/>
                    <a:pt x="49911" y="4621"/>
                    <a:pt x="45958" y="4348"/>
                  </a:cubicBezTo>
                  <a:cubicBezTo>
                    <a:pt x="45165" y="4296"/>
                    <a:pt x="44390" y="4271"/>
                    <a:pt x="43629" y="4271"/>
                  </a:cubicBezTo>
                  <a:cubicBezTo>
                    <a:pt x="40555" y="4271"/>
                    <a:pt x="37697" y="4668"/>
                    <a:pt x="34624" y="5241"/>
                  </a:cubicBezTo>
                  <a:cubicBezTo>
                    <a:pt x="31986" y="5727"/>
                    <a:pt x="29721" y="6331"/>
                    <a:pt x="26999" y="6331"/>
                  </a:cubicBezTo>
                  <a:cubicBezTo>
                    <a:pt x="26724" y="6331"/>
                    <a:pt x="26444" y="6325"/>
                    <a:pt x="26158" y="6312"/>
                  </a:cubicBezTo>
                  <a:cubicBezTo>
                    <a:pt x="20360" y="6098"/>
                    <a:pt x="15502" y="3026"/>
                    <a:pt x="10954" y="931"/>
                  </a:cubicBezTo>
                  <a:cubicBezTo>
                    <a:pt x="9536" y="278"/>
                    <a:pt x="7902" y="1"/>
                    <a:pt x="62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24"/>
            <p:cNvSpPr/>
            <p:nvPr/>
          </p:nvSpPr>
          <p:spPr>
            <a:xfrm>
              <a:off x="-50" y="3046056"/>
              <a:ext cx="8918871" cy="1754501"/>
            </a:xfrm>
            <a:custGeom>
              <a:avLst/>
              <a:gdLst/>
              <a:ahLst/>
              <a:cxnLst/>
              <a:rect l="l" t="t" r="r" b="b"/>
              <a:pathLst>
                <a:path w="76915" h="15141" extrusionOk="0">
                  <a:moveTo>
                    <a:pt x="6169" y="0"/>
                  </a:moveTo>
                  <a:cubicBezTo>
                    <a:pt x="5558" y="0"/>
                    <a:pt x="4944" y="38"/>
                    <a:pt x="4334" y="108"/>
                  </a:cubicBezTo>
                  <a:cubicBezTo>
                    <a:pt x="3060" y="275"/>
                    <a:pt x="1370" y="787"/>
                    <a:pt x="0" y="1478"/>
                  </a:cubicBezTo>
                  <a:lnTo>
                    <a:pt x="0" y="7752"/>
                  </a:lnTo>
                  <a:cubicBezTo>
                    <a:pt x="164" y="7764"/>
                    <a:pt x="327" y="7769"/>
                    <a:pt x="490" y="7769"/>
                  </a:cubicBezTo>
                  <a:cubicBezTo>
                    <a:pt x="2902" y="7769"/>
                    <a:pt x="5251" y="6599"/>
                    <a:pt x="7537" y="6276"/>
                  </a:cubicBezTo>
                  <a:cubicBezTo>
                    <a:pt x="7906" y="6223"/>
                    <a:pt x="8240" y="6198"/>
                    <a:pt x="8548" y="6198"/>
                  </a:cubicBezTo>
                  <a:cubicBezTo>
                    <a:pt x="10374" y="6198"/>
                    <a:pt x="11256" y="7063"/>
                    <a:pt x="12835" y="7919"/>
                  </a:cubicBezTo>
                  <a:cubicBezTo>
                    <a:pt x="16014" y="9622"/>
                    <a:pt x="19086" y="10657"/>
                    <a:pt x="23039" y="11193"/>
                  </a:cubicBezTo>
                  <a:cubicBezTo>
                    <a:pt x="24000" y="11324"/>
                    <a:pt x="24947" y="11381"/>
                    <a:pt x="25884" y="11381"/>
                  </a:cubicBezTo>
                  <a:cubicBezTo>
                    <a:pt x="32436" y="11381"/>
                    <a:pt x="38473" y="8590"/>
                    <a:pt x="45027" y="8590"/>
                  </a:cubicBezTo>
                  <a:cubicBezTo>
                    <a:pt x="45489" y="8590"/>
                    <a:pt x="45955" y="8604"/>
                    <a:pt x="46423" y="8633"/>
                  </a:cubicBezTo>
                  <a:cubicBezTo>
                    <a:pt x="49387" y="8812"/>
                    <a:pt x="52174" y="10681"/>
                    <a:pt x="54579" y="11765"/>
                  </a:cubicBezTo>
                  <a:cubicBezTo>
                    <a:pt x="57769" y="13217"/>
                    <a:pt x="60889" y="14527"/>
                    <a:pt x="64735" y="14908"/>
                  </a:cubicBezTo>
                  <a:cubicBezTo>
                    <a:pt x="66030" y="15041"/>
                    <a:pt x="67373" y="15140"/>
                    <a:pt x="68711" y="15140"/>
                  </a:cubicBezTo>
                  <a:cubicBezTo>
                    <a:pt x="69771" y="15140"/>
                    <a:pt x="70828" y="15078"/>
                    <a:pt x="71855" y="14920"/>
                  </a:cubicBezTo>
                  <a:cubicBezTo>
                    <a:pt x="73891" y="14610"/>
                    <a:pt x="76915" y="13360"/>
                    <a:pt x="76712" y="11765"/>
                  </a:cubicBezTo>
                  <a:lnTo>
                    <a:pt x="76712" y="11765"/>
                  </a:lnTo>
                  <a:cubicBezTo>
                    <a:pt x="75954" y="12137"/>
                    <a:pt x="75005" y="12242"/>
                    <a:pt x="74039" y="12242"/>
                  </a:cubicBezTo>
                  <a:cubicBezTo>
                    <a:pt x="73184" y="12242"/>
                    <a:pt x="72317" y="12160"/>
                    <a:pt x="71557" y="12110"/>
                  </a:cubicBezTo>
                  <a:cubicBezTo>
                    <a:pt x="68306" y="11884"/>
                    <a:pt x="64985" y="11324"/>
                    <a:pt x="62091" y="10229"/>
                  </a:cubicBezTo>
                  <a:cubicBezTo>
                    <a:pt x="59853" y="9383"/>
                    <a:pt x="57865" y="8169"/>
                    <a:pt x="55888" y="7050"/>
                  </a:cubicBezTo>
                  <a:cubicBezTo>
                    <a:pt x="52888" y="5359"/>
                    <a:pt x="49828" y="4621"/>
                    <a:pt x="45887" y="4359"/>
                  </a:cubicBezTo>
                  <a:cubicBezTo>
                    <a:pt x="45081" y="4304"/>
                    <a:pt x="44295" y="4278"/>
                    <a:pt x="43523" y="4278"/>
                  </a:cubicBezTo>
                  <a:cubicBezTo>
                    <a:pt x="40462" y="4278"/>
                    <a:pt x="37614" y="4682"/>
                    <a:pt x="34552" y="5252"/>
                  </a:cubicBezTo>
                  <a:cubicBezTo>
                    <a:pt x="31898" y="5741"/>
                    <a:pt x="29622" y="6340"/>
                    <a:pt x="26870" y="6340"/>
                  </a:cubicBezTo>
                  <a:cubicBezTo>
                    <a:pt x="26609" y="6340"/>
                    <a:pt x="26345" y="6335"/>
                    <a:pt x="26075" y="6324"/>
                  </a:cubicBezTo>
                  <a:cubicBezTo>
                    <a:pt x="20289" y="6097"/>
                    <a:pt x="15419" y="3025"/>
                    <a:pt x="10883" y="930"/>
                  </a:cubicBezTo>
                  <a:cubicBezTo>
                    <a:pt x="9456" y="278"/>
                    <a:pt x="7826" y="0"/>
                    <a:pt x="6169" y="0"/>
                  </a:cubicBezTo>
                  <a:close/>
                </a:path>
              </a:pathLst>
            </a:custGeom>
            <a:solidFill>
              <a:srgbClr val="AED2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24"/>
            <p:cNvSpPr/>
            <p:nvPr/>
          </p:nvSpPr>
          <p:spPr>
            <a:xfrm>
              <a:off x="1342" y="3468541"/>
              <a:ext cx="9141162" cy="1670722"/>
            </a:xfrm>
            <a:custGeom>
              <a:avLst/>
              <a:gdLst/>
              <a:ahLst/>
              <a:cxnLst/>
              <a:rect l="l" t="t" r="r" b="b"/>
              <a:pathLst>
                <a:path w="78832" h="14418" extrusionOk="0">
                  <a:moveTo>
                    <a:pt x="7078" y="1"/>
                  </a:moveTo>
                  <a:cubicBezTo>
                    <a:pt x="4536" y="1"/>
                    <a:pt x="2195" y="1220"/>
                    <a:pt x="0" y="2094"/>
                  </a:cubicBezTo>
                  <a:lnTo>
                    <a:pt x="0" y="14417"/>
                  </a:lnTo>
                  <a:lnTo>
                    <a:pt x="78415" y="14417"/>
                  </a:lnTo>
                  <a:cubicBezTo>
                    <a:pt x="78486" y="12810"/>
                    <a:pt x="78832" y="11119"/>
                    <a:pt x="77772" y="9714"/>
                  </a:cubicBezTo>
                  <a:cubicBezTo>
                    <a:pt x="76379" y="9726"/>
                    <a:pt x="74902" y="10321"/>
                    <a:pt x="73474" y="10476"/>
                  </a:cubicBezTo>
                  <a:cubicBezTo>
                    <a:pt x="72200" y="10596"/>
                    <a:pt x="70956" y="10641"/>
                    <a:pt x="69715" y="10641"/>
                  </a:cubicBezTo>
                  <a:cubicBezTo>
                    <a:pt x="68243" y="10641"/>
                    <a:pt x="66776" y="10577"/>
                    <a:pt x="65270" y="10500"/>
                  </a:cubicBezTo>
                  <a:cubicBezTo>
                    <a:pt x="61591" y="10333"/>
                    <a:pt x="57948" y="9535"/>
                    <a:pt x="55162" y="7916"/>
                  </a:cubicBezTo>
                  <a:cubicBezTo>
                    <a:pt x="52924" y="6607"/>
                    <a:pt x="51054" y="5225"/>
                    <a:pt x="48256" y="4392"/>
                  </a:cubicBezTo>
                  <a:cubicBezTo>
                    <a:pt x="46141" y="3759"/>
                    <a:pt x="44300" y="3478"/>
                    <a:pt x="42489" y="3478"/>
                  </a:cubicBezTo>
                  <a:cubicBezTo>
                    <a:pt x="40415" y="3478"/>
                    <a:pt x="38381" y="3846"/>
                    <a:pt x="36017" y="4475"/>
                  </a:cubicBezTo>
                  <a:cubicBezTo>
                    <a:pt x="34654" y="4828"/>
                    <a:pt x="32986" y="5117"/>
                    <a:pt x="31400" y="5117"/>
                  </a:cubicBezTo>
                  <a:cubicBezTo>
                    <a:pt x="30256" y="5117"/>
                    <a:pt x="29155" y="4967"/>
                    <a:pt x="28242" y="4583"/>
                  </a:cubicBezTo>
                  <a:cubicBezTo>
                    <a:pt x="27653" y="4332"/>
                    <a:pt x="26839" y="4244"/>
                    <a:pt x="26022" y="4244"/>
                  </a:cubicBezTo>
                  <a:cubicBezTo>
                    <a:pt x="24739" y="4244"/>
                    <a:pt x="23447" y="4461"/>
                    <a:pt x="23003" y="4606"/>
                  </a:cubicBezTo>
                  <a:cubicBezTo>
                    <a:pt x="22185" y="4879"/>
                    <a:pt x="21525" y="4987"/>
                    <a:pt x="20718" y="4987"/>
                  </a:cubicBezTo>
                  <a:cubicBezTo>
                    <a:pt x="20398" y="4987"/>
                    <a:pt x="20055" y="4970"/>
                    <a:pt x="19669" y="4940"/>
                  </a:cubicBezTo>
                  <a:cubicBezTo>
                    <a:pt x="16336" y="4666"/>
                    <a:pt x="14062" y="3404"/>
                    <a:pt x="11728" y="1892"/>
                  </a:cubicBezTo>
                  <a:cubicBezTo>
                    <a:pt x="10752" y="1261"/>
                    <a:pt x="9549" y="284"/>
                    <a:pt x="8192" y="82"/>
                  </a:cubicBezTo>
                  <a:cubicBezTo>
                    <a:pt x="7816" y="26"/>
                    <a:pt x="7445" y="1"/>
                    <a:pt x="7078" y="1"/>
                  </a:cubicBezTo>
                  <a:close/>
                </a:path>
              </a:pathLst>
            </a:custGeom>
            <a:solidFill>
              <a:srgbClr val="8FC7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24"/>
            <p:cNvSpPr/>
            <p:nvPr/>
          </p:nvSpPr>
          <p:spPr>
            <a:xfrm>
              <a:off x="1342" y="3992649"/>
              <a:ext cx="7175102" cy="1146608"/>
            </a:xfrm>
            <a:custGeom>
              <a:avLst/>
              <a:gdLst/>
              <a:ahLst/>
              <a:cxnLst/>
              <a:rect l="l" t="t" r="r" b="b"/>
              <a:pathLst>
                <a:path w="61877" h="9895" extrusionOk="0">
                  <a:moveTo>
                    <a:pt x="8517" y="0"/>
                  </a:moveTo>
                  <a:cubicBezTo>
                    <a:pt x="5407" y="0"/>
                    <a:pt x="2585" y="1831"/>
                    <a:pt x="0" y="2607"/>
                  </a:cubicBezTo>
                  <a:lnTo>
                    <a:pt x="0" y="9894"/>
                  </a:lnTo>
                  <a:lnTo>
                    <a:pt x="61877" y="9894"/>
                  </a:lnTo>
                  <a:cubicBezTo>
                    <a:pt x="59960" y="9465"/>
                    <a:pt x="58162" y="8822"/>
                    <a:pt x="56614" y="7918"/>
                  </a:cubicBezTo>
                  <a:cubicBezTo>
                    <a:pt x="54364" y="6608"/>
                    <a:pt x="52495" y="5215"/>
                    <a:pt x="49709" y="4393"/>
                  </a:cubicBezTo>
                  <a:cubicBezTo>
                    <a:pt x="47588" y="3760"/>
                    <a:pt x="45744" y="3480"/>
                    <a:pt x="43931" y="3480"/>
                  </a:cubicBezTo>
                  <a:cubicBezTo>
                    <a:pt x="41856" y="3480"/>
                    <a:pt x="39821" y="3848"/>
                    <a:pt x="37457" y="4477"/>
                  </a:cubicBezTo>
                  <a:cubicBezTo>
                    <a:pt x="36101" y="4830"/>
                    <a:pt x="34432" y="5118"/>
                    <a:pt x="32844" y="5118"/>
                  </a:cubicBezTo>
                  <a:cubicBezTo>
                    <a:pt x="31699" y="5118"/>
                    <a:pt x="30595" y="4968"/>
                    <a:pt x="29683" y="4584"/>
                  </a:cubicBezTo>
                  <a:cubicBezTo>
                    <a:pt x="29094" y="4334"/>
                    <a:pt x="28282" y="4246"/>
                    <a:pt x="27466" y="4246"/>
                  </a:cubicBezTo>
                  <a:cubicBezTo>
                    <a:pt x="26185" y="4246"/>
                    <a:pt x="24895" y="4462"/>
                    <a:pt x="24444" y="4608"/>
                  </a:cubicBezTo>
                  <a:cubicBezTo>
                    <a:pt x="23622" y="4882"/>
                    <a:pt x="22960" y="4983"/>
                    <a:pt x="22148" y="4983"/>
                  </a:cubicBezTo>
                  <a:cubicBezTo>
                    <a:pt x="21831" y="4983"/>
                    <a:pt x="21491" y="4968"/>
                    <a:pt x="21110" y="4941"/>
                  </a:cubicBezTo>
                  <a:cubicBezTo>
                    <a:pt x="17776" y="4667"/>
                    <a:pt x="15502" y="3405"/>
                    <a:pt x="13169" y="1893"/>
                  </a:cubicBezTo>
                  <a:cubicBezTo>
                    <a:pt x="12204" y="1262"/>
                    <a:pt x="10990" y="274"/>
                    <a:pt x="9644" y="83"/>
                  </a:cubicBezTo>
                  <a:cubicBezTo>
                    <a:pt x="9264" y="26"/>
                    <a:pt x="8889" y="0"/>
                    <a:pt x="8517" y="0"/>
                  </a:cubicBezTo>
                  <a:close/>
                </a:path>
              </a:pathLst>
            </a:custGeom>
            <a:solidFill>
              <a:srgbClr val="67B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24"/>
            <p:cNvSpPr/>
            <p:nvPr/>
          </p:nvSpPr>
          <p:spPr>
            <a:xfrm>
              <a:off x="1321202" y="3526247"/>
              <a:ext cx="7822725" cy="1613015"/>
            </a:xfrm>
            <a:custGeom>
              <a:avLst/>
              <a:gdLst/>
              <a:ahLst/>
              <a:cxnLst/>
              <a:rect l="l" t="t" r="r" b="b"/>
              <a:pathLst>
                <a:path w="67462" h="13920" extrusionOk="0">
                  <a:moveTo>
                    <a:pt x="60681" y="1"/>
                  </a:moveTo>
                  <a:cubicBezTo>
                    <a:pt x="58623" y="1"/>
                    <a:pt x="56591" y="352"/>
                    <a:pt x="54936" y="1179"/>
                  </a:cubicBezTo>
                  <a:cubicBezTo>
                    <a:pt x="50483" y="3370"/>
                    <a:pt x="45828" y="6466"/>
                    <a:pt x="39851" y="7049"/>
                  </a:cubicBezTo>
                  <a:cubicBezTo>
                    <a:pt x="39110" y="7121"/>
                    <a:pt x="38399" y="7151"/>
                    <a:pt x="37706" y="7151"/>
                  </a:cubicBezTo>
                  <a:cubicBezTo>
                    <a:pt x="35422" y="7151"/>
                    <a:pt x="33325" y="6825"/>
                    <a:pt x="30969" y="6597"/>
                  </a:cubicBezTo>
                  <a:cubicBezTo>
                    <a:pt x="28654" y="6365"/>
                    <a:pt x="26459" y="6204"/>
                    <a:pt x="24236" y="6204"/>
                  </a:cubicBezTo>
                  <a:cubicBezTo>
                    <a:pt x="22572" y="6204"/>
                    <a:pt x="20892" y="6294"/>
                    <a:pt x="19134" y="6513"/>
                  </a:cubicBezTo>
                  <a:cubicBezTo>
                    <a:pt x="15086" y="7002"/>
                    <a:pt x="12026" y="7847"/>
                    <a:pt x="9121" y="9585"/>
                  </a:cubicBezTo>
                  <a:cubicBezTo>
                    <a:pt x="7216" y="10740"/>
                    <a:pt x="5311" y="11966"/>
                    <a:pt x="3096" y="12883"/>
                  </a:cubicBezTo>
                  <a:cubicBezTo>
                    <a:pt x="2108" y="13276"/>
                    <a:pt x="1084" y="13621"/>
                    <a:pt x="1" y="13919"/>
                  </a:cubicBezTo>
                  <a:lnTo>
                    <a:pt x="10800" y="13919"/>
                  </a:lnTo>
                  <a:cubicBezTo>
                    <a:pt x="10883" y="13871"/>
                    <a:pt x="10966" y="13848"/>
                    <a:pt x="11038" y="13800"/>
                  </a:cubicBezTo>
                  <a:cubicBezTo>
                    <a:pt x="13407" y="12657"/>
                    <a:pt x="16062" y="10776"/>
                    <a:pt x="19110" y="10419"/>
                  </a:cubicBezTo>
                  <a:cubicBezTo>
                    <a:pt x="20176" y="10294"/>
                    <a:pt x="21236" y="10242"/>
                    <a:pt x="22291" y="10242"/>
                  </a:cubicBezTo>
                  <a:cubicBezTo>
                    <a:pt x="27870" y="10242"/>
                    <a:pt x="33331" y="11702"/>
                    <a:pt x="38905" y="11702"/>
                  </a:cubicBezTo>
                  <a:cubicBezTo>
                    <a:pt x="40456" y="11702"/>
                    <a:pt x="42016" y="11589"/>
                    <a:pt x="43589" y="11300"/>
                  </a:cubicBezTo>
                  <a:cubicBezTo>
                    <a:pt x="47614" y="10561"/>
                    <a:pt x="50662" y="9418"/>
                    <a:pt x="53757" y="7668"/>
                  </a:cubicBezTo>
                  <a:cubicBezTo>
                    <a:pt x="55400" y="6738"/>
                    <a:pt x="56206" y="5837"/>
                    <a:pt x="58427" y="5837"/>
                  </a:cubicBezTo>
                  <a:cubicBezTo>
                    <a:pt x="58621" y="5837"/>
                    <a:pt x="58826" y="5844"/>
                    <a:pt x="59044" y="5859"/>
                  </a:cubicBezTo>
                  <a:cubicBezTo>
                    <a:pt x="61259" y="5989"/>
                    <a:pt x="63626" y="6786"/>
                    <a:pt x="65932" y="6786"/>
                  </a:cubicBezTo>
                  <a:cubicBezTo>
                    <a:pt x="66365" y="6786"/>
                    <a:pt x="66796" y="6758"/>
                    <a:pt x="67223" y="6692"/>
                  </a:cubicBezTo>
                  <a:cubicBezTo>
                    <a:pt x="67319" y="6668"/>
                    <a:pt x="67390" y="6656"/>
                    <a:pt x="67461" y="6644"/>
                  </a:cubicBezTo>
                  <a:lnTo>
                    <a:pt x="67461" y="1537"/>
                  </a:lnTo>
                  <a:cubicBezTo>
                    <a:pt x="65818" y="679"/>
                    <a:pt x="63342" y="108"/>
                    <a:pt x="61615" y="24"/>
                  </a:cubicBezTo>
                  <a:cubicBezTo>
                    <a:pt x="61304" y="9"/>
                    <a:pt x="60992" y="1"/>
                    <a:pt x="606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24"/>
            <p:cNvSpPr/>
            <p:nvPr/>
          </p:nvSpPr>
          <p:spPr>
            <a:xfrm>
              <a:off x="1959100" y="3762634"/>
              <a:ext cx="7184843" cy="1380680"/>
            </a:xfrm>
            <a:custGeom>
              <a:avLst/>
              <a:gdLst/>
              <a:ahLst/>
              <a:cxnLst/>
              <a:rect l="l" t="t" r="r" b="b"/>
              <a:pathLst>
                <a:path w="61961" h="11915" extrusionOk="0">
                  <a:moveTo>
                    <a:pt x="55567" y="0"/>
                  </a:moveTo>
                  <a:cubicBezTo>
                    <a:pt x="53497" y="0"/>
                    <a:pt x="51436" y="341"/>
                    <a:pt x="49768" y="1175"/>
                  </a:cubicBezTo>
                  <a:cubicBezTo>
                    <a:pt x="45327" y="3366"/>
                    <a:pt x="40660" y="6462"/>
                    <a:pt x="34695" y="7045"/>
                  </a:cubicBezTo>
                  <a:cubicBezTo>
                    <a:pt x="33954" y="7117"/>
                    <a:pt x="33243" y="7147"/>
                    <a:pt x="32548" y="7147"/>
                  </a:cubicBezTo>
                  <a:cubicBezTo>
                    <a:pt x="30262" y="7147"/>
                    <a:pt x="28160" y="6821"/>
                    <a:pt x="25813" y="6593"/>
                  </a:cubicBezTo>
                  <a:cubicBezTo>
                    <a:pt x="23483" y="6367"/>
                    <a:pt x="21275" y="6203"/>
                    <a:pt x="19037" y="6203"/>
                  </a:cubicBezTo>
                  <a:cubicBezTo>
                    <a:pt x="17387" y="6203"/>
                    <a:pt x="15721" y="6292"/>
                    <a:pt x="13978" y="6509"/>
                  </a:cubicBezTo>
                  <a:cubicBezTo>
                    <a:pt x="9930" y="6997"/>
                    <a:pt x="6858" y="7843"/>
                    <a:pt x="3965" y="9593"/>
                  </a:cubicBezTo>
                  <a:cubicBezTo>
                    <a:pt x="2679" y="10355"/>
                    <a:pt x="1381" y="11177"/>
                    <a:pt x="0" y="11915"/>
                  </a:cubicBezTo>
                  <a:lnTo>
                    <a:pt x="9501" y="11915"/>
                  </a:lnTo>
                  <a:cubicBezTo>
                    <a:pt x="10883" y="11224"/>
                    <a:pt x="12371" y="10617"/>
                    <a:pt x="13943" y="10438"/>
                  </a:cubicBezTo>
                  <a:cubicBezTo>
                    <a:pt x="15011" y="10314"/>
                    <a:pt x="16075" y="10261"/>
                    <a:pt x="17134" y="10261"/>
                  </a:cubicBezTo>
                  <a:cubicBezTo>
                    <a:pt x="22714" y="10261"/>
                    <a:pt x="28178" y="11717"/>
                    <a:pt x="33760" y="11717"/>
                  </a:cubicBezTo>
                  <a:cubicBezTo>
                    <a:pt x="35307" y="11717"/>
                    <a:pt x="36863" y="11605"/>
                    <a:pt x="38434" y="11319"/>
                  </a:cubicBezTo>
                  <a:cubicBezTo>
                    <a:pt x="42446" y="10569"/>
                    <a:pt x="45494" y="9438"/>
                    <a:pt x="48590" y="7688"/>
                  </a:cubicBezTo>
                  <a:cubicBezTo>
                    <a:pt x="50233" y="6757"/>
                    <a:pt x="51050" y="5845"/>
                    <a:pt x="53268" y="5845"/>
                  </a:cubicBezTo>
                  <a:cubicBezTo>
                    <a:pt x="53459" y="5845"/>
                    <a:pt x="53662" y="5852"/>
                    <a:pt x="53876" y="5866"/>
                  </a:cubicBezTo>
                  <a:cubicBezTo>
                    <a:pt x="56081" y="6008"/>
                    <a:pt x="58431" y="6794"/>
                    <a:pt x="60738" y="6794"/>
                  </a:cubicBezTo>
                  <a:cubicBezTo>
                    <a:pt x="61148" y="6794"/>
                    <a:pt x="61555" y="6769"/>
                    <a:pt x="61960" y="6712"/>
                  </a:cubicBezTo>
                  <a:lnTo>
                    <a:pt x="61960" y="1354"/>
                  </a:lnTo>
                  <a:cubicBezTo>
                    <a:pt x="60341" y="604"/>
                    <a:pt x="58055" y="92"/>
                    <a:pt x="56448" y="20"/>
                  </a:cubicBezTo>
                  <a:cubicBezTo>
                    <a:pt x="56155" y="7"/>
                    <a:pt x="55860" y="0"/>
                    <a:pt x="55567" y="0"/>
                  </a:cubicBezTo>
                  <a:close/>
                </a:path>
              </a:pathLst>
            </a:custGeom>
            <a:solidFill>
              <a:srgbClr val="AED2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24"/>
            <p:cNvSpPr/>
            <p:nvPr/>
          </p:nvSpPr>
          <p:spPr>
            <a:xfrm>
              <a:off x="2884115" y="4152442"/>
              <a:ext cx="6259850" cy="986813"/>
            </a:xfrm>
            <a:custGeom>
              <a:avLst/>
              <a:gdLst/>
              <a:ahLst/>
              <a:cxnLst/>
              <a:rect l="l" t="t" r="r" b="b"/>
              <a:pathLst>
                <a:path w="53984" h="8516" extrusionOk="0">
                  <a:moveTo>
                    <a:pt x="46657" y="1"/>
                  </a:moveTo>
                  <a:cubicBezTo>
                    <a:pt x="46074" y="1"/>
                    <a:pt x="45488" y="51"/>
                    <a:pt x="44899" y="169"/>
                  </a:cubicBezTo>
                  <a:cubicBezTo>
                    <a:pt x="43542" y="431"/>
                    <a:pt x="42387" y="1407"/>
                    <a:pt x="41470" y="2038"/>
                  </a:cubicBezTo>
                  <a:cubicBezTo>
                    <a:pt x="39232" y="3574"/>
                    <a:pt x="37029" y="4872"/>
                    <a:pt x="33612" y="5336"/>
                  </a:cubicBezTo>
                  <a:cubicBezTo>
                    <a:pt x="32989" y="5416"/>
                    <a:pt x="32472" y="5460"/>
                    <a:pt x="31980" y="5460"/>
                  </a:cubicBezTo>
                  <a:cubicBezTo>
                    <a:pt x="31371" y="5460"/>
                    <a:pt x="30802" y="5392"/>
                    <a:pt x="30123" y="5241"/>
                  </a:cubicBezTo>
                  <a:cubicBezTo>
                    <a:pt x="29750" y="5162"/>
                    <a:pt x="28846" y="5072"/>
                    <a:pt x="27839" y="5072"/>
                  </a:cubicBezTo>
                  <a:cubicBezTo>
                    <a:pt x="26724" y="5072"/>
                    <a:pt x="25482" y="5182"/>
                    <a:pt x="24694" y="5538"/>
                  </a:cubicBezTo>
                  <a:cubicBezTo>
                    <a:pt x="23539" y="6071"/>
                    <a:pt x="22016" y="6265"/>
                    <a:pt x="20469" y="6265"/>
                  </a:cubicBezTo>
                  <a:cubicBezTo>
                    <a:pt x="19146" y="6265"/>
                    <a:pt x="17804" y="6123"/>
                    <a:pt x="16657" y="5931"/>
                  </a:cubicBezTo>
                  <a:cubicBezTo>
                    <a:pt x="14636" y="5589"/>
                    <a:pt x="12849" y="5387"/>
                    <a:pt x="11110" y="5387"/>
                  </a:cubicBezTo>
                  <a:cubicBezTo>
                    <a:pt x="8793" y="5387"/>
                    <a:pt x="6562" y="5746"/>
                    <a:pt x="3977" y="6610"/>
                  </a:cubicBezTo>
                  <a:cubicBezTo>
                    <a:pt x="2417" y="7134"/>
                    <a:pt x="1179" y="7801"/>
                    <a:pt x="0" y="8515"/>
                  </a:cubicBezTo>
                  <a:lnTo>
                    <a:pt x="53983" y="8515"/>
                  </a:lnTo>
                  <a:lnTo>
                    <a:pt x="53983" y="1574"/>
                  </a:lnTo>
                  <a:cubicBezTo>
                    <a:pt x="51696" y="973"/>
                    <a:pt x="49211" y="1"/>
                    <a:pt x="46657" y="1"/>
                  </a:cubicBezTo>
                  <a:close/>
                </a:path>
              </a:pathLst>
            </a:custGeom>
            <a:solidFill>
              <a:srgbClr val="8FC7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24"/>
            <p:cNvSpPr/>
            <p:nvPr/>
          </p:nvSpPr>
          <p:spPr>
            <a:xfrm>
              <a:off x="7046743" y="4629040"/>
              <a:ext cx="2097323" cy="511483"/>
            </a:xfrm>
            <a:custGeom>
              <a:avLst/>
              <a:gdLst/>
              <a:ahLst/>
              <a:cxnLst/>
              <a:rect l="l" t="t" r="r" b="b"/>
              <a:pathLst>
                <a:path w="18087" h="4414" extrusionOk="0">
                  <a:moveTo>
                    <a:pt x="9433" y="1"/>
                  </a:moveTo>
                  <a:cubicBezTo>
                    <a:pt x="8856" y="1"/>
                    <a:pt x="8275" y="50"/>
                    <a:pt x="7692" y="163"/>
                  </a:cubicBezTo>
                  <a:cubicBezTo>
                    <a:pt x="6323" y="425"/>
                    <a:pt x="5180" y="1402"/>
                    <a:pt x="4263" y="2033"/>
                  </a:cubicBezTo>
                  <a:cubicBezTo>
                    <a:pt x="2918" y="2961"/>
                    <a:pt x="1584" y="3795"/>
                    <a:pt x="1" y="4414"/>
                  </a:cubicBezTo>
                  <a:lnTo>
                    <a:pt x="18086" y="4414"/>
                  </a:lnTo>
                  <a:lnTo>
                    <a:pt x="18086" y="4402"/>
                  </a:lnTo>
                  <a:lnTo>
                    <a:pt x="18086" y="1878"/>
                  </a:lnTo>
                  <a:cubicBezTo>
                    <a:pt x="15443" y="1377"/>
                    <a:pt x="12488" y="1"/>
                    <a:pt x="9433" y="1"/>
                  </a:cubicBezTo>
                  <a:close/>
                </a:path>
              </a:pathLst>
            </a:custGeom>
            <a:solidFill>
              <a:srgbClr val="67B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" name="Google Shape;276;p4"/>
          <p:cNvGrpSpPr/>
          <p:nvPr/>
        </p:nvGrpSpPr>
        <p:grpSpPr>
          <a:xfrm>
            <a:off x="8234148" y="-100"/>
            <a:ext cx="903724" cy="1321006"/>
            <a:chOff x="7924616" y="-100"/>
            <a:chExt cx="1212890" cy="1772924"/>
          </a:xfrm>
        </p:grpSpPr>
        <p:sp>
          <p:nvSpPr>
            <p:cNvPr id="277" name="Google Shape;277;p4"/>
            <p:cNvSpPr/>
            <p:nvPr/>
          </p:nvSpPr>
          <p:spPr>
            <a:xfrm>
              <a:off x="8348260" y="166878"/>
              <a:ext cx="789242" cy="1605946"/>
            </a:xfrm>
            <a:custGeom>
              <a:avLst/>
              <a:gdLst/>
              <a:ahLst/>
              <a:cxnLst/>
              <a:rect l="l" t="t" r="r" b="b"/>
              <a:pathLst>
                <a:path w="6811" h="13859" extrusionOk="0">
                  <a:moveTo>
                    <a:pt x="6810" y="0"/>
                  </a:moveTo>
                  <a:lnTo>
                    <a:pt x="0" y="9799"/>
                  </a:lnTo>
                  <a:lnTo>
                    <a:pt x="5846" y="13859"/>
                  </a:lnTo>
                  <a:lnTo>
                    <a:pt x="6810" y="12466"/>
                  </a:lnTo>
                  <a:lnTo>
                    <a:pt x="68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4"/>
            <p:cNvSpPr/>
            <p:nvPr/>
          </p:nvSpPr>
          <p:spPr>
            <a:xfrm>
              <a:off x="8348260" y="1176740"/>
              <a:ext cx="764444" cy="594683"/>
            </a:xfrm>
            <a:custGeom>
              <a:avLst/>
              <a:gdLst/>
              <a:ahLst/>
              <a:cxnLst/>
              <a:rect l="l" t="t" r="r" b="b"/>
              <a:pathLst>
                <a:path w="6597" h="5132" extrusionOk="0">
                  <a:moveTo>
                    <a:pt x="750" y="0"/>
                  </a:moveTo>
                  <a:lnTo>
                    <a:pt x="0" y="1072"/>
                  </a:lnTo>
                  <a:lnTo>
                    <a:pt x="5846" y="5132"/>
                  </a:lnTo>
                  <a:lnTo>
                    <a:pt x="6596" y="4060"/>
                  </a:lnTo>
                  <a:lnTo>
                    <a:pt x="75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4"/>
            <p:cNvSpPr/>
            <p:nvPr/>
          </p:nvSpPr>
          <p:spPr>
            <a:xfrm>
              <a:off x="8517903" y="932473"/>
              <a:ext cx="619597" cy="556212"/>
            </a:xfrm>
            <a:custGeom>
              <a:avLst/>
              <a:gdLst/>
              <a:ahLst/>
              <a:cxnLst/>
              <a:rect l="l" t="t" r="r" b="b"/>
              <a:pathLst>
                <a:path w="5347" h="4800" extrusionOk="0">
                  <a:moveTo>
                    <a:pt x="751" y="1"/>
                  </a:moveTo>
                  <a:lnTo>
                    <a:pt x="1" y="1073"/>
                  </a:lnTo>
                  <a:lnTo>
                    <a:pt x="5346" y="4799"/>
                  </a:lnTo>
                  <a:lnTo>
                    <a:pt x="5346" y="3204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4"/>
            <p:cNvSpPr/>
            <p:nvPr/>
          </p:nvSpPr>
          <p:spPr>
            <a:xfrm>
              <a:off x="8687546" y="688322"/>
              <a:ext cx="449952" cy="437438"/>
            </a:xfrm>
            <a:custGeom>
              <a:avLst/>
              <a:gdLst/>
              <a:ahLst/>
              <a:cxnLst/>
              <a:rect l="l" t="t" r="r" b="b"/>
              <a:pathLst>
                <a:path w="3883" h="3775" extrusionOk="0">
                  <a:moveTo>
                    <a:pt x="739" y="1"/>
                  </a:moveTo>
                  <a:lnTo>
                    <a:pt x="1" y="1084"/>
                  </a:lnTo>
                  <a:lnTo>
                    <a:pt x="3882" y="3775"/>
                  </a:lnTo>
                  <a:lnTo>
                    <a:pt x="3882" y="219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8FC7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4"/>
            <p:cNvSpPr/>
            <p:nvPr/>
          </p:nvSpPr>
          <p:spPr>
            <a:xfrm>
              <a:off x="7924616" y="-100"/>
              <a:ext cx="1212890" cy="1226563"/>
            </a:xfrm>
            <a:custGeom>
              <a:avLst/>
              <a:gdLst/>
              <a:ahLst/>
              <a:cxnLst/>
              <a:rect l="l" t="t" r="r" b="b"/>
              <a:pathLst>
                <a:path w="10467" h="10585" extrusionOk="0">
                  <a:moveTo>
                    <a:pt x="1465" y="0"/>
                  </a:moveTo>
                  <a:lnTo>
                    <a:pt x="453" y="1108"/>
                  </a:lnTo>
                  <a:lnTo>
                    <a:pt x="1" y="5251"/>
                  </a:lnTo>
                  <a:lnTo>
                    <a:pt x="2073" y="8870"/>
                  </a:lnTo>
                  <a:lnTo>
                    <a:pt x="5883" y="10585"/>
                  </a:lnTo>
                  <a:lnTo>
                    <a:pt x="9966" y="9740"/>
                  </a:lnTo>
                  <a:lnTo>
                    <a:pt x="10466" y="9180"/>
                  </a:lnTo>
                  <a:lnTo>
                    <a:pt x="1046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4"/>
            <p:cNvSpPr/>
            <p:nvPr/>
          </p:nvSpPr>
          <p:spPr>
            <a:xfrm>
              <a:off x="8690327" y="-100"/>
              <a:ext cx="404412" cy="448446"/>
            </a:xfrm>
            <a:custGeom>
              <a:avLst/>
              <a:gdLst/>
              <a:ahLst/>
              <a:cxnLst/>
              <a:rect l="l" t="t" r="r" b="b"/>
              <a:pathLst>
                <a:path w="3490" h="3870" extrusionOk="0">
                  <a:moveTo>
                    <a:pt x="453" y="0"/>
                  </a:moveTo>
                  <a:lnTo>
                    <a:pt x="1" y="3870"/>
                  </a:lnTo>
                  <a:lnTo>
                    <a:pt x="348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4"/>
            <p:cNvSpPr/>
            <p:nvPr/>
          </p:nvSpPr>
          <p:spPr>
            <a:xfrm>
              <a:off x="7979889" y="-100"/>
              <a:ext cx="710561" cy="448446"/>
            </a:xfrm>
            <a:custGeom>
              <a:avLst/>
              <a:gdLst/>
              <a:ahLst/>
              <a:cxnLst/>
              <a:rect l="l" t="t" r="r" b="b"/>
              <a:pathLst>
                <a:path w="6132" h="3870" extrusionOk="0">
                  <a:moveTo>
                    <a:pt x="988" y="0"/>
                  </a:moveTo>
                  <a:lnTo>
                    <a:pt x="0" y="1084"/>
                  </a:lnTo>
                  <a:lnTo>
                    <a:pt x="6132" y="3870"/>
                  </a:lnTo>
                  <a:lnTo>
                    <a:pt x="38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4"/>
            <p:cNvSpPr/>
            <p:nvPr/>
          </p:nvSpPr>
          <p:spPr>
            <a:xfrm>
              <a:off x="7927397" y="448226"/>
              <a:ext cx="763053" cy="576838"/>
            </a:xfrm>
            <a:custGeom>
              <a:avLst/>
              <a:gdLst/>
              <a:ahLst/>
              <a:cxnLst/>
              <a:rect l="l" t="t" r="r" b="b"/>
              <a:pathLst>
                <a:path w="6585" h="4978" extrusionOk="0">
                  <a:moveTo>
                    <a:pt x="6585" y="1"/>
                  </a:moveTo>
                  <a:lnTo>
                    <a:pt x="1" y="1418"/>
                  </a:lnTo>
                  <a:lnTo>
                    <a:pt x="2037" y="4978"/>
                  </a:lnTo>
                  <a:lnTo>
                    <a:pt x="65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4"/>
            <p:cNvSpPr/>
            <p:nvPr/>
          </p:nvSpPr>
          <p:spPr>
            <a:xfrm>
              <a:off x="8610372" y="448226"/>
              <a:ext cx="465016" cy="778233"/>
            </a:xfrm>
            <a:custGeom>
              <a:avLst/>
              <a:gdLst/>
              <a:ahLst/>
              <a:cxnLst/>
              <a:rect l="l" t="t" r="r" b="b"/>
              <a:pathLst>
                <a:path w="4013" h="6716" extrusionOk="0">
                  <a:moveTo>
                    <a:pt x="691" y="1"/>
                  </a:moveTo>
                  <a:lnTo>
                    <a:pt x="0" y="6716"/>
                  </a:lnTo>
                  <a:lnTo>
                    <a:pt x="0" y="6716"/>
                  </a:lnTo>
                  <a:lnTo>
                    <a:pt x="4013" y="5883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4"/>
            <p:cNvSpPr/>
            <p:nvPr/>
          </p:nvSpPr>
          <p:spPr>
            <a:xfrm>
              <a:off x="8690327" y="358538"/>
              <a:ext cx="447171" cy="288535"/>
            </a:xfrm>
            <a:custGeom>
              <a:avLst/>
              <a:gdLst/>
              <a:ahLst/>
              <a:cxnLst/>
              <a:rect l="l" t="t" r="r" b="b"/>
              <a:pathLst>
                <a:path w="3859" h="2490" extrusionOk="0">
                  <a:moveTo>
                    <a:pt x="3858" y="1"/>
                  </a:moveTo>
                  <a:lnTo>
                    <a:pt x="1" y="775"/>
                  </a:lnTo>
                  <a:lnTo>
                    <a:pt x="3858" y="2489"/>
                  </a:lnTo>
                  <a:lnTo>
                    <a:pt x="385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7" name="Google Shape;287;p4"/>
          <p:cNvSpPr/>
          <p:nvPr/>
        </p:nvSpPr>
        <p:spPr>
          <a:xfrm rot="-6510779">
            <a:off x="-349604" y="-30467"/>
            <a:ext cx="928895" cy="759478"/>
          </a:xfrm>
          <a:custGeom>
            <a:avLst/>
            <a:gdLst/>
            <a:ahLst/>
            <a:cxnLst/>
            <a:rect l="l" t="t" r="r" b="b"/>
            <a:pathLst>
              <a:path w="29635" h="24230" extrusionOk="0">
                <a:moveTo>
                  <a:pt x="20431" y="4644"/>
                </a:moveTo>
                <a:cubicBezTo>
                  <a:pt x="20503" y="4715"/>
                  <a:pt x="20598" y="4775"/>
                  <a:pt x="20681" y="4858"/>
                </a:cubicBezTo>
                <a:cubicBezTo>
                  <a:pt x="23264" y="6961"/>
                  <a:pt x="25678" y="9424"/>
                  <a:pt x="26570" y="9424"/>
                </a:cubicBezTo>
                <a:cubicBezTo>
                  <a:pt x="26652" y="9424"/>
                  <a:pt x="26722" y="9403"/>
                  <a:pt x="26777" y="9358"/>
                </a:cubicBezTo>
                <a:cubicBezTo>
                  <a:pt x="26849" y="9418"/>
                  <a:pt x="26920" y="9466"/>
                  <a:pt x="26980" y="9513"/>
                </a:cubicBezTo>
                <a:cubicBezTo>
                  <a:pt x="27087" y="9597"/>
                  <a:pt x="27170" y="9656"/>
                  <a:pt x="27254" y="9716"/>
                </a:cubicBezTo>
                <a:cubicBezTo>
                  <a:pt x="26480" y="9942"/>
                  <a:pt x="25718" y="10180"/>
                  <a:pt x="24944" y="10418"/>
                </a:cubicBezTo>
                <a:cubicBezTo>
                  <a:pt x="24884" y="10335"/>
                  <a:pt x="24765" y="10228"/>
                  <a:pt x="24610" y="10073"/>
                </a:cubicBezTo>
                <a:cubicBezTo>
                  <a:pt x="24551" y="10013"/>
                  <a:pt x="24467" y="9942"/>
                  <a:pt x="24396" y="9858"/>
                </a:cubicBezTo>
                <a:cubicBezTo>
                  <a:pt x="24491" y="9835"/>
                  <a:pt x="24956" y="9573"/>
                  <a:pt x="21253" y="5525"/>
                </a:cubicBezTo>
                <a:cubicBezTo>
                  <a:pt x="20967" y="5215"/>
                  <a:pt x="20681" y="4917"/>
                  <a:pt x="20431" y="4644"/>
                </a:cubicBezTo>
                <a:close/>
                <a:moveTo>
                  <a:pt x="20038" y="0"/>
                </a:moveTo>
                <a:cubicBezTo>
                  <a:pt x="20038" y="0"/>
                  <a:pt x="19788" y="786"/>
                  <a:pt x="22384" y="3560"/>
                </a:cubicBezTo>
                <a:cubicBezTo>
                  <a:pt x="24721" y="6031"/>
                  <a:pt x="26819" y="8865"/>
                  <a:pt x="27686" y="8865"/>
                </a:cubicBezTo>
                <a:cubicBezTo>
                  <a:pt x="27746" y="8865"/>
                  <a:pt x="27801" y="8851"/>
                  <a:pt x="27849" y="8823"/>
                </a:cubicBezTo>
                <a:lnTo>
                  <a:pt x="28075" y="9061"/>
                </a:lnTo>
                <a:cubicBezTo>
                  <a:pt x="28230" y="9216"/>
                  <a:pt x="28349" y="9323"/>
                  <a:pt x="28408" y="9382"/>
                </a:cubicBezTo>
                <a:cubicBezTo>
                  <a:pt x="28063" y="9477"/>
                  <a:pt x="27730" y="9573"/>
                  <a:pt x="27385" y="9680"/>
                </a:cubicBezTo>
                <a:cubicBezTo>
                  <a:pt x="27301" y="9620"/>
                  <a:pt x="27206" y="9525"/>
                  <a:pt x="27051" y="9418"/>
                </a:cubicBezTo>
                <a:cubicBezTo>
                  <a:pt x="26992" y="9382"/>
                  <a:pt x="26932" y="9335"/>
                  <a:pt x="26861" y="9275"/>
                </a:cubicBezTo>
                <a:cubicBezTo>
                  <a:pt x="26944" y="9263"/>
                  <a:pt x="27456" y="8989"/>
                  <a:pt x="23182" y="5370"/>
                </a:cubicBezTo>
                <a:cubicBezTo>
                  <a:pt x="18800" y="1684"/>
                  <a:pt x="17961" y="1607"/>
                  <a:pt x="17899" y="1607"/>
                </a:cubicBezTo>
                <a:cubicBezTo>
                  <a:pt x="17896" y="1607"/>
                  <a:pt x="17895" y="1607"/>
                  <a:pt x="17895" y="1607"/>
                </a:cubicBezTo>
                <a:cubicBezTo>
                  <a:pt x="17895" y="1607"/>
                  <a:pt x="17860" y="1846"/>
                  <a:pt x="18288" y="2453"/>
                </a:cubicBezTo>
                <a:cubicBezTo>
                  <a:pt x="16873" y="1130"/>
                  <a:pt x="16525" y="1107"/>
                  <a:pt x="16503" y="1107"/>
                </a:cubicBezTo>
                <a:cubicBezTo>
                  <a:pt x="16503" y="1107"/>
                  <a:pt x="16502" y="1107"/>
                  <a:pt x="16502" y="1107"/>
                </a:cubicBezTo>
                <a:cubicBezTo>
                  <a:pt x="16502" y="1107"/>
                  <a:pt x="16252" y="1893"/>
                  <a:pt x="18836" y="4655"/>
                </a:cubicBezTo>
                <a:cubicBezTo>
                  <a:pt x="21176" y="7141"/>
                  <a:pt x="23287" y="9970"/>
                  <a:pt x="24143" y="9970"/>
                </a:cubicBezTo>
                <a:cubicBezTo>
                  <a:pt x="24202" y="9970"/>
                  <a:pt x="24254" y="9957"/>
                  <a:pt x="24301" y="9930"/>
                </a:cubicBezTo>
                <a:lnTo>
                  <a:pt x="24539" y="10168"/>
                </a:lnTo>
                <a:cubicBezTo>
                  <a:pt x="24658" y="10287"/>
                  <a:pt x="24765" y="10370"/>
                  <a:pt x="24825" y="10454"/>
                </a:cubicBezTo>
                <a:cubicBezTo>
                  <a:pt x="24479" y="10549"/>
                  <a:pt x="24134" y="10656"/>
                  <a:pt x="23813" y="10763"/>
                </a:cubicBezTo>
                <a:cubicBezTo>
                  <a:pt x="23729" y="10704"/>
                  <a:pt x="23634" y="10632"/>
                  <a:pt x="23515" y="10537"/>
                </a:cubicBezTo>
                <a:cubicBezTo>
                  <a:pt x="23455" y="10489"/>
                  <a:pt x="23396" y="10454"/>
                  <a:pt x="23313" y="10394"/>
                </a:cubicBezTo>
                <a:cubicBezTo>
                  <a:pt x="23408" y="10370"/>
                  <a:pt x="23908" y="10108"/>
                  <a:pt x="19645" y="6489"/>
                </a:cubicBezTo>
                <a:cubicBezTo>
                  <a:pt x="15289" y="2813"/>
                  <a:pt x="14435" y="2726"/>
                  <a:pt x="14364" y="2726"/>
                </a:cubicBezTo>
                <a:cubicBezTo>
                  <a:pt x="14361" y="2726"/>
                  <a:pt x="14359" y="2727"/>
                  <a:pt x="14359" y="2727"/>
                </a:cubicBezTo>
                <a:cubicBezTo>
                  <a:pt x="14359" y="2727"/>
                  <a:pt x="14204" y="3548"/>
                  <a:pt x="17145" y="5953"/>
                </a:cubicBezTo>
                <a:cubicBezTo>
                  <a:pt x="19717" y="8068"/>
                  <a:pt x="22130" y="10531"/>
                  <a:pt x="23022" y="10531"/>
                </a:cubicBezTo>
                <a:cubicBezTo>
                  <a:pt x="23104" y="10531"/>
                  <a:pt x="23174" y="10510"/>
                  <a:pt x="23229" y="10466"/>
                </a:cubicBezTo>
                <a:cubicBezTo>
                  <a:pt x="23301" y="10525"/>
                  <a:pt x="23384" y="10573"/>
                  <a:pt x="23444" y="10609"/>
                </a:cubicBezTo>
                <a:cubicBezTo>
                  <a:pt x="23527" y="10692"/>
                  <a:pt x="23622" y="10751"/>
                  <a:pt x="23682" y="10787"/>
                </a:cubicBezTo>
                <a:cubicBezTo>
                  <a:pt x="22693" y="11085"/>
                  <a:pt x="21741" y="11382"/>
                  <a:pt x="20836" y="11680"/>
                </a:cubicBezTo>
                <a:cubicBezTo>
                  <a:pt x="20777" y="11621"/>
                  <a:pt x="20657" y="11502"/>
                  <a:pt x="20491" y="11359"/>
                </a:cubicBezTo>
                <a:lnTo>
                  <a:pt x="20134" y="11001"/>
                </a:lnTo>
                <a:cubicBezTo>
                  <a:pt x="20253" y="10906"/>
                  <a:pt x="20288" y="10335"/>
                  <a:pt x="16955" y="6679"/>
                </a:cubicBezTo>
                <a:cubicBezTo>
                  <a:pt x="12919" y="2263"/>
                  <a:pt x="12204" y="2262"/>
                  <a:pt x="12204" y="2262"/>
                </a:cubicBezTo>
                <a:lnTo>
                  <a:pt x="12204" y="2262"/>
                </a:lnTo>
                <a:cubicBezTo>
                  <a:pt x="12204" y="2262"/>
                  <a:pt x="11954" y="3048"/>
                  <a:pt x="14538" y="5822"/>
                </a:cubicBezTo>
                <a:cubicBezTo>
                  <a:pt x="16870" y="8309"/>
                  <a:pt x="18976" y="11125"/>
                  <a:pt x="19838" y="11125"/>
                </a:cubicBezTo>
                <a:cubicBezTo>
                  <a:pt x="19904" y="11125"/>
                  <a:pt x="19963" y="11108"/>
                  <a:pt x="20015" y="11073"/>
                </a:cubicBezTo>
                <a:cubicBezTo>
                  <a:pt x="20169" y="11204"/>
                  <a:pt x="20288" y="11347"/>
                  <a:pt x="20384" y="11442"/>
                </a:cubicBezTo>
                <a:cubicBezTo>
                  <a:pt x="20503" y="11561"/>
                  <a:pt x="20610" y="11656"/>
                  <a:pt x="20669" y="11728"/>
                </a:cubicBezTo>
                <a:cubicBezTo>
                  <a:pt x="20253" y="11859"/>
                  <a:pt x="19836" y="12002"/>
                  <a:pt x="19455" y="12121"/>
                </a:cubicBezTo>
                <a:cubicBezTo>
                  <a:pt x="19372" y="12061"/>
                  <a:pt x="19288" y="11978"/>
                  <a:pt x="19157" y="11883"/>
                </a:cubicBezTo>
                <a:cubicBezTo>
                  <a:pt x="19074" y="11823"/>
                  <a:pt x="18991" y="11763"/>
                  <a:pt x="18895" y="11680"/>
                </a:cubicBezTo>
                <a:cubicBezTo>
                  <a:pt x="19003" y="11656"/>
                  <a:pt x="19407" y="11323"/>
                  <a:pt x="15288" y="7739"/>
                </a:cubicBezTo>
                <a:cubicBezTo>
                  <a:pt x="10973" y="3992"/>
                  <a:pt x="10134" y="3905"/>
                  <a:pt x="10066" y="3905"/>
                </a:cubicBezTo>
                <a:cubicBezTo>
                  <a:pt x="10062" y="3905"/>
                  <a:pt x="10061" y="3905"/>
                  <a:pt x="10061" y="3905"/>
                </a:cubicBezTo>
                <a:cubicBezTo>
                  <a:pt x="10061" y="3905"/>
                  <a:pt x="9894" y="4715"/>
                  <a:pt x="12799" y="7156"/>
                </a:cubicBezTo>
                <a:cubicBezTo>
                  <a:pt x="15357" y="9320"/>
                  <a:pt x="17734" y="11825"/>
                  <a:pt x="18623" y="11825"/>
                </a:cubicBezTo>
                <a:cubicBezTo>
                  <a:pt x="18702" y="11825"/>
                  <a:pt x="18769" y="11805"/>
                  <a:pt x="18824" y="11763"/>
                </a:cubicBezTo>
                <a:cubicBezTo>
                  <a:pt x="18931" y="11835"/>
                  <a:pt x="19014" y="11906"/>
                  <a:pt x="19098" y="11966"/>
                </a:cubicBezTo>
                <a:cubicBezTo>
                  <a:pt x="19181" y="12037"/>
                  <a:pt x="19253" y="12097"/>
                  <a:pt x="19336" y="12144"/>
                </a:cubicBezTo>
                <a:cubicBezTo>
                  <a:pt x="18764" y="12323"/>
                  <a:pt x="18229" y="12502"/>
                  <a:pt x="17705" y="12668"/>
                </a:cubicBezTo>
                <a:cubicBezTo>
                  <a:pt x="17633" y="12609"/>
                  <a:pt x="17550" y="12537"/>
                  <a:pt x="17407" y="12430"/>
                </a:cubicBezTo>
                <a:cubicBezTo>
                  <a:pt x="17336" y="12371"/>
                  <a:pt x="17252" y="12311"/>
                  <a:pt x="17157" y="12240"/>
                </a:cubicBezTo>
                <a:cubicBezTo>
                  <a:pt x="17264" y="12204"/>
                  <a:pt x="17669" y="11883"/>
                  <a:pt x="13526" y="8287"/>
                </a:cubicBezTo>
                <a:cubicBezTo>
                  <a:pt x="9210" y="4539"/>
                  <a:pt x="8372" y="4453"/>
                  <a:pt x="8304" y="4453"/>
                </a:cubicBezTo>
                <a:cubicBezTo>
                  <a:pt x="8300" y="4453"/>
                  <a:pt x="8299" y="4453"/>
                  <a:pt x="8299" y="4453"/>
                </a:cubicBezTo>
                <a:cubicBezTo>
                  <a:pt x="8299" y="4453"/>
                  <a:pt x="8144" y="5275"/>
                  <a:pt x="11037" y="7715"/>
                </a:cubicBezTo>
                <a:cubicBezTo>
                  <a:pt x="13591" y="9865"/>
                  <a:pt x="15955" y="12376"/>
                  <a:pt x="16863" y="12376"/>
                </a:cubicBezTo>
                <a:cubicBezTo>
                  <a:pt x="16946" y="12376"/>
                  <a:pt x="17016" y="12355"/>
                  <a:pt x="17074" y="12311"/>
                </a:cubicBezTo>
                <a:cubicBezTo>
                  <a:pt x="17169" y="12383"/>
                  <a:pt x="17264" y="12454"/>
                  <a:pt x="17336" y="12514"/>
                </a:cubicBezTo>
                <a:cubicBezTo>
                  <a:pt x="17431" y="12597"/>
                  <a:pt x="17502" y="12656"/>
                  <a:pt x="17574" y="12692"/>
                </a:cubicBezTo>
                <a:cubicBezTo>
                  <a:pt x="17026" y="12871"/>
                  <a:pt x="16514" y="13037"/>
                  <a:pt x="16038" y="13192"/>
                </a:cubicBezTo>
                <a:cubicBezTo>
                  <a:pt x="15955" y="13145"/>
                  <a:pt x="15835" y="13073"/>
                  <a:pt x="15669" y="12966"/>
                </a:cubicBezTo>
                <a:cubicBezTo>
                  <a:pt x="15526" y="12871"/>
                  <a:pt x="15323" y="12775"/>
                  <a:pt x="15121" y="12656"/>
                </a:cubicBezTo>
                <a:cubicBezTo>
                  <a:pt x="15704" y="11799"/>
                  <a:pt x="9097" y="8858"/>
                  <a:pt x="9097" y="8858"/>
                </a:cubicBezTo>
                <a:cubicBezTo>
                  <a:pt x="9097" y="8858"/>
                  <a:pt x="6214" y="7336"/>
                  <a:pt x="4828" y="7336"/>
                </a:cubicBezTo>
                <a:cubicBezTo>
                  <a:pt x="4578" y="7336"/>
                  <a:pt x="4378" y="7385"/>
                  <a:pt x="4251" y="7501"/>
                </a:cubicBezTo>
                <a:cubicBezTo>
                  <a:pt x="4251" y="7501"/>
                  <a:pt x="4358" y="8430"/>
                  <a:pt x="7751" y="9632"/>
                </a:cubicBezTo>
                <a:cubicBezTo>
                  <a:pt x="9930" y="10397"/>
                  <a:pt x="13142" y="12841"/>
                  <a:pt x="14586" y="12841"/>
                </a:cubicBezTo>
                <a:cubicBezTo>
                  <a:pt x="14760" y="12841"/>
                  <a:pt x="14908" y="12806"/>
                  <a:pt x="15026" y="12728"/>
                </a:cubicBezTo>
                <a:lnTo>
                  <a:pt x="15050" y="12716"/>
                </a:lnTo>
                <a:lnTo>
                  <a:pt x="15062" y="12716"/>
                </a:lnTo>
                <a:cubicBezTo>
                  <a:pt x="15288" y="12835"/>
                  <a:pt x="15478" y="12918"/>
                  <a:pt x="15645" y="13014"/>
                </a:cubicBezTo>
                <a:cubicBezTo>
                  <a:pt x="15776" y="13085"/>
                  <a:pt x="15883" y="13145"/>
                  <a:pt x="15966" y="13192"/>
                </a:cubicBezTo>
                <a:cubicBezTo>
                  <a:pt x="15478" y="13347"/>
                  <a:pt x="15014" y="13490"/>
                  <a:pt x="14609" y="13621"/>
                </a:cubicBezTo>
                <a:cubicBezTo>
                  <a:pt x="14526" y="13585"/>
                  <a:pt x="14419" y="13549"/>
                  <a:pt x="14276" y="13490"/>
                </a:cubicBezTo>
                <a:cubicBezTo>
                  <a:pt x="14109" y="13430"/>
                  <a:pt x="13895" y="13335"/>
                  <a:pt x="13680" y="13252"/>
                </a:cubicBezTo>
                <a:cubicBezTo>
                  <a:pt x="13657" y="13252"/>
                  <a:pt x="13645" y="13228"/>
                  <a:pt x="13633" y="13228"/>
                </a:cubicBezTo>
                <a:cubicBezTo>
                  <a:pt x="13657" y="12394"/>
                  <a:pt x="10001" y="11644"/>
                  <a:pt x="6560" y="10489"/>
                </a:cubicBezTo>
                <a:cubicBezTo>
                  <a:pt x="4717" y="9873"/>
                  <a:pt x="3656" y="9723"/>
                  <a:pt x="3060" y="9723"/>
                </a:cubicBezTo>
                <a:cubicBezTo>
                  <a:pt x="2493" y="9723"/>
                  <a:pt x="2346" y="9858"/>
                  <a:pt x="2346" y="9858"/>
                </a:cubicBezTo>
                <a:cubicBezTo>
                  <a:pt x="2346" y="9858"/>
                  <a:pt x="2631" y="10513"/>
                  <a:pt x="8346" y="12323"/>
                </a:cubicBezTo>
                <a:cubicBezTo>
                  <a:pt x="11387" y="13294"/>
                  <a:pt x="12678" y="13521"/>
                  <a:pt x="13220" y="13521"/>
                </a:cubicBezTo>
                <a:cubicBezTo>
                  <a:pt x="13696" y="13521"/>
                  <a:pt x="13597" y="13347"/>
                  <a:pt x="13597" y="13347"/>
                </a:cubicBezTo>
                <a:cubicBezTo>
                  <a:pt x="13621" y="13347"/>
                  <a:pt x="13633" y="13371"/>
                  <a:pt x="13645" y="13371"/>
                </a:cubicBezTo>
                <a:cubicBezTo>
                  <a:pt x="13883" y="13454"/>
                  <a:pt x="14073" y="13526"/>
                  <a:pt x="14240" y="13585"/>
                </a:cubicBezTo>
                <a:cubicBezTo>
                  <a:pt x="14311" y="13621"/>
                  <a:pt x="14395" y="13645"/>
                  <a:pt x="14454" y="13668"/>
                </a:cubicBezTo>
                <a:cubicBezTo>
                  <a:pt x="13526" y="13942"/>
                  <a:pt x="12918" y="14145"/>
                  <a:pt x="12728" y="14169"/>
                </a:cubicBezTo>
                <a:lnTo>
                  <a:pt x="12192" y="14169"/>
                </a:lnTo>
                <a:lnTo>
                  <a:pt x="11966" y="14180"/>
                </a:lnTo>
                <a:cubicBezTo>
                  <a:pt x="11998" y="13783"/>
                  <a:pt x="10959" y="13661"/>
                  <a:pt x="9667" y="13661"/>
                </a:cubicBezTo>
                <a:cubicBezTo>
                  <a:pt x="7586" y="13661"/>
                  <a:pt x="4846" y="13978"/>
                  <a:pt x="4846" y="13978"/>
                </a:cubicBezTo>
                <a:cubicBezTo>
                  <a:pt x="4846" y="13978"/>
                  <a:pt x="322" y="14180"/>
                  <a:pt x="0" y="15276"/>
                </a:cubicBezTo>
                <a:cubicBezTo>
                  <a:pt x="0" y="15276"/>
                  <a:pt x="257" y="15615"/>
                  <a:pt x="1523" y="15615"/>
                </a:cubicBezTo>
                <a:cubicBezTo>
                  <a:pt x="2125" y="15615"/>
                  <a:pt x="2956" y="15538"/>
                  <a:pt x="4096" y="15312"/>
                </a:cubicBezTo>
                <a:cubicBezTo>
                  <a:pt x="6620" y="14823"/>
                  <a:pt x="11299" y="15466"/>
                  <a:pt x="11918" y="14288"/>
                </a:cubicBezTo>
                <a:lnTo>
                  <a:pt x="12192" y="14276"/>
                </a:lnTo>
                <a:cubicBezTo>
                  <a:pt x="12260" y="14272"/>
                  <a:pt x="12327" y="14270"/>
                  <a:pt x="12395" y="14270"/>
                </a:cubicBezTo>
                <a:cubicBezTo>
                  <a:pt x="12529" y="14270"/>
                  <a:pt x="12664" y="14276"/>
                  <a:pt x="12799" y="14276"/>
                </a:cubicBezTo>
                <a:lnTo>
                  <a:pt x="11954" y="14835"/>
                </a:lnTo>
                <a:cubicBezTo>
                  <a:pt x="11893" y="14792"/>
                  <a:pt x="11816" y="14771"/>
                  <a:pt x="11722" y="14771"/>
                </a:cubicBezTo>
                <a:cubicBezTo>
                  <a:pt x="10766" y="14771"/>
                  <a:pt x="8163" y="16916"/>
                  <a:pt x="5441" y="18705"/>
                </a:cubicBezTo>
                <a:cubicBezTo>
                  <a:pt x="2274" y="20788"/>
                  <a:pt x="2334" y="21622"/>
                  <a:pt x="2334" y="21622"/>
                </a:cubicBezTo>
                <a:cubicBezTo>
                  <a:pt x="2334" y="21622"/>
                  <a:pt x="2340" y="21623"/>
                  <a:pt x="2356" y="21623"/>
                </a:cubicBezTo>
                <a:cubicBezTo>
                  <a:pt x="2506" y="21623"/>
                  <a:pt x="3501" y="21478"/>
                  <a:pt x="7977" y="18443"/>
                </a:cubicBezTo>
                <a:cubicBezTo>
                  <a:pt x="12930" y="15073"/>
                  <a:pt x="12037" y="14954"/>
                  <a:pt x="12037" y="14954"/>
                </a:cubicBezTo>
                <a:cubicBezTo>
                  <a:pt x="12037" y="14942"/>
                  <a:pt x="12025" y="14942"/>
                  <a:pt x="12025" y="14931"/>
                </a:cubicBezTo>
                <a:lnTo>
                  <a:pt x="12752" y="14442"/>
                </a:lnTo>
                <a:cubicBezTo>
                  <a:pt x="12764" y="14442"/>
                  <a:pt x="12776" y="14419"/>
                  <a:pt x="12799" y="14419"/>
                </a:cubicBezTo>
                <a:cubicBezTo>
                  <a:pt x="12895" y="14383"/>
                  <a:pt x="13395" y="14204"/>
                  <a:pt x="14169" y="13942"/>
                </a:cubicBezTo>
                <a:lnTo>
                  <a:pt x="14169" y="13942"/>
                </a:lnTo>
                <a:lnTo>
                  <a:pt x="14073" y="14038"/>
                </a:lnTo>
                <a:cubicBezTo>
                  <a:pt x="13990" y="14121"/>
                  <a:pt x="13895" y="14228"/>
                  <a:pt x="13776" y="14335"/>
                </a:cubicBezTo>
                <a:cubicBezTo>
                  <a:pt x="13725" y="14301"/>
                  <a:pt x="13667" y="14284"/>
                  <a:pt x="13603" y="14284"/>
                </a:cubicBezTo>
                <a:cubicBezTo>
                  <a:pt x="12750" y="14284"/>
                  <a:pt x="10696" y="17148"/>
                  <a:pt x="8406" y="19693"/>
                </a:cubicBezTo>
                <a:cubicBezTo>
                  <a:pt x="5846" y="22574"/>
                  <a:pt x="6120" y="23372"/>
                  <a:pt x="6120" y="23372"/>
                </a:cubicBezTo>
                <a:cubicBezTo>
                  <a:pt x="6120" y="23372"/>
                  <a:pt x="6834" y="23372"/>
                  <a:pt x="10775" y="18860"/>
                </a:cubicBezTo>
                <a:cubicBezTo>
                  <a:pt x="14050" y="15121"/>
                  <a:pt x="13990" y="14561"/>
                  <a:pt x="13871" y="14466"/>
                </a:cubicBezTo>
                <a:cubicBezTo>
                  <a:pt x="13978" y="14359"/>
                  <a:pt x="14061" y="14276"/>
                  <a:pt x="14133" y="14180"/>
                </a:cubicBezTo>
                <a:cubicBezTo>
                  <a:pt x="14240" y="14085"/>
                  <a:pt x="14323" y="13990"/>
                  <a:pt x="14383" y="13918"/>
                </a:cubicBezTo>
                <a:cubicBezTo>
                  <a:pt x="14490" y="13883"/>
                  <a:pt x="14597" y="13847"/>
                  <a:pt x="14716" y="13811"/>
                </a:cubicBezTo>
                <a:lnTo>
                  <a:pt x="14728" y="13811"/>
                </a:lnTo>
                <a:lnTo>
                  <a:pt x="14728" y="13799"/>
                </a:lnTo>
                <a:cubicBezTo>
                  <a:pt x="15050" y="13692"/>
                  <a:pt x="15407" y="13573"/>
                  <a:pt x="15776" y="13454"/>
                </a:cubicBezTo>
                <a:lnTo>
                  <a:pt x="15776" y="13454"/>
                </a:lnTo>
                <a:cubicBezTo>
                  <a:pt x="15716" y="13526"/>
                  <a:pt x="15645" y="13645"/>
                  <a:pt x="15526" y="13788"/>
                </a:cubicBezTo>
                <a:cubicBezTo>
                  <a:pt x="15466" y="13859"/>
                  <a:pt x="15407" y="13942"/>
                  <a:pt x="15323" y="14049"/>
                </a:cubicBezTo>
                <a:cubicBezTo>
                  <a:pt x="15285" y="14031"/>
                  <a:pt x="15243" y="14022"/>
                  <a:pt x="15200" y="14022"/>
                </a:cubicBezTo>
                <a:cubicBezTo>
                  <a:pt x="14379" y="14022"/>
                  <a:pt x="12757" y="17241"/>
                  <a:pt x="10835" y="20169"/>
                </a:cubicBezTo>
                <a:cubicBezTo>
                  <a:pt x="8799" y="23372"/>
                  <a:pt x="9180" y="24110"/>
                  <a:pt x="9180" y="24110"/>
                </a:cubicBezTo>
                <a:cubicBezTo>
                  <a:pt x="9180" y="24110"/>
                  <a:pt x="9882" y="23991"/>
                  <a:pt x="13097" y="18943"/>
                </a:cubicBezTo>
                <a:cubicBezTo>
                  <a:pt x="16035" y="14318"/>
                  <a:pt x="15552" y="14119"/>
                  <a:pt x="15447" y="14119"/>
                </a:cubicBezTo>
                <a:cubicBezTo>
                  <a:pt x="15437" y="14119"/>
                  <a:pt x="15431" y="14121"/>
                  <a:pt x="15431" y="14121"/>
                </a:cubicBezTo>
                <a:lnTo>
                  <a:pt x="15419" y="14121"/>
                </a:lnTo>
                <a:cubicBezTo>
                  <a:pt x="15490" y="14026"/>
                  <a:pt x="15550" y="13930"/>
                  <a:pt x="15597" y="13859"/>
                </a:cubicBezTo>
                <a:cubicBezTo>
                  <a:pt x="15728" y="13668"/>
                  <a:pt x="15824" y="13526"/>
                  <a:pt x="15883" y="13454"/>
                </a:cubicBezTo>
                <a:cubicBezTo>
                  <a:pt x="16324" y="13311"/>
                  <a:pt x="16812" y="13156"/>
                  <a:pt x="17348" y="12990"/>
                </a:cubicBezTo>
                <a:lnTo>
                  <a:pt x="17348" y="12990"/>
                </a:lnTo>
                <a:cubicBezTo>
                  <a:pt x="17312" y="13073"/>
                  <a:pt x="17264" y="13156"/>
                  <a:pt x="17205" y="13264"/>
                </a:cubicBezTo>
                <a:cubicBezTo>
                  <a:pt x="17157" y="13347"/>
                  <a:pt x="17098" y="13454"/>
                  <a:pt x="17038" y="13561"/>
                </a:cubicBezTo>
                <a:cubicBezTo>
                  <a:pt x="17014" y="13555"/>
                  <a:pt x="16990" y="13552"/>
                  <a:pt x="16966" y="13552"/>
                </a:cubicBezTo>
                <a:cubicBezTo>
                  <a:pt x="16143" y="13552"/>
                  <a:pt x="14895" y="17001"/>
                  <a:pt x="13299" y="20157"/>
                </a:cubicBezTo>
                <a:cubicBezTo>
                  <a:pt x="11609" y="23551"/>
                  <a:pt x="12073" y="24229"/>
                  <a:pt x="12073" y="24229"/>
                </a:cubicBezTo>
                <a:cubicBezTo>
                  <a:pt x="12073" y="24229"/>
                  <a:pt x="12752" y="24039"/>
                  <a:pt x="15359" y="18645"/>
                </a:cubicBezTo>
                <a:cubicBezTo>
                  <a:pt x="17740" y="13728"/>
                  <a:pt x="17252" y="13585"/>
                  <a:pt x="17145" y="13585"/>
                </a:cubicBezTo>
                <a:cubicBezTo>
                  <a:pt x="17205" y="13490"/>
                  <a:pt x="17252" y="13395"/>
                  <a:pt x="17288" y="13311"/>
                </a:cubicBezTo>
                <a:cubicBezTo>
                  <a:pt x="17383" y="13145"/>
                  <a:pt x="17443" y="13026"/>
                  <a:pt x="17490" y="12930"/>
                </a:cubicBezTo>
                <a:lnTo>
                  <a:pt x="17752" y="12847"/>
                </a:lnTo>
                <a:lnTo>
                  <a:pt x="17764" y="12859"/>
                </a:lnTo>
                <a:lnTo>
                  <a:pt x="17788" y="12835"/>
                </a:lnTo>
                <a:cubicBezTo>
                  <a:pt x="18336" y="12656"/>
                  <a:pt x="18895" y="12478"/>
                  <a:pt x="19514" y="12299"/>
                </a:cubicBezTo>
                <a:lnTo>
                  <a:pt x="19514" y="12275"/>
                </a:lnTo>
                <a:cubicBezTo>
                  <a:pt x="19895" y="12156"/>
                  <a:pt x="20288" y="12037"/>
                  <a:pt x="20705" y="11906"/>
                </a:cubicBezTo>
                <a:lnTo>
                  <a:pt x="20705" y="11906"/>
                </a:lnTo>
                <a:cubicBezTo>
                  <a:pt x="20657" y="11966"/>
                  <a:pt x="20598" y="12061"/>
                  <a:pt x="20538" y="12144"/>
                </a:cubicBezTo>
                <a:cubicBezTo>
                  <a:pt x="20467" y="12264"/>
                  <a:pt x="20360" y="12418"/>
                  <a:pt x="20253" y="12573"/>
                </a:cubicBezTo>
                <a:cubicBezTo>
                  <a:pt x="20212" y="12553"/>
                  <a:pt x="20169" y="12543"/>
                  <a:pt x="20123" y="12543"/>
                </a:cubicBezTo>
                <a:cubicBezTo>
                  <a:pt x="19301" y="12543"/>
                  <a:pt x="17783" y="15833"/>
                  <a:pt x="15955" y="18824"/>
                </a:cubicBezTo>
                <a:cubicBezTo>
                  <a:pt x="13978" y="22074"/>
                  <a:pt x="14395" y="22789"/>
                  <a:pt x="14395" y="22789"/>
                </a:cubicBezTo>
                <a:cubicBezTo>
                  <a:pt x="14395" y="22789"/>
                  <a:pt x="15085" y="22658"/>
                  <a:pt x="18121" y="17490"/>
                </a:cubicBezTo>
                <a:cubicBezTo>
                  <a:pt x="20729" y="13085"/>
                  <a:pt x="20479" y="12633"/>
                  <a:pt x="20348" y="12609"/>
                </a:cubicBezTo>
                <a:cubicBezTo>
                  <a:pt x="20443" y="12454"/>
                  <a:pt x="20538" y="12311"/>
                  <a:pt x="20610" y="12204"/>
                </a:cubicBezTo>
                <a:cubicBezTo>
                  <a:pt x="20705" y="12073"/>
                  <a:pt x="20777" y="11954"/>
                  <a:pt x="20824" y="11883"/>
                </a:cubicBezTo>
                <a:cubicBezTo>
                  <a:pt x="21205" y="11763"/>
                  <a:pt x="21610" y="11644"/>
                  <a:pt x="22027" y="11502"/>
                </a:cubicBezTo>
                <a:lnTo>
                  <a:pt x="22027" y="11502"/>
                </a:lnTo>
                <a:cubicBezTo>
                  <a:pt x="21991" y="11585"/>
                  <a:pt x="21931" y="11728"/>
                  <a:pt x="21860" y="11918"/>
                </a:cubicBezTo>
                <a:cubicBezTo>
                  <a:pt x="21800" y="12085"/>
                  <a:pt x="21729" y="12275"/>
                  <a:pt x="21634" y="12490"/>
                </a:cubicBezTo>
                <a:lnTo>
                  <a:pt x="21634" y="12502"/>
                </a:lnTo>
                <a:cubicBezTo>
                  <a:pt x="21612" y="12496"/>
                  <a:pt x="21590" y="12493"/>
                  <a:pt x="21568" y="12493"/>
                </a:cubicBezTo>
                <a:cubicBezTo>
                  <a:pt x="20783" y="12493"/>
                  <a:pt x="20032" y="15985"/>
                  <a:pt x="18931" y="19241"/>
                </a:cubicBezTo>
                <a:cubicBezTo>
                  <a:pt x="17752" y="22681"/>
                  <a:pt x="18288" y="23277"/>
                  <a:pt x="18288" y="23277"/>
                </a:cubicBezTo>
                <a:cubicBezTo>
                  <a:pt x="18288" y="23277"/>
                  <a:pt x="18919" y="23015"/>
                  <a:pt x="20681" y="17550"/>
                </a:cubicBezTo>
                <a:cubicBezTo>
                  <a:pt x="22146" y="13073"/>
                  <a:pt x="21896" y="12561"/>
                  <a:pt x="21753" y="12514"/>
                </a:cubicBezTo>
                <a:cubicBezTo>
                  <a:pt x="21848" y="12299"/>
                  <a:pt x="21908" y="12121"/>
                  <a:pt x="21967" y="11954"/>
                </a:cubicBezTo>
                <a:cubicBezTo>
                  <a:pt x="22086" y="11644"/>
                  <a:pt x="22146" y="11466"/>
                  <a:pt x="22158" y="11466"/>
                </a:cubicBezTo>
                <a:cubicBezTo>
                  <a:pt x="22467" y="11371"/>
                  <a:pt x="22789" y="11263"/>
                  <a:pt x="23110" y="11180"/>
                </a:cubicBezTo>
                <a:lnTo>
                  <a:pt x="23110" y="11180"/>
                </a:lnTo>
                <a:cubicBezTo>
                  <a:pt x="23098" y="11251"/>
                  <a:pt x="23051" y="11418"/>
                  <a:pt x="23003" y="11644"/>
                </a:cubicBezTo>
                <a:cubicBezTo>
                  <a:pt x="22979" y="11740"/>
                  <a:pt x="22967" y="11859"/>
                  <a:pt x="22920" y="12013"/>
                </a:cubicBezTo>
                <a:cubicBezTo>
                  <a:pt x="22905" y="12011"/>
                  <a:pt x="22890" y="12010"/>
                  <a:pt x="22875" y="12010"/>
                </a:cubicBezTo>
                <a:cubicBezTo>
                  <a:pt x="22044" y="12010"/>
                  <a:pt x="21862" y="15623"/>
                  <a:pt x="21277" y="19098"/>
                </a:cubicBezTo>
                <a:cubicBezTo>
                  <a:pt x="20669" y="22681"/>
                  <a:pt x="21300" y="23170"/>
                  <a:pt x="21300" y="23170"/>
                </a:cubicBezTo>
                <a:cubicBezTo>
                  <a:pt x="21300" y="23170"/>
                  <a:pt x="21872" y="22801"/>
                  <a:pt x="22753" y="17133"/>
                </a:cubicBezTo>
                <a:cubicBezTo>
                  <a:pt x="23479" y="12502"/>
                  <a:pt x="23158" y="12013"/>
                  <a:pt x="23027" y="11990"/>
                </a:cubicBezTo>
                <a:cubicBezTo>
                  <a:pt x="23051" y="11871"/>
                  <a:pt x="23063" y="11752"/>
                  <a:pt x="23098" y="11656"/>
                </a:cubicBezTo>
                <a:cubicBezTo>
                  <a:pt x="23158" y="11335"/>
                  <a:pt x="23205" y="11156"/>
                  <a:pt x="23205" y="11144"/>
                </a:cubicBezTo>
                <a:cubicBezTo>
                  <a:pt x="24158" y="10859"/>
                  <a:pt x="25122" y="10561"/>
                  <a:pt x="26087" y="10287"/>
                </a:cubicBezTo>
                <a:lnTo>
                  <a:pt x="26087" y="10287"/>
                </a:lnTo>
                <a:cubicBezTo>
                  <a:pt x="26063" y="10359"/>
                  <a:pt x="26003" y="10501"/>
                  <a:pt x="25920" y="10680"/>
                </a:cubicBezTo>
                <a:cubicBezTo>
                  <a:pt x="25896" y="10775"/>
                  <a:pt x="25849" y="10882"/>
                  <a:pt x="25801" y="10978"/>
                </a:cubicBezTo>
                <a:cubicBezTo>
                  <a:pt x="25793" y="10977"/>
                  <a:pt x="25785" y="10977"/>
                  <a:pt x="25777" y="10977"/>
                </a:cubicBezTo>
                <a:cubicBezTo>
                  <a:pt x="24988" y="10977"/>
                  <a:pt x="24242" y="14464"/>
                  <a:pt x="23122" y="17740"/>
                </a:cubicBezTo>
                <a:cubicBezTo>
                  <a:pt x="21955" y="21181"/>
                  <a:pt x="22491" y="21777"/>
                  <a:pt x="22491" y="21777"/>
                </a:cubicBezTo>
                <a:cubicBezTo>
                  <a:pt x="22491" y="21777"/>
                  <a:pt x="23110" y="21503"/>
                  <a:pt x="24884" y="16038"/>
                </a:cubicBezTo>
                <a:cubicBezTo>
                  <a:pt x="26436" y="11278"/>
                  <a:pt x="26050" y="11013"/>
                  <a:pt x="25930" y="11013"/>
                </a:cubicBezTo>
                <a:cubicBezTo>
                  <a:pt x="25926" y="11013"/>
                  <a:pt x="25923" y="11013"/>
                  <a:pt x="25920" y="11013"/>
                </a:cubicBezTo>
                <a:cubicBezTo>
                  <a:pt x="25968" y="10906"/>
                  <a:pt x="26003" y="10823"/>
                  <a:pt x="26027" y="10728"/>
                </a:cubicBezTo>
                <a:cubicBezTo>
                  <a:pt x="26146" y="10418"/>
                  <a:pt x="26206" y="10239"/>
                  <a:pt x="26206" y="10239"/>
                </a:cubicBezTo>
                <a:lnTo>
                  <a:pt x="26194" y="10239"/>
                </a:lnTo>
                <a:cubicBezTo>
                  <a:pt x="26753" y="10073"/>
                  <a:pt x="27337" y="9894"/>
                  <a:pt x="27908" y="9727"/>
                </a:cubicBezTo>
                <a:lnTo>
                  <a:pt x="27908" y="9727"/>
                </a:lnTo>
                <a:cubicBezTo>
                  <a:pt x="27885" y="9811"/>
                  <a:pt x="27861" y="9906"/>
                  <a:pt x="27849" y="10025"/>
                </a:cubicBezTo>
                <a:cubicBezTo>
                  <a:pt x="27825" y="10120"/>
                  <a:pt x="27801" y="10228"/>
                  <a:pt x="27789" y="10347"/>
                </a:cubicBezTo>
                <a:cubicBezTo>
                  <a:pt x="26968" y="10370"/>
                  <a:pt x="26837" y="14002"/>
                  <a:pt x="26277" y="17455"/>
                </a:cubicBezTo>
                <a:cubicBezTo>
                  <a:pt x="25706" y="21038"/>
                  <a:pt x="26337" y="21538"/>
                  <a:pt x="26337" y="21538"/>
                </a:cubicBezTo>
                <a:cubicBezTo>
                  <a:pt x="26337" y="21538"/>
                  <a:pt x="26908" y="21157"/>
                  <a:pt x="27742" y="15478"/>
                </a:cubicBezTo>
                <a:cubicBezTo>
                  <a:pt x="28453" y="10728"/>
                  <a:pt x="28092" y="10363"/>
                  <a:pt x="27963" y="10363"/>
                </a:cubicBezTo>
                <a:cubicBezTo>
                  <a:pt x="27950" y="10363"/>
                  <a:pt x="27939" y="10367"/>
                  <a:pt x="27932" y="10370"/>
                </a:cubicBezTo>
                <a:cubicBezTo>
                  <a:pt x="27944" y="10275"/>
                  <a:pt x="27980" y="10168"/>
                  <a:pt x="27992" y="10073"/>
                </a:cubicBezTo>
                <a:cubicBezTo>
                  <a:pt x="28027" y="9930"/>
                  <a:pt x="28051" y="9811"/>
                  <a:pt x="28063" y="9716"/>
                </a:cubicBezTo>
                <a:lnTo>
                  <a:pt x="29635" y="9275"/>
                </a:lnTo>
                <a:lnTo>
                  <a:pt x="29551" y="9037"/>
                </a:lnTo>
                <a:cubicBezTo>
                  <a:pt x="29218" y="9132"/>
                  <a:pt x="28873" y="9227"/>
                  <a:pt x="28516" y="9335"/>
                </a:cubicBezTo>
                <a:cubicBezTo>
                  <a:pt x="28468" y="9287"/>
                  <a:pt x="28337" y="9168"/>
                  <a:pt x="28158" y="8977"/>
                </a:cubicBezTo>
                <a:cubicBezTo>
                  <a:pt x="28099" y="8918"/>
                  <a:pt x="28004" y="8835"/>
                  <a:pt x="27932" y="8751"/>
                </a:cubicBezTo>
                <a:cubicBezTo>
                  <a:pt x="28039" y="8739"/>
                  <a:pt x="28492" y="8465"/>
                  <a:pt x="24789" y="4417"/>
                </a:cubicBezTo>
                <a:cubicBezTo>
                  <a:pt x="20765" y="0"/>
                  <a:pt x="20038" y="0"/>
                  <a:pt x="20038" y="0"/>
                </a:cubicBezTo>
                <a:close/>
              </a:path>
            </a:pathLst>
          </a:custGeom>
          <a:solidFill>
            <a:srgbClr val="67B5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4"/>
          <p:cNvSpPr/>
          <p:nvPr/>
        </p:nvSpPr>
        <p:spPr>
          <a:xfrm rot="-7532834">
            <a:off x="104113" y="-275864"/>
            <a:ext cx="933044" cy="789802"/>
          </a:xfrm>
          <a:custGeom>
            <a:avLst/>
            <a:gdLst/>
            <a:ahLst/>
            <a:cxnLst/>
            <a:rect l="l" t="t" r="r" b="b"/>
            <a:pathLst>
              <a:path w="29768" h="25198" extrusionOk="0">
                <a:moveTo>
                  <a:pt x="28706" y="0"/>
                </a:moveTo>
                <a:cubicBezTo>
                  <a:pt x="28706" y="0"/>
                  <a:pt x="28683" y="107"/>
                  <a:pt x="28647" y="286"/>
                </a:cubicBezTo>
                <a:cubicBezTo>
                  <a:pt x="28635" y="369"/>
                  <a:pt x="28611" y="488"/>
                  <a:pt x="28575" y="631"/>
                </a:cubicBezTo>
                <a:cubicBezTo>
                  <a:pt x="28552" y="762"/>
                  <a:pt x="28516" y="905"/>
                  <a:pt x="28456" y="1072"/>
                </a:cubicBezTo>
                <a:cubicBezTo>
                  <a:pt x="28397" y="1238"/>
                  <a:pt x="28337" y="1429"/>
                  <a:pt x="28278" y="1619"/>
                </a:cubicBezTo>
                <a:cubicBezTo>
                  <a:pt x="28218" y="1834"/>
                  <a:pt x="28111" y="2036"/>
                  <a:pt x="28028" y="2262"/>
                </a:cubicBezTo>
                <a:cubicBezTo>
                  <a:pt x="27980" y="2369"/>
                  <a:pt x="27933" y="2477"/>
                  <a:pt x="27897" y="2596"/>
                </a:cubicBezTo>
                <a:cubicBezTo>
                  <a:pt x="26399" y="2354"/>
                  <a:pt x="20976" y="1508"/>
                  <a:pt x="18281" y="1508"/>
                </a:cubicBezTo>
                <a:cubicBezTo>
                  <a:pt x="17119" y="1508"/>
                  <a:pt x="16464" y="1665"/>
                  <a:pt x="16848" y="2096"/>
                </a:cubicBezTo>
                <a:cubicBezTo>
                  <a:pt x="17861" y="3230"/>
                  <a:pt x="22903" y="3406"/>
                  <a:pt x="25750" y="3406"/>
                </a:cubicBezTo>
                <a:cubicBezTo>
                  <a:pt x="26550" y="3406"/>
                  <a:pt x="27176" y="3392"/>
                  <a:pt x="27492" y="3381"/>
                </a:cubicBezTo>
                <a:lnTo>
                  <a:pt x="27492" y="3381"/>
                </a:lnTo>
                <a:cubicBezTo>
                  <a:pt x="27432" y="3501"/>
                  <a:pt x="27361" y="3620"/>
                  <a:pt x="27278" y="3739"/>
                </a:cubicBezTo>
                <a:cubicBezTo>
                  <a:pt x="27123" y="4001"/>
                  <a:pt x="26968" y="4286"/>
                  <a:pt x="26778" y="4560"/>
                </a:cubicBezTo>
                <a:cubicBezTo>
                  <a:pt x="26587" y="4822"/>
                  <a:pt x="26409" y="5120"/>
                  <a:pt x="26182" y="5394"/>
                </a:cubicBezTo>
                <a:cubicBezTo>
                  <a:pt x="25968" y="5667"/>
                  <a:pt x="25754" y="5965"/>
                  <a:pt x="25516" y="6239"/>
                </a:cubicBezTo>
                <a:cubicBezTo>
                  <a:pt x="25397" y="6382"/>
                  <a:pt x="25277" y="6525"/>
                  <a:pt x="25158" y="6668"/>
                </a:cubicBezTo>
                <a:cubicBezTo>
                  <a:pt x="25039" y="6822"/>
                  <a:pt x="24896" y="6953"/>
                  <a:pt x="24765" y="7096"/>
                </a:cubicBezTo>
                <a:cubicBezTo>
                  <a:pt x="24658" y="7215"/>
                  <a:pt x="24563" y="7334"/>
                  <a:pt x="24444" y="7453"/>
                </a:cubicBezTo>
                <a:cubicBezTo>
                  <a:pt x="22451" y="7037"/>
                  <a:pt x="16306" y="5777"/>
                  <a:pt x="13663" y="5777"/>
                </a:cubicBezTo>
                <a:cubicBezTo>
                  <a:pt x="12753" y="5777"/>
                  <a:pt x="12258" y="5926"/>
                  <a:pt x="12490" y="6310"/>
                </a:cubicBezTo>
                <a:cubicBezTo>
                  <a:pt x="13383" y="7787"/>
                  <a:pt x="21360" y="8096"/>
                  <a:pt x="23742" y="8156"/>
                </a:cubicBezTo>
                <a:cubicBezTo>
                  <a:pt x="23515" y="8382"/>
                  <a:pt x="23289" y="8584"/>
                  <a:pt x="23075" y="8799"/>
                </a:cubicBezTo>
                <a:cubicBezTo>
                  <a:pt x="22777" y="9085"/>
                  <a:pt x="22456" y="9346"/>
                  <a:pt x="22158" y="9632"/>
                </a:cubicBezTo>
                <a:cubicBezTo>
                  <a:pt x="21848" y="9894"/>
                  <a:pt x="21539" y="10168"/>
                  <a:pt x="21206" y="10430"/>
                </a:cubicBezTo>
                <a:cubicBezTo>
                  <a:pt x="20717" y="10835"/>
                  <a:pt x="20217" y="11228"/>
                  <a:pt x="19705" y="11597"/>
                </a:cubicBezTo>
                <a:cubicBezTo>
                  <a:pt x="18173" y="10937"/>
                  <a:pt x="11342" y="8009"/>
                  <a:pt x="9539" y="8009"/>
                </a:cubicBezTo>
                <a:cubicBezTo>
                  <a:pt x="9030" y="8009"/>
                  <a:pt x="8921" y="8242"/>
                  <a:pt x="9442" y="8823"/>
                </a:cubicBezTo>
                <a:cubicBezTo>
                  <a:pt x="11204" y="10811"/>
                  <a:pt x="17372" y="11894"/>
                  <a:pt x="18979" y="12144"/>
                </a:cubicBezTo>
                <a:cubicBezTo>
                  <a:pt x="18408" y="12561"/>
                  <a:pt x="17836" y="12954"/>
                  <a:pt x="17276" y="13335"/>
                </a:cubicBezTo>
                <a:cubicBezTo>
                  <a:pt x="16824" y="13645"/>
                  <a:pt x="16372" y="13930"/>
                  <a:pt x="15931" y="14204"/>
                </a:cubicBezTo>
                <a:cubicBezTo>
                  <a:pt x="14714" y="13877"/>
                  <a:pt x="8313" y="12201"/>
                  <a:pt x="6010" y="12201"/>
                </a:cubicBezTo>
                <a:cubicBezTo>
                  <a:pt x="5385" y="12201"/>
                  <a:pt x="5062" y="12325"/>
                  <a:pt x="5227" y="12633"/>
                </a:cubicBezTo>
                <a:cubicBezTo>
                  <a:pt x="5954" y="13990"/>
                  <a:pt x="13276" y="14585"/>
                  <a:pt x="15121" y="14704"/>
                </a:cubicBezTo>
                <a:cubicBezTo>
                  <a:pt x="14598" y="15014"/>
                  <a:pt x="14109" y="15312"/>
                  <a:pt x="13645" y="15573"/>
                </a:cubicBezTo>
                <a:cubicBezTo>
                  <a:pt x="12562" y="16193"/>
                  <a:pt x="11645" y="16681"/>
                  <a:pt x="10990" y="17014"/>
                </a:cubicBezTo>
                <a:cubicBezTo>
                  <a:pt x="9274" y="16537"/>
                  <a:pt x="4757" y="15316"/>
                  <a:pt x="3092" y="15316"/>
                </a:cubicBezTo>
                <a:cubicBezTo>
                  <a:pt x="2469" y="15316"/>
                  <a:pt x="2245" y="15487"/>
                  <a:pt x="2715" y="15931"/>
                </a:cubicBezTo>
                <a:cubicBezTo>
                  <a:pt x="4356" y="17469"/>
                  <a:pt x="8286" y="17610"/>
                  <a:pt x="9787" y="17610"/>
                </a:cubicBezTo>
                <a:cubicBezTo>
                  <a:pt x="9865" y="17610"/>
                  <a:pt x="9937" y="17610"/>
                  <a:pt x="10002" y="17609"/>
                </a:cubicBezTo>
                <a:lnTo>
                  <a:pt x="10061" y="17728"/>
                </a:lnTo>
                <a:cubicBezTo>
                  <a:pt x="8311" y="18443"/>
                  <a:pt x="0" y="21848"/>
                  <a:pt x="1382" y="22265"/>
                </a:cubicBezTo>
                <a:cubicBezTo>
                  <a:pt x="1598" y="22330"/>
                  <a:pt x="1836" y="22360"/>
                  <a:pt x="2092" y="22360"/>
                </a:cubicBezTo>
                <a:cubicBezTo>
                  <a:pt x="5099" y="22360"/>
                  <a:pt x="10490" y="18193"/>
                  <a:pt x="10490" y="18193"/>
                </a:cubicBezTo>
                <a:lnTo>
                  <a:pt x="10490" y="18193"/>
                </a:lnTo>
                <a:cubicBezTo>
                  <a:pt x="10490" y="18193"/>
                  <a:pt x="7895" y="25197"/>
                  <a:pt x="9271" y="25197"/>
                </a:cubicBezTo>
                <a:cubicBezTo>
                  <a:pt x="9406" y="25197"/>
                  <a:pt x="9580" y="25129"/>
                  <a:pt x="9799" y="24979"/>
                </a:cubicBezTo>
                <a:cubicBezTo>
                  <a:pt x="10752" y="24325"/>
                  <a:pt x="11597" y="17657"/>
                  <a:pt x="11657" y="17216"/>
                </a:cubicBezTo>
                <a:cubicBezTo>
                  <a:pt x="12264" y="16907"/>
                  <a:pt x="13026" y="16502"/>
                  <a:pt x="13907" y="16026"/>
                </a:cubicBezTo>
                <a:cubicBezTo>
                  <a:pt x="14348" y="15776"/>
                  <a:pt x="14824" y="15514"/>
                  <a:pt x="15336" y="15216"/>
                </a:cubicBezTo>
                <a:lnTo>
                  <a:pt x="15336" y="15216"/>
                </a:lnTo>
                <a:cubicBezTo>
                  <a:pt x="14228" y="18026"/>
                  <a:pt x="12966" y="24098"/>
                  <a:pt x="13978" y="24444"/>
                </a:cubicBezTo>
                <a:cubicBezTo>
                  <a:pt x="13997" y="24450"/>
                  <a:pt x="14015" y="24452"/>
                  <a:pt x="14033" y="24452"/>
                </a:cubicBezTo>
                <a:cubicBezTo>
                  <a:pt x="14954" y="24452"/>
                  <a:pt x="15852" y="16842"/>
                  <a:pt x="16074" y="14764"/>
                </a:cubicBezTo>
                <a:cubicBezTo>
                  <a:pt x="16562" y="14466"/>
                  <a:pt x="17074" y="14157"/>
                  <a:pt x="17598" y="13811"/>
                </a:cubicBezTo>
                <a:cubicBezTo>
                  <a:pt x="18086" y="13490"/>
                  <a:pt x="18586" y="13156"/>
                  <a:pt x="19098" y="12799"/>
                </a:cubicBezTo>
                <a:lnTo>
                  <a:pt x="19098" y="12799"/>
                </a:lnTo>
                <a:cubicBezTo>
                  <a:pt x="18205" y="14811"/>
                  <a:pt x="15479" y="21241"/>
                  <a:pt x="17145" y="21681"/>
                </a:cubicBezTo>
                <a:cubicBezTo>
                  <a:pt x="17194" y="21694"/>
                  <a:pt x="17243" y="21701"/>
                  <a:pt x="17290" y="21701"/>
                </a:cubicBezTo>
                <a:cubicBezTo>
                  <a:pt x="18934" y="21701"/>
                  <a:pt x="19783" y="14101"/>
                  <a:pt x="19991" y="12180"/>
                </a:cubicBezTo>
                <a:cubicBezTo>
                  <a:pt x="20539" y="11775"/>
                  <a:pt x="21086" y="11359"/>
                  <a:pt x="21622" y="10942"/>
                </a:cubicBezTo>
                <a:lnTo>
                  <a:pt x="22610" y="10132"/>
                </a:lnTo>
                <a:cubicBezTo>
                  <a:pt x="22920" y="9858"/>
                  <a:pt x="23253" y="9585"/>
                  <a:pt x="23551" y="9299"/>
                </a:cubicBezTo>
                <a:lnTo>
                  <a:pt x="24265" y="8632"/>
                </a:lnTo>
                <a:lnTo>
                  <a:pt x="24265" y="8632"/>
                </a:lnTo>
                <a:cubicBezTo>
                  <a:pt x="23134" y="11859"/>
                  <a:pt x="21968" y="19050"/>
                  <a:pt x="23158" y="19383"/>
                </a:cubicBezTo>
                <a:cubicBezTo>
                  <a:pt x="23176" y="19388"/>
                  <a:pt x="23194" y="19391"/>
                  <a:pt x="23212" y="19391"/>
                </a:cubicBezTo>
                <a:cubicBezTo>
                  <a:pt x="24345" y="19391"/>
                  <a:pt x="24981" y="9417"/>
                  <a:pt x="25075" y="7811"/>
                </a:cubicBezTo>
                <a:cubicBezTo>
                  <a:pt x="25158" y="7739"/>
                  <a:pt x="25230" y="7668"/>
                  <a:pt x="25289" y="7596"/>
                </a:cubicBezTo>
                <a:cubicBezTo>
                  <a:pt x="25420" y="7441"/>
                  <a:pt x="25551" y="7311"/>
                  <a:pt x="25694" y="7156"/>
                </a:cubicBezTo>
                <a:cubicBezTo>
                  <a:pt x="25825" y="7013"/>
                  <a:pt x="25944" y="6858"/>
                  <a:pt x="26063" y="6715"/>
                </a:cubicBezTo>
                <a:cubicBezTo>
                  <a:pt x="26313" y="6429"/>
                  <a:pt x="26540" y="6132"/>
                  <a:pt x="26766" y="5834"/>
                </a:cubicBezTo>
                <a:cubicBezTo>
                  <a:pt x="27004" y="5548"/>
                  <a:pt x="27194" y="5251"/>
                  <a:pt x="27385" y="4977"/>
                </a:cubicBezTo>
                <a:cubicBezTo>
                  <a:pt x="27432" y="4917"/>
                  <a:pt x="27480" y="4858"/>
                  <a:pt x="27516" y="4774"/>
                </a:cubicBezTo>
                <a:lnTo>
                  <a:pt x="27516" y="4774"/>
                </a:lnTo>
                <a:cubicBezTo>
                  <a:pt x="27135" y="8584"/>
                  <a:pt x="27397" y="15109"/>
                  <a:pt x="28611" y="15216"/>
                </a:cubicBezTo>
                <a:cubicBezTo>
                  <a:pt x="28617" y="15217"/>
                  <a:pt x="28623" y="15217"/>
                  <a:pt x="28629" y="15217"/>
                </a:cubicBezTo>
                <a:cubicBezTo>
                  <a:pt x="29767" y="15217"/>
                  <a:pt x="28705" y="5940"/>
                  <a:pt x="28385" y="3322"/>
                </a:cubicBezTo>
                <a:lnTo>
                  <a:pt x="28385" y="3310"/>
                </a:lnTo>
                <a:cubicBezTo>
                  <a:pt x="28456" y="3167"/>
                  <a:pt x="28516" y="3048"/>
                  <a:pt x="28575" y="2917"/>
                </a:cubicBezTo>
                <a:cubicBezTo>
                  <a:pt x="28635" y="2786"/>
                  <a:pt x="28683" y="2667"/>
                  <a:pt x="28742" y="2548"/>
                </a:cubicBezTo>
                <a:cubicBezTo>
                  <a:pt x="28849" y="2310"/>
                  <a:pt x="28945" y="2084"/>
                  <a:pt x="29028" y="1857"/>
                </a:cubicBezTo>
                <a:cubicBezTo>
                  <a:pt x="29099" y="1643"/>
                  <a:pt x="29171" y="1441"/>
                  <a:pt x="29230" y="1262"/>
                </a:cubicBezTo>
                <a:cubicBezTo>
                  <a:pt x="29290" y="1084"/>
                  <a:pt x="29337" y="929"/>
                  <a:pt x="29361" y="774"/>
                </a:cubicBezTo>
                <a:cubicBezTo>
                  <a:pt x="29397" y="631"/>
                  <a:pt x="29421" y="512"/>
                  <a:pt x="29457" y="405"/>
                </a:cubicBezTo>
                <a:cubicBezTo>
                  <a:pt x="29504" y="214"/>
                  <a:pt x="29528" y="107"/>
                  <a:pt x="29528" y="107"/>
                </a:cubicBezTo>
                <a:lnTo>
                  <a:pt x="2870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4"/>
          <p:cNvSpPr/>
          <p:nvPr/>
        </p:nvSpPr>
        <p:spPr>
          <a:xfrm>
            <a:off x="6852574" y="98805"/>
            <a:ext cx="1217855" cy="282199"/>
          </a:xfrm>
          <a:custGeom>
            <a:avLst/>
            <a:gdLst/>
            <a:ahLst/>
            <a:cxnLst/>
            <a:rect l="l" t="t" r="r" b="b"/>
            <a:pathLst>
              <a:path w="28779" h="6669" extrusionOk="0">
                <a:moveTo>
                  <a:pt x="13951" y="1"/>
                </a:moveTo>
                <a:cubicBezTo>
                  <a:pt x="13574" y="1"/>
                  <a:pt x="13197" y="32"/>
                  <a:pt x="12824" y="96"/>
                </a:cubicBezTo>
                <a:cubicBezTo>
                  <a:pt x="11859" y="239"/>
                  <a:pt x="10955" y="608"/>
                  <a:pt x="10085" y="1072"/>
                </a:cubicBezTo>
                <a:cubicBezTo>
                  <a:pt x="8633" y="1858"/>
                  <a:pt x="7466" y="2799"/>
                  <a:pt x="6692" y="4263"/>
                </a:cubicBezTo>
                <a:cubicBezTo>
                  <a:pt x="5961" y="3714"/>
                  <a:pt x="5054" y="3419"/>
                  <a:pt x="4155" y="3419"/>
                </a:cubicBezTo>
                <a:cubicBezTo>
                  <a:pt x="3883" y="3419"/>
                  <a:pt x="3612" y="3446"/>
                  <a:pt x="3346" y="3501"/>
                </a:cubicBezTo>
                <a:cubicBezTo>
                  <a:pt x="2203" y="3739"/>
                  <a:pt x="1156" y="4501"/>
                  <a:pt x="584" y="5525"/>
                </a:cubicBezTo>
                <a:cubicBezTo>
                  <a:pt x="406" y="5835"/>
                  <a:pt x="167" y="6263"/>
                  <a:pt x="1" y="6668"/>
                </a:cubicBezTo>
                <a:lnTo>
                  <a:pt x="28778" y="6668"/>
                </a:lnTo>
                <a:cubicBezTo>
                  <a:pt x="28659" y="5716"/>
                  <a:pt x="28028" y="4846"/>
                  <a:pt x="27207" y="4299"/>
                </a:cubicBezTo>
                <a:cubicBezTo>
                  <a:pt x="26314" y="3727"/>
                  <a:pt x="25218" y="3501"/>
                  <a:pt x="24170" y="3489"/>
                </a:cubicBezTo>
                <a:cubicBezTo>
                  <a:pt x="24143" y="3489"/>
                  <a:pt x="24115" y="3489"/>
                  <a:pt x="24088" y="3489"/>
                </a:cubicBezTo>
                <a:cubicBezTo>
                  <a:pt x="22794" y="3489"/>
                  <a:pt x="21502" y="3763"/>
                  <a:pt x="20325" y="4334"/>
                </a:cubicBezTo>
                <a:cubicBezTo>
                  <a:pt x="19765" y="2894"/>
                  <a:pt x="18682" y="1644"/>
                  <a:pt x="17324" y="882"/>
                </a:cubicBezTo>
                <a:cubicBezTo>
                  <a:pt x="16297" y="305"/>
                  <a:pt x="15126" y="1"/>
                  <a:pt x="1395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4"/>
          <p:cNvSpPr/>
          <p:nvPr/>
        </p:nvSpPr>
        <p:spPr>
          <a:xfrm flipH="1">
            <a:off x="-11" y="4802025"/>
            <a:ext cx="6256611" cy="341470"/>
          </a:xfrm>
          <a:custGeom>
            <a:avLst/>
            <a:gdLst/>
            <a:ahLst/>
            <a:cxnLst/>
            <a:rect l="l" t="t" r="r" b="b"/>
            <a:pathLst>
              <a:path w="53984" h="8516" extrusionOk="0">
                <a:moveTo>
                  <a:pt x="46657" y="1"/>
                </a:moveTo>
                <a:cubicBezTo>
                  <a:pt x="46074" y="1"/>
                  <a:pt x="45488" y="51"/>
                  <a:pt x="44899" y="169"/>
                </a:cubicBezTo>
                <a:cubicBezTo>
                  <a:pt x="43542" y="431"/>
                  <a:pt x="42387" y="1407"/>
                  <a:pt x="41470" y="2038"/>
                </a:cubicBezTo>
                <a:cubicBezTo>
                  <a:pt x="39232" y="3574"/>
                  <a:pt x="37029" y="4872"/>
                  <a:pt x="33612" y="5336"/>
                </a:cubicBezTo>
                <a:cubicBezTo>
                  <a:pt x="32989" y="5416"/>
                  <a:pt x="32472" y="5460"/>
                  <a:pt x="31980" y="5460"/>
                </a:cubicBezTo>
                <a:cubicBezTo>
                  <a:pt x="31371" y="5460"/>
                  <a:pt x="30802" y="5392"/>
                  <a:pt x="30123" y="5241"/>
                </a:cubicBezTo>
                <a:cubicBezTo>
                  <a:pt x="29750" y="5162"/>
                  <a:pt x="28846" y="5072"/>
                  <a:pt x="27839" y="5072"/>
                </a:cubicBezTo>
                <a:cubicBezTo>
                  <a:pt x="26724" y="5072"/>
                  <a:pt x="25482" y="5182"/>
                  <a:pt x="24694" y="5538"/>
                </a:cubicBezTo>
                <a:cubicBezTo>
                  <a:pt x="23539" y="6071"/>
                  <a:pt x="22016" y="6265"/>
                  <a:pt x="20469" y="6265"/>
                </a:cubicBezTo>
                <a:cubicBezTo>
                  <a:pt x="19146" y="6265"/>
                  <a:pt x="17804" y="6123"/>
                  <a:pt x="16657" y="5931"/>
                </a:cubicBezTo>
                <a:cubicBezTo>
                  <a:pt x="14636" y="5589"/>
                  <a:pt x="12849" y="5387"/>
                  <a:pt x="11110" y="5387"/>
                </a:cubicBezTo>
                <a:cubicBezTo>
                  <a:pt x="8793" y="5387"/>
                  <a:pt x="6562" y="5746"/>
                  <a:pt x="3977" y="6610"/>
                </a:cubicBezTo>
                <a:cubicBezTo>
                  <a:pt x="2417" y="7134"/>
                  <a:pt x="1179" y="7801"/>
                  <a:pt x="0" y="8515"/>
                </a:cubicBezTo>
                <a:lnTo>
                  <a:pt x="53983" y="8515"/>
                </a:lnTo>
                <a:lnTo>
                  <a:pt x="53983" y="1574"/>
                </a:lnTo>
                <a:cubicBezTo>
                  <a:pt x="51696" y="973"/>
                  <a:pt x="49211" y="1"/>
                  <a:pt x="4665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4"/>
          <p:cNvSpPr txBox="1">
            <a:spLocks noGrp="1"/>
          </p:cNvSpPr>
          <p:nvPr>
            <p:ph type="title"/>
          </p:nvPr>
        </p:nvSpPr>
        <p:spPr>
          <a:xfrm>
            <a:off x="713225" y="487775"/>
            <a:ext cx="6076200" cy="717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4"/>
          <p:cNvSpPr txBox="1">
            <a:spLocks noGrp="1"/>
          </p:cNvSpPr>
          <p:nvPr>
            <p:ph type="body" idx="1"/>
          </p:nvPr>
        </p:nvSpPr>
        <p:spPr>
          <a:xfrm>
            <a:off x="713225" y="1197027"/>
            <a:ext cx="77175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Fredoka One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4" name="Google Shape;294;p5"/>
          <p:cNvGrpSpPr/>
          <p:nvPr/>
        </p:nvGrpSpPr>
        <p:grpSpPr>
          <a:xfrm rot="-8706224">
            <a:off x="2166588" y="3357038"/>
            <a:ext cx="2747685" cy="2494109"/>
            <a:chOff x="747700" y="1105791"/>
            <a:chExt cx="2747649" cy="2494076"/>
          </a:xfrm>
        </p:grpSpPr>
        <p:sp>
          <p:nvSpPr>
            <p:cNvPr id="295" name="Google Shape;295;p5"/>
            <p:cNvSpPr/>
            <p:nvPr/>
          </p:nvSpPr>
          <p:spPr>
            <a:xfrm>
              <a:off x="1853769" y="1486664"/>
              <a:ext cx="15296" cy="13674"/>
            </a:xfrm>
            <a:custGeom>
              <a:avLst/>
              <a:gdLst/>
              <a:ahLst/>
              <a:cxnLst/>
              <a:rect l="l" t="t" r="r" b="b"/>
              <a:pathLst>
                <a:path w="132" h="118" extrusionOk="0">
                  <a:moveTo>
                    <a:pt x="69" y="1"/>
                  </a:moveTo>
                  <a:cubicBezTo>
                    <a:pt x="61" y="1"/>
                    <a:pt x="54" y="2"/>
                    <a:pt x="48" y="6"/>
                  </a:cubicBezTo>
                  <a:cubicBezTo>
                    <a:pt x="24" y="17"/>
                    <a:pt x="0" y="53"/>
                    <a:pt x="24" y="77"/>
                  </a:cubicBezTo>
                  <a:cubicBezTo>
                    <a:pt x="24" y="104"/>
                    <a:pt x="37" y="117"/>
                    <a:pt x="64" y="117"/>
                  </a:cubicBezTo>
                  <a:cubicBezTo>
                    <a:pt x="73" y="117"/>
                    <a:pt x="84" y="116"/>
                    <a:pt x="96" y="113"/>
                  </a:cubicBezTo>
                  <a:cubicBezTo>
                    <a:pt x="119" y="89"/>
                    <a:pt x="131" y="65"/>
                    <a:pt x="119" y="29"/>
                  </a:cubicBezTo>
                  <a:cubicBezTo>
                    <a:pt x="111" y="12"/>
                    <a:pt x="89" y="1"/>
                    <a:pt x="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5"/>
            <p:cNvSpPr/>
            <p:nvPr/>
          </p:nvSpPr>
          <p:spPr>
            <a:xfrm>
              <a:off x="2005451" y="1551555"/>
              <a:ext cx="18077" cy="14485"/>
            </a:xfrm>
            <a:custGeom>
              <a:avLst/>
              <a:gdLst/>
              <a:ahLst/>
              <a:cxnLst/>
              <a:rect l="l" t="t" r="r" b="b"/>
              <a:pathLst>
                <a:path w="156" h="125" extrusionOk="0">
                  <a:moveTo>
                    <a:pt x="84" y="1"/>
                  </a:moveTo>
                  <a:cubicBezTo>
                    <a:pt x="77" y="1"/>
                    <a:pt x="69" y="2"/>
                    <a:pt x="60" y="5"/>
                  </a:cubicBezTo>
                  <a:cubicBezTo>
                    <a:pt x="25" y="17"/>
                    <a:pt x="1" y="53"/>
                    <a:pt x="25" y="88"/>
                  </a:cubicBezTo>
                  <a:cubicBezTo>
                    <a:pt x="37" y="112"/>
                    <a:pt x="60" y="124"/>
                    <a:pt x="96" y="124"/>
                  </a:cubicBezTo>
                  <a:cubicBezTo>
                    <a:pt x="144" y="112"/>
                    <a:pt x="156" y="88"/>
                    <a:pt x="144" y="53"/>
                  </a:cubicBezTo>
                  <a:cubicBezTo>
                    <a:pt x="126" y="16"/>
                    <a:pt x="107" y="1"/>
                    <a:pt x="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5"/>
            <p:cNvSpPr/>
            <p:nvPr/>
          </p:nvSpPr>
          <p:spPr>
            <a:xfrm>
              <a:off x="2956534" y="2220554"/>
              <a:ext cx="34647" cy="31287"/>
            </a:xfrm>
            <a:custGeom>
              <a:avLst/>
              <a:gdLst/>
              <a:ahLst/>
              <a:cxnLst/>
              <a:rect l="l" t="t" r="r" b="b"/>
              <a:pathLst>
                <a:path w="299" h="270" extrusionOk="0">
                  <a:moveTo>
                    <a:pt x="156" y="1"/>
                  </a:moveTo>
                  <a:cubicBezTo>
                    <a:pt x="135" y="1"/>
                    <a:pt x="114" y="6"/>
                    <a:pt x="96" y="17"/>
                  </a:cubicBezTo>
                  <a:cubicBezTo>
                    <a:pt x="36" y="53"/>
                    <a:pt x="0" y="124"/>
                    <a:pt x="36" y="196"/>
                  </a:cubicBezTo>
                  <a:cubicBezTo>
                    <a:pt x="53" y="239"/>
                    <a:pt x="96" y="270"/>
                    <a:pt x="149" y="270"/>
                  </a:cubicBezTo>
                  <a:cubicBezTo>
                    <a:pt x="170" y="270"/>
                    <a:pt x="192" y="265"/>
                    <a:pt x="215" y="255"/>
                  </a:cubicBezTo>
                  <a:cubicBezTo>
                    <a:pt x="274" y="232"/>
                    <a:pt x="298" y="160"/>
                    <a:pt x="274" y="77"/>
                  </a:cubicBezTo>
                  <a:cubicBezTo>
                    <a:pt x="250" y="27"/>
                    <a:pt x="202" y="1"/>
                    <a:pt x="1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5"/>
            <p:cNvSpPr/>
            <p:nvPr/>
          </p:nvSpPr>
          <p:spPr>
            <a:xfrm>
              <a:off x="3086200" y="2567951"/>
              <a:ext cx="55274" cy="48669"/>
            </a:xfrm>
            <a:custGeom>
              <a:avLst/>
              <a:gdLst/>
              <a:ahLst/>
              <a:cxnLst/>
              <a:rect l="l" t="t" r="r" b="b"/>
              <a:pathLst>
                <a:path w="477" h="420" extrusionOk="0">
                  <a:moveTo>
                    <a:pt x="238" y="1"/>
                  </a:moveTo>
                  <a:cubicBezTo>
                    <a:pt x="207" y="1"/>
                    <a:pt x="175" y="7"/>
                    <a:pt x="143" y="20"/>
                  </a:cubicBezTo>
                  <a:cubicBezTo>
                    <a:pt x="48" y="79"/>
                    <a:pt x="1" y="198"/>
                    <a:pt x="48" y="293"/>
                  </a:cubicBezTo>
                  <a:cubicBezTo>
                    <a:pt x="92" y="372"/>
                    <a:pt x="168" y="419"/>
                    <a:pt x="243" y="419"/>
                  </a:cubicBezTo>
                  <a:cubicBezTo>
                    <a:pt x="270" y="419"/>
                    <a:pt x="297" y="413"/>
                    <a:pt x="322" y="401"/>
                  </a:cubicBezTo>
                  <a:cubicBezTo>
                    <a:pt x="429" y="341"/>
                    <a:pt x="477" y="222"/>
                    <a:pt x="429" y="115"/>
                  </a:cubicBezTo>
                  <a:cubicBezTo>
                    <a:pt x="394" y="45"/>
                    <a:pt x="321" y="1"/>
                    <a:pt x="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5"/>
            <p:cNvSpPr/>
            <p:nvPr/>
          </p:nvSpPr>
          <p:spPr>
            <a:xfrm>
              <a:off x="1906579" y="2283012"/>
              <a:ext cx="84359" cy="74973"/>
            </a:xfrm>
            <a:custGeom>
              <a:avLst/>
              <a:gdLst/>
              <a:ahLst/>
              <a:cxnLst/>
              <a:rect l="l" t="t" r="r" b="b"/>
              <a:pathLst>
                <a:path w="728" h="647" extrusionOk="0">
                  <a:moveTo>
                    <a:pt x="376" y="0"/>
                  </a:moveTo>
                  <a:cubicBezTo>
                    <a:pt x="325" y="0"/>
                    <a:pt x="274" y="13"/>
                    <a:pt x="227" y="38"/>
                  </a:cubicBezTo>
                  <a:cubicBezTo>
                    <a:pt x="60" y="109"/>
                    <a:pt x="1" y="300"/>
                    <a:pt x="72" y="467"/>
                  </a:cubicBezTo>
                  <a:cubicBezTo>
                    <a:pt x="122" y="583"/>
                    <a:pt x="235" y="647"/>
                    <a:pt x="352" y="647"/>
                  </a:cubicBezTo>
                  <a:cubicBezTo>
                    <a:pt x="403" y="647"/>
                    <a:pt x="454" y="635"/>
                    <a:pt x="501" y="609"/>
                  </a:cubicBezTo>
                  <a:cubicBezTo>
                    <a:pt x="668" y="538"/>
                    <a:pt x="727" y="347"/>
                    <a:pt x="656" y="181"/>
                  </a:cubicBezTo>
                  <a:cubicBezTo>
                    <a:pt x="606" y="65"/>
                    <a:pt x="492" y="0"/>
                    <a:pt x="3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5"/>
            <p:cNvSpPr/>
            <p:nvPr/>
          </p:nvSpPr>
          <p:spPr>
            <a:xfrm>
              <a:off x="2415740" y="2941073"/>
              <a:ext cx="62110" cy="54115"/>
            </a:xfrm>
            <a:custGeom>
              <a:avLst/>
              <a:gdLst/>
              <a:ahLst/>
              <a:cxnLst/>
              <a:rect l="l" t="t" r="r" b="b"/>
              <a:pathLst>
                <a:path w="536" h="467" extrusionOk="0">
                  <a:moveTo>
                    <a:pt x="263" y="1"/>
                  </a:moveTo>
                  <a:cubicBezTo>
                    <a:pt x="226" y="1"/>
                    <a:pt x="190" y="9"/>
                    <a:pt x="155" y="26"/>
                  </a:cubicBezTo>
                  <a:cubicBezTo>
                    <a:pt x="60" y="86"/>
                    <a:pt x="0" y="217"/>
                    <a:pt x="60" y="336"/>
                  </a:cubicBezTo>
                  <a:cubicBezTo>
                    <a:pt x="103" y="414"/>
                    <a:pt x="184" y="467"/>
                    <a:pt x="271" y="467"/>
                  </a:cubicBezTo>
                  <a:cubicBezTo>
                    <a:pt x="304" y="467"/>
                    <a:pt x="337" y="459"/>
                    <a:pt x="369" y="443"/>
                  </a:cubicBezTo>
                  <a:cubicBezTo>
                    <a:pt x="476" y="383"/>
                    <a:pt x="536" y="252"/>
                    <a:pt x="476" y="133"/>
                  </a:cubicBezTo>
                  <a:cubicBezTo>
                    <a:pt x="434" y="49"/>
                    <a:pt x="350" y="1"/>
                    <a:pt x="2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5"/>
            <p:cNvSpPr/>
            <p:nvPr/>
          </p:nvSpPr>
          <p:spPr>
            <a:xfrm>
              <a:off x="2625360" y="2598659"/>
              <a:ext cx="31866" cy="25725"/>
            </a:xfrm>
            <a:custGeom>
              <a:avLst/>
              <a:gdLst/>
              <a:ahLst/>
              <a:cxnLst/>
              <a:rect l="l" t="t" r="r" b="b"/>
              <a:pathLst>
                <a:path w="275" h="222" extrusionOk="0">
                  <a:moveTo>
                    <a:pt x="126" y="1"/>
                  </a:moveTo>
                  <a:cubicBezTo>
                    <a:pt x="115" y="1"/>
                    <a:pt x="104" y="2"/>
                    <a:pt x="96" y="5"/>
                  </a:cubicBezTo>
                  <a:cubicBezTo>
                    <a:pt x="37" y="28"/>
                    <a:pt x="1" y="88"/>
                    <a:pt x="37" y="148"/>
                  </a:cubicBezTo>
                  <a:cubicBezTo>
                    <a:pt x="54" y="191"/>
                    <a:pt x="90" y="221"/>
                    <a:pt x="131" y="221"/>
                  </a:cubicBezTo>
                  <a:cubicBezTo>
                    <a:pt x="147" y="221"/>
                    <a:pt x="163" y="217"/>
                    <a:pt x="180" y="207"/>
                  </a:cubicBezTo>
                  <a:cubicBezTo>
                    <a:pt x="239" y="183"/>
                    <a:pt x="275" y="124"/>
                    <a:pt x="239" y="64"/>
                  </a:cubicBezTo>
                  <a:cubicBezTo>
                    <a:pt x="221" y="18"/>
                    <a:pt x="166" y="1"/>
                    <a:pt x="1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5"/>
            <p:cNvSpPr/>
            <p:nvPr/>
          </p:nvSpPr>
          <p:spPr>
            <a:xfrm>
              <a:off x="2746798" y="2622297"/>
              <a:ext cx="30476" cy="26304"/>
            </a:xfrm>
            <a:custGeom>
              <a:avLst/>
              <a:gdLst/>
              <a:ahLst/>
              <a:cxnLst/>
              <a:rect l="l" t="t" r="r" b="b"/>
              <a:pathLst>
                <a:path w="263" h="227" extrusionOk="0">
                  <a:moveTo>
                    <a:pt x="108" y="1"/>
                  </a:moveTo>
                  <a:cubicBezTo>
                    <a:pt x="100" y="1"/>
                    <a:pt x="92" y="1"/>
                    <a:pt x="84" y="3"/>
                  </a:cubicBezTo>
                  <a:cubicBezTo>
                    <a:pt x="24" y="27"/>
                    <a:pt x="1" y="98"/>
                    <a:pt x="24" y="158"/>
                  </a:cubicBezTo>
                  <a:cubicBezTo>
                    <a:pt x="33" y="202"/>
                    <a:pt x="81" y="227"/>
                    <a:pt x="130" y="227"/>
                  </a:cubicBezTo>
                  <a:cubicBezTo>
                    <a:pt x="147" y="227"/>
                    <a:pt x="164" y="224"/>
                    <a:pt x="179" y="217"/>
                  </a:cubicBezTo>
                  <a:cubicBezTo>
                    <a:pt x="239" y="205"/>
                    <a:pt x="263" y="122"/>
                    <a:pt x="239" y="63"/>
                  </a:cubicBezTo>
                  <a:cubicBezTo>
                    <a:pt x="208" y="32"/>
                    <a:pt x="159" y="1"/>
                    <a:pt x="1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5"/>
            <p:cNvSpPr/>
            <p:nvPr/>
          </p:nvSpPr>
          <p:spPr>
            <a:xfrm>
              <a:off x="2299863" y="2547325"/>
              <a:ext cx="48321" cy="41716"/>
            </a:xfrm>
            <a:custGeom>
              <a:avLst/>
              <a:gdLst/>
              <a:ahLst/>
              <a:cxnLst/>
              <a:rect l="l" t="t" r="r" b="b"/>
              <a:pathLst>
                <a:path w="417" h="360" extrusionOk="0">
                  <a:moveTo>
                    <a:pt x="212" y="0"/>
                  </a:moveTo>
                  <a:cubicBezTo>
                    <a:pt x="185" y="0"/>
                    <a:pt x="157" y="6"/>
                    <a:pt x="131" y="19"/>
                  </a:cubicBezTo>
                  <a:cubicBezTo>
                    <a:pt x="48" y="55"/>
                    <a:pt x="0" y="162"/>
                    <a:pt x="48" y="257"/>
                  </a:cubicBezTo>
                  <a:cubicBezTo>
                    <a:pt x="74" y="318"/>
                    <a:pt x="137" y="359"/>
                    <a:pt x="207" y="359"/>
                  </a:cubicBezTo>
                  <a:cubicBezTo>
                    <a:pt x="233" y="359"/>
                    <a:pt x="260" y="354"/>
                    <a:pt x="286" y="341"/>
                  </a:cubicBezTo>
                  <a:cubicBezTo>
                    <a:pt x="369" y="293"/>
                    <a:pt x="417" y="198"/>
                    <a:pt x="369" y="102"/>
                  </a:cubicBezTo>
                  <a:cubicBezTo>
                    <a:pt x="352" y="42"/>
                    <a:pt x="284" y="0"/>
                    <a:pt x="2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5"/>
            <p:cNvSpPr/>
            <p:nvPr/>
          </p:nvSpPr>
          <p:spPr>
            <a:xfrm>
              <a:off x="3288984" y="2452654"/>
              <a:ext cx="27695" cy="23523"/>
            </a:xfrm>
            <a:custGeom>
              <a:avLst/>
              <a:gdLst/>
              <a:ahLst/>
              <a:cxnLst/>
              <a:rect l="l" t="t" r="r" b="b"/>
              <a:pathLst>
                <a:path w="239" h="203" extrusionOk="0">
                  <a:moveTo>
                    <a:pt x="119" y="0"/>
                  </a:moveTo>
                  <a:cubicBezTo>
                    <a:pt x="106" y="0"/>
                    <a:pt x="94" y="4"/>
                    <a:pt x="84" y="15"/>
                  </a:cubicBezTo>
                  <a:cubicBezTo>
                    <a:pt x="37" y="38"/>
                    <a:pt x="1" y="98"/>
                    <a:pt x="37" y="146"/>
                  </a:cubicBezTo>
                  <a:cubicBezTo>
                    <a:pt x="54" y="180"/>
                    <a:pt x="91" y="202"/>
                    <a:pt x="128" y="202"/>
                  </a:cubicBezTo>
                  <a:cubicBezTo>
                    <a:pt x="141" y="202"/>
                    <a:pt x="155" y="200"/>
                    <a:pt x="168" y="193"/>
                  </a:cubicBezTo>
                  <a:cubicBezTo>
                    <a:pt x="215" y="157"/>
                    <a:pt x="239" y="98"/>
                    <a:pt x="215" y="62"/>
                  </a:cubicBezTo>
                  <a:cubicBezTo>
                    <a:pt x="190" y="28"/>
                    <a:pt x="152" y="0"/>
                    <a:pt x="1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5"/>
            <p:cNvSpPr/>
            <p:nvPr/>
          </p:nvSpPr>
          <p:spPr>
            <a:xfrm>
              <a:off x="3323515" y="2324611"/>
              <a:ext cx="16686" cy="12978"/>
            </a:xfrm>
            <a:custGeom>
              <a:avLst/>
              <a:gdLst/>
              <a:ahLst/>
              <a:cxnLst/>
              <a:rect l="l" t="t" r="r" b="b"/>
              <a:pathLst>
                <a:path w="144" h="112" extrusionOk="0">
                  <a:moveTo>
                    <a:pt x="48" y="0"/>
                  </a:moveTo>
                  <a:cubicBezTo>
                    <a:pt x="24" y="12"/>
                    <a:pt x="0" y="48"/>
                    <a:pt x="24" y="72"/>
                  </a:cubicBezTo>
                  <a:cubicBezTo>
                    <a:pt x="33" y="99"/>
                    <a:pt x="49" y="112"/>
                    <a:pt x="71" y="112"/>
                  </a:cubicBezTo>
                  <a:cubicBezTo>
                    <a:pt x="79" y="112"/>
                    <a:pt x="87" y="110"/>
                    <a:pt x="96" y="108"/>
                  </a:cubicBezTo>
                  <a:cubicBezTo>
                    <a:pt x="120" y="96"/>
                    <a:pt x="143" y="60"/>
                    <a:pt x="120" y="36"/>
                  </a:cubicBezTo>
                  <a:cubicBezTo>
                    <a:pt x="108" y="12"/>
                    <a:pt x="84" y="0"/>
                    <a:pt x="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5"/>
            <p:cNvSpPr/>
            <p:nvPr/>
          </p:nvSpPr>
          <p:spPr>
            <a:xfrm>
              <a:off x="3192459" y="2255665"/>
              <a:ext cx="13905" cy="11588"/>
            </a:xfrm>
            <a:custGeom>
              <a:avLst/>
              <a:gdLst/>
              <a:ahLst/>
              <a:cxnLst/>
              <a:rect l="l" t="t" r="r" b="b"/>
              <a:pathLst>
                <a:path w="120" h="100" extrusionOk="0">
                  <a:moveTo>
                    <a:pt x="48" y="0"/>
                  </a:moveTo>
                  <a:cubicBezTo>
                    <a:pt x="24" y="0"/>
                    <a:pt x="0" y="36"/>
                    <a:pt x="24" y="60"/>
                  </a:cubicBezTo>
                  <a:cubicBezTo>
                    <a:pt x="24" y="86"/>
                    <a:pt x="38" y="100"/>
                    <a:pt x="59" y="100"/>
                  </a:cubicBezTo>
                  <a:cubicBezTo>
                    <a:pt x="67" y="100"/>
                    <a:pt x="75" y="98"/>
                    <a:pt x="84" y="95"/>
                  </a:cubicBezTo>
                  <a:cubicBezTo>
                    <a:pt x="108" y="95"/>
                    <a:pt x="119" y="60"/>
                    <a:pt x="108" y="36"/>
                  </a:cubicBezTo>
                  <a:cubicBezTo>
                    <a:pt x="108" y="12"/>
                    <a:pt x="84" y="0"/>
                    <a:pt x="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5"/>
            <p:cNvSpPr/>
            <p:nvPr/>
          </p:nvSpPr>
          <p:spPr>
            <a:xfrm>
              <a:off x="2589554" y="2128433"/>
              <a:ext cx="34531" cy="30360"/>
            </a:xfrm>
            <a:custGeom>
              <a:avLst/>
              <a:gdLst/>
              <a:ahLst/>
              <a:cxnLst/>
              <a:rect l="l" t="t" r="r" b="b"/>
              <a:pathLst>
                <a:path w="298" h="262" extrusionOk="0">
                  <a:moveTo>
                    <a:pt x="149" y="0"/>
                  </a:moveTo>
                  <a:cubicBezTo>
                    <a:pt x="129" y="0"/>
                    <a:pt x="107" y="5"/>
                    <a:pt x="84" y="15"/>
                  </a:cubicBezTo>
                  <a:cubicBezTo>
                    <a:pt x="24" y="38"/>
                    <a:pt x="0" y="134"/>
                    <a:pt x="24" y="193"/>
                  </a:cubicBezTo>
                  <a:cubicBezTo>
                    <a:pt x="51" y="237"/>
                    <a:pt x="103" y="262"/>
                    <a:pt x="153" y="262"/>
                  </a:cubicBezTo>
                  <a:cubicBezTo>
                    <a:pt x="170" y="262"/>
                    <a:pt x="187" y="259"/>
                    <a:pt x="203" y="253"/>
                  </a:cubicBezTo>
                  <a:cubicBezTo>
                    <a:pt x="262" y="217"/>
                    <a:pt x="298" y="134"/>
                    <a:pt x="262" y="74"/>
                  </a:cubicBezTo>
                  <a:cubicBezTo>
                    <a:pt x="245" y="31"/>
                    <a:pt x="203" y="0"/>
                    <a:pt x="1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5"/>
            <p:cNvSpPr/>
            <p:nvPr/>
          </p:nvSpPr>
          <p:spPr>
            <a:xfrm>
              <a:off x="2050150" y="1989960"/>
              <a:ext cx="49711" cy="43802"/>
            </a:xfrm>
            <a:custGeom>
              <a:avLst/>
              <a:gdLst/>
              <a:ahLst/>
              <a:cxnLst/>
              <a:rect l="l" t="t" r="r" b="b"/>
              <a:pathLst>
                <a:path w="429" h="378" extrusionOk="0">
                  <a:moveTo>
                    <a:pt x="215" y="0"/>
                  </a:moveTo>
                  <a:cubicBezTo>
                    <a:pt x="189" y="0"/>
                    <a:pt x="160" y="6"/>
                    <a:pt x="131" y="19"/>
                  </a:cubicBezTo>
                  <a:cubicBezTo>
                    <a:pt x="36" y="67"/>
                    <a:pt x="0" y="186"/>
                    <a:pt x="36" y="269"/>
                  </a:cubicBezTo>
                  <a:cubicBezTo>
                    <a:pt x="71" y="340"/>
                    <a:pt x="146" y="378"/>
                    <a:pt x="222" y="378"/>
                  </a:cubicBezTo>
                  <a:cubicBezTo>
                    <a:pt x="247" y="378"/>
                    <a:pt x="273" y="373"/>
                    <a:pt x="298" y="364"/>
                  </a:cubicBezTo>
                  <a:cubicBezTo>
                    <a:pt x="381" y="317"/>
                    <a:pt x="429" y="198"/>
                    <a:pt x="381" y="102"/>
                  </a:cubicBezTo>
                  <a:cubicBezTo>
                    <a:pt x="346" y="42"/>
                    <a:pt x="287" y="0"/>
                    <a:pt x="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5"/>
            <p:cNvSpPr/>
            <p:nvPr/>
          </p:nvSpPr>
          <p:spPr>
            <a:xfrm>
              <a:off x="2443318" y="2214529"/>
              <a:ext cx="30476" cy="27115"/>
            </a:xfrm>
            <a:custGeom>
              <a:avLst/>
              <a:gdLst/>
              <a:ahLst/>
              <a:cxnLst/>
              <a:rect l="l" t="t" r="r" b="b"/>
              <a:pathLst>
                <a:path w="263" h="234" extrusionOk="0">
                  <a:moveTo>
                    <a:pt x="129" y="1"/>
                  </a:moveTo>
                  <a:cubicBezTo>
                    <a:pt x="114" y="1"/>
                    <a:pt x="99" y="4"/>
                    <a:pt x="84" y="10"/>
                  </a:cubicBezTo>
                  <a:cubicBezTo>
                    <a:pt x="24" y="45"/>
                    <a:pt x="0" y="105"/>
                    <a:pt x="24" y="165"/>
                  </a:cubicBezTo>
                  <a:cubicBezTo>
                    <a:pt x="42" y="209"/>
                    <a:pt x="79" y="233"/>
                    <a:pt x="126" y="233"/>
                  </a:cubicBezTo>
                  <a:cubicBezTo>
                    <a:pt x="143" y="233"/>
                    <a:pt x="160" y="230"/>
                    <a:pt x="179" y="224"/>
                  </a:cubicBezTo>
                  <a:cubicBezTo>
                    <a:pt x="238" y="188"/>
                    <a:pt x="262" y="129"/>
                    <a:pt x="238" y="69"/>
                  </a:cubicBezTo>
                  <a:cubicBezTo>
                    <a:pt x="212" y="25"/>
                    <a:pt x="172" y="1"/>
                    <a:pt x="1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5"/>
            <p:cNvSpPr/>
            <p:nvPr/>
          </p:nvSpPr>
          <p:spPr>
            <a:xfrm>
              <a:off x="2626750" y="2305260"/>
              <a:ext cx="34647" cy="30708"/>
            </a:xfrm>
            <a:custGeom>
              <a:avLst/>
              <a:gdLst/>
              <a:ahLst/>
              <a:cxnLst/>
              <a:rect l="l" t="t" r="r" b="b"/>
              <a:pathLst>
                <a:path w="299" h="265" extrusionOk="0">
                  <a:moveTo>
                    <a:pt x="163" y="0"/>
                  </a:moveTo>
                  <a:cubicBezTo>
                    <a:pt x="140" y="0"/>
                    <a:pt x="116" y="8"/>
                    <a:pt x="96" y="24"/>
                  </a:cubicBezTo>
                  <a:cubicBezTo>
                    <a:pt x="37" y="48"/>
                    <a:pt x="1" y="132"/>
                    <a:pt x="37" y="191"/>
                  </a:cubicBezTo>
                  <a:cubicBezTo>
                    <a:pt x="54" y="234"/>
                    <a:pt x="109" y="265"/>
                    <a:pt x="160" y="265"/>
                  </a:cubicBezTo>
                  <a:cubicBezTo>
                    <a:pt x="180" y="265"/>
                    <a:pt x="199" y="261"/>
                    <a:pt x="215" y="251"/>
                  </a:cubicBezTo>
                  <a:cubicBezTo>
                    <a:pt x="275" y="227"/>
                    <a:pt x="298" y="144"/>
                    <a:pt x="275" y="84"/>
                  </a:cubicBezTo>
                  <a:cubicBezTo>
                    <a:pt x="251" y="29"/>
                    <a:pt x="207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5"/>
            <p:cNvSpPr/>
            <p:nvPr/>
          </p:nvSpPr>
          <p:spPr>
            <a:xfrm>
              <a:off x="1215377" y="2841999"/>
              <a:ext cx="2897" cy="4172"/>
            </a:xfrm>
            <a:custGeom>
              <a:avLst/>
              <a:gdLst/>
              <a:ahLst/>
              <a:cxnLst/>
              <a:rect l="l" t="t" r="r" b="b"/>
              <a:pathLst>
                <a:path w="25" h="36" extrusionOk="0">
                  <a:moveTo>
                    <a:pt x="13" y="0"/>
                  </a:moveTo>
                  <a:cubicBezTo>
                    <a:pt x="1" y="0"/>
                    <a:pt x="1" y="12"/>
                    <a:pt x="1" y="12"/>
                  </a:cubicBezTo>
                  <a:cubicBezTo>
                    <a:pt x="1" y="36"/>
                    <a:pt x="13" y="36"/>
                    <a:pt x="13" y="36"/>
                  </a:cubicBezTo>
                  <a:cubicBezTo>
                    <a:pt x="25" y="36"/>
                    <a:pt x="25" y="12"/>
                    <a:pt x="25" y="12"/>
                  </a:cubicBezTo>
                  <a:cubicBezTo>
                    <a:pt x="25" y="0"/>
                    <a:pt x="13" y="0"/>
                    <a:pt x="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5"/>
            <p:cNvSpPr/>
            <p:nvPr/>
          </p:nvSpPr>
          <p:spPr>
            <a:xfrm>
              <a:off x="1520363" y="3032384"/>
              <a:ext cx="37313" cy="32562"/>
            </a:xfrm>
            <a:custGeom>
              <a:avLst/>
              <a:gdLst/>
              <a:ahLst/>
              <a:cxnLst/>
              <a:rect l="l" t="t" r="r" b="b"/>
              <a:pathLst>
                <a:path w="322" h="281" extrusionOk="0">
                  <a:moveTo>
                    <a:pt x="169" y="0"/>
                  </a:moveTo>
                  <a:cubicBezTo>
                    <a:pt x="152" y="0"/>
                    <a:pt x="136" y="4"/>
                    <a:pt x="119" y="12"/>
                  </a:cubicBezTo>
                  <a:cubicBezTo>
                    <a:pt x="48" y="36"/>
                    <a:pt x="0" y="119"/>
                    <a:pt x="24" y="191"/>
                  </a:cubicBezTo>
                  <a:cubicBezTo>
                    <a:pt x="53" y="240"/>
                    <a:pt x="106" y="280"/>
                    <a:pt x="164" y="280"/>
                  </a:cubicBezTo>
                  <a:cubicBezTo>
                    <a:pt x="177" y="280"/>
                    <a:pt x="190" y="278"/>
                    <a:pt x="202" y="274"/>
                  </a:cubicBezTo>
                  <a:cubicBezTo>
                    <a:pt x="286" y="250"/>
                    <a:pt x="321" y="179"/>
                    <a:pt x="298" y="95"/>
                  </a:cubicBezTo>
                  <a:cubicBezTo>
                    <a:pt x="270" y="41"/>
                    <a:pt x="222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5"/>
            <p:cNvSpPr/>
            <p:nvPr/>
          </p:nvSpPr>
          <p:spPr>
            <a:xfrm>
              <a:off x="1409933" y="2653816"/>
              <a:ext cx="56664" cy="49480"/>
            </a:xfrm>
            <a:custGeom>
              <a:avLst/>
              <a:gdLst/>
              <a:ahLst/>
              <a:cxnLst/>
              <a:rect l="l" t="t" r="r" b="b"/>
              <a:pathLst>
                <a:path w="489" h="427" extrusionOk="0">
                  <a:moveTo>
                    <a:pt x="255" y="0"/>
                  </a:moveTo>
                  <a:cubicBezTo>
                    <a:pt x="230" y="0"/>
                    <a:pt x="204" y="6"/>
                    <a:pt x="179" y="17"/>
                  </a:cubicBezTo>
                  <a:cubicBezTo>
                    <a:pt x="60" y="64"/>
                    <a:pt x="1" y="184"/>
                    <a:pt x="48" y="291"/>
                  </a:cubicBezTo>
                  <a:cubicBezTo>
                    <a:pt x="68" y="372"/>
                    <a:pt x="158" y="427"/>
                    <a:pt x="257" y="427"/>
                  </a:cubicBezTo>
                  <a:cubicBezTo>
                    <a:pt x="275" y="427"/>
                    <a:pt x="292" y="425"/>
                    <a:pt x="310" y="422"/>
                  </a:cubicBezTo>
                  <a:cubicBezTo>
                    <a:pt x="429" y="374"/>
                    <a:pt x="489" y="255"/>
                    <a:pt x="441" y="148"/>
                  </a:cubicBezTo>
                  <a:cubicBezTo>
                    <a:pt x="414" y="57"/>
                    <a:pt x="337" y="0"/>
                    <a:pt x="2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5"/>
            <p:cNvSpPr/>
            <p:nvPr/>
          </p:nvSpPr>
          <p:spPr>
            <a:xfrm>
              <a:off x="1202978" y="3012221"/>
              <a:ext cx="84243" cy="74857"/>
            </a:xfrm>
            <a:custGeom>
              <a:avLst/>
              <a:gdLst/>
              <a:ahLst/>
              <a:cxnLst/>
              <a:rect l="l" t="t" r="r" b="b"/>
              <a:pathLst>
                <a:path w="727" h="646" extrusionOk="0">
                  <a:moveTo>
                    <a:pt x="362" y="0"/>
                  </a:moveTo>
                  <a:cubicBezTo>
                    <a:pt x="324" y="0"/>
                    <a:pt x="287" y="6"/>
                    <a:pt x="251" y="19"/>
                  </a:cubicBezTo>
                  <a:cubicBezTo>
                    <a:pt x="84" y="79"/>
                    <a:pt x="1" y="269"/>
                    <a:pt x="60" y="436"/>
                  </a:cubicBezTo>
                  <a:cubicBezTo>
                    <a:pt x="107" y="566"/>
                    <a:pt x="233" y="646"/>
                    <a:pt x="366" y="646"/>
                  </a:cubicBezTo>
                  <a:cubicBezTo>
                    <a:pt x="403" y="646"/>
                    <a:pt x="440" y="640"/>
                    <a:pt x="477" y="627"/>
                  </a:cubicBezTo>
                  <a:cubicBezTo>
                    <a:pt x="632" y="567"/>
                    <a:pt x="727" y="377"/>
                    <a:pt x="667" y="210"/>
                  </a:cubicBezTo>
                  <a:cubicBezTo>
                    <a:pt x="621" y="80"/>
                    <a:pt x="494" y="0"/>
                    <a:pt x="3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5"/>
            <p:cNvSpPr/>
            <p:nvPr/>
          </p:nvSpPr>
          <p:spPr>
            <a:xfrm>
              <a:off x="1447129" y="3088352"/>
              <a:ext cx="55389" cy="49596"/>
            </a:xfrm>
            <a:custGeom>
              <a:avLst/>
              <a:gdLst/>
              <a:ahLst/>
              <a:cxnLst/>
              <a:rect l="l" t="t" r="r" b="b"/>
              <a:pathLst>
                <a:path w="478" h="428" extrusionOk="0">
                  <a:moveTo>
                    <a:pt x="257" y="1"/>
                  </a:moveTo>
                  <a:cubicBezTo>
                    <a:pt x="231" y="1"/>
                    <a:pt x="205" y="6"/>
                    <a:pt x="180" y="17"/>
                  </a:cubicBezTo>
                  <a:cubicBezTo>
                    <a:pt x="61" y="53"/>
                    <a:pt x="1" y="184"/>
                    <a:pt x="49" y="291"/>
                  </a:cubicBezTo>
                  <a:cubicBezTo>
                    <a:pt x="89" y="372"/>
                    <a:pt x="181" y="427"/>
                    <a:pt x="274" y="427"/>
                  </a:cubicBezTo>
                  <a:cubicBezTo>
                    <a:pt x="290" y="427"/>
                    <a:pt x="306" y="426"/>
                    <a:pt x="322" y="422"/>
                  </a:cubicBezTo>
                  <a:cubicBezTo>
                    <a:pt x="442" y="386"/>
                    <a:pt x="477" y="267"/>
                    <a:pt x="453" y="148"/>
                  </a:cubicBezTo>
                  <a:cubicBezTo>
                    <a:pt x="426" y="57"/>
                    <a:pt x="343" y="1"/>
                    <a:pt x="2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5"/>
            <p:cNvSpPr/>
            <p:nvPr/>
          </p:nvSpPr>
          <p:spPr>
            <a:xfrm>
              <a:off x="1684444" y="3062512"/>
              <a:ext cx="62226" cy="54694"/>
            </a:xfrm>
            <a:custGeom>
              <a:avLst/>
              <a:gdLst/>
              <a:ahLst/>
              <a:cxnLst/>
              <a:rect l="l" t="t" r="r" b="b"/>
              <a:pathLst>
                <a:path w="537" h="472" extrusionOk="0">
                  <a:moveTo>
                    <a:pt x="262" y="0"/>
                  </a:moveTo>
                  <a:cubicBezTo>
                    <a:pt x="238" y="0"/>
                    <a:pt x="215" y="5"/>
                    <a:pt x="191" y="14"/>
                  </a:cubicBezTo>
                  <a:cubicBezTo>
                    <a:pt x="72" y="62"/>
                    <a:pt x="1" y="193"/>
                    <a:pt x="37" y="312"/>
                  </a:cubicBezTo>
                  <a:cubicBezTo>
                    <a:pt x="77" y="413"/>
                    <a:pt x="179" y="472"/>
                    <a:pt x="282" y="472"/>
                  </a:cubicBezTo>
                  <a:cubicBezTo>
                    <a:pt x="299" y="472"/>
                    <a:pt x="317" y="470"/>
                    <a:pt x="334" y="467"/>
                  </a:cubicBezTo>
                  <a:cubicBezTo>
                    <a:pt x="453" y="419"/>
                    <a:pt x="537" y="288"/>
                    <a:pt x="489" y="169"/>
                  </a:cubicBezTo>
                  <a:cubicBezTo>
                    <a:pt x="451" y="73"/>
                    <a:pt x="358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5"/>
            <p:cNvSpPr/>
            <p:nvPr/>
          </p:nvSpPr>
          <p:spPr>
            <a:xfrm>
              <a:off x="1603099" y="2823690"/>
              <a:ext cx="62226" cy="54578"/>
            </a:xfrm>
            <a:custGeom>
              <a:avLst/>
              <a:gdLst/>
              <a:ahLst/>
              <a:cxnLst/>
              <a:rect l="l" t="t" r="r" b="b"/>
              <a:pathLst>
                <a:path w="537" h="471" extrusionOk="0">
                  <a:moveTo>
                    <a:pt x="268" y="0"/>
                  </a:moveTo>
                  <a:cubicBezTo>
                    <a:pt x="242" y="0"/>
                    <a:pt x="216" y="5"/>
                    <a:pt x="191" y="15"/>
                  </a:cubicBezTo>
                  <a:cubicBezTo>
                    <a:pt x="72" y="51"/>
                    <a:pt x="0" y="194"/>
                    <a:pt x="36" y="313"/>
                  </a:cubicBezTo>
                  <a:cubicBezTo>
                    <a:pt x="64" y="407"/>
                    <a:pt x="151" y="471"/>
                    <a:pt x="251" y="471"/>
                  </a:cubicBezTo>
                  <a:cubicBezTo>
                    <a:pt x="278" y="471"/>
                    <a:pt x="306" y="466"/>
                    <a:pt x="334" y="456"/>
                  </a:cubicBezTo>
                  <a:cubicBezTo>
                    <a:pt x="465" y="408"/>
                    <a:pt x="536" y="277"/>
                    <a:pt x="489" y="158"/>
                  </a:cubicBezTo>
                  <a:cubicBezTo>
                    <a:pt x="451" y="65"/>
                    <a:pt x="362" y="0"/>
                    <a:pt x="2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5"/>
            <p:cNvSpPr/>
            <p:nvPr/>
          </p:nvSpPr>
          <p:spPr>
            <a:xfrm>
              <a:off x="991851" y="2636898"/>
              <a:ext cx="87024" cy="76363"/>
            </a:xfrm>
            <a:custGeom>
              <a:avLst/>
              <a:gdLst/>
              <a:ahLst/>
              <a:cxnLst/>
              <a:rect l="l" t="t" r="r" b="b"/>
              <a:pathLst>
                <a:path w="751" h="659" extrusionOk="0">
                  <a:moveTo>
                    <a:pt x="389" y="1"/>
                  </a:moveTo>
                  <a:cubicBezTo>
                    <a:pt x="352" y="1"/>
                    <a:pt x="313" y="7"/>
                    <a:pt x="275" y="20"/>
                  </a:cubicBezTo>
                  <a:cubicBezTo>
                    <a:pt x="96" y="79"/>
                    <a:pt x="1" y="258"/>
                    <a:pt x="60" y="437"/>
                  </a:cubicBezTo>
                  <a:cubicBezTo>
                    <a:pt x="107" y="577"/>
                    <a:pt x="242" y="658"/>
                    <a:pt x="372" y="658"/>
                  </a:cubicBezTo>
                  <a:cubicBezTo>
                    <a:pt x="408" y="658"/>
                    <a:pt x="444" y="652"/>
                    <a:pt x="477" y="639"/>
                  </a:cubicBezTo>
                  <a:cubicBezTo>
                    <a:pt x="656" y="580"/>
                    <a:pt x="751" y="401"/>
                    <a:pt x="691" y="222"/>
                  </a:cubicBezTo>
                  <a:cubicBezTo>
                    <a:pt x="645" y="82"/>
                    <a:pt x="525" y="1"/>
                    <a:pt x="3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5"/>
            <p:cNvSpPr/>
            <p:nvPr/>
          </p:nvSpPr>
          <p:spPr>
            <a:xfrm>
              <a:off x="1895571" y="2698196"/>
              <a:ext cx="30476" cy="26999"/>
            </a:xfrm>
            <a:custGeom>
              <a:avLst/>
              <a:gdLst/>
              <a:ahLst/>
              <a:cxnLst/>
              <a:rect l="l" t="t" r="r" b="b"/>
              <a:pathLst>
                <a:path w="263" h="233" extrusionOk="0">
                  <a:moveTo>
                    <a:pt x="119" y="1"/>
                  </a:moveTo>
                  <a:cubicBezTo>
                    <a:pt x="111" y="1"/>
                    <a:pt x="103" y="1"/>
                    <a:pt x="96" y="3"/>
                  </a:cubicBezTo>
                  <a:cubicBezTo>
                    <a:pt x="36" y="39"/>
                    <a:pt x="1" y="98"/>
                    <a:pt x="24" y="158"/>
                  </a:cubicBezTo>
                  <a:cubicBezTo>
                    <a:pt x="44" y="207"/>
                    <a:pt x="89" y="232"/>
                    <a:pt x="138" y="232"/>
                  </a:cubicBezTo>
                  <a:cubicBezTo>
                    <a:pt x="147" y="232"/>
                    <a:pt x="157" y="231"/>
                    <a:pt x="167" y="229"/>
                  </a:cubicBezTo>
                  <a:cubicBezTo>
                    <a:pt x="227" y="205"/>
                    <a:pt x="262" y="146"/>
                    <a:pt x="239" y="86"/>
                  </a:cubicBezTo>
                  <a:cubicBezTo>
                    <a:pt x="218" y="34"/>
                    <a:pt x="170" y="1"/>
                    <a:pt x="1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5"/>
            <p:cNvSpPr/>
            <p:nvPr/>
          </p:nvSpPr>
          <p:spPr>
            <a:xfrm>
              <a:off x="1778304" y="2660884"/>
              <a:ext cx="29085" cy="26884"/>
            </a:xfrm>
            <a:custGeom>
              <a:avLst/>
              <a:gdLst/>
              <a:ahLst/>
              <a:cxnLst/>
              <a:rect l="l" t="t" r="r" b="b"/>
              <a:pathLst>
                <a:path w="251" h="232" extrusionOk="0">
                  <a:moveTo>
                    <a:pt x="126" y="0"/>
                  </a:moveTo>
                  <a:cubicBezTo>
                    <a:pt x="116" y="0"/>
                    <a:pt x="106" y="1"/>
                    <a:pt x="96" y="3"/>
                  </a:cubicBezTo>
                  <a:cubicBezTo>
                    <a:pt x="36" y="15"/>
                    <a:pt x="0" y="87"/>
                    <a:pt x="12" y="146"/>
                  </a:cubicBezTo>
                  <a:cubicBezTo>
                    <a:pt x="33" y="198"/>
                    <a:pt x="90" y="232"/>
                    <a:pt x="144" y="232"/>
                  </a:cubicBezTo>
                  <a:cubicBezTo>
                    <a:pt x="152" y="232"/>
                    <a:pt x="159" y="231"/>
                    <a:pt x="167" y="230"/>
                  </a:cubicBezTo>
                  <a:cubicBezTo>
                    <a:pt x="227" y="206"/>
                    <a:pt x="251" y="134"/>
                    <a:pt x="239" y="75"/>
                  </a:cubicBezTo>
                  <a:cubicBezTo>
                    <a:pt x="229" y="25"/>
                    <a:pt x="177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5"/>
            <p:cNvSpPr/>
            <p:nvPr/>
          </p:nvSpPr>
          <p:spPr>
            <a:xfrm>
              <a:off x="1787922" y="2811639"/>
              <a:ext cx="48437" cy="43106"/>
            </a:xfrm>
            <a:custGeom>
              <a:avLst/>
              <a:gdLst/>
              <a:ahLst/>
              <a:cxnLst/>
              <a:rect l="l" t="t" r="r" b="b"/>
              <a:pathLst>
                <a:path w="418" h="372" extrusionOk="0">
                  <a:moveTo>
                    <a:pt x="206" y="0"/>
                  </a:moveTo>
                  <a:cubicBezTo>
                    <a:pt x="186" y="0"/>
                    <a:pt x="165" y="4"/>
                    <a:pt x="144" y="12"/>
                  </a:cubicBezTo>
                  <a:cubicBezTo>
                    <a:pt x="37" y="48"/>
                    <a:pt x="1" y="155"/>
                    <a:pt x="25" y="250"/>
                  </a:cubicBezTo>
                  <a:cubicBezTo>
                    <a:pt x="57" y="325"/>
                    <a:pt x="137" y="371"/>
                    <a:pt x="230" y="371"/>
                  </a:cubicBezTo>
                  <a:cubicBezTo>
                    <a:pt x="241" y="371"/>
                    <a:pt x="252" y="371"/>
                    <a:pt x="263" y="369"/>
                  </a:cubicBezTo>
                  <a:cubicBezTo>
                    <a:pt x="370" y="322"/>
                    <a:pt x="418" y="215"/>
                    <a:pt x="382" y="131"/>
                  </a:cubicBezTo>
                  <a:cubicBezTo>
                    <a:pt x="345" y="48"/>
                    <a:pt x="279" y="0"/>
                    <a:pt x="2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5"/>
            <p:cNvSpPr/>
            <p:nvPr/>
          </p:nvSpPr>
          <p:spPr>
            <a:xfrm>
              <a:off x="1223720" y="2776297"/>
              <a:ext cx="23523" cy="21901"/>
            </a:xfrm>
            <a:custGeom>
              <a:avLst/>
              <a:gdLst/>
              <a:ahLst/>
              <a:cxnLst/>
              <a:rect l="l" t="t" r="r" b="b"/>
              <a:pathLst>
                <a:path w="203" h="189" extrusionOk="0">
                  <a:moveTo>
                    <a:pt x="104" y="0"/>
                  </a:moveTo>
                  <a:cubicBezTo>
                    <a:pt x="93" y="0"/>
                    <a:pt x="82" y="2"/>
                    <a:pt x="72" y="8"/>
                  </a:cubicBezTo>
                  <a:cubicBezTo>
                    <a:pt x="24" y="19"/>
                    <a:pt x="0" y="79"/>
                    <a:pt x="12" y="127"/>
                  </a:cubicBezTo>
                  <a:cubicBezTo>
                    <a:pt x="22" y="158"/>
                    <a:pt x="68" y="189"/>
                    <a:pt x="111" y="189"/>
                  </a:cubicBezTo>
                  <a:cubicBezTo>
                    <a:pt x="118" y="189"/>
                    <a:pt x="125" y="188"/>
                    <a:pt x="131" y="186"/>
                  </a:cubicBezTo>
                  <a:cubicBezTo>
                    <a:pt x="179" y="162"/>
                    <a:pt x="203" y="103"/>
                    <a:pt x="191" y="67"/>
                  </a:cubicBezTo>
                  <a:cubicBezTo>
                    <a:pt x="181" y="30"/>
                    <a:pt x="143" y="0"/>
                    <a:pt x="1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5"/>
            <p:cNvSpPr/>
            <p:nvPr/>
          </p:nvSpPr>
          <p:spPr>
            <a:xfrm>
              <a:off x="1183627" y="2907006"/>
              <a:ext cx="15296" cy="13442"/>
            </a:xfrm>
            <a:custGeom>
              <a:avLst/>
              <a:gdLst/>
              <a:ahLst/>
              <a:cxnLst/>
              <a:rect l="l" t="t" r="r" b="b"/>
              <a:pathLst>
                <a:path w="132" h="116" extrusionOk="0">
                  <a:moveTo>
                    <a:pt x="72" y="1"/>
                  </a:moveTo>
                  <a:cubicBezTo>
                    <a:pt x="63" y="1"/>
                    <a:pt x="55" y="4"/>
                    <a:pt x="49" y="11"/>
                  </a:cubicBezTo>
                  <a:cubicBezTo>
                    <a:pt x="13" y="23"/>
                    <a:pt x="1" y="46"/>
                    <a:pt x="13" y="82"/>
                  </a:cubicBezTo>
                  <a:cubicBezTo>
                    <a:pt x="30" y="99"/>
                    <a:pt x="46" y="116"/>
                    <a:pt x="68" y="116"/>
                  </a:cubicBezTo>
                  <a:cubicBezTo>
                    <a:pt x="76" y="116"/>
                    <a:pt x="86" y="113"/>
                    <a:pt x="96" y="106"/>
                  </a:cubicBezTo>
                  <a:cubicBezTo>
                    <a:pt x="120" y="94"/>
                    <a:pt x="132" y="58"/>
                    <a:pt x="120" y="34"/>
                  </a:cubicBezTo>
                  <a:cubicBezTo>
                    <a:pt x="112" y="18"/>
                    <a:pt x="91" y="1"/>
                    <a:pt x="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5"/>
            <p:cNvSpPr/>
            <p:nvPr/>
          </p:nvSpPr>
          <p:spPr>
            <a:xfrm>
              <a:off x="1307846" y="2993218"/>
              <a:ext cx="12515" cy="11704"/>
            </a:xfrm>
            <a:custGeom>
              <a:avLst/>
              <a:gdLst/>
              <a:ahLst/>
              <a:cxnLst/>
              <a:rect l="l" t="t" r="r" b="b"/>
              <a:pathLst>
                <a:path w="108" h="101" extrusionOk="0">
                  <a:moveTo>
                    <a:pt x="67" y="0"/>
                  </a:moveTo>
                  <a:cubicBezTo>
                    <a:pt x="61" y="0"/>
                    <a:pt x="54" y="2"/>
                    <a:pt x="48" y="5"/>
                  </a:cubicBezTo>
                  <a:cubicBezTo>
                    <a:pt x="12" y="5"/>
                    <a:pt x="0" y="41"/>
                    <a:pt x="12" y="64"/>
                  </a:cubicBezTo>
                  <a:cubicBezTo>
                    <a:pt x="36" y="76"/>
                    <a:pt x="60" y="100"/>
                    <a:pt x="72" y="100"/>
                  </a:cubicBezTo>
                  <a:cubicBezTo>
                    <a:pt x="108" y="100"/>
                    <a:pt x="108" y="64"/>
                    <a:pt x="108" y="41"/>
                  </a:cubicBezTo>
                  <a:cubicBezTo>
                    <a:pt x="108" y="14"/>
                    <a:pt x="88" y="0"/>
                    <a:pt x="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5"/>
            <p:cNvSpPr/>
            <p:nvPr/>
          </p:nvSpPr>
          <p:spPr>
            <a:xfrm>
              <a:off x="1874829" y="3165294"/>
              <a:ext cx="34647" cy="30244"/>
            </a:xfrm>
            <a:custGeom>
              <a:avLst/>
              <a:gdLst/>
              <a:ahLst/>
              <a:cxnLst/>
              <a:rect l="l" t="t" r="r" b="b"/>
              <a:pathLst>
                <a:path w="299" h="261" extrusionOk="0">
                  <a:moveTo>
                    <a:pt x="155" y="1"/>
                  </a:moveTo>
                  <a:cubicBezTo>
                    <a:pt x="139" y="1"/>
                    <a:pt x="123" y="3"/>
                    <a:pt x="108" y="8"/>
                  </a:cubicBezTo>
                  <a:cubicBezTo>
                    <a:pt x="49" y="20"/>
                    <a:pt x="1" y="103"/>
                    <a:pt x="37" y="175"/>
                  </a:cubicBezTo>
                  <a:cubicBezTo>
                    <a:pt x="54" y="227"/>
                    <a:pt x="103" y="260"/>
                    <a:pt x="152" y="260"/>
                  </a:cubicBezTo>
                  <a:cubicBezTo>
                    <a:pt x="170" y="260"/>
                    <a:pt x="187" y="256"/>
                    <a:pt x="203" y="246"/>
                  </a:cubicBezTo>
                  <a:cubicBezTo>
                    <a:pt x="263" y="234"/>
                    <a:pt x="299" y="163"/>
                    <a:pt x="275" y="80"/>
                  </a:cubicBezTo>
                  <a:cubicBezTo>
                    <a:pt x="265" y="33"/>
                    <a:pt x="212" y="1"/>
                    <a:pt x="1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5"/>
            <p:cNvSpPr/>
            <p:nvPr/>
          </p:nvSpPr>
          <p:spPr>
            <a:xfrm>
              <a:off x="2072166" y="2942695"/>
              <a:ext cx="48437" cy="43454"/>
            </a:xfrm>
            <a:custGeom>
              <a:avLst/>
              <a:gdLst/>
              <a:ahLst/>
              <a:cxnLst/>
              <a:rect l="l" t="t" r="r" b="b"/>
              <a:pathLst>
                <a:path w="418" h="375" extrusionOk="0">
                  <a:moveTo>
                    <a:pt x="214" y="1"/>
                  </a:moveTo>
                  <a:cubicBezTo>
                    <a:pt x="191" y="1"/>
                    <a:pt x="167" y="4"/>
                    <a:pt x="143" y="12"/>
                  </a:cubicBezTo>
                  <a:cubicBezTo>
                    <a:pt x="48" y="36"/>
                    <a:pt x="1" y="143"/>
                    <a:pt x="24" y="250"/>
                  </a:cubicBezTo>
                  <a:cubicBezTo>
                    <a:pt x="65" y="321"/>
                    <a:pt x="148" y="375"/>
                    <a:pt x="223" y="375"/>
                  </a:cubicBezTo>
                  <a:cubicBezTo>
                    <a:pt x="237" y="375"/>
                    <a:pt x="250" y="373"/>
                    <a:pt x="262" y="369"/>
                  </a:cubicBezTo>
                  <a:cubicBezTo>
                    <a:pt x="370" y="334"/>
                    <a:pt x="417" y="238"/>
                    <a:pt x="382" y="131"/>
                  </a:cubicBezTo>
                  <a:cubicBezTo>
                    <a:pt x="363" y="48"/>
                    <a:pt x="294" y="1"/>
                    <a:pt x="2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5"/>
            <p:cNvSpPr/>
            <p:nvPr/>
          </p:nvSpPr>
          <p:spPr>
            <a:xfrm>
              <a:off x="2033580" y="3100519"/>
              <a:ext cx="30476" cy="26652"/>
            </a:xfrm>
            <a:custGeom>
              <a:avLst/>
              <a:gdLst/>
              <a:ahLst/>
              <a:cxnLst/>
              <a:rect l="l" t="t" r="r" b="b"/>
              <a:pathLst>
                <a:path w="263" h="230" extrusionOk="0">
                  <a:moveTo>
                    <a:pt x="133" y="0"/>
                  </a:moveTo>
                  <a:cubicBezTo>
                    <a:pt x="121" y="0"/>
                    <a:pt x="108" y="2"/>
                    <a:pt x="95" y="8"/>
                  </a:cubicBezTo>
                  <a:cubicBezTo>
                    <a:pt x="36" y="31"/>
                    <a:pt x="0" y="91"/>
                    <a:pt x="24" y="150"/>
                  </a:cubicBezTo>
                  <a:cubicBezTo>
                    <a:pt x="43" y="197"/>
                    <a:pt x="83" y="229"/>
                    <a:pt x="129" y="229"/>
                  </a:cubicBezTo>
                  <a:cubicBezTo>
                    <a:pt x="141" y="229"/>
                    <a:pt x="154" y="227"/>
                    <a:pt x="167" y="222"/>
                  </a:cubicBezTo>
                  <a:cubicBezTo>
                    <a:pt x="226" y="198"/>
                    <a:pt x="262" y="139"/>
                    <a:pt x="238" y="79"/>
                  </a:cubicBezTo>
                  <a:cubicBezTo>
                    <a:pt x="220" y="32"/>
                    <a:pt x="179" y="0"/>
                    <a:pt x="1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5"/>
            <p:cNvSpPr/>
            <p:nvPr/>
          </p:nvSpPr>
          <p:spPr>
            <a:xfrm>
              <a:off x="1856984" y="2986033"/>
              <a:ext cx="35922" cy="30708"/>
            </a:xfrm>
            <a:custGeom>
              <a:avLst/>
              <a:gdLst/>
              <a:ahLst/>
              <a:cxnLst/>
              <a:rect l="l" t="t" r="r" b="b"/>
              <a:pathLst>
                <a:path w="310" h="265" extrusionOk="0">
                  <a:moveTo>
                    <a:pt x="162" y="0"/>
                  </a:moveTo>
                  <a:cubicBezTo>
                    <a:pt x="148" y="0"/>
                    <a:pt x="134" y="2"/>
                    <a:pt x="119" y="7"/>
                  </a:cubicBezTo>
                  <a:cubicBezTo>
                    <a:pt x="36" y="19"/>
                    <a:pt x="0" y="103"/>
                    <a:pt x="24" y="174"/>
                  </a:cubicBezTo>
                  <a:cubicBezTo>
                    <a:pt x="52" y="231"/>
                    <a:pt x="103" y="265"/>
                    <a:pt x="152" y="265"/>
                  </a:cubicBezTo>
                  <a:cubicBezTo>
                    <a:pt x="165" y="265"/>
                    <a:pt x="178" y="262"/>
                    <a:pt x="191" y="257"/>
                  </a:cubicBezTo>
                  <a:cubicBezTo>
                    <a:pt x="262" y="245"/>
                    <a:pt x="310" y="174"/>
                    <a:pt x="274" y="103"/>
                  </a:cubicBezTo>
                  <a:cubicBezTo>
                    <a:pt x="264" y="36"/>
                    <a:pt x="217" y="0"/>
                    <a:pt x="1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5"/>
            <p:cNvSpPr/>
            <p:nvPr/>
          </p:nvSpPr>
          <p:spPr>
            <a:xfrm>
              <a:off x="747700" y="2904920"/>
              <a:ext cx="13905" cy="12167"/>
            </a:xfrm>
            <a:custGeom>
              <a:avLst/>
              <a:gdLst/>
              <a:ahLst/>
              <a:cxnLst/>
              <a:rect l="l" t="t" r="r" b="b"/>
              <a:pathLst>
                <a:path w="120" h="105" extrusionOk="0">
                  <a:moveTo>
                    <a:pt x="67" y="0"/>
                  </a:moveTo>
                  <a:cubicBezTo>
                    <a:pt x="61" y="0"/>
                    <a:pt x="54" y="2"/>
                    <a:pt x="48" y="5"/>
                  </a:cubicBezTo>
                  <a:cubicBezTo>
                    <a:pt x="12" y="5"/>
                    <a:pt x="1" y="41"/>
                    <a:pt x="12" y="64"/>
                  </a:cubicBezTo>
                  <a:cubicBezTo>
                    <a:pt x="12" y="91"/>
                    <a:pt x="32" y="105"/>
                    <a:pt x="53" y="105"/>
                  </a:cubicBezTo>
                  <a:cubicBezTo>
                    <a:pt x="59" y="105"/>
                    <a:pt x="66" y="103"/>
                    <a:pt x="72" y="100"/>
                  </a:cubicBezTo>
                  <a:cubicBezTo>
                    <a:pt x="108" y="100"/>
                    <a:pt x="120" y="64"/>
                    <a:pt x="108" y="41"/>
                  </a:cubicBezTo>
                  <a:cubicBezTo>
                    <a:pt x="108" y="14"/>
                    <a:pt x="88" y="0"/>
                    <a:pt x="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5"/>
            <p:cNvSpPr/>
            <p:nvPr/>
          </p:nvSpPr>
          <p:spPr>
            <a:xfrm>
              <a:off x="893936" y="2967029"/>
              <a:ext cx="15296" cy="13558"/>
            </a:xfrm>
            <a:custGeom>
              <a:avLst/>
              <a:gdLst/>
              <a:ahLst/>
              <a:cxnLst/>
              <a:rect l="l" t="t" r="r" b="b"/>
              <a:pathLst>
                <a:path w="132" h="117" extrusionOk="0">
                  <a:moveTo>
                    <a:pt x="68" y="0"/>
                  </a:moveTo>
                  <a:cubicBezTo>
                    <a:pt x="61" y="0"/>
                    <a:pt x="54" y="2"/>
                    <a:pt x="48" y="5"/>
                  </a:cubicBezTo>
                  <a:cubicBezTo>
                    <a:pt x="12" y="28"/>
                    <a:pt x="1" y="52"/>
                    <a:pt x="12" y="88"/>
                  </a:cubicBezTo>
                  <a:cubicBezTo>
                    <a:pt x="30" y="105"/>
                    <a:pt x="47" y="116"/>
                    <a:pt x="69" y="116"/>
                  </a:cubicBezTo>
                  <a:cubicBezTo>
                    <a:pt x="78" y="116"/>
                    <a:pt x="86" y="115"/>
                    <a:pt x="96" y="112"/>
                  </a:cubicBezTo>
                  <a:cubicBezTo>
                    <a:pt x="120" y="100"/>
                    <a:pt x="132" y="64"/>
                    <a:pt x="120" y="40"/>
                  </a:cubicBezTo>
                  <a:cubicBezTo>
                    <a:pt x="111" y="14"/>
                    <a:pt x="88" y="0"/>
                    <a:pt x="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5"/>
            <p:cNvSpPr/>
            <p:nvPr/>
          </p:nvSpPr>
          <p:spPr>
            <a:xfrm>
              <a:off x="1258135" y="3213614"/>
              <a:ext cx="37428" cy="32909"/>
            </a:xfrm>
            <a:custGeom>
              <a:avLst/>
              <a:gdLst/>
              <a:ahLst/>
              <a:cxnLst/>
              <a:rect l="l" t="t" r="r" b="b"/>
              <a:pathLst>
                <a:path w="323" h="284" extrusionOk="0">
                  <a:moveTo>
                    <a:pt x="163" y="1"/>
                  </a:moveTo>
                  <a:cubicBezTo>
                    <a:pt x="149" y="1"/>
                    <a:pt x="134" y="3"/>
                    <a:pt x="120" y="8"/>
                  </a:cubicBezTo>
                  <a:cubicBezTo>
                    <a:pt x="37" y="44"/>
                    <a:pt x="1" y="115"/>
                    <a:pt x="25" y="186"/>
                  </a:cubicBezTo>
                  <a:cubicBezTo>
                    <a:pt x="56" y="249"/>
                    <a:pt x="114" y="284"/>
                    <a:pt x="176" y="284"/>
                  </a:cubicBezTo>
                  <a:cubicBezTo>
                    <a:pt x="185" y="284"/>
                    <a:pt x="194" y="283"/>
                    <a:pt x="203" y="282"/>
                  </a:cubicBezTo>
                  <a:cubicBezTo>
                    <a:pt x="287" y="246"/>
                    <a:pt x="322" y="175"/>
                    <a:pt x="298" y="103"/>
                  </a:cubicBezTo>
                  <a:cubicBezTo>
                    <a:pt x="270" y="37"/>
                    <a:pt x="219" y="1"/>
                    <a:pt x="1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5"/>
            <p:cNvSpPr/>
            <p:nvPr/>
          </p:nvSpPr>
          <p:spPr>
            <a:xfrm>
              <a:off x="1070048" y="1105791"/>
              <a:ext cx="10916" cy="6717"/>
            </a:xfrm>
            <a:custGeom>
              <a:avLst/>
              <a:gdLst/>
              <a:ahLst/>
              <a:cxnLst/>
              <a:rect l="l" t="t" r="r" b="b"/>
              <a:pathLst>
                <a:path w="273" h="168" extrusionOk="0">
                  <a:moveTo>
                    <a:pt x="213" y="0"/>
                  </a:moveTo>
                  <a:cubicBezTo>
                    <a:pt x="203" y="0"/>
                    <a:pt x="194" y="3"/>
                    <a:pt x="185" y="8"/>
                  </a:cubicBezTo>
                  <a:cubicBezTo>
                    <a:pt x="166" y="20"/>
                    <a:pt x="177" y="46"/>
                    <a:pt x="194" y="46"/>
                  </a:cubicBezTo>
                  <a:cubicBezTo>
                    <a:pt x="197" y="46"/>
                    <a:pt x="201" y="45"/>
                    <a:pt x="205" y="43"/>
                  </a:cubicBezTo>
                  <a:lnTo>
                    <a:pt x="205" y="43"/>
                  </a:lnTo>
                  <a:cubicBezTo>
                    <a:pt x="168" y="65"/>
                    <a:pt x="175" y="78"/>
                    <a:pt x="133" y="87"/>
                  </a:cubicBezTo>
                  <a:cubicBezTo>
                    <a:pt x="129" y="88"/>
                    <a:pt x="125" y="88"/>
                    <a:pt x="122" y="88"/>
                  </a:cubicBezTo>
                  <a:cubicBezTo>
                    <a:pt x="110" y="88"/>
                    <a:pt x="98" y="85"/>
                    <a:pt x="86" y="85"/>
                  </a:cubicBezTo>
                  <a:cubicBezTo>
                    <a:pt x="81" y="85"/>
                    <a:pt x="76" y="85"/>
                    <a:pt x="70" y="87"/>
                  </a:cubicBezTo>
                  <a:cubicBezTo>
                    <a:pt x="47" y="93"/>
                    <a:pt x="27" y="104"/>
                    <a:pt x="13" y="121"/>
                  </a:cubicBezTo>
                  <a:cubicBezTo>
                    <a:pt x="1" y="135"/>
                    <a:pt x="13" y="152"/>
                    <a:pt x="27" y="152"/>
                  </a:cubicBezTo>
                  <a:cubicBezTo>
                    <a:pt x="31" y="152"/>
                    <a:pt x="35" y="151"/>
                    <a:pt x="39" y="147"/>
                  </a:cubicBezTo>
                  <a:cubicBezTo>
                    <a:pt x="88" y="100"/>
                    <a:pt x="261" y="167"/>
                    <a:pt x="270" y="62"/>
                  </a:cubicBezTo>
                  <a:cubicBezTo>
                    <a:pt x="273" y="27"/>
                    <a:pt x="244" y="0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5"/>
            <p:cNvSpPr/>
            <p:nvPr/>
          </p:nvSpPr>
          <p:spPr>
            <a:xfrm>
              <a:off x="1836429" y="3587752"/>
              <a:ext cx="8077" cy="12115"/>
            </a:xfrm>
            <a:custGeom>
              <a:avLst/>
              <a:gdLst/>
              <a:ahLst/>
              <a:cxnLst/>
              <a:rect l="l" t="t" r="r" b="b"/>
              <a:pathLst>
                <a:path w="202" h="303" extrusionOk="0">
                  <a:moveTo>
                    <a:pt x="2" y="1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62" y="94"/>
                    <a:pt x="121" y="188"/>
                    <a:pt x="181" y="282"/>
                  </a:cubicBezTo>
                  <a:cubicBezTo>
                    <a:pt x="187" y="289"/>
                    <a:pt x="194" y="296"/>
                    <a:pt x="201" y="303"/>
                  </a:cubicBezTo>
                  <a:cubicBezTo>
                    <a:pt x="67" y="81"/>
                    <a:pt x="10" y="1"/>
                    <a:pt x="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5"/>
            <p:cNvSpPr/>
            <p:nvPr/>
          </p:nvSpPr>
          <p:spPr>
            <a:xfrm>
              <a:off x="3489951" y="2822527"/>
              <a:ext cx="5398" cy="15714"/>
            </a:xfrm>
            <a:custGeom>
              <a:avLst/>
              <a:gdLst/>
              <a:ahLst/>
              <a:cxnLst/>
              <a:rect l="l" t="t" r="r" b="b"/>
              <a:pathLst>
                <a:path w="135" h="393" extrusionOk="0">
                  <a:moveTo>
                    <a:pt x="3" y="1"/>
                  </a:moveTo>
                  <a:cubicBezTo>
                    <a:pt x="1" y="1"/>
                    <a:pt x="3" y="17"/>
                    <a:pt x="10" y="43"/>
                  </a:cubicBezTo>
                  <a:cubicBezTo>
                    <a:pt x="53" y="157"/>
                    <a:pt x="95" y="270"/>
                    <a:pt x="132" y="386"/>
                  </a:cubicBezTo>
                  <a:cubicBezTo>
                    <a:pt x="132" y="388"/>
                    <a:pt x="133" y="389"/>
                    <a:pt x="135" y="392"/>
                  </a:cubicBezTo>
                  <a:cubicBezTo>
                    <a:pt x="45" y="100"/>
                    <a:pt x="8" y="1"/>
                    <a:pt x="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5" name="Google Shape;335;p5"/>
          <p:cNvSpPr txBox="1">
            <a:spLocks noGrp="1"/>
          </p:cNvSpPr>
          <p:nvPr>
            <p:ph type="body" idx="1"/>
          </p:nvPr>
        </p:nvSpPr>
        <p:spPr>
          <a:xfrm>
            <a:off x="1413600" y="2495075"/>
            <a:ext cx="2693400" cy="1611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Char char="●"/>
              <a:defRPr/>
            </a:lvl1pPr>
            <a:lvl2pPr marL="914400" lvl="1" indent="-304800"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6" name="Google Shape;336;p5"/>
          <p:cNvSpPr txBox="1">
            <a:spLocks noGrp="1"/>
          </p:cNvSpPr>
          <p:nvPr>
            <p:ph type="body" idx="2"/>
          </p:nvPr>
        </p:nvSpPr>
        <p:spPr>
          <a:xfrm>
            <a:off x="5031554" y="2495075"/>
            <a:ext cx="2693400" cy="1611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Char char="●"/>
              <a:defRPr/>
            </a:lvl1pPr>
            <a:lvl2pPr marL="914400" lvl="1" indent="-304800"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7" name="Google Shape;337;p5"/>
          <p:cNvSpPr txBox="1">
            <a:spLocks noGrp="1"/>
          </p:cNvSpPr>
          <p:nvPr>
            <p:ph type="title"/>
          </p:nvPr>
        </p:nvSpPr>
        <p:spPr>
          <a:xfrm>
            <a:off x="1413600" y="1826675"/>
            <a:ext cx="26934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38" name="Google Shape;338;p5"/>
          <p:cNvSpPr txBox="1">
            <a:spLocks noGrp="1"/>
          </p:cNvSpPr>
          <p:nvPr>
            <p:ph type="title" idx="3"/>
          </p:nvPr>
        </p:nvSpPr>
        <p:spPr>
          <a:xfrm>
            <a:off x="5031560" y="1826675"/>
            <a:ext cx="26934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39" name="Google Shape;339;p5"/>
          <p:cNvSpPr txBox="1">
            <a:spLocks noGrp="1"/>
          </p:cNvSpPr>
          <p:nvPr>
            <p:ph type="title" idx="4"/>
          </p:nvPr>
        </p:nvSpPr>
        <p:spPr>
          <a:xfrm>
            <a:off x="1376526" y="487775"/>
            <a:ext cx="6385500" cy="71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340" name="Google Shape;340;p5"/>
          <p:cNvGrpSpPr/>
          <p:nvPr/>
        </p:nvGrpSpPr>
        <p:grpSpPr>
          <a:xfrm rot="5400000">
            <a:off x="6523134" y="394811"/>
            <a:ext cx="2747649" cy="2494076"/>
            <a:chOff x="747700" y="1105791"/>
            <a:chExt cx="2747649" cy="2494076"/>
          </a:xfrm>
        </p:grpSpPr>
        <p:sp>
          <p:nvSpPr>
            <p:cNvPr id="341" name="Google Shape;341;p5"/>
            <p:cNvSpPr/>
            <p:nvPr/>
          </p:nvSpPr>
          <p:spPr>
            <a:xfrm>
              <a:off x="1853769" y="1486664"/>
              <a:ext cx="15296" cy="13674"/>
            </a:xfrm>
            <a:custGeom>
              <a:avLst/>
              <a:gdLst/>
              <a:ahLst/>
              <a:cxnLst/>
              <a:rect l="l" t="t" r="r" b="b"/>
              <a:pathLst>
                <a:path w="132" h="118" extrusionOk="0">
                  <a:moveTo>
                    <a:pt x="69" y="1"/>
                  </a:moveTo>
                  <a:cubicBezTo>
                    <a:pt x="61" y="1"/>
                    <a:pt x="54" y="2"/>
                    <a:pt x="48" y="6"/>
                  </a:cubicBezTo>
                  <a:cubicBezTo>
                    <a:pt x="24" y="17"/>
                    <a:pt x="0" y="53"/>
                    <a:pt x="24" y="77"/>
                  </a:cubicBezTo>
                  <a:cubicBezTo>
                    <a:pt x="24" y="104"/>
                    <a:pt x="37" y="117"/>
                    <a:pt x="64" y="117"/>
                  </a:cubicBezTo>
                  <a:cubicBezTo>
                    <a:pt x="73" y="117"/>
                    <a:pt x="84" y="116"/>
                    <a:pt x="96" y="113"/>
                  </a:cubicBezTo>
                  <a:cubicBezTo>
                    <a:pt x="119" y="89"/>
                    <a:pt x="131" y="65"/>
                    <a:pt x="119" y="29"/>
                  </a:cubicBezTo>
                  <a:cubicBezTo>
                    <a:pt x="111" y="12"/>
                    <a:pt x="89" y="1"/>
                    <a:pt x="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5"/>
            <p:cNvSpPr/>
            <p:nvPr/>
          </p:nvSpPr>
          <p:spPr>
            <a:xfrm>
              <a:off x="2005451" y="1551555"/>
              <a:ext cx="18077" cy="14485"/>
            </a:xfrm>
            <a:custGeom>
              <a:avLst/>
              <a:gdLst/>
              <a:ahLst/>
              <a:cxnLst/>
              <a:rect l="l" t="t" r="r" b="b"/>
              <a:pathLst>
                <a:path w="156" h="125" extrusionOk="0">
                  <a:moveTo>
                    <a:pt x="84" y="1"/>
                  </a:moveTo>
                  <a:cubicBezTo>
                    <a:pt x="77" y="1"/>
                    <a:pt x="69" y="2"/>
                    <a:pt x="60" y="5"/>
                  </a:cubicBezTo>
                  <a:cubicBezTo>
                    <a:pt x="25" y="17"/>
                    <a:pt x="1" y="53"/>
                    <a:pt x="25" y="88"/>
                  </a:cubicBezTo>
                  <a:cubicBezTo>
                    <a:pt x="37" y="112"/>
                    <a:pt x="60" y="124"/>
                    <a:pt x="96" y="124"/>
                  </a:cubicBezTo>
                  <a:cubicBezTo>
                    <a:pt x="144" y="112"/>
                    <a:pt x="156" y="88"/>
                    <a:pt x="144" y="53"/>
                  </a:cubicBezTo>
                  <a:cubicBezTo>
                    <a:pt x="126" y="16"/>
                    <a:pt x="107" y="1"/>
                    <a:pt x="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5"/>
            <p:cNvSpPr/>
            <p:nvPr/>
          </p:nvSpPr>
          <p:spPr>
            <a:xfrm>
              <a:off x="2956534" y="2220554"/>
              <a:ext cx="34647" cy="31287"/>
            </a:xfrm>
            <a:custGeom>
              <a:avLst/>
              <a:gdLst/>
              <a:ahLst/>
              <a:cxnLst/>
              <a:rect l="l" t="t" r="r" b="b"/>
              <a:pathLst>
                <a:path w="299" h="270" extrusionOk="0">
                  <a:moveTo>
                    <a:pt x="156" y="1"/>
                  </a:moveTo>
                  <a:cubicBezTo>
                    <a:pt x="135" y="1"/>
                    <a:pt x="114" y="6"/>
                    <a:pt x="96" y="17"/>
                  </a:cubicBezTo>
                  <a:cubicBezTo>
                    <a:pt x="36" y="53"/>
                    <a:pt x="0" y="124"/>
                    <a:pt x="36" y="196"/>
                  </a:cubicBezTo>
                  <a:cubicBezTo>
                    <a:pt x="53" y="239"/>
                    <a:pt x="96" y="270"/>
                    <a:pt x="149" y="270"/>
                  </a:cubicBezTo>
                  <a:cubicBezTo>
                    <a:pt x="170" y="270"/>
                    <a:pt x="192" y="265"/>
                    <a:pt x="215" y="255"/>
                  </a:cubicBezTo>
                  <a:cubicBezTo>
                    <a:pt x="274" y="232"/>
                    <a:pt x="298" y="160"/>
                    <a:pt x="274" y="77"/>
                  </a:cubicBezTo>
                  <a:cubicBezTo>
                    <a:pt x="250" y="27"/>
                    <a:pt x="202" y="1"/>
                    <a:pt x="1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5"/>
            <p:cNvSpPr/>
            <p:nvPr/>
          </p:nvSpPr>
          <p:spPr>
            <a:xfrm>
              <a:off x="3086200" y="2567951"/>
              <a:ext cx="55274" cy="48669"/>
            </a:xfrm>
            <a:custGeom>
              <a:avLst/>
              <a:gdLst/>
              <a:ahLst/>
              <a:cxnLst/>
              <a:rect l="l" t="t" r="r" b="b"/>
              <a:pathLst>
                <a:path w="477" h="420" extrusionOk="0">
                  <a:moveTo>
                    <a:pt x="238" y="1"/>
                  </a:moveTo>
                  <a:cubicBezTo>
                    <a:pt x="207" y="1"/>
                    <a:pt x="175" y="7"/>
                    <a:pt x="143" y="20"/>
                  </a:cubicBezTo>
                  <a:cubicBezTo>
                    <a:pt x="48" y="79"/>
                    <a:pt x="1" y="198"/>
                    <a:pt x="48" y="293"/>
                  </a:cubicBezTo>
                  <a:cubicBezTo>
                    <a:pt x="92" y="372"/>
                    <a:pt x="168" y="419"/>
                    <a:pt x="243" y="419"/>
                  </a:cubicBezTo>
                  <a:cubicBezTo>
                    <a:pt x="270" y="419"/>
                    <a:pt x="297" y="413"/>
                    <a:pt x="322" y="401"/>
                  </a:cubicBezTo>
                  <a:cubicBezTo>
                    <a:pt x="429" y="341"/>
                    <a:pt x="477" y="222"/>
                    <a:pt x="429" y="115"/>
                  </a:cubicBezTo>
                  <a:cubicBezTo>
                    <a:pt x="394" y="45"/>
                    <a:pt x="321" y="1"/>
                    <a:pt x="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5"/>
            <p:cNvSpPr/>
            <p:nvPr/>
          </p:nvSpPr>
          <p:spPr>
            <a:xfrm>
              <a:off x="1906579" y="2283012"/>
              <a:ext cx="84359" cy="74973"/>
            </a:xfrm>
            <a:custGeom>
              <a:avLst/>
              <a:gdLst/>
              <a:ahLst/>
              <a:cxnLst/>
              <a:rect l="l" t="t" r="r" b="b"/>
              <a:pathLst>
                <a:path w="728" h="647" extrusionOk="0">
                  <a:moveTo>
                    <a:pt x="376" y="0"/>
                  </a:moveTo>
                  <a:cubicBezTo>
                    <a:pt x="325" y="0"/>
                    <a:pt x="274" y="13"/>
                    <a:pt x="227" y="38"/>
                  </a:cubicBezTo>
                  <a:cubicBezTo>
                    <a:pt x="60" y="109"/>
                    <a:pt x="1" y="300"/>
                    <a:pt x="72" y="467"/>
                  </a:cubicBezTo>
                  <a:cubicBezTo>
                    <a:pt x="122" y="583"/>
                    <a:pt x="235" y="647"/>
                    <a:pt x="352" y="647"/>
                  </a:cubicBezTo>
                  <a:cubicBezTo>
                    <a:pt x="403" y="647"/>
                    <a:pt x="454" y="635"/>
                    <a:pt x="501" y="609"/>
                  </a:cubicBezTo>
                  <a:cubicBezTo>
                    <a:pt x="668" y="538"/>
                    <a:pt x="727" y="347"/>
                    <a:pt x="656" y="181"/>
                  </a:cubicBezTo>
                  <a:cubicBezTo>
                    <a:pt x="606" y="65"/>
                    <a:pt x="492" y="0"/>
                    <a:pt x="3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5"/>
            <p:cNvSpPr/>
            <p:nvPr/>
          </p:nvSpPr>
          <p:spPr>
            <a:xfrm>
              <a:off x="2415740" y="2941073"/>
              <a:ext cx="62110" cy="54115"/>
            </a:xfrm>
            <a:custGeom>
              <a:avLst/>
              <a:gdLst/>
              <a:ahLst/>
              <a:cxnLst/>
              <a:rect l="l" t="t" r="r" b="b"/>
              <a:pathLst>
                <a:path w="536" h="467" extrusionOk="0">
                  <a:moveTo>
                    <a:pt x="263" y="1"/>
                  </a:moveTo>
                  <a:cubicBezTo>
                    <a:pt x="226" y="1"/>
                    <a:pt x="190" y="9"/>
                    <a:pt x="155" y="26"/>
                  </a:cubicBezTo>
                  <a:cubicBezTo>
                    <a:pt x="60" y="86"/>
                    <a:pt x="0" y="217"/>
                    <a:pt x="60" y="336"/>
                  </a:cubicBezTo>
                  <a:cubicBezTo>
                    <a:pt x="103" y="414"/>
                    <a:pt x="184" y="467"/>
                    <a:pt x="271" y="467"/>
                  </a:cubicBezTo>
                  <a:cubicBezTo>
                    <a:pt x="304" y="467"/>
                    <a:pt x="337" y="459"/>
                    <a:pt x="369" y="443"/>
                  </a:cubicBezTo>
                  <a:cubicBezTo>
                    <a:pt x="476" y="383"/>
                    <a:pt x="536" y="252"/>
                    <a:pt x="476" y="133"/>
                  </a:cubicBezTo>
                  <a:cubicBezTo>
                    <a:pt x="434" y="49"/>
                    <a:pt x="350" y="1"/>
                    <a:pt x="2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5"/>
            <p:cNvSpPr/>
            <p:nvPr/>
          </p:nvSpPr>
          <p:spPr>
            <a:xfrm>
              <a:off x="2625360" y="2598659"/>
              <a:ext cx="31866" cy="25725"/>
            </a:xfrm>
            <a:custGeom>
              <a:avLst/>
              <a:gdLst/>
              <a:ahLst/>
              <a:cxnLst/>
              <a:rect l="l" t="t" r="r" b="b"/>
              <a:pathLst>
                <a:path w="275" h="222" extrusionOk="0">
                  <a:moveTo>
                    <a:pt x="126" y="1"/>
                  </a:moveTo>
                  <a:cubicBezTo>
                    <a:pt x="115" y="1"/>
                    <a:pt x="104" y="2"/>
                    <a:pt x="96" y="5"/>
                  </a:cubicBezTo>
                  <a:cubicBezTo>
                    <a:pt x="37" y="28"/>
                    <a:pt x="1" y="88"/>
                    <a:pt x="37" y="148"/>
                  </a:cubicBezTo>
                  <a:cubicBezTo>
                    <a:pt x="54" y="191"/>
                    <a:pt x="90" y="221"/>
                    <a:pt x="131" y="221"/>
                  </a:cubicBezTo>
                  <a:cubicBezTo>
                    <a:pt x="147" y="221"/>
                    <a:pt x="163" y="217"/>
                    <a:pt x="180" y="207"/>
                  </a:cubicBezTo>
                  <a:cubicBezTo>
                    <a:pt x="239" y="183"/>
                    <a:pt x="275" y="124"/>
                    <a:pt x="239" y="64"/>
                  </a:cubicBezTo>
                  <a:cubicBezTo>
                    <a:pt x="221" y="18"/>
                    <a:pt x="166" y="1"/>
                    <a:pt x="1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5"/>
            <p:cNvSpPr/>
            <p:nvPr/>
          </p:nvSpPr>
          <p:spPr>
            <a:xfrm>
              <a:off x="2746798" y="2622297"/>
              <a:ext cx="30476" cy="26304"/>
            </a:xfrm>
            <a:custGeom>
              <a:avLst/>
              <a:gdLst/>
              <a:ahLst/>
              <a:cxnLst/>
              <a:rect l="l" t="t" r="r" b="b"/>
              <a:pathLst>
                <a:path w="263" h="227" extrusionOk="0">
                  <a:moveTo>
                    <a:pt x="108" y="1"/>
                  </a:moveTo>
                  <a:cubicBezTo>
                    <a:pt x="100" y="1"/>
                    <a:pt x="92" y="1"/>
                    <a:pt x="84" y="3"/>
                  </a:cubicBezTo>
                  <a:cubicBezTo>
                    <a:pt x="24" y="27"/>
                    <a:pt x="1" y="98"/>
                    <a:pt x="24" y="158"/>
                  </a:cubicBezTo>
                  <a:cubicBezTo>
                    <a:pt x="33" y="202"/>
                    <a:pt x="81" y="227"/>
                    <a:pt x="130" y="227"/>
                  </a:cubicBezTo>
                  <a:cubicBezTo>
                    <a:pt x="147" y="227"/>
                    <a:pt x="164" y="224"/>
                    <a:pt x="179" y="217"/>
                  </a:cubicBezTo>
                  <a:cubicBezTo>
                    <a:pt x="239" y="205"/>
                    <a:pt x="263" y="122"/>
                    <a:pt x="239" y="63"/>
                  </a:cubicBezTo>
                  <a:cubicBezTo>
                    <a:pt x="208" y="32"/>
                    <a:pt x="159" y="1"/>
                    <a:pt x="1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2299863" y="2547325"/>
              <a:ext cx="48321" cy="41716"/>
            </a:xfrm>
            <a:custGeom>
              <a:avLst/>
              <a:gdLst/>
              <a:ahLst/>
              <a:cxnLst/>
              <a:rect l="l" t="t" r="r" b="b"/>
              <a:pathLst>
                <a:path w="417" h="360" extrusionOk="0">
                  <a:moveTo>
                    <a:pt x="212" y="0"/>
                  </a:moveTo>
                  <a:cubicBezTo>
                    <a:pt x="185" y="0"/>
                    <a:pt x="157" y="6"/>
                    <a:pt x="131" y="19"/>
                  </a:cubicBezTo>
                  <a:cubicBezTo>
                    <a:pt x="48" y="55"/>
                    <a:pt x="0" y="162"/>
                    <a:pt x="48" y="257"/>
                  </a:cubicBezTo>
                  <a:cubicBezTo>
                    <a:pt x="74" y="318"/>
                    <a:pt x="137" y="359"/>
                    <a:pt x="207" y="359"/>
                  </a:cubicBezTo>
                  <a:cubicBezTo>
                    <a:pt x="233" y="359"/>
                    <a:pt x="260" y="354"/>
                    <a:pt x="286" y="341"/>
                  </a:cubicBezTo>
                  <a:cubicBezTo>
                    <a:pt x="369" y="293"/>
                    <a:pt x="417" y="198"/>
                    <a:pt x="369" y="102"/>
                  </a:cubicBezTo>
                  <a:cubicBezTo>
                    <a:pt x="352" y="42"/>
                    <a:pt x="284" y="0"/>
                    <a:pt x="2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5"/>
            <p:cNvSpPr/>
            <p:nvPr/>
          </p:nvSpPr>
          <p:spPr>
            <a:xfrm>
              <a:off x="3288984" y="2452654"/>
              <a:ext cx="27695" cy="23523"/>
            </a:xfrm>
            <a:custGeom>
              <a:avLst/>
              <a:gdLst/>
              <a:ahLst/>
              <a:cxnLst/>
              <a:rect l="l" t="t" r="r" b="b"/>
              <a:pathLst>
                <a:path w="239" h="203" extrusionOk="0">
                  <a:moveTo>
                    <a:pt x="119" y="0"/>
                  </a:moveTo>
                  <a:cubicBezTo>
                    <a:pt x="106" y="0"/>
                    <a:pt x="94" y="4"/>
                    <a:pt x="84" y="15"/>
                  </a:cubicBezTo>
                  <a:cubicBezTo>
                    <a:pt x="37" y="38"/>
                    <a:pt x="1" y="98"/>
                    <a:pt x="37" y="146"/>
                  </a:cubicBezTo>
                  <a:cubicBezTo>
                    <a:pt x="54" y="180"/>
                    <a:pt x="91" y="202"/>
                    <a:pt x="128" y="202"/>
                  </a:cubicBezTo>
                  <a:cubicBezTo>
                    <a:pt x="141" y="202"/>
                    <a:pt x="155" y="200"/>
                    <a:pt x="168" y="193"/>
                  </a:cubicBezTo>
                  <a:cubicBezTo>
                    <a:pt x="215" y="157"/>
                    <a:pt x="239" y="98"/>
                    <a:pt x="215" y="62"/>
                  </a:cubicBezTo>
                  <a:cubicBezTo>
                    <a:pt x="190" y="28"/>
                    <a:pt x="152" y="0"/>
                    <a:pt x="1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5"/>
            <p:cNvSpPr/>
            <p:nvPr/>
          </p:nvSpPr>
          <p:spPr>
            <a:xfrm>
              <a:off x="3323515" y="2324611"/>
              <a:ext cx="16686" cy="12978"/>
            </a:xfrm>
            <a:custGeom>
              <a:avLst/>
              <a:gdLst/>
              <a:ahLst/>
              <a:cxnLst/>
              <a:rect l="l" t="t" r="r" b="b"/>
              <a:pathLst>
                <a:path w="144" h="112" extrusionOk="0">
                  <a:moveTo>
                    <a:pt x="48" y="0"/>
                  </a:moveTo>
                  <a:cubicBezTo>
                    <a:pt x="24" y="12"/>
                    <a:pt x="0" y="48"/>
                    <a:pt x="24" y="72"/>
                  </a:cubicBezTo>
                  <a:cubicBezTo>
                    <a:pt x="33" y="99"/>
                    <a:pt x="49" y="112"/>
                    <a:pt x="71" y="112"/>
                  </a:cubicBezTo>
                  <a:cubicBezTo>
                    <a:pt x="79" y="112"/>
                    <a:pt x="87" y="110"/>
                    <a:pt x="96" y="108"/>
                  </a:cubicBezTo>
                  <a:cubicBezTo>
                    <a:pt x="120" y="96"/>
                    <a:pt x="143" y="60"/>
                    <a:pt x="120" y="36"/>
                  </a:cubicBezTo>
                  <a:cubicBezTo>
                    <a:pt x="108" y="12"/>
                    <a:pt x="84" y="0"/>
                    <a:pt x="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5"/>
            <p:cNvSpPr/>
            <p:nvPr/>
          </p:nvSpPr>
          <p:spPr>
            <a:xfrm>
              <a:off x="3192459" y="2255665"/>
              <a:ext cx="13905" cy="11588"/>
            </a:xfrm>
            <a:custGeom>
              <a:avLst/>
              <a:gdLst/>
              <a:ahLst/>
              <a:cxnLst/>
              <a:rect l="l" t="t" r="r" b="b"/>
              <a:pathLst>
                <a:path w="120" h="100" extrusionOk="0">
                  <a:moveTo>
                    <a:pt x="48" y="0"/>
                  </a:moveTo>
                  <a:cubicBezTo>
                    <a:pt x="24" y="0"/>
                    <a:pt x="0" y="36"/>
                    <a:pt x="24" y="60"/>
                  </a:cubicBezTo>
                  <a:cubicBezTo>
                    <a:pt x="24" y="86"/>
                    <a:pt x="38" y="100"/>
                    <a:pt x="59" y="100"/>
                  </a:cubicBezTo>
                  <a:cubicBezTo>
                    <a:pt x="67" y="100"/>
                    <a:pt x="75" y="98"/>
                    <a:pt x="84" y="95"/>
                  </a:cubicBezTo>
                  <a:cubicBezTo>
                    <a:pt x="108" y="95"/>
                    <a:pt x="119" y="60"/>
                    <a:pt x="108" y="36"/>
                  </a:cubicBezTo>
                  <a:cubicBezTo>
                    <a:pt x="108" y="12"/>
                    <a:pt x="84" y="0"/>
                    <a:pt x="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5"/>
            <p:cNvSpPr/>
            <p:nvPr/>
          </p:nvSpPr>
          <p:spPr>
            <a:xfrm>
              <a:off x="2589554" y="2128433"/>
              <a:ext cx="34531" cy="30360"/>
            </a:xfrm>
            <a:custGeom>
              <a:avLst/>
              <a:gdLst/>
              <a:ahLst/>
              <a:cxnLst/>
              <a:rect l="l" t="t" r="r" b="b"/>
              <a:pathLst>
                <a:path w="298" h="262" extrusionOk="0">
                  <a:moveTo>
                    <a:pt x="149" y="0"/>
                  </a:moveTo>
                  <a:cubicBezTo>
                    <a:pt x="129" y="0"/>
                    <a:pt x="107" y="5"/>
                    <a:pt x="84" y="15"/>
                  </a:cubicBezTo>
                  <a:cubicBezTo>
                    <a:pt x="24" y="38"/>
                    <a:pt x="0" y="134"/>
                    <a:pt x="24" y="193"/>
                  </a:cubicBezTo>
                  <a:cubicBezTo>
                    <a:pt x="51" y="237"/>
                    <a:pt x="103" y="262"/>
                    <a:pt x="153" y="262"/>
                  </a:cubicBezTo>
                  <a:cubicBezTo>
                    <a:pt x="170" y="262"/>
                    <a:pt x="187" y="259"/>
                    <a:pt x="203" y="253"/>
                  </a:cubicBezTo>
                  <a:cubicBezTo>
                    <a:pt x="262" y="217"/>
                    <a:pt x="298" y="134"/>
                    <a:pt x="262" y="74"/>
                  </a:cubicBezTo>
                  <a:cubicBezTo>
                    <a:pt x="245" y="31"/>
                    <a:pt x="203" y="0"/>
                    <a:pt x="1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5"/>
            <p:cNvSpPr/>
            <p:nvPr/>
          </p:nvSpPr>
          <p:spPr>
            <a:xfrm>
              <a:off x="2050150" y="1989960"/>
              <a:ext cx="49711" cy="43802"/>
            </a:xfrm>
            <a:custGeom>
              <a:avLst/>
              <a:gdLst/>
              <a:ahLst/>
              <a:cxnLst/>
              <a:rect l="l" t="t" r="r" b="b"/>
              <a:pathLst>
                <a:path w="429" h="378" extrusionOk="0">
                  <a:moveTo>
                    <a:pt x="215" y="0"/>
                  </a:moveTo>
                  <a:cubicBezTo>
                    <a:pt x="189" y="0"/>
                    <a:pt x="160" y="6"/>
                    <a:pt x="131" y="19"/>
                  </a:cubicBezTo>
                  <a:cubicBezTo>
                    <a:pt x="36" y="67"/>
                    <a:pt x="0" y="186"/>
                    <a:pt x="36" y="269"/>
                  </a:cubicBezTo>
                  <a:cubicBezTo>
                    <a:pt x="71" y="340"/>
                    <a:pt x="146" y="378"/>
                    <a:pt x="222" y="378"/>
                  </a:cubicBezTo>
                  <a:cubicBezTo>
                    <a:pt x="247" y="378"/>
                    <a:pt x="273" y="373"/>
                    <a:pt x="298" y="364"/>
                  </a:cubicBezTo>
                  <a:cubicBezTo>
                    <a:pt x="381" y="317"/>
                    <a:pt x="429" y="198"/>
                    <a:pt x="381" y="102"/>
                  </a:cubicBezTo>
                  <a:cubicBezTo>
                    <a:pt x="346" y="42"/>
                    <a:pt x="287" y="0"/>
                    <a:pt x="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5"/>
            <p:cNvSpPr/>
            <p:nvPr/>
          </p:nvSpPr>
          <p:spPr>
            <a:xfrm>
              <a:off x="2443318" y="2214529"/>
              <a:ext cx="30476" cy="27115"/>
            </a:xfrm>
            <a:custGeom>
              <a:avLst/>
              <a:gdLst/>
              <a:ahLst/>
              <a:cxnLst/>
              <a:rect l="l" t="t" r="r" b="b"/>
              <a:pathLst>
                <a:path w="263" h="234" extrusionOk="0">
                  <a:moveTo>
                    <a:pt x="129" y="1"/>
                  </a:moveTo>
                  <a:cubicBezTo>
                    <a:pt x="114" y="1"/>
                    <a:pt x="99" y="4"/>
                    <a:pt x="84" y="10"/>
                  </a:cubicBezTo>
                  <a:cubicBezTo>
                    <a:pt x="24" y="45"/>
                    <a:pt x="0" y="105"/>
                    <a:pt x="24" y="165"/>
                  </a:cubicBezTo>
                  <a:cubicBezTo>
                    <a:pt x="42" y="209"/>
                    <a:pt x="79" y="233"/>
                    <a:pt x="126" y="233"/>
                  </a:cubicBezTo>
                  <a:cubicBezTo>
                    <a:pt x="143" y="233"/>
                    <a:pt x="160" y="230"/>
                    <a:pt x="179" y="224"/>
                  </a:cubicBezTo>
                  <a:cubicBezTo>
                    <a:pt x="238" y="188"/>
                    <a:pt x="262" y="129"/>
                    <a:pt x="238" y="69"/>
                  </a:cubicBezTo>
                  <a:cubicBezTo>
                    <a:pt x="212" y="25"/>
                    <a:pt x="172" y="1"/>
                    <a:pt x="1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5"/>
            <p:cNvSpPr/>
            <p:nvPr/>
          </p:nvSpPr>
          <p:spPr>
            <a:xfrm>
              <a:off x="2626750" y="2305260"/>
              <a:ext cx="34647" cy="30708"/>
            </a:xfrm>
            <a:custGeom>
              <a:avLst/>
              <a:gdLst/>
              <a:ahLst/>
              <a:cxnLst/>
              <a:rect l="l" t="t" r="r" b="b"/>
              <a:pathLst>
                <a:path w="299" h="265" extrusionOk="0">
                  <a:moveTo>
                    <a:pt x="163" y="0"/>
                  </a:moveTo>
                  <a:cubicBezTo>
                    <a:pt x="140" y="0"/>
                    <a:pt x="116" y="8"/>
                    <a:pt x="96" y="24"/>
                  </a:cubicBezTo>
                  <a:cubicBezTo>
                    <a:pt x="37" y="48"/>
                    <a:pt x="1" y="132"/>
                    <a:pt x="37" y="191"/>
                  </a:cubicBezTo>
                  <a:cubicBezTo>
                    <a:pt x="54" y="234"/>
                    <a:pt x="109" y="265"/>
                    <a:pt x="160" y="265"/>
                  </a:cubicBezTo>
                  <a:cubicBezTo>
                    <a:pt x="180" y="265"/>
                    <a:pt x="199" y="261"/>
                    <a:pt x="215" y="251"/>
                  </a:cubicBezTo>
                  <a:cubicBezTo>
                    <a:pt x="275" y="227"/>
                    <a:pt x="298" y="144"/>
                    <a:pt x="275" y="84"/>
                  </a:cubicBezTo>
                  <a:cubicBezTo>
                    <a:pt x="251" y="29"/>
                    <a:pt x="207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5"/>
            <p:cNvSpPr/>
            <p:nvPr/>
          </p:nvSpPr>
          <p:spPr>
            <a:xfrm>
              <a:off x="1215377" y="2841999"/>
              <a:ext cx="2897" cy="4172"/>
            </a:xfrm>
            <a:custGeom>
              <a:avLst/>
              <a:gdLst/>
              <a:ahLst/>
              <a:cxnLst/>
              <a:rect l="l" t="t" r="r" b="b"/>
              <a:pathLst>
                <a:path w="25" h="36" extrusionOk="0">
                  <a:moveTo>
                    <a:pt x="13" y="0"/>
                  </a:moveTo>
                  <a:cubicBezTo>
                    <a:pt x="1" y="0"/>
                    <a:pt x="1" y="12"/>
                    <a:pt x="1" y="12"/>
                  </a:cubicBezTo>
                  <a:cubicBezTo>
                    <a:pt x="1" y="36"/>
                    <a:pt x="13" y="36"/>
                    <a:pt x="13" y="36"/>
                  </a:cubicBezTo>
                  <a:cubicBezTo>
                    <a:pt x="25" y="36"/>
                    <a:pt x="25" y="12"/>
                    <a:pt x="25" y="12"/>
                  </a:cubicBezTo>
                  <a:cubicBezTo>
                    <a:pt x="25" y="0"/>
                    <a:pt x="13" y="0"/>
                    <a:pt x="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5"/>
            <p:cNvSpPr/>
            <p:nvPr/>
          </p:nvSpPr>
          <p:spPr>
            <a:xfrm>
              <a:off x="1520363" y="3032384"/>
              <a:ext cx="37313" cy="32562"/>
            </a:xfrm>
            <a:custGeom>
              <a:avLst/>
              <a:gdLst/>
              <a:ahLst/>
              <a:cxnLst/>
              <a:rect l="l" t="t" r="r" b="b"/>
              <a:pathLst>
                <a:path w="322" h="281" extrusionOk="0">
                  <a:moveTo>
                    <a:pt x="169" y="0"/>
                  </a:moveTo>
                  <a:cubicBezTo>
                    <a:pt x="152" y="0"/>
                    <a:pt x="136" y="4"/>
                    <a:pt x="119" y="12"/>
                  </a:cubicBezTo>
                  <a:cubicBezTo>
                    <a:pt x="48" y="36"/>
                    <a:pt x="0" y="119"/>
                    <a:pt x="24" y="191"/>
                  </a:cubicBezTo>
                  <a:cubicBezTo>
                    <a:pt x="53" y="240"/>
                    <a:pt x="106" y="280"/>
                    <a:pt x="164" y="280"/>
                  </a:cubicBezTo>
                  <a:cubicBezTo>
                    <a:pt x="177" y="280"/>
                    <a:pt x="190" y="278"/>
                    <a:pt x="202" y="274"/>
                  </a:cubicBezTo>
                  <a:cubicBezTo>
                    <a:pt x="286" y="250"/>
                    <a:pt x="321" y="179"/>
                    <a:pt x="298" y="95"/>
                  </a:cubicBezTo>
                  <a:cubicBezTo>
                    <a:pt x="270" y="41"/>
                    <a:pt x="222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5"/>
            <p:cNvSpPr/>
            <p:nvPr/>
          </p:nvSpPr>
          <p:spPr>
            <a:xfrm>
              <a:off x="1409933" y="2653816"/>
              <a:ext cx="56664" cy="49480"/>
            </a:xfrm>
            <a:custGeom>
              <a:avLst/>
              <a:gdLst/>
              <a:ahLst/>
              <a:cxnLst/>
              <a:rect l="l" t="t" r="r" b="b"/>
              <a:pathLst>
                <a:path w="489" h="427" extrusionOk="0">
                  <a:moveTo>
                    <a:pt x="255" y="0"/>
                  </a:moveTo>
                  <a:cubicBezTo>
                    <a:pt x="230" y="0"/>
                    <a:pt x="204" y="6"/>
                    <a:pt x="179" y="17"/>
                  </a:cubicBezTo>
                  <a:cubicBezTo>
                    <a:pt x="60" y="64"/>
                    <a:pt x="1" y="184"/>
                    <a:pt x="48" y="291"/>
                  </a:cubicBezTo>
                  <a:cubicBezTo>
                    <a:pt x="68" y="372"/>
                    <a:pt x="158" y="427"/>
                    <a:pt x="257" y="427"/>
                  </a:cubicBezTo>
                  <a:cubicBezTo>
                    <a:pt x="275" y="427"/>
                    <a:pt x="292" y="425"/>
                    <a:pt x="310" y="422"/>
                  </a:cubicBezTo>
                  <a:cubicBezTo>
                    <a:pt x="429" y="374"/>
                    <a:pt x="489" y="255"/>
                    <a:pt x="441" y="148"/>
                  </a:cubicBezTo>
                  <a:cubicBezTo>
                    <a:pt x="414" y="57"/>
                    <a:pt x="337" y="0"/>
                    <a:pt x="2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5"/>
            <p:cNvSpPr/>
            <p:nvPr/>
          </p:nvSpPr>
          <p:spPr>
            <a:xfrm>
              <a:off x="1202978" y="3012221"/>
              <a:ext cx="84243" cy="74857"/>
            </a:xfrm>
            <a:custGeom>
              <a:avLst/>
              <a:gdLst/>
              <a:ahLst/>
              <a:cxnLst/>
              <a:rect l="l" t="t" r="r" b="b"/>
              <a:pathLst>
                <a:path w="727" h="646" extrusionOk="0">
                  <a:moveTo>
                    <a:pt x="362" y="0"/>
                  </a:moveTo>
                  <a:cubicBezTo>
                    <a:pt x="324" y="0"/>
                    <a:pt x="287" y="6"/>
                    <a:pt x="251" y="19"/>
                  </a:cubicBezTo>
                  <a:cubicBezTo>
                    <a:pt x="84" y="79"/>
                    <a:pt x="1" y="269"/>
                    <a:pt x="60" y="436"/>
                  </a:cubicBezTo>
                  <a:cubicBezTo>
                    <a:pt x="107" y="566"/>
                    <a:pt x="233" y="646"/>
                    <a:pt x="366" y="646"/>
                  </a:cubicBezTo>
                  <a:cubicBezTo>
                    <a:pt x="403" y="646"/>
                    <a:pt x="440" y="640"/>
                    <a:pt x="477" y="627"/>
                  </a:cubicBezTo>
                  <a:cubicBezTo>
                    <a:pt x="632" y="567"/>
                    <a:pt x="727" y="377"/>
                    <a:pt x="667" y="210"/>
                  </a:cubicBezTo>
                  <a:cubicBezTo>
                    <a:pt x="621" y="80"/>
                    <a:pt x="494" y="0"/>
                    <a:pt x="3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5"/>
            <p:cNvSpPr/>
            <p:nvPr/>
          </p:nvSpPr>
          <p:spPr>
            <a:xfrm>
              <a:off x="1447129" y="3088352"/>
              <a:ext cx="55389" cy="49596"/>
            </a:xfrm>
            <a:custGeom>
              <a:avLst/>
              <a:gdLst/>
              <a:ahLst/>
              <a:cxnLst/>
              <a:rect l="l" t="t" r="r" b="b"/>
              <a:pathLst>
                <a:path w="478" h="428" extrusionOk="0">
                  <a:moveTo>
                    <a:pt x="257" y="1"/>
                  </a:moveTo>
                  <a:cubicBezTo>
                    <a:pt x="231" y="1"/>
                    <a:pt x="205" y="6"/>
                    <a:pt x="180" y="17"/>
                  </a:cubicBezTo>
                  <a:cubicBezTo>
                    <a:pt x="61" y="53"/>
                    <a:pt x="1" y="184"/>
                    <a:pt x="49" y="291"/>
                  </a:cubicBezTo>
                  <a:cubicBezTo>
                    <a:pt x="89" y="372"/>
                    <a:pt x="181" y="427"/>
                    <a:pt x="274" y="427"/>
                  </a:cubicBezTo>
                  <a:cubicBezTo>
                    <a:pt x="290" y="427"/>
                    <a:pt x="306" y="426"/>
                    <a:pt x="322" y="422"/>
                  </a:cubicBezTo>
                  <a:cubicBezTo>
                    <a:pt x="442" y="386"/>
                    <a:pt x="477" y="267"/>
                    <a:pt x="453" y="148"/>
                  </a:cubicBezTo>
                  <a:cubicBezTo>
                    <a:pt x="426" y="57"/>
                    <a:pt x="343" y="1"/>
                    <a:pt x="2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5"/>
            <p:cNvSpPr/>
            <p:nvPr/>
          </p:nvSpPr>
          <p:spPr>
            <a:xfrm>
              <a:off x="1684444" y="3062512"/>
              <a:ext cx="62226" cy="54694"/>
            </a:xfrm>
            <a:custGeom>
              <a:avLst/>
              <a:gdLst/>
              <a:ahLst/>
              <a:cxnLst/>
              <a:rect l="l" t="t" r="r" b="b"/>
              <a:pathLst>
                <a:path w="537" h="472" extrusionOk="0">
                  <a:moveTo>
                    <a:pt x="262" y="0"/>
                  </a:moveTo>
                  <a:cubicBezTo>
                    <a:pt x="238" y="0"/>
                    <a:pt x="215" y="5"/>
                    <a:pt x="191" y="14"/>
                  </a:cubicBezTo>
                  <a:cubicBezTo>
                    <a:pt x="72" y="62"/>
                    <a:pt x="1" y="193"/>
                    <a:pt x="37" y="312"/>
                  </a:cubicBezTo>
                  <a:cubicBezTo>
                    <a:pt x="77" y="413"/>
                    <a:pt x="179" y="472"/>
                    <a:pt x="282" y="472"/>
                  </a:cubicBezTo>
                  <a:cubicBezTo>
                    <a:pt x="299" y="472"/>
                    <a:pt x="317" y="470"/>
                    <a:pt x="334" y="467"/>
                  </a:cubicBezTo>
                  <a:cubicBezTo>
                    <a:pt x="453" y="419"/>
                    <a:pt x="537" y="288"/>
                    <a:pt x="489" y="169"/>
                  </a:cubicBezTo>
                  <a:cubicBezTo>
                    <a:pt x="451" y="73"/>
                    <a:pt x="358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5"/>
            <p:cNvSpPr/>
            <p:nvPr/>
          </p:nvSpPr>
          <p:spPr>
            <a:xfrm>
              <a:off x="1603099" y="2823690"/>
              <a:ext cx="62226" cy="54578"/>
            </a:xfrm>
            <a:custGeom>
              <a:avLst/>
              <a:gdLst/>
              <a:ahLst/>
              <a:cxnLst/>
              <a:rect l="l" t="t" r="r" b="b"/>
              <a:pathLst>
                <a:path w="537" h="471" extrusionOk="0">
                  <a:moveTo>
                    <a:pt x="268" y="0"/>
                  </a:moveTo>
                  <a:cubicBezTo>
                    <a:pt x="242" y="0"/>
                    <a:pt x="216" y="5"/>
                    <a:pt x="191" y="15"/>
                  </a:cubicBezTo>
                  <a:cubicBezTo>
                    <a:pt x="72" y="51"/>
                    <a:pt x="0" y="194"/>
                    <a:pt x="36" y="313"/>
                  </a:cubicBezTo>
                  <a:cubicBezTo>
                    <a:pt x="64" y="407"/>
                    <a:pt x="151" y="471"/>
                    <a:pt x="251" y="471"/>
                  </a:cubicBezTo>
                  <a:cubicBezTo>
                    <a:pt x="278" y="471"/>
                    <a:pt x="306" y="466"/>
                    <a:pt x="334" y="456"/>
                  </a:cubicBezTo>
                  <a:cubicBezTo>
                    <a:pt x="465" y="408"/>
                    <a:pt x="536" y="277"/>
                    <a:pt x="489" y="158"/>
                  </a:cubicBezTo>
                  <a:cubicBezTo>
                    <a:pt x="451" y="65"/>
                    <a:pt x="362" y="0"/>
                    <a:pt x="2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5"/>
            <p:cNvSpPr/>
            <p:nvPr/>
          </p:nvSpPr>
          <p:spPr>
            <a:xfrm>
              <a:off x="991851" y="2636898"/>
              <a:ext cx="87024" cy="76363"/>
            </a:xfrm>
            <a:custGeom>
              <a:avLst/>
              <a:gdLst/>
              <a:ahLst/>
              <a:cxnLst/>
              <a:rect l="l" t="t" r="r" b="b"/>
              <a:pathLst>
                <a:path w="751" h="659" extrusionOk="0">
                  <a:moveTo>
                    <a:pt x="389" y="1"/>
                  </a:moveTo>
                  <a:cubicBezTo>
                    <a:pt x="352" y="1"/>
                    <a:pt x="313" y="7"/>
                    <a:pt x="275" y="20"/>
                  </a:cubicBezTo>
                  <a:cubicBezTo>
                    <a:pt x="96" y="79"/>
                    <a:pt x="1" y="258"/>
                    <a:pt x="60" y="437"/>
                  </a:cubicBezTo>
                  <a:cubicBezTo>
                    <a:pt x="107" y="577"/>
                    <a:pt x="242" y="658"/>
                    <a:pt x="372" y="658"/>
                  </a:cubicBezTo>
                  <a:cubicBezTo>
                    <a:pt x="408" y="658"/>
                    <a:pt x="444" y="652"/>
                    <a:pt x="477" y="639"/>
                  </a:cubicBezTo>
                  <a:cubicBezTo>
                    <a:pt x="656" y="580"/>
                    <a:pt x="751" y="401"/>
                    <a:pt x="691" y="222"/>
                  </a:cubicBezTo>
                  <a:cubicBezTo>
                    <a:pt x="645" y="82"/>
                    <a:pt x="525" y="1"/>
                    <a:pt x="3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5"/>
            <p:cNvSpPr/>
            <p:nvPr/>
          </p:nvSpPr>
          <p:spPr>
            <a:xfrm>
              <a:off x="1895571" y="2698196"/>
              <a:ext cx="30476" cy="26999"/>
            </a:xfrm>
            <a:custGeom>
              <a:avLst/>
              <a:gdLst/>
              <a:ahLst/>
              <a:cxnLst/>
              <a:rect l="l" t="t" r="r" b="b"/>
              <a:pathLst>
                <a:path w="263" h="233" extrusionOk="0">
                  <a:moveTo>
                    <a:pt x="119" y="1"/>
                  </a:moveTo>
                  <a:cubicBezTo>
                    <a:pt x="111" y="1"/>
                    <a:pt x="103" y="1"/>
                    <a:pt x="96" y="3"/>
                  </a:cubicBezTo>
                  <a:cubicBezTo>
                    <a:pt x="36" y="39"/>
                    <a:pt x="1" y="98"/>
                    <a:pt x="24" y="158"/>
                  </a:cubicBezTo>
                  <a:cubicBezTo>
                    <a:pt x="44" y="207"/>
                    <a:pt x="89" y="232"/>
                    <a:pt x="138" y="232"/>
                  </a:cubicBezTo>
                  <a:cubicBezTo>
                    <a:pt x="147" y="232"/>
                    <a:pt x="157" y="231"/>
                    <a:pt x="167" y="229"/>
                  </a:cubicBezTo>
                  <a:cubicBezTo>
                    <a:pt x="227" y="205"/>
                    <a:pt x="262" y="146"/>
                    <a:pt x="239" y="86"/>
                  </a:cubicBezTo>
                  <a:cubicBezTo>
                    <a:pt x="218" y="34"/>
                    <a:pt x="170" y="1"/>
                    <a:pt x="1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5"/>
            <p:cNvSpPr/>
            <p:nvPr/>
          </p:nvSpPr>
          <p:spPr>
            <a:xfrm>
              <a:off x="1778304" y="2660884"/>
              <a:ext cx="29085" cy="26884"/>
            </a:xfrm>
            <a:custGeom>
              <a:avLst/>
              <a:gdLst/>
              <a:ahLst/>
              <a:cxnLst/>
              <a:rect l="l" t="t" r="r" b="b"/>
              <a:pathLst>
                <a:path w="251" h="232" extrusionOk="0">
                  <a:moveTo>
                    <a:pt x="126" y="0"/>
                  </a:moveTo>
                  <a:cubicBezTo>
                    <a:pt x="116" y="0"/>
                    <a:pt x="106" y="1"/>
                    <a:pt x="96" y="3"/>
                  </a:cubicBezTo>
                  <a:cubicBezTo>
                    <a:pt x="36" y="15"/>
                    <a:pt x="0" y="87"/>
                    <a:pt x="12" y="146"/>
                  </a:cubicBezTo>
                  <a:cubicBezTo>
                    <a:pt x="33" y="198"/>
                    <a:pt x="90" y="232"/>
                    <a:pt x="144" y="232"/>
                  </a:cubicBezTo>
                  <a:cubicBezTo>
                    <a:pt x="152" y="232"/>
                    <a:pt x="159" y="231"/>
                    <a:pt x="167" y="230"/>
                  </a:cubicBezTo>
                  <a:cubicBezTo>
                    <a:pt x="227" y="206"/>
                    <a:pt x="251" y="134"/>
                    <a:pt x="239" y="75"/>
                  </a:cubicBezTo>
                  <a:cubicBezTo>
                    <a:pt x="229" y="25"/>
                    <a:pt x="177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5"/>
            <p:cNvSpPr/>
            <p:nvPr/>
          </p:nvSpPr>
          <p:spPr>
            <a:xfrm>
              <a:off x="1787922" y="2811639"/>
              <a:ext cx="48437" cy="43106"/>
            </a:xfrm>
            <a:custGeom>
              <a:avLst/>
              <a:gdLst/>
              <a:ahLst/>
              <a:cxnLst/>
              <a:rect l="l" t="t" r="r" b="b"/>
              <a:pathLst>
                <a:path w="418" h="372" extrusionOk="0">
                  <a:moveTo>
                    <a:pt x="206" y="0"/>
                  </a:moveTo>
                  <a:cubicBezTo>
                    <a:pt x="186" y="0"/>
                    <a:pt x="165" y="4"/>
                    <a:pt x="144" y="12"/>
                  </a:cubicBezTo>
                  <a:cubicBezTo>
                    <a:pt x="37" y="48"/>
                    <a:pt x="1" y="155"/>
                    <a:pt x="25" y="250"/>
                  </a:cubicBezTo>
                  <a:cubicBezTo>
                    <a:pt x="57" y="325"/>
                    <a:pt x="137" y="371"/>
                    <a:pt x="230" y="371"/>
                  </a:cubicBezTo>
                  <a:cubicBezTo>
                    <a:pt x="241" y="371"/>
                    <a:pt x="252" y="371"/>
                    <a:pt x="263" y="369"/>
                  </a:cubicBezTo>
                  <a:cubicBezTo>
                    <a:pt x="370" y="322"/>
                    <a:pt x="418" y="215"/>
                    <a:pt x="382" y="131"/>
                  </a:cubicBezTo>
                  <a:cubicBezTo>
                    <a:pt x="345" y="48"/>
                    <a:pt x="279" y="0"/>
                    <a:pt x="2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5"/>
            <p:cNvSpPr/>
            <p:nvPr/>
          </p:nvSpPr>
          <p:spPr>
            <a:xfrm>
              <a:off x="1223720" y="2776297"/>
              <a:ext cx="23523" cy="21901"/>
            </a:xfrm>
            <a:custGeom>
              <a:avLst/>
              <a:gdLst/>
              <a:ahLst/>
              <a:cxnLst/>
              <a:rect l="l" t="t" r="r" b="b"/>
              <a:pathLst>
                <a:path w="203" h="189" extrusionOk="0">
                  <a:moveTo>
                    <a:pt x="104" y="0"/>
                  </a:moveTo>
                  <a:cubicBezTo>
                    <a:pt x="93" y="0"/>
                    <a:pt x="82" y="2"/>
                    <a:pt x="72" y="8"/>
                  </a:cubicBezTo>
                  <a:cubicBezTo>
                    <a:pt x="24" y="19"/>
                    <a:pt x="0" y="79"/>
                    <a:pt x="12" y="127"/>
                  </a:cubicBezTo>
                  <a:cubicBezTo>
                    <a:pt x="22" y="158"/>
                    <a:pt x="68" y="189"/>
                    <a:pt x="111" y="189"/>
                  </a:cubicBezTo>
                  <a:cubicBezTo>
                    <a:pt x="118" y="189"/>
                    <a:pt x="125" y="188"/>
                    <a:pt x="131" y="186"/>
                  </a:cubicBezTo>
                  <a:cubicBezTo>
                    <a:pt x="179" y="162"/>
                    <a:pt x="203" y="103"/>
                    <a:pt x="191" y="67"/>
                  </a:cubicBezTo>
                  <a:cubicBezTo>
                    <a:pt x="181" y="30"/>
                    <a:pt x="143" y="0"/>
                    <a:pt x="1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5"/>
            <p:cNvSpPr/>
            <p:nvPr/>
          </p:nvSpPr>
          <p:spPr>
            <a:xfrm>
              <a:off x="1183627" y="2907006"/>
              <a:ext cx="15296" cy="13442"/>
            </a:xfrm>
            <a:custGeom>
              <a:avLst/>
              <a:gdLst/>
              <a:ahLst/>
              <a:cxnLst/>
              <a:rect l="l" t="t" r="r" b="b"/>
              <a:pathLst>
                <a:path w="132" h="116" extrusionOk="0">
                  <a:moveTo>
                    <a:pt x="72" y="1"/>
                  </a:moveTo>
                  <a:cubicBezTo>
                    <a:pt x="63" y="1"/>
                    <a:pt x="55" y="4"/>
                    <a:pt x="49" y="11"/>
                  </a:cubicBezTo>
                  <a:cubicBezTo>
                    <a:pt x="13" y="23"/>
                    <a:pt x="1" y="46"/>
                    <a:pt x="13" y="82"/>
                  </a:cubicBezTo>
                  <a:cubicBezTo>
                    <a:pt x="30" y="99"/>
                    <a:pt x="46" y="116"/>
                    <a:pt x="68" y="116"/>
                  </a:cubicBezTo>
                  <a:cubicBezTo>
                    <a:pt x="76" y="116"/>
                    <a:pt x="86" y="113"/>
                    <a:pt x="96" y="106"/>
                  </a:cubicBezTo>
                  <a:cubicBezTo>
                    <a:pt x="120" y="94"/>
                    <a:pt x="132" y="58"/>
                    <a:pt x="120" y="34"/>
                  </a:cubicBezTo>
                  <a:cubicBezTo>
                    <a:pt x="112" y="18"/>
                    <a:pt x="91" y="1"/>
                    <a:pt x="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5"/>
            <p:cNvSpPr/>
            <p:nvPr/>
          </p:nvSpPr>
          <p:spPr>
            <a:xfrm>
              <a:off x="1307846" y="2993218"/>
              <a:ext cx="12515" cy="11704"/>
            </a:xfrm>
            <a:custGeom>
              <a:avLst/>
              <a:gdLst/>
              <a:ahLst/>
              <a:cxnLst/>
              <a:rect l="l" t="t" r="r" b="b"/>
              <a:pathLst>
                <a:path w="108" h="101" extrusionOk="0">
                  <a:moveTo>
                    <a:pt x="67" y="0"/>
                  </a:moveTo>
                  <a:cubicBezTo>
                    <a:pt x="61" y="0"/>
                    <a:pt x="54" y="2"/>
                    <a:pt x="48" y="5"/>
                  </a:cubicBezTo>
                  <a:cubicBezTo>
                    <a:pt x="12" y="5"/>
                    <a:pt x="0" y="41"/>
                    <a:pt x="12" y="64"/>
                  </a:cubicBezTo>
                  <a:cubicBezTo>
                    <a:pt x="36" y="76"/>
                    <a:pt x="60" y="100"/>
                    <a:pt x="72" y="100"/>
                  </a:cubicBezTo>
                  <a:cubicBezTo>
                    <a:pt x="108" y="100"/>
                    <a:pt x="108" y="64"/>
                    <a:pt x="108" y="41"/>
                  </a:cubicBezTo>
                  <a:cubicBezTo>
                    <a:pt x="108" y="14"/>
                    <a:pt x="88" y="0"/>
                    <a:pt x="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5"/>
            <p:cNvSpPr/>
            <p:nvPr/>
          </p:nvSpPr>
          <p:spPr>
            <a:xfrm>
              <a:off x="1874829" y="3165294"/>
              <a:ext cx="34647" cy="30244"/>
            </a:xfrm>
            <a:custGeom>
              <a:avLst/>
              <a:gdLst/>
              <a:ahLst/>
              <a:cxnLst/>
              <a:rect l="l" t="t" r="r" b="b"/>
              <a:pathLst>
                <a:path w="299" h="261" extrusionOk="0">
                  <a:moveTo>
                    <a:pt x="155" y="1"/>
                  </a:moveTo>
                  <a:cubicBezTo>
                    <a:pt x="139" y="1"/>
                    <a:pt x="123" y="3"/>
                    <a:pt x="108" y="8"/>
                  </a:cubicBezTo>
                  <a:cubicBezTo>
                    <a:pt x="49" y="20"/>
                    <a:pt x="1" y="103"/>
                    <a:pt x="37" y="175"/>
                  </a:cubicBezTo>
                  <a:cubicBezTo>
                    <a:pt x="54" y="227"/>
                    <a:pt x="103" y="260"/>
                    <a:pt x="152" y="260"/>
                  </a:cubicBezTo>
                  <a:cubicBezTo>
                    <a:pt x="170" y="260"/>
                    <a:pt x="187" y="256"/>
                    <a:pt x="203" y="246"/>
                  </a:cubicBezTo>
                  <a:cubicBezTo>
                    <a:pt x="263" y="234"/>
                    <a:pt x="299" y="163"/>
                    <a:pt x="275" y="80"/>
                  </a:cubicBezTo>
                  <a:cubicBezTo>
                    <a:pt x="265" y="33"/>
                    <a:pt x="212" y="1"/>
                    <a:pt x="1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5"/>
            <p:cNvSpPr/>
            <p:nvPr/>
          </p:nvSpPr>
          <p:spPr>
            <a:xfrm>
              <a:off x="2072166" y="2942695"/>
              <a:ext cx="48437" cy="43454"/>
            </a:xfrm>
            <a:custGeom>
              <a:avLst/>
              <a:gdLst/>
              <a:ahLst/>
              <a:cxnLst/>
              <a:rect l="l" t="t" r="r" b="b"/>
              <a:pathLst>
                <a:path w="418" h="375" extrusionOk="0">
                  <a:moveTo>
                    <a:pt x="214" y="1"/>
                  </a:moveTo>
                  <a:cubicBezTo>
                    <a:pt x="191" y="1"/>
                    <a:pt x="167" y="4"/>
                    <a:pt x="143" y="12"/>
                  </a:cubicBezTo>
                  <a:cubicBezTo>
                    <a:pt x="48" y="36"/>
                    <a:pt x="1" y="143"/>
                    <a:pt x="24" y="250"/>
                  </a:cubicBezTo>
                  <a:cubicBezTo>
                    <a:pt x="65" y="321"/>
                    <a:pt x="148" y="375"/>
                    <a:pt x="223" y="375"/>
                  </a:cubicBezTo>
                  <a:cubicBezTo>
                    <a:pt x="237" y="375"/>
                    <a:pt x="250" y="373"/>
                    <a:pt x="262" y="369"/>
                  </a:cubicBezTo>
                  <a:cubicBezTo>
                    <a:pt x="370" y="334"/>
                    <a:pt x="417" y="238"/>
                    <a:pt x="382" y="131"/>
                  </a:cubicBezTo>
                  <a:cubicBezTo>
                    <a:pt x="363" y="48"/>
                    <a:pt x="294" y="1"/>
                    <a:pt x="2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5"/>
            <p:cNvSpPr/>
            <p:nvPr/>
          </p:nvSpPr>
          <p:spPr>
            <a:xfrm>
              <a:off x="2033580" y="3100519"/>
              <a:ext cx="30476" cy="26652"/>
            </a:xfrm>
            <a:custGeom>
              <a:avLst/>
              <a:gdLst/>
              <a:ahLst/>
              <a:cxnLst/>
              <a:rect l="l" t="t" r="r" b="b"/>
              <a:pathLst>
                <a:path w="263" h="230" extrusionOk="0">
                  <a:moveTo>
                    <a:pt x="133" y="0"/>
                  </a:moveTo>
                  <a:cubicBezTo>
                    <a:pt x="121" y="0"/>
                    <a:pt x="108" y="2"/>
                    <a:pt x="95" y="8"/>
                  </a:cubicBezTo>
                  <a:cubicBezTo>
                    <a:pt x="36" y="31"/>
                    <a:pt x="0" y="91"/>
                    <a:pt x="24" y="150"/>
                  </a:cubicBezTo>
                  <a:cubicBezTo>
                    <a:pt x="43" y="197"/>
                    <a:pt x="83" y="229"/>
                    <a:pt x="129" y="229"/>
                  </a:cubicBezTo>
                  <a:cubicBezTo>
                    <a:pt x="141" y="229"/>
                    <a:pt x="154" y="227"/>
                    <a:pt x="167" y="222"/>
                  </a:cubicBezTo>
                  <a:cubicBezTo>
                    <a:pt x="226" y="198"/>
                    <a:pt x="262" y="139"/>
                    <a:pt x="238" y="79"/>
                  </a:cubicBezTo>
                  <a:cubicBezTo>
                    <a:pt x="220" y="32"/>
                    <a:pt x="179" y="0"/>
                    <a:pt x="1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5"/>
            <p:cNvSpPr/>
            <p:nvPr/>
          </p:nvSpPr>
          <p:spPr>
            <a:xfrm>
              <a:off x="1856984" y="2986033"/>
              <a:ext cx="35922" cy="30708"/>
            </a:xfrm>
            <a:custGeom>
              <a:avLst/>
              <a:gdLst/>
              <a:ahLst/>
              <a:cxnLst/>
              <a:rect l="l" t="t" r="r" b="b"/>
              <a:pathLst>
                <a:path w="310" h="265" extrusionOk="0">
                  <a:moveTo>
                    <a:pt x="162" y="0"/>
                  </a:moveTo>
                  <a:cubicBezTo>
                    <a:pt x="148" y="0"/>
                    <a:pt x="134" y="2"/>
                    <a:pt x="119" y="7"/>
                  </a:cubicBezTo>
                  <a:cubicBezTo>
                    <a:pt x="36" y="19"/>
                    <a:pt x="0" y="103"/>
                    <a:pt x="24" y="174"/>
                  </a:cubicBezTo>
                  <a:cubicBezTo>
                    <a:pt x="52" y="231"/>
                    <a:pt x="103" y="265"/>
                    <a:pt x="152" y="265"/>
                  </a:cubicBezTo>
                  <a:cubicBezTo>
                    <a:pt x="165" y="265"/>
                    <a:pt x="178" y="262"/>
                    <a:pt x="191" y="257"/>
                  </a:cubicBezTo>
                  <a:cubicBezTo>
                    <a:pt x="262" y="245"/>
                    <a:pt x="310" y="174"/>
                    <a:pt x="274" y="103"/>
                  </a:cubicBezTo>
                  <a:cubicBezTo>
                    <a:pt x="264" y="36"/>
                    <a:pt x="217" y="0"/>
                    <a:pt x="1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5"/>
            <p:cNvSpPr/>
            <p:nvPr/>
          </p:nvSpPr>
          <p:spPr>
            <a:xfrm>
              <a:off x="747700" y="2904920"/>
              <a:ext cx="13905" cy="12167"/>
            </a:xfrm>
            <a:custGeom>
              <a:avLst/>
              <a:gdLst/>
              <a:ahLst/>
              <a:cxnLst/>
              <a:rect l="l" t="t" r="r" b="b"/>
              <a:pathLst>
                <a:path w="120" h="105" extrusionOk="0">
                  <a:moveTo>
                    <a:pt x="67" y="0"/>
                  </a:moveTo>
                  <a:cubicBezTo>
                    <a:pt x="61" y="0"/>
                    <a:pt x="54" y="2"/>
                    <a:pt x="48" y="5"/>
                  </a:cubicBezTo>
                  <a:cubicBezTo>
                    <a:pt x="12" y="5"/>
                    <a:pt x="1" y="41"/>
                    <a:pt x="12" y="64"/>
                  </a:cubicBezTo>
                  <a:cubicBezTo>
                    <a:pt x="12" y="91"/>
                    <a:pt x="32" y="105"/>
                    <a:pt x="53" y="105"/>
                  </a:cubicBezTo>
                  <a:cubicBezTo>
                    <a:pt x="59" y="105"/>
                    <a:pt x="66" y="103"/>
                    <a:pt x="72" y="100"/>
                  </a:cubicBezTo>
                  <a:cubicBezTo>
                    <a:pt x="108" y="100"/>
                    <a:pt x="120" y="64"/>
                    <a:pt x="108" y="41"/>
                  </a:cubicBezTo>
                  <a:cubicBezTo>
                    <a:pt x="108" y="14"/>
                    <a:pt x="88" y="0"/>
                    <a:pt x="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5"/>
            <p:cNvSpPr/>
            <p:nvPr/>
          </p:nvSpPr>
          <p:spPr>
            <a:xfrm>
              <a:off x="893936" y="2967029"/>
              <a:ext cx="15296" cy="13558"/>
            </a:xfrm>
            <a:custGeom>
              <a:avLst/>
              <a:gdLst/>
              <a:ahLst/>
              <a:cxnLst/>
              <a:rect l="l" t="t" r="r" b="b"/>
              <a:pathLst>
                <a:path w="132" h="117" extrusionOk="0">
                  <a:moveTo>
                    <a:pt x="68" y="0"/>
                  </a:moveTo>
                  <a:cubicBezTo>
                    <a:pt x="61" y="0"/>
                    <a:pt x="54" y="2"/>
                    <a:pt x="48" y="5"/>
                  </a:cubicBezTo>
                  <a:cubicBezTo>
                    <a:pt x="12" y="28"/>
                    <a:pt x="1" y="52"/>
                    <a:pt x="12" y="88"/>
                  </a:cubicBezTo>
                  <a:cubicBezTo>
                    <a:pt x="30" y="105"/>
                    <a:pt x="47" y="116"/>
                    <a:pt x="69" y="116"/>
                  </a:cubicBezTo>
                  <a:cubicBezTo>
                    <a:pt x="78" y="116"/>
                    <a:pt x="86" y="115"/>
                    <a:pt x="96" y="112"/>
                  </a:cubicBezTo>
                  <a:cubicBezTo>
                    <a:pt x="120" y="100"/>
                    <a:pt x="132" y="64"/>
                    <a:pt x="120" y="40"/>
                  </a:cubicBezTo>
                  <a:cubicBezTo>
                    <a:pt x="111" y="14"/>
                    <a:pt x="88" y="0"/>
                    <a:pt x="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5"/>
            <p:cNvSpPr/>
            <p:nvPr/>
          </p:nvSpPr>
          <p:spPr>
            <a:xfrm>
              <a:off x="1258135" y="3213614"/>
              <a:ext cx="37428" cy="32909"/>
            </a:xfrm>
            <a:custGeom>
              <a:avLst/>
              <a:gdLst/>
              <a:ahLst/>
              <a:cxnLst/>
              <a:rect l="l" t="t" r="r" b="b"/>
              <a:pathLst>
                <a:path w="323" h="284" extrusionOk="0">
                  <a:moveTo>
                    <a:pt x="163" y="1"/>
                  </a:moveTo>
                  <a:cubicBezTo>
                    <a:pt x="149" y="1"/>
                    <a:pt x="134" y="3"/>
                    <a:pt x="120" y="8"/>
                  </a:cubicBezTo>
                  <a:cubicBezTo>
                    <a:pt x="37" y="44"/>
                    <a:pt x="1" y="115"/>
                    <a:pt x="25" y="186"/>
                  </a:cubicBezTo>
                  <a:cubicBezTo>
                    <a:pt x="56" y="249"/>
                    <a:pt x="114" y="284"/>
                    <a:pt x="176" y="284"/>
                  </a:cubicBezTo>
                  <a:cubicBezTo>
                    <a:pt x="185" y="284"/>
                    <a:pt x="194" y="283"/>
                    <a:pt x="203" y="282"/>
                  </a:cubicBezTo>
                  <a:cubicBezTo>
                    <a:pt x="287" y="246"/>
                    <a:pt x="322" y="175"/>
                    <a:pt x="298" y="103"/>
                  </a:cubicBezTo>
                  <a:cubicBezTo>
                    <a:pt x="270" y="37"/>
                    <a:pt x="219" y="1"/>
                    <a:pt x="1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5"/>
            <p:cNvSpPr/>
            <p:nvPr/>
          </p:nvSpPr>
          <p:spPr>
            <a:xfrm>
              <a:off x="1070048" y="1105791"/>
              <a:ext cx="10916" cy="6717"/>
            </a:xfrm>
            <a:custGeom>
              <a:avLst/>
              <a:gdLst/>
              <a:ahLst/>
              <a:cxnLst/>
              <a:rect l="l" t="t" r="r" b="b"/>
              <a:pathLst>
                <a:path w="273" h="168" extrusionOk="0">
                  <a:moveTo>
                    <a:pt x="213" y="0"/>
                  </a:moveTo>
                  <a:cubicBezTo>
                    <a:pt x="203" y="0"/>
                    <a:pt x="194" y="3"/>
                    <a:pt x="185" y="8"/>
                  </a:cubicBezTo>
                  <a:cubicBezTo>
                    <a:pt x="166" y="20"/>
                    <a:pt x="177" y="46"/>
                    <a:pt x="194" y="46"/>
                  </a:cubicBezTo>
                  <a:cubicBezTo>
                    <a:pt x="197" y="46"/>
                    <a:pt x="201" y="45"/>
                    <a:pt x="205" y="43"/>
                  </a:cubicBezTo>
                  <a:lnTo>
                    <a:pt x="205" y="43"/>
                  </a:lnTo>
                  <a:cubicBezTo>
                    <a:pt x="168" y="65"/>
                    <a:pt x="175" y="78"/>
                    <a:pt x="133" y="87"/>
                  </a:cubicBezTo>
                  <a:cubicBezTo>
                    <a:pt x="129" y="88"/>
                    <a:pt x="125" y="88"/>
                    <a:pt x="122" y="88"/>
                  </a:cubicBezTo>
                  <a:cubicBezTo>
                    <a:pt x="110" y="88"/>
                    <a:pt x="98" y="85"/>
                    <a:pt x="86" y="85"/>
                  </a:cubicBezTo>
                  <a:cubicBezTo>
                    <a:pt x="81" y="85"/>
                    <a:pt x="76" y="85"/>
                    <a:pt x="70" y="87"/>
                  </a:cubicBezTo>
                  <a:cubicBezTo>
                    <a:pt x="47" y="93"/>
                    <a:pt x="27" y="104"/>
                    <a:pt x="13" y="121"/>
                  </a:cubicBezTo>
                  <a:cubicBezTo>
                    <a:pt x="1" y="135"/>
                    <a:pt x="13" y="152"/>
                    <a:pt x="27" y="152"/>
                  </a:cubicBezTo>
                  <a:cubicBezTo>
                    <a:pt x="31" y="152"/>
                    <a:pt x="35" y="151"/>
                    <a:pt x="39" y="147"/>
                  </a:cubicBezTo>
                  <a:cubicBezTo>
                    <a:pt x="88" y="100"/>
                    <a:pt x="261" y="167"/>
                    <a:pt x="270" y="62"/>
                  </a:cubicBezTo>
                  <a:cubicBezTo>
                    <a:pt x="273" y="27"/>
                    <a:pt x="244" y="0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5"/>
            <p:cNvSpPr/>
            <p:nvPr/>
          </p:nvSpPr>
          <p:spPr>
            <a:xfrm>
              <a:off x="1836429" y="3587752"/>
              <a:ext cx="8077" cy="12115"/>
            </a:xfrm>
            <a:custGeom>
              <a:avLst/>
              <a:gdLst/>
              <a:ahLst/>
              <a:cxnLst/>
              <a:rect l="l" t="t" r="r" b="b"/>
              <a:pathLst>
                <a:path w="202" h="303" extrusionOk="0">
                  <a:moveTo>
                    <a:pt x="2" y="1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62" y="94"/>
                    <a:pt x="121" y="188"/>
                    <a:pt x="181" y="282"/>
                  </a:cubicBezTo>
                  <a:cubicBezTo>
                    <a:pt x="187" y="289"/>
                    <a:pt x="194" y="296"/>
                    <a:pt x="201" y="303"/>
                  </a:cubicBezTo>
                  <a:cubicBezTo>
                    <a:pt x="67" y="81"/>
                    <a:pt x="10" y="1"/>
                    <a:pt x="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5"/>
            <p:cNvSpPr/>
            <p:nvPr/>
          </p:nvSpPr>
          <p:spPr>
            <a:xfrm>
              <a:off x="3489951" y="2822527"/>
              <a:ext cx="5398" cy="15714"/>
            </a:xfrm>
            <a:custGeom>
              <a:avLst/>
              <a:gdLst/>
              <a:ahLst/>
              <a:cxnLst/>
              <a:rect l="l" t="t" r="r" b="b"/>
              <a:pathLst>
                <a:path w="135" h="393" extrusionOk="0">
                  <a:moveTo>
                    <a:pt x="3" y="1"/>
                  </a:moveTo>
                  <a:cubicBezTo>
                    <a:pt x="1" y="1"/>
                    <a:pt x="3" y="17"/>
                    <a:pt x="10" y="43"/>
                  </a:cubicBezTo>
                  <a:cubicBezTo>
                    <a:pt x="53" y="157"/>
                    <a:pt x="95" y="270"/>
                    <a:pt x="132" y="386"/>
                  </a:cubicBezTo>
                  <a:cubicBezTo>
                    <a:pt x="132" y="388"/>
                    <a:pt x="133" y="389"/>
                    <a:pt x="135" y="392"/>
                  </a:cubicBezTo>
                  <a:cubicBezTo>
                    <a:pt x="45" y="100"/>
                    <a:pt x="8" y="1"/>
                    <a:pt x="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1" name="Google Shape;381;p5"/>
          <p:cNvGrpSpPr/>
          <p:nvPr/>
        </p:nvGrpSpPr>
        <p:grpSpPr>
          <a:xfrm>
            <a:off x="7501035" y="-176854"/>
            <a:ext cx="2297285" cy="2576239"/>
            <a:chOff x="1322175" y="2535550"/>
            <a:chExt cx="1018300" cy="1141950"/>
          </a:xfrm>
        </p:grpSpPr>
        <p:sp>
          <p:nvSpPr>
            <p:cNvPr id="382" name="Google Shape;382;p5"/>
            <p:cNvSpPr/>
            <p:nvPr/>
          </p:nvSpPr>
          <p:spPr>
            <a:xfrm>
              <a:off x="1531125" y="2654625"/>
              <a:ext cx="809350" cy="916200"/>
            </a:xfrm>
            <a:custGeom>
              <a:avLst/>
              <a:gdLst/>
              <a:ahLst/>
              <a:cxnLst/>
              <a:rect l="l" t="t" r="r" b="b"/>
              <a:pathLst>
                <a:path w="32374" h="36648" extrusionOk="0">
                  <a:moveTo>
                    <a:pt x="19027" y="0"/>
                  </a:moveTo>
                  <a:lnTo>
                    <a:pt x="1" y="27373"/>
                  </a:lnTo>
                  <a:lnTo>
                    <a:pt x="13348" y="36648"/>
                  </a:lnTo>
                  <a:lnTo>
                    <a:pt x="32374" y="9275"/>
                  </a:lnTo>
                  <a:lnTo>
                    <a:pt x="1902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5"/>
            <p:cNvSpPr/>
            <p:nvPr/>
          </p:nvSpPr>
          <p:spPr>
            <a:xfrm>
              <a:off x="1530825" y="3277925"/>
              <a:ext cx="376275" cy="293200"/>
            </a:xfrm>
            <a:custGeom>
              <a:avLst/>
              <a:gdLst/>
              <a:ahLst/>
              <a:cxnLst/>
              <a:rect l="l" t="t" r="r" b="b"/>
              <a:pathLst>
                <a:path w="15051" h="11728" extrusionOk="0">
                  <a:moveTo>
                    <a:pt x="1703" y="0"/>
                  </a:moveTo>
                  <a:lnTo>
                    <a:pt x="1" y="2453"/>
                  </a:lnTo>
                  <a:lnTo>
                    <a:pt x="13348" y="11728"/>
                  </a:lnTo>
                  <a:lnTo>
                    <a:pt x="15050" y="9263"/>
                  </a:lnTo>
                  <a:lnTo>
                    <a:pt x="1703" y="0"/>
                  </a:lnTo>
                  <a:close/>
                </a:path>
              </a:pathLst>
            </a:custGeom>
            <a:solidFill>
              <a:srgbClr val="AED2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5"/>
            <p:cNvSpPr/>
            <p:nvPr/>
          </p:nvSpPr>
          <p:spPr>
            <a:xfrm>
              <a:off x="1614775" y="3157375"/>
              <a:ext cx="376250" cy="293500"/>
            </a:xfrm>
            <a:custGeom>
              <a:avLst/>
              <a:gdLst/>
              <a:ahLst/>
              <a:cxnLst/>
              <a:rect l="l" t="t" r="r" b="b"/>
              <a:pathLst>
                <a:path w="15050" h="11740" extrusionOk="0">
                  <a:moveTo>
                    <a:pt x="1703" y="0"/>
                  </a:moveTo>
                  <a:lnTo>
                    <a:pt x="0" y="2465"/>
                  </a:lnTo>
                  <a:lnTo>
                    <a:pt x="13347" y="11740"/>
                  </a:lnTo>
                  <a:lnTo>
                    <a:pt x="15050" y="9275"/>
                  </a:lnTo>
                  <a:lnTo>
                    <a:pt x="1703" y="0"/>
                  </a:lnTo>
                  <a:close/>
                </a:path>
              </a:pathLst>
            </a:custGeom>
            <a:solidFill>
              <a:srgbClr val="AED2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5"/>
            <p:cNvSpPr/>
            <p:nvPr/>
          </p:nvSpPr>
          <p:spPr>
            <a:xfrm>
              <a:off x="1698425" y="3036825"/>
              <a:ext cx="376250" cy="293500"/>
            </a:xfrm>
            <a:custGeom>
              <a:avLst/>
              <a:gdLst/>
              <a:ahLst/>
              <a:cxnLst/>
              <a:rect l="l" t="t" r="r" b="b"/>
              <a:pathLst>
                <a:path w="15050" h="11740" extrusionOk="0">
                  <a:moveTo>
                    <a:pt x="1703" y="0"/>
                  </a:moveTo>
                  <a:lnTo>
                    <a:pt x="0" y="2465"/>
                  </a:lnTo>
                  <a:lnTo>
                    <a:pt x="13347" y="11740"/>
                  </a:lnTo>
                  <a:lnTo>
                    <a:pt x="15050" y="9275"/>
                  </a:lnTo>
                  <a:lnTo>
                    <a:pt x="1703" y="0"/>
                  </a:lnTo>
                  <a:close/>
                </a:path>
              </a:pathLst>
            </a:custGeom>
            <a:solidFill>
              <a:srgbClr val="AED2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5"/>
            <p:cNvSpPr/>
            <p:nvPr/>
          </p:nvSpPr>
          <p:spPr>
            <a:xfrm>
              <a:off x="1781750" y="2916550"/>
              <a:ext cx="376575" cy="293225"/>
            </a:xfrm>
            <a:custGeom>
              <a:avLst/>
              <a:gdLst/>
              <a:ahLst/>
              <a:cxnLst/>
              <a:rect l="l" t="t" r="r" b="b"/>
              <a:pathLst>
                <a:path w="15063" h="11729" extrusionOk="0">
                  <a:moveTo>
                    <a:pt x="1715" y="1"/>
                  </a:moveTo>
                  <a:lnTo>
                    <a:pt x="1" y="2454"/>
                  </a:lnTo>
                  <a:lnTo>
                    <a:pt x="13348" y="11729"/>
                  </a:lnTo>
                  <a:lnTo>
                    <a:pt x="15062" y="9264"/>
                  </a:lnTo>
                  <a:lnTo>
                    <a:pt x="1715" y="1"/>
                  </a:lnTo>
                  <a:close/>
                </a:path>
              </a:pathLst>
            </a:custGeom>
            <a:solidFill>
              <a:srgbClr val="AED2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5"/>
            <p:cNvSpPr/>
            <p:nvPr/>
          </p:nvSpPr>
          <p:spPr>
            <a:xfrm>
              <a:off x="1865700" y="2796000"/>
              <a:ext cx="376550" cy="293525"/>
            </a:xfrm>
            <a:custGeom>
              <a:avLst/>
              <a:gdLst/>
              <a:ahLst/>
              <a:cxnLst/>
              <a:rect l="l" t="t" r="r" b="b"/>
              <a:pathLst>
                <a:path w="15062" h="11741" extrusionOk="0">
                  <a:moveTo>
                    <a:pt x="1715" y="1"/>
                  </a:moveTo>
                  <a:lnTo>
                    <a:pt x="0" y="2465"/>
                  </a:lnTo>
                  <a:lnTo>
                    <a:pt x="13347" y="11740"/>
                  </a:lnTo>
                  <a:lnTo>
                    <a:pt x="15062" y="9276"/>
                  </a:lnTo>
                  <a:lnTo>
                    <a:pt x="1715" y="1"/>
                  </a:lnTo>
                  <a:close/>
                </a:path>
              </a:pathLst>
            </a:custGeom>
            <a:solidFill>
              <a:srgbClr val="AED2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5"/>
            <p:cNvSpPr/>
            <p:nvPr/>
          </p:nvSpPr>
          <p:spPr>
            <a:xfrm>
              <a:off x="1949350" y="2675450"/>
              <a:ext cx="376250" cy="293525"/>
            </a:xfrm>
            <a:custGeom>
              <a:avLst/>
              <a:gdLst/>
              <a:ahLst/>
              <a:cxnLst/>
              <a:rect l="l" t="t" r="r" b="b"/>
              <a:pathLst>
                <a:path w="15050" h="11741" extrusionOk="0">
                  <a:moveTo>
                    <a:pt x="1703" y="1"/>
                  </a:moveTo>
                  <a:lnTo>
                    <a:pt x="0" y="2465"/>
                  </a:lnTo>
                  <a:lnTo>
                    <a:pt x="13347" y="11740"/>
                  </a:lnTo>
                  <a:lnTo>
                    <a:pt x="15050" y="9276"/>
                  </a:lnTo>
                  <a:lnTo>
                    <a:pt x="1703" y="1"/>
                  </a:lnTo>
                  <a:close/>
                </a:path>
              </a:pathLst>
            </a:custGeom>
            <a:solidFill>
              <a:srgbClr val="AED2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5"/>
            <p:cNvSpPr/>
            <p:nvPr/>
          </p:nvSpPr>
          <p:spPr>
            <a:xfrm>
              <a:off x="1322175" y="2535550"/>
              <a:ext cx="755175" cy="766800"/>
            </a:xfrm>
            <a:custGeom>
              <a:avLst/>
              <a:gdLst/>
              <a:ahLst/>
              <a:cxnLst/>
              <a:rect l="l" t="t" r="r" b="b"/>
              <a:pathLst>
                <a:path w="30207" h="30672" extrusionOk="0">
                  <a:moveTo>
                    <a:pt x="16776" y="1"/>
                  </a:moveTo>
                  <a:lnTo>
                    <a:pt x="7454" y="1954"/>
                  </a:lnTo>
                  <a:lnTo>
                    <a:pt x="1036" y="9002"/>
                  </a:lnTo>
                  <a:lnTo>
                    <a:pt x="1" y="18479"/>
                  </a:lnTo>
                  <a:lnTo>
                    <a:pt x="4739" y="26754"/>
                  </a:lnTo>
                  <a:lnTo>
                    <a:pt x="13431" y="30671"/>
                  </a:lnTo>
                  <a:lnTo>
                    <a:pt x="22765" y="28719"/>
                  </a:lnTo>
                  <a:lnTo>
                    <a:pt x="29183" y="21670"/>
                  </a:lnTo>
                  <a:lnTo>
                    <a:pt x="30207" y="12181"/>
                  </a:lnTo>
                  <a:lnTo>
                    <a:pt x="25468" y="3918"/>
                  </a:lnTo>
                  <a:lnTo>
                    <a:pt x="1677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76200" dir="360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5"/>
            <p:cNvSpPr/>
            <p:nvPr/>
          </p:nvSpPr>
          <p:spPr>
            <a:xfrm>
              <a:off x="1699900" y="2536150"/>
              <a:ext cx="257200" cy="383125"/>
            </a:xfrm>
            <a:custGeom>
              <a:avLst/>
              <a:gdLst/>
              <a:ahLst/>
              <a:cxnLst/>
              <a:rect l="l" t="t" r="r" b="b"/>
              <a:pathLst>
                <a:path w="10288" h="15325" extrusionOk="0">
                  <a:moveTo>
                    <a:pt x="1751" y="1"/>
                  </a:moveTo>
                  <a:lnTo>
                    <a:pt x="1" y="15324"/>
                  </a:lnTo>
                  <a:lnTo>
                    <a:pt x="10288" y="3858"/>
                  </a:lnTo>
                  <a:lnTo>
                    <a:pt x="17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5"/>
            <p:cNvSpPr/>
            <p:nvPr/>
          </p:nvSpPr>
          <p:spPr>
            <a:xfrm>
              <a:off x="1349550" y="2585875"/>
              <a:ext cx="350375" cy="333400"/>
            </a:xfrm>
            <a:custGeom>
              <a:avLst/>
              <a:gdLst/>
              <a:ahLst/>
              <a:cxnLst/>
              <a:rect l="l" t="t" r="r" b="b"/>
              <a:pathLst>
                <a:path w="14015" h="13336" extrusionOk="0">
                  <a:moveTo>
                    <a:pt x="6299" y="0"/>
                  </a:moveTo>
                  <a:lnTo>
                    <a:pt x="1" y="6929"/>
                  </a:lnTo>
                  <a:lnTo>
                    <a:pt x="14015" y="13335"/>
                  </a:lnTo>
                  <a:lnTo>
                    <a:pt x="62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5"/>
            <p:cNvSpPr/>
            <p:nvPr/>
          </p:nvSpPr>
          <p:spPr>
            <a:xfrm>
              <a:off x="1323075" y="2919250"/>
              <a:ext cx="376850" cy="283675"/>
            </a:xfrm>
            <a:custGeom>
              <a:avLst/>
              <a:gdLst/>
              <a:ahLst/>
              <a:cxnLst/>
              <a:rect l="l" t="t" r="r" b="b"/>
              <a:pathLst>
                <a:path w="15074" h="11347" extrusionOk="0">
                  <a:moveTo>
                    <a:pt x="15074" y="0"/>
                  </a:moveTo>
                  <a:lnTo>
                    <a:pt x="0" y="3215"/>
                  </a:lnTo>
                  <a:lnTo>
                    <a:pt x="4656" y="11347"/>
                  </a:lnTo>
                  <a:lnTo>
                    <a:pt x="1507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5"/>
            <p:cNvSpPr/>
            <p:nvPr/>
          </p:nvSpPr>
          <p:spPr>
            <a:xfrm>
              <a:off x="1659725" y="2919250"/>
              <a:ext cx="229800" cy="382800"/>
            </a:xfrm>
            <a:custGeom>
              <a:avLst/>
              <a:gdLst/>
              <a:ahLst/>
              <a:cxnLst/>
              <a:rect l="l" t="t" r="r" b="b"/>
              <a:pathLst>
                <a:path w="9192" h="15312" extrusionOk="0">
                  <a:moveTo>
                    <a:pt x="1608" y="0"/>
                  </a:moveTo>
                  <a:lnTo>
                    <a:pt x="0" y="15311"/>
                  </a:lnTo>
                  <a:lnTo>
                    <a:pt x="0" y="15311"/>
                  </a:lnTo>
                  <a:lnTo>
                    <a:pt x="9192" y="13395"/>
                  </a:lnTo>
                  <a:lnTo>
                    <a:pt x="160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5"/>
            <p:cNvSpPr/>
            <p:nvPr/>
          </p:nvSpPr>
          <p:spPr>
            <a:xfrm>
              <a:off x="1699900" y="2842150"/>
              <a:ext cx="377450" cy="232775"/>
            </a:xfrm>
            <a:custGeom>
              <a:avLst/>
              <a:gdLst/>
              <a:ahLst/>
              <a:cxnLst/>
              <a:rect l="l" t="t" r="r" b="b"/>
              <a:pathLst>
                <a:path w="15098" h="9311" extrusionOk="0">
                  <a:moveTo>
                    <a:pt x="15098" y="0"/>
                  </a:moveTo>
                  <a:lnTo>
                    <a:pt x="1" y="3084"/>
                  </a:lnTo>
                  <a:lnTo>
                    <a:pt x="14074" y="9311"/>
                  </a:lnTo>
                  <a:lnTo>
                    <a:pt x="1509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5"/>
            <p:cNvSpPr/>
            <p:nvPr/>
          </p:nvSpPr>
          <p:spPr>
            <a:xfrm>
              <a:off x="1675200" y="3444650"/>
              <a:ext cx="90450" cy="183050"/>
            </a:xfrm>
            <a:custGeom>
              <a:avLst/>
              <a:gdLst/>
              <a:ahLst/>
              <a:cxnLst/>
              <a:rect l="l" t="t" r="r" b="b"/>
              <a:pathLst>
                <a:path w="3618" h="7322" extrusionOk="0">
                  <a:moveTo>
                    <a:pt x="2031" y="0"/>
                  </a:moveTo>
                  <a:cubicBezTo>
                    <a:pt x="1964" y="0"/>
                    <a:pt x="1895" y="4"/>
                    <a:pt x="1822" y="10"/>
                  </a:cubicBezTo>
                  <a:cubicBezTo>
                    <a:pt x="0" y="189"/>
                    <a:pt x="393" y="2558"/>
                    <a:pt x="596" y="3642"/>
                  </a:cubicBezTo>
                  <a:cubicBezTo>
                    <a:pt x="727" y="4678"/>
                    <a:pt x="798" y="5487"/>
                    <a:pt x="1001" y="6440"/>
                  </a:cubicBezTo>
                  <a:cubicBezTo>
                    <a:pt x="1120" y="6976"/>
                    <a:pt x="1512" y="7285"/>
                    <a:pt x="2167" y="7321"/>
                  </a:cubicBezTo>
                  <a:cubicBezTo>
                    <a:pt x="2179" y="7321"/>
                    <a:pt x="2191" y="7321"/>
                    <a:pt x="2202" y="7321"/>
                  </a:cubicBezTo>
                  <a:cubicBezTo>
                    <a:pt x="2694" y="7321"/>
                    <a:pt x="3005" y="7072"/>
                    <a:pt x="3179" y="6618"/>
                  </a:cubicBezTo>
                  <a:cubicBezTo>
                    <a:pt x="3358" y="6166"/>
                    <a:pt x="3334" y="5797"/>
                    <a:pt x="3358" y="5333"/>
                  </a:cubicBezTo>
                  <a:cubicBezTo>
                    <a:pt x="3406" y="4535"/>
                    <a:pt x="3453" y="3749"/>
                    <a:pt x="3453" y="2939"/>
                  </a:cubicBezTo>
                  <a:cubicBezTo>
                    <a:pt x="3453" y="1854"/>
                    <a:pt x="3618" y="0"/>
                    <a:pt x="2031" y="0"/>
                  </a:cubicBezTo>
                  <a:close/>
                </a:path>
              </a:pathLst>
            </a:custGeom>
            <a:solidFill>
              <a:srgbClr val="5F1B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5"/>
            <p:cNvSpPr/>
            <p:nvPr/>
          </p:nvSpPr>
          <p:spPr>
            <a:xfrm>
              <a:off x="1723725" y="3464550"/>
              <a:ext cx="36625" cy="68475"/>
            </a:xfrm>
            <a:custGeom>
              <a:avLst/>
              <a:gdLst/>
              <a:ahLst/>
              <a:cxnLst/>
              <a:rect l="l" t="t" r="r" b="b"/>
              <a:pathLst>
                <a:path w="1465" h="2739" extrusionOk="0">
                  <a:moveTo>
                    <a:pt x="232" y="1"/>
                  </a:moveTo>
                  <a:cubicBezTo>
                    <a:pt x="138" y="1"/>
                    <a:pt x="55" y="21"/>
                    <a:pt x="0" y="72"/>
                  </a:cubicBezTo>
                  <a:cubicBezTo>
                    <a:pt x="822" y="488"/>
                    <a:pt x="1191" y="1858"/>
                    <a:pt x="1334" y="2739"/>
                  </a:cubicBezTo>
                  <a:cubicBezTo>
                    <a:pt x="1417" y="1786"/>
                    <a:pt x="1465" y="1286"/>
                    <a:pt x="1155" y="691"/>
                  </a:cubicBezTo>
                  <a:cubicBezTo>
                    <a:pt x="1095" y="584"/>
                    <a:pt x="810" y="179"/>
                    <a:pt x="703" y="119"/>
                  </a:cubicBezTo>
                  <a:cubicBezTo>
                    <a:pt x="563" y="53"/>
                    <a:pt x="383" y="1"/>
                    <a:pt x="232" y="1"/>
                  </a:cubicBezTo>
                  <a:close/>
                </a:path>
              </a:pathLst>
            </a:custGeom>
            <a:solidFill>
              <a:srgbClr val="FFC9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5"/>
            <p:cNvSpPr/>
            <p:nvPr/>
          </p:nvSpPr>
          <p:spPr>
            <a:xfrm>
              <a:off x="1688600" y="3464550"/>
              <a:ext cx="36325" cy="68475"/>
            </a:xfrm>
            <a:custGeom>
              <a:avLst/>
              <a:gdLst/>
              <a:ahLst/>
              <a:cxnLst/>
              <a:rect l="l" t="t" r="r" b="b"/>
              <a:pathLst>
                <a:path w="1453" h="2739" extrusionOk="0">
                  <a:moveTo>
                    <a:pt x="1226" y="1"/>
                  </a:moveTo>
                  <a:cubicBezTo>
                    <a:pt x="1074" y="1"/>
                    <a:pt x="890" y="53"/>
                    <a:pt x="750" y="119"/>
                  </a:cubicBezTo>
                  <a:cubicBezTo>
                    <a:pt x="655" y="179"/>
                    <a:pt x="369" y="584"/>
                    <a:pt x="310" y="691"/>
                  </a:cubicBezTo>
                  <a:cubicBezTo>
                    <a:pt x="0" y="1286"/>
                    <a:pt x="36" y="1786"/>
                    <a:pt x="131" y="2739"/>
                  </a:cubicBezTo>
                  <a:cubicBezTo>
                    <a:pt x="262" y="1858"/>
                    <a:pt x="631" y="488"/>
                    <a:pt x="1453" y="72"/>
                  </a:cubicBezTo>
                  <a:cubicBezTo>
                    <a:pt x="1402" y="21"/>
                    <a:pt x="1320" y="1"/>
                    <a:pt x="1226" y="1"/>
                  </a:cubicBezTo>
                  <a:close/>
                </a:path>
              </a:pathLst>
            </a:custGeom>
            <a:solidFill>
              <a:srgbClr val="FFC9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5"/>
            <p:cNvSpPr/>
            <p:nvPr/>
          </p:nvSpPr>
          <p:spPr>
            <a:xfrm>
              <a:off x="1780275" y="3497675"/>
              <a:ext cx="109850" cy="179825"/>
            </a:xfrm>
            <a:custGeom>
              <a:avLst/>
              <a:gdLst/>
              <a:ahLst/>
              <a:cxnLst/>
              <a:rect l="l" t="t" r="r" b="b"/>
              <a:pathLst>
                <a:path w="4394" h="7193" extrusionOk="0">
                  <a:moveTo>
                    <a:pt x="2129" y="0"/>
                  </a:moveTo>
                  <a:cubicBezTo>
                    <a:pt x="873" y="0"/>
                    <a:pt x="692" y="1667"/>
                    <a:pt x="512" y="2664"/>
                  </a:cubicBezTo>
                  <a:cubicBezTo>
                    <a:pt x="357" y="3473"/>
                    <a:pt x="262" y="4247"/>
                    <a:pt x="155" y="5033"/>
                  </a:cubicBezTo>
                  <a:cubicBezTo>
                    <a:pt x="96" y="5498"/>
                    <a:pt x="0" y="5855"/>
                    <a:pt x="96" y="6307"/>
                  </a:cubicBezTo>
                  <a:cubicBezTo>
                    <a:pt x="179" y="6783"/>
                    <a:pt x="465" y="7105"/>
                    <a:pt x="953" y="7176"/>
                  </a:cubicBezTo>
                  <a:cubicBezTo>
                    <a:pt x="1037" y="7187"/>
                    <a:pt x="1118" y="7193"/>
                    <a:pt x="1196" y="7193"/>
                  </a:cubicBezTo>
                  <a:cubicBezTo>
                    <a:pt x="1710" y="7193"/>
                    <a:pt x="2076" y="6956"/>
                    <a:pt x="2262" y="6521"/>
                  </a:cubicBezTo>
                  <a:cubicBezTo>
                    <a:pt x="2655" y="5640"/>
                    <a:pt x="2858" y="4866"/>
                    <a:pt x="3191" y="3866"/>
                  </a:cubicBezTo>
                  <a:cubicBezTo>
                    <a:pt x="3572" y="2842"/>
                    <a:pt x="4394" y="580"/>
                    <a:pt x="2643" y="80"/>
                  </a:cubicBezTo>
                  <a:cubicBezTo>
                    <a:pt x="2454" y="25"/>
                    <a:pt x="2284" y="0"/>
                    <a:pt x="2129" y="0"/>
                  </a:cubicBezTo>
                  <a:close/>
                </a:path>
              </a:pathLst>
            </a:custGeom>
            <a:solidFill>
              <a:srgbClr val="5F1B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5"/>
            <p:cNvSpPr/>
            <p:nvPr/>
          </p:nvSpPr>
          <p:spPr>
            <a:xfrm>
              <a:off x="1794850" y="3517275"/>
              <a:ext cx="44675" cy="62775"/>
            </a:xfrm>
            <a:custGeom>
              <a:avLst/>
              <a:gdLst/>
              <a:ahLst/>
              <a:cxnLst/>
              <a:rect l="l" t="t" r="r" b="b"/>
              <a:pathLst>
                <a:path w="1787" h="2511" extrusionOk="0">
                  <a:moveTo>
                    <a:pt x="1410" y="0"/>
                  </a:moveTo>
                  <a:cubicBezTo>
                    <a:pt x="1301" y="0"/>
                    <a:pt x="1188" y="17"/>
                    <a:pt x="1096" y="46"/>
                  </a:cubicBezTo>
                  <a:cubicBezTo>
                    <a:pt x="977" y="82"/>
                    <a:pt x="644" y="427"/>
                    <a:pt x="548" y="523"/>
                  </a:cubicBezTo>
                  <a:cubicBezTo>
                    <a:pt x="132" y="1034"/>
                    <a:pt x="72" y="1535"/>
                    <a:pt x="1" y="2511"/>
                  </a:cubicBezTo>
                  <a:cubicBezTo>
                    <a:pt x="298" y="1677"/>
                    <a:pt x="906" y="392"/>
                    <a:pt x="1787" y="130"/>
                  </a:cubicBezTo>
                  <a:cubicBezTo>
                    <a:pt x="1723" y="37"/>
                    <a:pt x="1570" y="0"/>
                    <a:pt x="1410" y="0"/>
                  </a:cubicBezTo>
                  <a:close/>
                </a:path>
              </a:pathLst>
            </a:custGeom>
            <a:solidFill>
              <a:srgbClr val="FFC9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5"/>
            <p:cNvSpPr/>
            <p:nvPr/>
          </p:nvSpPr>
          <p:spPr>
            <a:xfrm>
              <a:off x="1838900" y="3519350"/>
              <a:ext cx="30100" cy="72625"/>
            </a:xfrm>
            <a:custGeom>
              <a:avLst/>
              <a:gdLst/>
              <a:ahLst/>
              <a:cxnLst/>
              <a:rect l="l" t="t" r="r" b="b"/>
              <a:pathLst>
                <a:path w="1204" h="2905" extrusionOk="0">
                  <a:moveTo>
                    <a:pt x="136" y="1"/>
                  </a:moveTo>
                  <a:cubicBezTo>
                    <a:pt x="83" y="1"/>
                    <a:pt x="36" y="11"/>
                    <a:pt x="1" y="35"/>
                  </a:cubicBezTo>
                  <a:cubicBezTo>
                    <a:pt x="715" y="606"/>
                    <a:pt x="834" y="2011"/>
                    <a:pt x="799" y="2904"/>
                  </a:cubicBezTo>
                  <a:cubicBezTo>
                    <a:pt x="1072" y="1975"/>
                    <a:pt x="1203" y="1475"/>
                    <a:pt x="1013" y="856"/>
                  </a:cubicBezTo>
                  <a:cubicBezTo>
                    <a:pt x="965" y="737"/>
                    <a:pt x="775" y="297"/>
                    <a:pt x="668" y="225"/>
                  </a:cubicBezTo>
                  <a:cubicBezTo>
                    <a:pt x="524" y="99"/>
                    <a:pt x="299" y="1"/>
                    <a:pt x="136" y="1"/>
                  </a:cubicBezTo>
                  <a:close/>
                </a:path>
              </a:pathLst>
            </a:custGeom>
            <a:solidFill>
              <a:srgbClr val="FFC9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1" name="Google Shape;401;p5"/>
          <p:cNvGrpSpPr/>
          <p:nvPr/>
        </p:nvGrpSpPr>
        <p:grpSpPr>
          <a:xfrm flipH="1">
            <a:off x="54" y="4225918"/>
            <a:ext cx="4106951" cy="917201"/>
            <a:chOff x="1321202" y="3526247"/>
            <a:chExt cx="7822763" cy="1617068"/>
          </a:xfrm>
        </p:grpSpPr>
        <p:sp>
          <p:nvSpPr>
            <p:cNvPr id="402" name="Google Shape;402;p5"/>
            <p:cNvSpPr/>
            <p:nvPr/>
          </p:nvSpPr>
          <p:spPr>
            <a:xfrm>
              <a:off x="1321202" y="3526247"/>
              <a:ext cx="7822725" cy="1613015"/>
            </a:xfrm>
            <a:custGeom>
              <a:avLst/>
              <a:gdLst/>
              <a:ahLst/>
              <a:cxnLst/>
              <a:rect l="l" t="t" r="r" b="b"/>
              <a:pathLst>
                <a:path w="67462" h="13920" extrusionOk="0">
                  <a:moveTo>
                    <a:pt x="60681" y="1"/>
                  </a:moveTo>
                  <a:cubicBezTo>
                    <a:pt x="58623" y="1"/>
                    <a:pt x="56591" y="352"/>
                    <a:pt x="54936" y="1179"/>
                  </a:cubicBezTo>
                  <a:cubicBezTo>
                    <a:pt x="50483" y="3370"/>
                    <a:pt x="45828" y="6466"/>
                    <a:pt x="39851" y="7049"/>
                  </a:cubicBezTo>
                  <a:cubicBezTo>
                    <a:pt x="39110" y="7121"/>
                    <a:pt x="38399" y="7151"/>
                    <a:pt x="37706" y="7151"/>
                  </a:cubicBezTo>
                  <a:cubicBezTo>
                    <a:pt x="35422" y="7151"/>
                    <a:pt x="33325" y="6825"/>
                    <a:pt x="30969" y="6597"/>
                  </a:cubicBezTo>
                  <a:cubicBezTo>
                    <a:pt x="28654" y="6365"/>
                    <a:pt x="26459" y="6204"/>
                    <a:pt x="24236" y="6204"/>
                  </a:cubicBezTo>
                  <a:cubicBezTo>
                    <a:pt x="22572" y="6204"/>
                    <a:pt x="20892" y="6294"/>
                    <a:pt x="19134" y="6513"/>
                  </a:cubicBezTo>
                  <a:cubicBezTo>
                    <a:pt x="15086" y="7002"/>
                    <a:pt x="12026" y="7847"/>
                    <a:pt x="9121" y="9585"/>
                  </a:cubicBezTo>
                  <a:cubicBezTo>
                    <a:pt x="7216" y="10740"/>
                    <a:pt x="5311" y="11966"/>
                    <a:pt x="3096" y="12883"/>
                  </a:cubicBezTo>
                  <a:cubicBezTo>
                    <a:pt x="2108" y="13276"/>
                    <a:pt x="1084" y="13621"/>
                    <a:pt x="1" y="13919"/>
                  </a:cubicBezTo>
                  <a:lnTo>
                    <a:pt x="10800" y="13919"/>
                  </a:lnTo>
                  <a:cubicBezTo>
                    <a:pt x="10883" y="13871"/>
                    <a:pt x="10966" y="13848"/>
                    <a:pt x="11038" y="13800"/>
                  </a:cubicBezTo>
                  <a:cubicBezTo>
                    <a:pt x="13407" y="12657"/>
                    <a:pt x="16062" y="10776"/>
                    <a:pt x="19110" y="10419"/>
                  </a:cubicBezTo>
                  <a:cubicBezTo>
                    <a:pt x="20176" y="10294"/>
                    <a:pt x="21236" y="10242"/>
                    <a:pt x="22291" y="10242"/>
                  </a:cubicBezTo>
                  <a:cubicBezTo>
                    <a:pt x="27870" y="10242"/>
                    <a:pt x="33331" y="11702"/>
                    <a:pt x="38905" y="11702"/>
                  </a:cubicBezTo>
                  <a:cubicBezTo>
                    <a:pt x="40456" y="11702"/>
                    <a:pt x="42016" y="11589"/>
                    <a:pt x="43589" y="11300"/>
                  </a:cubicBezTo>
                  <a:cubicBezTo>
                    <a:pt x="47614" y="10561"/>
                    <a:pt x="50662" y="9418"/>
                    <a:pt x="53757" y="7668"/>
                  </a:cubicBezTo>
                  <a:cubicBezTo>
                    <a:pt x="55400" y="6738"/>
                    <a:pt x="56206" y="5837"/>
                    <a:pt x="58427" y="5837"/>
                  </a:cubicBezTo>
                  <a:cubicBezTo>
                    <a:pt x="58621" y="5837"/>
                    <a:pt x="58826" y="5844"/>
                    <a:pt x="59044" y="5859"/>
                  </a:cubicBezTo>
                  <a:cubicBezTo>
                    <a:pt x="61259" y="5989"/>
                    <a:pt x="63626" y="6786"/>
                    <a:pt x="65932" y="6786"/>
                  </a:cubicBezTo>
                  <a:cubicBezTo>
                    <a:pt x="66365" y="6786"/>
                    <a:pt x="66796" y="6758"/>
                    <a:pt x="67223" y="6692"/>
                  </a:cubicBezTo>
                  <a:cubicBezTo>
                    <a:pt x="67319" y="6668"/>
                    <a:pt x="67390" y="6656"/>
                    <a:pt x="67461" y="6644"/>
                  </a:cubicBezTo>
                  <a:lnTo>
                    <a:pt x="67461" y="1537"/>
                  </a:lnTo>
                  <a:cubicBezTo>
                    <a:pt x="65818" y="679"/>
                    <a:pt x="63342" y="108"/>
                    <a:pt x="61615" y="24"/>
                  </a:cubicBezTo>
                  <a:cubicBezTo>
                    <a:pt x="61304" y="9"/>
                    <a:pt x="60992" y="1"/>
                    <a:pt x="606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5"/>
            <p:cNvSpPr/>
            <p:nvPr/>
          </p:nvSpPr>
          <p:spPr>
            <a:xfrm>
              <a:off x="1959100" y="3762634"/>
              <a:ext cx="7184843" cy="1380680"/>
            </a:xfrm>
            <a:custGeom>
              <a:avLst/>
              <a:gdLst/>
              <a:ahLst/>
              <a:cxnLst/>
              <a:rect l="l" t="t" r="r" b="b"/>
              <a:pathLst>
                <a:path w="61961" h="11915" extrusionOk="0">
                  <a:moveTo>
                    <a:pt x="55567" y="0"/>
                  </a:moveTo>
                  <a:cubicBezTo>
                    <a:pt x="53497" y="0"/>
                    <a:pt x="51436" y="341"/>
                    <a:pt x="49768" y="1175"/>
                  </a:cubicBezTo>
                  <a:cubicBezTo>
                    <a:pt x="45327" y="3366"/>
                    <a:pt x="40660" y="6462"/>
                    <a:pt x="34695" y="7045"/>
                  </a:cubicBezTo>
                  <a:cubicBezTo>
                    <a:pt x="33954" y="7117"/>
                    <a:pt x="33243" y="7147"/>
                    <a:pt x="32548" y="7147"/>
                  </a:cubicBezTo>
                  <a:cubicBezTo>
                    <a:pt x="30262" y="7147"/>
                    <a:pt x="28160" y="6821"/>
                    <a:pt x="25813" y="6593"/>
                  </a:cubicBezTo>
                  <a:cubicBezTo>
                    <a:pt x="23483" y="6367"/>
                    <a:pt x="21275" y="6203"/>
                    <a:pt x="19037" y="6203"/>
                  </a:cubicBezTo>
                  <a:cubicBezTo>
                    <a:pt x="17387" y="6203"/>
                    <a:pt x="15721" y="6292"/>
                    <a:pt x="13978" y="6509"/>
                  </a:cubicBezTo>
                  <a:cubicBezTo>
                    <a:pt x="9930" y="6997"/>
                    <a:pt x="6858" y="7843"/>
                    <a:pt x="3965" y="9593"/>
                  </a:cubicBezTo>
                  <a:cubicBezTo>
                    <a:pt x="2679" y="10355"/>
                    <a:pt x="1381" y="11177"/>
                    <a:pt x="0" y="11915"/>
                  </a:cubicBezTo>
                  <a:lnTo>
                    <a:pt x="9501" y="11915"/>
                  </a:lnTo>
                  <a:cubicBezTo>
                    <a:pt x="10883" y="11224"/>
                    <a:pt x="12371" y="10617"/>
                    <a:pt x="13943" y="10438"/>
                  </a:cubicBezTo>
                  <a:cubicBezTo>
                    <a:pt x="15011" y="10314"/>
                    <a:pt x="16075" y="10261"/>
                    <a:pt x="17134" y="10261"/>
                  </a:cubicBezTo>
                  <a:cubicBezTo>
                    <a:pt x="22714" y="10261"/>
                    <a:pt x="28178" y="11717"/>
                    <a:pt x="33760" y="11717"/>
                  </a:cubicBezTo>
                  <a:cubicBezTo>
                    <a:pt x="35307" y="11717"/>
                    <a:pt x="36863" y="11605"/>
                    <a:pt x="38434" y="11319"/>
                  </a:cubicBezTo>
                  <a:cubicBezTo>
                    <a:pt x="42446" y="10569"/>
                    <a:pt x="45494" y="9438"/>
                    <a:pt x="48590" y="7688"/>
                  </a:cubicBezTo>
                  <a:cubicBezTo>
                    <a:pt x="50233" y="6757"/>
                    <a:pt x="51050" y="5845"/>
                    <a:pt x="53268" y="5845"/>
                  </a:cubicBezTo>
                  <a:cubicBezTo>
                    <a:pt x="53459" y="5845"/>
                    <a:pt x="53662" y="5852"/>
                    <a:pt x="53876" y="5866"/>
                  </a:cubicBezTo>
                  <a:cubicBezTo>
                    <a:pt x="56081" y="6008"/>
                    <a:pt x="58431" y="6794"/>
                    <a:pt x="60738" y="6794"/>
                  </a:cubicBezTo>
                  <a:cubicBezTo>
                    <a:pt x="61148" y="6794"/>
                    <a:pt x="61555" y="6769"/>
                    <a:pt x="61960" y="6712"/>
                  </a:cubicBezTo>
                  <a:lnTo>
                    <a:pt x="61960" y="1354"/>
                  </a:lnTo>
                  <a:cubicBezTo>
                    <a:pt x="60341" y="604"/>
                    <a:pt x="58055" y="92"/>
                    <a:pt x="56448" y="20"/>
                  </a:cubicBezTo>
                  <a:cubicBezTo>
                    <a:pt x="56155" y="7"/>
                    <a:pt x="55860" y="0"/>
                    <a:pt x="55567" y="0"/>
                  </a:cubicBezTo>
                  <a:close/>
                </a:path>
              </a:pathLst>
            </a:custGeom>
            <a:solidFill>
              <a:srgbClr val="AED2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5"/>
            <p:cNvSpPr/>
            <p:nvPr/>
          </p:nvSpPr>
          <p:spPr>
            <a:xfrm>
              <a:off x="2884115" y="4152442"/>
              <a:ext cx="6259850" cy="986813"/>
            </a:xfrm>
            <a:custGeom>
              <a:avLst/>
              <a:gdLst/>
              <a:ahLst/>
              <a:cxnLst/>
              <a:rect l="l" t="t" r="r" b="b"/>
              <a:pathLst>
                <a:path w="53984" h="8516" extrusionOk="0">
                  <a:moveTo>
                    <a:pt x="46657" y="1"/>
                  </a:moveTo>
                  <a:cubicBezTo>
                    <a:pt x="46074" y="1"/>
                    <a:pt x="45488" y="51"/>
                    <a:pt x="44899" y="169"/>
                  </a:cubicBezTo>
                  <a:cubicBezTo>
                    <a:pt x="43542" y="431"/>
                    <a:pt x="42387" y="1407"/>
                    <a:pt x="41470" y="2038"/>
                  </a:cubicBezTo>
                  <a:cubicBezTo>
                    <a:pt x="39232" y="3574"/>
                    <a:pt x="37029" y="4872"/>
                    <a:pt x="33612" y="5336"/>
                  </a:cubicBezTo>
                  <a:cubicBezTo>
                    <a:pt x="32989" y="5416"/>
                    <a:pt x="32472" y="5460"/>
                    <a:pt x="31980" y="5460"/>
                  </a:cubicBezTo>
                  <a:cubicBezTo>
                    <a:pt x="31371" y="5460"/>
                    <a:pt x="30802" y="5392"/>
                    <a:pt x="30123" y="5241"/>
                  </a:cubicBezTo>
                  <a:cubicBezTo>
                    <a:pt x="29750" y="5162"/>
                    <a:pt x="28846" y="5072"/>
                    <a:pt x="27839" y="5072"/>
                  </a:cubicBezTo>
                  <a:cubicBezTo>
                    <a:pt x="26724" y="5072"/>
                    <a:pt x="25482" y="5182"/>
                    <a:pt x="24694" y="5538"/>
                  </a:cubicBezTo>
                  <a:cubicBezTo>
                    <a:pt x="23539" y="6071"/>
                    <a:pt x="22016" y="6265"/>
                    <a:pt x="20469" y="6265"/>
                  </a:cubicBezTo>
                  <a:cubicBezTo>
                    <a:pt x="19146" y="6265"/>
                    <a:pt x="17804" y="6123"/>
                    <a:pt x="16657" y="5931"/>
                  </a:cubicBezTo>
                  <a:cubicBezTo>
                    <a:pt x="14636" y="5589"/>
                    <a:pt x="12849" y="5387"/>
                    <a:pt x="11110" y="5387"/>
                  </a:cubicBezTo>
                  <a:cubicBezTo>
                    <a:pt x="8793" y="5387"/>
                    <a:pt x="6562" y="5746"/>
                    <a:pt x="3977" y="6610"/>
                  </a:cubicBezTo>
                  <a:cubicBezTo>
                    <a:pt x="2417" y="7134"/>
                    <a:pt x="1179" y="7801"/>
                    <a:pt x="0" y="8515"/>
                  </a:cubicBezTo>
                  <a:lnTo>
                    <a:pt x="53983" y="8515"/>
                  </a:lnTo>
                  <a:lnTo>
                    <a:pt x="53983" y="1574"/>
                  </a:lnTo>
                  <a:cubicBezTo>
                    <a:pt x="51696" y="973"/>
                    <a:pt x="49211" y="1"/>
                    <a:pt x="466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6"/>
          <p:cNvSpPr txBox="1">
            <a:spLocks noGrp="1"/>
          </p:cNvSpPr>
          <p:nvPr>
            <p:ph type="title"/>
          </p:nvPr>
        </p:nvSpPr>
        <p:spPr>
          <a:xfrm>
            <a:off x="1668654" y="487775"/>
            <a:ext cx="5814900" cy="7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07" name="Google Shape;407;p6"/>
          <p:cNvSpPr/>
          <p:nvPr/>
        </p:nvSpPr>
        <p:spPr>
          <a:xfrm rot="10800000" flipH="1">
            <a:off x="7189600" y="1"/>
            <a:ext cx="1954436" cy="476624"/>
          </a:xfrm>
          <a:custGeom>
            <a:avLst/>
            <a:gdLst/>
            <a:ahLst/>
            <a:cxnLst/>
            <a:rect l="l" t="t" r="r" b="b"/>
            <a:pathLst>
              <a:path w="18087" h="4414" extrusionOk="0">
                <a:moveTo>
                  <a:pt x="9433" y="1"/>
                </a:moveTo>
                <a:cubicBezTo>
                  <a:pt x="8856" y="1"/>
                  <a:pt x="8275" y="50"/>
                  <a:pt x="7692" y="163"/>
                </a:cubicBezTo>
                <a:cubicBezTo>
                  <a:pt x="6323" y="425"/>
                  <a:pt x="5180" y="1402"/>
                  <a:pt x="4263" y="2033"/>
                </a:cubicBezTo>
                <a:cubicBezTo>
                  <a:pt x="2918" y="2961"/>
                  <a:pt x="1584" y="3795"/>
                  <a:pt x="1" y="4414"/>
                </a:cubicBezTo>
                <a:lnTo>
                  <a:pt x="18086" y="4414"/>
                </a:lnTo>
                <a:lnTo>
                  <a:pt x="18086" y="4402"/>
                </a:lnTo>
                <a:lnTo>
                  <a:pt x="18086" y="1878"/>
                </a:lnTo>
                <a:cubicBezTo>
                  <a:pt x="15443" y="1377"/>
                  <a:pt x="12488" y="1"/>
                  <a:pt x="943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6"/>
          <p:cNvSpPr/>
          <p:nvPr/>
        </p:nvSpPr>
        <p:spPr>
          <a:xfrm>
            <a:off x="294775" y="253229"/>
            <a:ext cx="837253" cy="194018"/>
          </a:xfrm>
          <a:custGeom>
            <a:avLst/>
            <a:gdLst/>
            <a:ahLst/>
            <a:cxnLst/>
            <a:rect l="l" t="t" r="r" b="b"/>
            <a:pathLst>
              <a:path w="28779" h="6669" extrusionOk="0">
                <a:moveTo>
                  <a:pt x="13951" y="1"/>
                </a:moveTo>
                <a:cubicBezTo>
                  <a:pt x="13574" y="1"/>
                  <a:pt x="13197" y="32"/>
                  <a:pt x="12824" y="96"/>
                </a:cubicBezTo>
                <a:cubicBezTo>
                  <a:pt x="11859" y="239"/>
                  <a:pt x="10955" y="608"/>
                  <a:pt x="10085" y="1072"/>
                </a:cubicBezTo>
                <a:cubicBezTo>
                  <a:pt x="8633" y="1858"/>
                  <a:pt x="7466" y="2799"/>
                  <a:pt x="6692" y="4263"/>
                </a:cubicBezTo>
                <a:cubicBezTo>
                  <a:pt x="5961" y="3714"/>
                  <a:pt x="5054" y="3419"/>
                  <a:pt x="4155" y="3419"/>
                </a:cubicBezTo>
                <a:cubicBezTo>
                  <a:pt x="3883" y="3419"/>
                  <a:pt x="3612" y="3446"/>
                  <a:pt x="3346" y="3501"/>
                </a:cubicBezTo>
                <a:cubicBezTo>
                  <a:pt x="2203" y="3739"/>
                  <a:pt x="1156" y="4501"/>
                  <a:pt x="584" y="5525"/>
                </a:cubicBezTo>
                <a:cubicBezTo>
                  <a:pt x="406" y="5835"/>
                  <a:pt x="167" y="6263"/>
                  <a:pt x="1" y="6668"/>
                </a:cubicBezTo>
                <a:lnTo>
                  <a:pt x="28778" y="6668"/>
                </a:lnTo>
                <a:cubicBezTo>
                  <a:pt x="28659" y="5716"/>
                  <a:pt x="28028" y="4846"/>
                  <a:pt x="27207" y="4299"/>
                </a:cubicBezTo>
                <a:cubicBezTo>
                  <a:pt x="26314" y="3727"/>
                  <a:pt x="25218" y="3501"/>
                  <a:pt x="24170" y="3489"/>
                </a:cubicBezTo>
                <a:cubicBezTo>
                  <a:pt x="24143" y="3489"/>
                  <a:pt x="24115" y="3489"/>
                  <a:pt x="24088" y="3489"/>
                </a:cubicBezTo>
                <a:cubicBezTo>
                  <a:pt x="22794" y="3489"/>
                  <a:pt x="21502" y="3763"/>
                  <a:pt x="20325" y="4334"/>
                </a:cubicBezTo>
                <a:cubicBezTo>
                  <a:pt x="19765" y="2894"/>
                  <a:pt x="18682" y="1644"/>
                  <a:pt x="17324" y="882"/>
                </a:cubicBezTo>
                <a:cubicBezTo>
                  <a:pt x="16297" y="305"/>
                  <a:pt x="15126" y="1"/>
                  <a:pt x="1395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6"/>
          <p:cNvSpPr/>
          <p:nvPr/>
        </p:nvSpPr>
        <p:spPr>
          <a:xfrm rot="-858798">
            <a:off x="940041" y="186161"/>
            <a:ext cx="492140" cy="485006"/>
          </a:xfrm>
          <a:custGeom>
            <a:avLst/>
            <a:gdLst/>
            <a:ahLst/>
            <a:cxnLst/>
            <a:rect l="l" t="t" r="r" b="b"/>
            <a:pathLst>
              <a:path w="4906" h="4835" extrusionOk="0">
                <a:moveTo>
                  <a:pt x="1608" y="0"/>
                </a:moveTo>
                <a:lnTo>
                  <a:pt x="1643" y="1381"/>
                </a:lnTo>
                <a:lnTo>
                  <a:pt x="1643" y="1381"/>
                </a:lnTo>
                <a:lnTo>
                  <a:pt x="298" y="1107"/>
                </a:lnTo>
                <a:lnTo>
                  <a:pt x="1215" y="2131"/>
                </a:lnTo>
                <a:lnTo>
                  <a:pt x="0" y="2786"/>
                </a:lnTo>
                <a:lnTo>
                  <a:pt x="1357" y="2977"/>
                </a:lnTo>
                <a:lnTo>
                  <a:pt x="846" y="4263"/>
                </a:lnTo>
                <a:lnTo>
                  <a:pt x="2024" y="3513"/>
                </a:lnTo>
                <a:lnTo>
                  <a:pt x="2453" y="4834"/>
                </a:lnTo>
                <a:lnTo>
                  <a:pt x="2881" y="3513"/>
                </a:lnTo>
                <a:lnTo>
                  <a:pt x="4060" y="4263"/>
                </a:lnTo>
                <a:lnTo>
                  <a:pt x="3536" y="2977"/>
                </a:lnTo>
                <a:lnTo>
                  <a:pt x="4906" y="2786"/>
                </a:lnTo>
                <a:lnTo>
                  <a:pt x="3691" y="2131"/>
                </a:lnTo>
                <a:lnTo>
                  <a:pt x="4608" y="1107"/>
                </a:lnTo>
                <a:lnTo>
                  <a:pt x="4608" y="1107"/>
                </a:lnTo>
                <a:lnTo>
                  <a:pt x="3251" y="1381"/>
                </a:lnTo>
                <a:lnTo>
                  <a:pt x="3298" y="0"/>
                </a:lnTo>
                <a:lnTo>
                  <a:pt x="3298" y="0"/>
                </a:lnTo>
                <a:lnTo>
                  <a:pt x="2453" y="1107"/>
                </a:lnTo>
                <a:lnTo>
                  <a:pt x="160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6"/>
          <p:cNvSpPr/>
          <p:nvPr/>
        </p:nvSpPr>
        <p:spPr>
          <a:xfrm>
            <a:off x="6094950" y="4813263"/>
            <a:ext cx="1002419" cy="201996"/>
          </a:xfrm>
          <a:custGeom>
            <a:avLst/>
            <a:gdLst/>
            <a:ahLst/>
            <a:cxnLst/>
            <a:rect l="l" t="t" r="r" b="b"/>
            <a:pathLst>
              <a:path w="18182" h="3664" extrusionOk="0">
                <a:moveTo>
                  <a:pt x="5986" y="1"/>
                </a:moveTo>
                <a:cubicBezTo>
                  <a:pt x="5760" y="1"/>
                  <a:pt x="5535" y="15"/>
                  <a:pt x="5310" y="44"/>
                </a:cubicBezTo>
                <a:cubicBezTo>
                  <a:pt x="3239" y="318"/>
                  <a:pt x="1346" y="1711"/>
                  <a:pt x="0" y="3664"/>
                </a:cubicBezTo>
                <a:lnTo>
                  <a:pt x="18181" y="3664"/>
                </a:lnTo>
                <a:cubicBezTo>
                  <a:pt x="17514" y="2878"/>
                  <a:pt x="16621" y="2366"/>
                  <a:pt x="15716" y="2247"/>
                </a:cubicBezTo>
                <a:cubicBezTo>
                  <a:pt x="15503" y="2214"/>
                  <a:pt x="15288" y="2198"/>
                  <a:pt x="15073" y="2198"/>
                </a:cubicBezTo>
                <a:cubicBezTo>
                  <a:pt x="13796" y="2198"/>
                  <a:pt x="12503" y="2752"/>
                  <a:pt x="11454" y="3628"/>
                </a:cubicBezTo>
                <a:cubicBezTo>
                  <a:pt x="10354" y="1331"/>
                  <a:pt x="8160" y="1"/>
                  <a:pt x="598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6"/>
          <p:cNvSpPr/>
          <p:nvPr/>
        </p:nvSpPr>
        <p:spPr>
          <a:xfrm flipH="1">
            <a:off x="50" y="4688000"/>
            <a:ext cx="3487490" cy="452523"/>
          </a:xfrm>
          <a:custGeom>
            <a:avLst/>
            <a:gdLst/>
            <a:ahLst/>
            <a:cxnLst/>
            <a:rect l="l" t="t" r="r" b="b"/>
            <a:pathLst>
              <a:path w="18087" h="4414" extrusionOk="0">
                <a:moveTo>
                  <a:pt x="9433" y="1"/>
                </a:moveTo>
                <a:cubicBezTo>
                  <a:pt x="8856" y="1"/>
                  <a:pt x="8275" y="50"/>
                  <a:pt x="7692" y="163"/>
                </a:cubicBezTo>
                <a:cubicBezTo>
                  <a:pt x="6323" y="425"/>
                  <a:pt x="5180" y="1402"/>
                  <a:pt x="4263" y="2033"/>
                </a:cubicBezTo>
                <a:cubicBezTo>
                  <a:pt x="2918" y="2961"/>
                  <a:pt x="1584" y="3795"/>
                  <a:pt x="1" y="4414"/>
                </a:cubicBezTo>
                <a:lnTo>
                  <a:pt x="18086" y="4414"/>
                </a:lnTo>
                <a:lnTo>
                  <a:pt x="18086" y="4402"/>
                </a:lnTo>
                <a:lnTo>
                  <a:pt x="18086" y="1878"/>
                </a:lnTo>
                <a:cubicBezTo>
                  <a:pt x="15443" y="1377"/>
                  <a:pt x="12488" y="1"/>
                  <a:pt x="943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3" name="Google Shape;413;p7"/>
          <p:cNvGrpSpPr/>
          <p:nvPr/>
        </p:nvGrpSpPr>
        <p:grpSpPr>
          <a:xfrm>
            <a:off x="4038428" y="-25"/>
            <a:ext cx="5105476" cy="5727492"/>
            <a:chOff x="4419482" y="-22"/>
            <a:chExt cx="4724668" cy="5727492"/>
          </a:xfrm>
        </p:grpSpPr>
        <p:grpSp>
          <p:nvGrpSpPr>
            <p:cNvPr id="414" name="Google Shape;414;p7"/>
            <p:cNvGrpSpPr/>
            <p:nvPr/>
          </p:nvGrpSpPr>
          <p:grpSpPr>
            <a:xfrm rot="-5400000">
              <a:off x="2147888" y="2272020"/>
              <a:ext cx="5727045" cy="1183855"/>
              <a:chOff x="1321202" y="3526247"/>
              <a:chExt cx="7822763" cy="1617068"/>
            </a:xfrm>
          </p:grpSpPr>
          <p:sp>
            <p:nvSpPr>
              <p:cNvPr id="415" name="Google Shape;415;p7"/>
              <p:cNvSpPr/>
              <p:nvPr/>
            </p:nvSpPr>
            <p:spPr>
              <a:xfrm>
                <a:off x="1321202" y="3526247"/>
                <a:ext cx="7822725" cy="1613015"/>
              </a:xfrm>
              <a:custGeom>
                <a:avLst/>
                <a:gdLst/>
                <a:ahLst/>
                <a:cxnLst/>
                <a:rect l="l" t="t" r="r" b="b"/>
                <a:pathLst>
                  <a:path w="67462" h="13920" extrusionOk="0">
                    <a:moveTo>
                      <a:pt x="60681" y="1"/>
                    </a:moveTo>
                    <a:cubicBezTo>
                      <a:pt x="58623" y="1"/>
                      <a:pt x="56591" y="352"/>
                      <a:pt x="54936" y="1179"/>
                    </a:cubicBezTo>
                    <a:cubicBezTo>
                      <a:pt x="50483" y="3370"/>
                      <a:pt x="45828" y="6466"/>
                      <a:pt x="39851" y="7049"/>
                    </a:cubicBezTo>
                    <a:cubicBezTo>
                      <a:pt x="39110" y="7121"/>
                      <a:pt x="38399" y="7151"/>
                      <a:pt x="37706" y="7151"/>
                    </a:cubicBezTo>
                    <a:cubicBezTo>
                      <a:pt x="35422" y="7151"/>
                      <a:pt x="33325" y="6825"/>
                      <a:pt x="30969" y="6597"/>
                    </a:cubicBezTo>
                    <a:cubicBezTo>
                      <a:pt x="28654" y="6365"/>
                      <a:pt x="26459" y="6204"/>
                      <a:pt x="24236" y="6204"/>
                    </a:cubicBezTo>
                    <a:cubicBezTo>
                      <a:pt x="22572" y="6204"/>
                      <a:pt x="20892" y="6294"/>
                      <a:pt x="19134" y="6513"/>
                    </a:cubicBezTo>
                    <a:cubicBezTo>
                      <a:pt x="15086" y="7002"/>
                      <a:pt x="12026" y="7847"/>
                      <a:pt x="9121" y="9585"/>
                    </a:cubicBezTo>
                    <a:cubicBezTo>
                      <a:pt x="7216" y="10740"/>
                      <a:pt x="5311" y="11966"/>
                      <a:pt x="3096" y="12883"/>
                    </a:cubicBezTo>
                    <a:cubicBezTo>
                      <a:pt x="2108" y="13276"/>
                      <a:pt x="1084" y="13621"/>
                      <a:pt x="1" y="13919"/>
                    </a:cubicBezTo>
                    <a:lnTo>
                      <a:pt x="10800" y="13919"/>
                    </a:lnTo>
                    <a:cubicBezTo>
                      <a:pt x="10883" y="13871"/>
                      <a:pt x="10966" y="13848"/>
                      <a:pt x="11038" y="13800"/>
                    </a:cubicBezTo>
                    <a:cubicBezTo>
                      <a:pt x="13407" y="12657"/>
                      <a:pt x="16062" y="10776"/>
                      <a:pt x="19110" y="10419"/>
                    </a:cubicBezTo>
                    <a:cubicBezTo>
                      <a:pt x="20176" y="10294"/>
                      <a:pt x="21236" y="10242"/>
                      <a:pt x="22291" y="10242"/>
                    </a:cubicBezTo>
                    <a:cubicBezTo>
                      <a:pt x="27870" y="10242"/>
                      <a:pt x="33331" y="11702"/>
                      <a:pt x="38905" y="11702"/>
                    </a:cubicBezTo>
                    <a:cubicBezTo>
                      <a:pt x="40456" y="11702"/>
                      <a:pt x="42016" y="11589"/>
                      <a:pt x="43589" y="11300"/>
                    </a:cubicBezTo>
                    <a:cubicBezTo>
                      <a:pt x="47614" y="10561"/>
                      <a:pt x="50662" y="9418"/>
                      <a:pt x="53757" y="7668"/>
                    </a:cubicBezTo>
                    <a:cubicBezTo>
                      <a:pt x="55400" y="6738"/>
                      <a:pt x="56206" y="5837"/>
                      <a:pt x="58427" y="5837"/>
                    </a:cubicBezTo>
                    <a:cubicBezTo>
                      <a:pt x="58621" y="5837"/>
                      <a:pt x="58826" y="5844"/>
                      <a:pt x="59044" y="5859"/>
                    </a:cubicBezTo>
                    <a:cubicBezTo>
                      <a:pt x="61259" y="5989"/>
                      <a:pt x="63626" y="6786"/>
                      <a:pt x="65932" y="6786"/>
                    </a:cubicBezTo>
                    <a:cubicBezTo>
                      <a:pt x="66365" y="6786"/>
                      <a:pt x="66796" y="6758"/>
                      <a:pt x="67223" y="6692"/>
                    </a:cubicBezTo>
                    <a:cubicBezTo>
                      <a:pt x="67319" y="6668"/>
                      <a:pt x="67390" y="6656"/>
                      <a:pt x="67461" y="6644"/>
                    </a:cubicBezTo>
                    <a:lnTo>
                      <a:pt x="67461" y="1537"/>
                    </a:lnTo>
                    <a:cubicBezTo>
                      <a:pt x="65818" y="679"/>
                      <a:pt x="63342" y="108"/>
                      <a:pt x="61615" y="24"/>
                    </a:cubicBezTo>
                    <a:cubicBezTo>
                      <a:pt x="61304" y="9"/>
                      <a:pt x="60992" y="1"/>
                      <a:pt x="6068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7"/>
              <p:cNvSpPr/>
              <p:nvPr/>
            </p:nvSpPr>
            <p:spPr>
              <a:xfrm>
                <a:off x="1959100" y="3762634"/>
                <a:ext cx="7184843" cy="1380680"/>
              </a:xfrm>
              <a:custGeom>
                <a:avLst/>
                <a:gdLst/>
                <a:ahLst/>
                <a:cxnLst/>
                <a:rect l="l" t="t" r="r" b="b"/>
                <a:pathLst>
                  <a:path w="61961" h="11915" extrusionOk="0">
                    <a:moveTo>
                      <a:pt x="55567" y="0"/>
                    </a:moveTo>
                    <a:cubicBezTo>
                      <a:pt x="53497" y="0"/>
                      <a:pt x="51436" y="341"/>
                      <a:pt x="49768" y="1175"/>
                    </a:cubicBezTo>
                    <a:cubicBezTo>
                      <a:pt x="45327" y="3366"/>
                      <a:pt x="40660" y="6462"/>
                      <a:pt x="34695" y="7045"/>
                    </a:cubicBezTo>
                    <a:cubicBezTo>
                      <a:pt x="33954" y="7117"/>
                      <a:pt x="33243" y="7147"/>
                      <a:pt x="32548" y="7147"/>
                    </a:cubicBezTo>
                    <a:cubicBezTo>
                      <a:pt x="30262" y="7147"/>
                      <a:pt x="28160" y="6821"/>
                      <a:pt x="25813" y="6593"/>
                    </a:cubicBezTo>
                    <a:cubicBezTo>
                      <a:pt x="23483" y="6367"/>
                      <a:pt x="21275" y="6203"/>
                      <a:pt x="19037" y="6203"/>
                    </a:cubicBezTo>
                    <a:cubicBezTo>
                      <a:pt x="17387" y="6203"/>
                      <a:pt x="15721" y="6292"/>
                      <a:pt x="13978" y="6509"/>
                    </a:cubicBezTo>
                    <a:cubicBezTo>
                      <a:pt x="9930" y="6997"/>
                      <a:pt x="6858" y="7843"/>
                      <a:pt x="3965" y="9593"/>
                    </a:cubicBezTo>
                    <a:cubicBezTo>
                      <a:pt x="2679" y="10355"/>
                      <a:pt x="1381" y="11177"/>
                      <a:pt x="0" y="11915"/>
                    </a:cubicBezTo>
                    <a:lnTo>
                      <a:pt x="9501" y="11915"/>
                    </a:lnTo>
                    <a:cubicBezTo>
                      <a:pt x="10883" y="11224"/>
                      <a:pt x="12371" y="10617"/>
                      <a:pt x="13943" y="10438"/>
                    </a:cubicBezTo>
                    <a:cubicBezTo>
                      <a:pt x="15011" y="10314"/>
                      <a:pt x="16075" y="10261"/>
                      <a:pt x="17134" y="10261"/>
                    </a:cubicBezTo>
                    <a:cubicBezTo>
                      <a:pt x="22714" y="10261"/>
                      <a:pt x="28178" y="11717"/>
                      <a:pt x="33760" y="11717"/>
                    </a:cubicBezTo>
                    <a:cubicBezTo>
                      <a:pt x="35307" y="11717"/>
                      <a:pt x="36863" y="11605"/>
                      <a:pt x="38434" y="11319"/>
                    </a:cubicBezTo>
                    <a:cubicBezTo>
                      <a:pt x="42446" y="10569"/>
                      <a:pt x="45494" y="9438"/>
                      <a:pt x="48590" y="7688"/>
                    </a:cubicBezTo>
                    <a:cubicBezTo>
                      <a:pt x="50233" y="6757"/>
                      <a:pt x="51050" y="5845"/>
                      <a:pt x="53268" y="5845"/>
                    </a:cubicBezTo>
                    <a:cubicBezTo>
                      <a:pt x="53459" y="5845"/>
                      <a:pt x="53662" y="5852"/>
                      <a:pt x="53876" y="5866"/>
                    </a:cubicBezTo>
                    <a:cubicBezTo>
                      <a:pt x="56081" y="6008"/>
                      <a:pt x="58431" y="6794"/>
                      <a:pt x="60738" y="6794"/>
                    </a:cubicBezTo>
                    <a:cubicBezTo>
                      <a:pt x="61148" y="6794"/>
                      <a:pt x="61555" y="6769"/>
                      <a:pt x="61960" y="6712"/>
                    </a:cubicBezTo>
                    <a:lnTo>
                      <a:pt x="61960" y="1354"/>
                    </a:lnTo>
                    <a:cubicBezTo>
                      <a:pt x="60341" y="604"/>
                      <a:pt x="58055" y="92"/>
                      <a:pt x="56448" y="20"/>
                    </a:cubicBezTo>
                    <a:cubicBezTo>
                      <a:pt x="56155" y="7"/>
                      <a:pt x="55860" y="0"/>
                      <a:pt x="55567" y="0"/>
                    </a:cubicBezTo>
                    <a:close/>
                  </a:path>
                </a:pathLst>
              </a:custGeom>
              <a:solidFill>
                <a:srgbClr val="AED2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7"/>
              <p:cNvSpPr/>
              <p:nvPr/>
            </p:nvSpPr>
            <p:spPr>
              <a:xfrm>
                <a:off x="2884115" y="4152442"/>
                <a:ext cx="6259850" cy="986813"/>
              </a:xfrm>
              <a:custGeom>
                <a:avLst/>
                <a:gdLst/>
                <a:ahLst/>
                <a:cxnLst/>
                <a:rect l="l" t="t" r="r" b="b"/>
                <a:pathLst>
                  <a:path w="53984" h="8516" extrusionOk="0">
                    <a:moveTo>
                      <a:pt x="46657" y="1"/>
                    </a:moveTo>
                    <a:cubicBezTo>
                      <a:pt x="46074" y="1"/>
                      <a:pt x="45488" y="51"/>
                      <a:pt x="44899" y="169"/>
                    </a:cubicBezTo>
                    <a:cubicBezTo>
                      <a:pt x="43542" y="431"/>
                      <a:pt x="42387" y="1407"/>
                      <a:pt x="41470" y="2038"/>
                    </a:cubicBezTo>
                    <a:cubicBezTo>
                      <a:pt x="39232" y="3574"/>
                      <a:pt x="37029" y="4872"/>
                      <a:pt x="33612" y="5336"/>
                    </a:cubicBezTo>
                    <a:cubicBezTo>
                      <a:pt x="32989" y="5416"/>
                      <a:pt x="32472" y="5460"/>
                      <a:pt x="31980" y="5460"/>
                    </a:cubicBezTo>
                    <a:cubicBezTo>
                      <a:pt x="31371" y="5460"/>
                      <a:pt x="30802" y="5392"/>
                      <a:pt x="30123" y="5241"/>
                    </a:cubicBezTo>
                    <a:cubicBezTo>
                      <a:pt x="29750" y="5162"/>
                      <a:pt x="28846" y="5072"/>
                      <a:pt x="27839" y="5072"/>
                    </a:cubicBezTo>
                    <a:cubicBezTo>
                      <a:pt x="26724" y="5072"/>
                      <a:pt x="25482" y="5182"/>
                      <a:pt x="24694" y="5538"/>
                    </a:cubicBezTo>
                    <a:cubicBezTo>
                      <a:pt x="23539" y="6071"/>
                      <a:pt x="22016" y="6265"/>
                      <a:pt x="20469" y="6265"/>
                    </a:cubicBezTo>
                    <a:cubicBezTo>
                      <a:pt x="19146" y="6265"/>
                      <a:pt x="17804" y="6123"/>
                      <a:pt x="16657" y="5931"/>
                    </a:cubicBezTo>
                    <a:cubicBezTo>
                      <a:pt x="14636" y="5589"/>
                      <a:pt x="12849" y="5387"/>
                      <a:pt x="11110" y="5387"/>
                    </a:cubicBezTo>
                    <a:cubicBezTo>
                      <a:pt x="8793" y="5387"/>
                      <a:pt x="6562" y="5746"/>
                      <a:pt x="3977" y="6610"/>
                    </a:cubicBezTo>
                    <a:cubicBezTo>
                      <a:pt x="2417" y="7134"/>
                      <a:pt x="1179" y="7801"/>
                      <a:pt x="0" y="8515"/>
                    </a:cubicBezTo>
                    <a:lnTo>
                      <a:pt x="53983" y="8515"/>
                    </a:lnTo>
                    <a:lnTo>
                      <a:pt x="53983" y="1574"/>
                    </a:lnTo>
                    <a:cubicBezTo>
                      <a:pt x="51696" y="973"/>
                      <a:pt x="49211" y="1"/>
                      <a:pt x="4665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8" name="Google Shape;418;p7"/>
            <p:cNvSpPr/>
            <p:nvPr/>
          </p:nvSpPr>
          <p:spPr>
            <a:xfrm>
              <a:off x="5581650" y="0"/>
              <a:ext cx="3562500" cy="5143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7"/>
            <p:cNvSpPr/>
            <p:nvPr/>
          </p:nvSpPr>
          <p:spPr>
            <a:xfrm rot="-5400000">
              <a:off x="5084461" y="1087772"/>
              <a:ext cx="5143461" cy="2967996"/>
            </a:xfrm>
            <a:custGeom>
              <a:avLst/>
              <a:gdLst/>
              <a:ahLst/>
              <a:cxnLst/>
              <a:rect l="l" t="t" r="r" b="b"/>
              <a:pathLst>
                <a:path w="53984" h="8516" extrusionOk="0">
                  <a:moveTo>
                    <a:pt x="46657" y="1"/>
                  </a:moveTo>
                  <a:cubicBezTo>
                    <a:pt x="46074" y="1"/>
                    <a:pt x="45488" y="51"/>
                    <a:pt x="44899" y="169"/>
                  </a:cubicBezTo>
                  <a:cubicBezTo>
                    <a:pt x="43542" y="431"/>
                    <a:pt x="42387" y="1407"/>
                    <a:pt x="41470" y="2038"/>
                  </a:cubicBezTo>
                  <a:cubicBezTo>
                    <a:pt x="39232" y="3574"/>
                    <a:pt x="37029" y="4872"/>
                    <a:pt x="33612" y="5336"/>
                  </a:cubicBezTo>
                  <a:cubicBezTo>
                    <a:pt x="32989" y="5416"/>
                    <a:pt x="32472" y="5460"/>
                    <a:pt x="31980" y="5460"/>
                  </a:cubicBezTo>
                  <a:cubicBezTo>
                    <a:pt x="31371" y="5460"/>
                    <a:pt x="30802" y="5392"/>
                    <a:pt x="30123" y="5241"/>
                  </a:cubicBezTo>
                  <a:cubicBezTo>
                    <a:pt x="29750" y="5162"/>
                    <a:pt x="28846" y="5072"/>
                    <a:pt x="27839" y="5072"/>
                  </a:cubicBezTo>
                  <a:cubicBezTo>
                    <a:pt x="26724" y="5072"/>
                    <a:pt x="25482" y="5182"/>
                    <a:pt x="24694" y="5538"/>
                  </a:cubicBezTo>
                  <a:cubicBezTo>
                    <a:pt x="23539" y="6071"/>
                    <a:pt x="22016" y="6265"/>
                    <a:pt x="20469" y="6265"/>
                  </a:cubicBezTo>
                  <a:cubicBezTo>
                    <a:pt x="19146" y="6265"/>
                    <a:pt x="17804" y="6123"/>
                    <a:pt x="16657" y="5931"/>
                  </a:cubicBezTo>
                  <a:cubicBezTo>
                    <a:pt x="14636" y="5589"/>
                    <a:pt x="12849" y="5387"/>
                    <a:pt x="11110" y="5387"/>
                  </a:cubicBezTo>
                  <a:cubicBezTo>
                    <a:pt x="8793" y="5387"/>
                    <a:pt x="6562" y="5746"/>
                    <a:pt x="3977" y="6610"/>
                  </a:cubicBezTo>
                  <a:cubicBezTo>
                    <a:pt x="2417" y="7134"/>
                    <a:pt x="1179" y="7801"/>
                    <a:pt x="0" y="8515"/>
                  </a:cubicBezTo>
                  <a:lnTo>
                    <a:pt x="53983" y="8515"/>
                  </a:lnTo>
                  <a:lnTo>
                    <a:pt x="53983" y="1574"/>
                  </a:lnTo>
                  <a:cubicBezTo>
                    <a:pt x="51696" y="973"/>
                    <a:pt x="49211" y="1"/>
                    <a:pt x="46657" y="1"/>
                  </a:cubicBezTo>
                  <a:close/>
                </a:path>
              </a:pathLst>
            </a:custGeom>
            <a:solidFill>
              <a:srgbClr val="8FC7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7"/>
            <p:cNvSpPr/>
            <p:nvPr/>
          </p:nvSpPr>
          <p:spPr>
            <a:xfrm rot="-5400000">
              <a:off x="7513169" y="92437"/>
              <a:ext cx="1723284" cy="1538367"/>
            </a:xfrm>
            <a:custGeom>
              <a:avLst/>
              <a:gdLst/>
              <a:ahLst/>
              <a:cxnLst/>
              <a:rect l="l" t="t" r="r" b="b"/>
              <a:pathLst>
                <a:path w="18087" h="4414" extrusionOk="0">
                  <a:moveTo>
                    <a:pt x="9433" y="1"/>
                  </a:moveTo>
                  <a:cubicBezTo>
                    <a:pt x="8856" y="1"/>
                    <a:pt x="8275" y="50"/>
                    <a:pt x="7692" y="163"/>
                  </a:cubicBezTo>
                  <a:cubicBezTo>
                    <a:pt x="6323" y="425"/>
                    <a:pt x="5180" y="1402"/>
                    <a:pt x="4263" y="2033"/>
                  </a:cubicBezTo>
                  <a:cubicBezTo>
                    <a:pt x="2918" y="2961"/>
                    <a:pt x="1584" y="3795"/>
                    <a:pt x="1" y="4414"/>
                  </a:cubicBezTo>
                  <a:lnTo>
                    <a:pt x="18086" y="4414"/>
                  </a:lnTo>
                  <a:lnTo>
                    <a:pt x="18086" y="4402"/>
                  </a:lnTo>
                  <a:lnTo>
                    <a:pt x="18086" y="1878"/>
                  </a:lnTo>
                  <a:cubicBezTo>
                    <a:pt x="15443" y="1377"/>
                    <a:pt x="12488" y="1"/>
                    <a:pt x="9433" y="1"/>
                  </a:cubicBezTo>
                  <a:close/>
                </a:path>
              </a:pathLst>
            </a:custGeom>
            <a:solidFill>
              <a:srgbClr val="67B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1" name="Google Shape;421;p7"/>
          <p:cNvSpPr txBox="1">
            <a:spLocks noGrp="1"/>
          </p:cNvSpPr>
          <p:nvPr>
            <p:ph type="title"/>
          </p:nvPr>
        </p:nvSpPr>
        <p:spPr>
          <a:xfrm>
            <a:off x="713100" y="685872"/>
            <a:ext cx="2838900" cy="11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22" name="Google Shape;422;p7"/>
          <p:cNvSpPr txBox="1">
            <a:spLocks noGrp="1"/>
          </p:cNvSpPr>
          <p:nvPr>
            <p:ph type="subTitle" idx="1"/>
          </p:nvPr>
        </p:nvSpPr>
        <p:spPr>
          <a:xfrm>
            <a:off x="713200" y="1755697"/>
            <a:ext cx="3240600" cy="26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●"/>
              <a:defRPr/>
            </a:lvl1pPr>
            <a:lvl2pPr lvl="1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Char char="○"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4" name="Google Shape;424;p8"/>
          <p:cNvGrpSpPr/>
          <p:nvPr/>
        </p:nvGrpSpPr>
        <p:grpSpPr>
          <a:xfrm rot="-1284144">
            <a:off x="218154" y="746461"/>
            <a:ext cx="2747529" cy="2493968"/>
            <a:chOff x="747700" y="1105791"/>
            <a:chExt cx="2747649" cy="2494076"/>
          </a:xfrm>
        </p:grpSpPr>
        <p:sp>
          <p:nvSpPr>
            <p:cNvPr id="425" name="Google Shape;425;p8"/>
            <p:cNvSpPr/>
            <p:nvPr/>
          </p:nvSpPr>
          <p:spPr>
            <a:xfrm>
              <a:off x="1853769" y="1486664"/>
              <a:ext cx="15296" cy="13674"/>
            </a:xfrm>
            <a:custGeom>
              <a:avLst/>
              <a:gdLst/>
              <a:ahLst/>
              <a:cxnLst/>
              <a:rect l="l" t="t" r="r" b="b"/>
              <a:pathLst>
                <a:path w="132" h="118" extrusionOk="0">
                  <a:moveTo>
                    <a:pt x="69" y="1"/>
                  </a:moveTo>
                  <a:cubicBezTo>
                    <a:pt x="61" y="1"/>
                    <a:pt x="54" y="2"/>
                    <a:pt x="48" y="6"/>
                  </a:cubicBezTo>
                  <a:cubicBezTo>
                    <a:pt x="24" y="17"/>
                    <a:pt x="0" y="53"/>
                    <a:pt x="24" y="77"/>
                  </a:cubicBezTo>
                  <a:cubicBezTo>
                    <a:pt x="24" y="104"/>
                    <a:pt x="37" y="117"/>
                    <a:pt x="64" y="117"/>
                  </a:cubicBezTo>
                  <a:cubicBezTo>
                    <a:pt x="73" y="117"/>
                    <a:pt x="84" y="116"/>
                    <a:pt x="96" y="113"/>
                  </a:cubicBezTo>
                  <a:cubicBezTo>
                    <a:pt x="119" y="89"/>
                    <a:pt x="131" y="65"/>
                    <a:pt x="119" y="29"/>
                  </a:cubicBezTo>
                  <a:cubicBezTo>
                    <a:pt x="111" y="12"/>
                    <a:pt x="89" y="1"/>
                    <a:pt x="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8"/>
            <p:cNvSpPr/>
            <p:nvPr/>
          </p:nvSpPr>
          <p:spPr>
            <a:xfrm>
              <a:off x="2005451" y="1551555"/>
              <a:ext cx="18077" cy="14485"/>
            </a:xfrm>
            <a:custGeom>
              <a:avLst/>
              <a:gdLst/>
              <a:ahLst/>
              <a:cxnLst/>
              <a:rect l="l" t="t" r="r" b="b"/>
              <a:pathLst>
                <a:path w="156" h="125" extrusionOk="0">
                  <a:moveTo>
                    <a:pt x="84" y="1"/>
                  </a:moveTo>
                  <a:cubicBezTo>
                    <a:pt x="77" y="1"/>
                    <a:pt x="69" y="2"/>
                    <a:pt x="60" y="5"/>
                  </a:cubicBezTo>
                  <a:cubicBezTo>
                    <a:pt x="25" y="17"/>
                    <a:pt x="1" y="53"/>
                    <a:pt x="25" y="88"/>
                  </a:cubicBezTo>
                  <a:cubicBezTo>
                    <a:pt x="37" y="112"/>
                    <a:pt x="60" y="124"/>
                    <a:pt x="96" y="124"/>
                  </a:cubicBezTo>
                  <a:cubicBezTo>
                    <a:pt x="144" y="112"/>
                    <a:pt x="156" y="88"/>
                    <a:pt x="144" y="53"/>
                  </a:cubicBezTo>
                  <a:cubicBezTo>
                    <a:pt x="126" y="16"/>
                    <a:pt x="107" y="1"/>
                    <a:pt x="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8"/>
            <p:cNvSpPr/>
            <p:nvPr/>
          </p:nvSpPr>
          <p:spPr>
            <a:xfrm>
              <a:off x="2956534" y="2220554"/>
              <a:ext cx="34647" cy="31287"/>
            </a:xfrm>
            <a:custGeom>
              <a:avLst/>
              <a:gdLst/>
              <a:ahLst/>
              <a:cxnLst/>
              <a:rect l="l" t="t" r="r" b="b"/>
              <a:pathLst>
                <a:path w="299" h="270" extrusionOk="0">
                  <a:moveTo>
                    <a:pt x="156" y="1"/>
                  </a:moveTo>
                  <a:cubicBezTo>
                    <a:pt x="135" y="1"/>
                    <a:pt x="114" y="6"/>
                    <a:pt x="96" y="17"/>
                  </a:cubicBezTo>
                  <a:cubicBezTo>
                    <a:pt x="36" y="53"/>
                    <a:pt x="0" y="124"/>
                    <a:pt x="36" y="196"/>
                  </a:cubicBezTo>
                  <a:cubicBezTo>
                    <a:pt x="53" y="239"/>
                    <a:pt x="96" y="270"/>
                    <a:pt x="149" y="270"/>
                  </a:cubicBezTo>
                  <a:cubicBezTo>
                    <a:pt x="170" y="270"/>
                    <a:pt x="192" y="265"/>
                    <a:pt x="215" y="255"/>
                  </a:cubicBezTo>
                  <a:cubicBezTo>
                    <a:pt x="274" y="232"/>
                    <a:pt x="298" y="160"/>
                    <a:pt x="274" y="77"/>
                  </a:cubicBezTo>
                  <a:cubicBezTo>
                    <a:pt x="250" y="27"/>
                    <a:pt x="202" y="1"/>
                    <a:pt x="1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8"/>
            <p:cNvSpPr/>
            <p:nvPr/>
          </p:nvSpPr>
          <p:spPr>
            <a:xfrm>
              <a:off x="3086200" y="2567951"/>
              <a:ext cx="55274" cy="48669"/>
            </a:xfrm>
            <a:custGeom>
              <a:avLst/>
              <a:gdLst/>
              <a:ahLst/>
              <a:cxnLst/>
              <a:rect l="l" t="t" r="r" b="b"/>
              <a:pathLst>
                <a:path w="477" h="420" extrusionOk="0">
                  <a:moveTo>
                    <a:pt x="238" y="1"/>
                  </a:moveTo>
                  <a:cubicBezTo>
                    <a:pt x="207" y="1"/>
                    <a:pt x="175" y="7"/>
                    <a:pt x="143" y="20"/>
                  </a:cubicBezTo>
                  <a:cubicBezTo>
                    <a:pt x="48" y="79"/>
                    <a:pt x="1" y="198"/>
                    <a:pt x="48" y="293"/>
                  </a:cubicBezTo>
                  <a:cubicBezTo>
                    <a:pt x="92" y="372"/>
                    <a:pt x="168" y="419"/>
                    <a:pt x="243" y="419"/>
                  </a:cubicBezTo>
                  <a:cubicBezTo>
                    <a:pt x="270" y="419"/>
                    <a:pt x="297" y="413"/>
                    <a:pt x="322" y="401"/>
                  </a:cubicBezTo>
                  <a:cubicBezTo>
                    <a:pt x="429" y="341"/>
                    <a:pt x="477" y="222"/>
                    <a:pt x="429" y="115"/>
                  </a:cubicBezTo>
                  <a:cubicBezTo>
                    <a:pt x="394" y="45"/>
                    <a:pt x="321" y="1"/>
                    <a:pt x="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8"/>
            <p:cNvSpPr/>
            <p:nvPr/>
          </p:nvSpPr>
          <p:spPr>
            <a:xfrm>
              <a:off x="1906579" y="2283012"/>
              <a:ext cx="84359" cy="74973"/>
            </a:xfrm>
            <a:custGeom>
              <a:avLst/>
              <a:gdLst/>
              <a:ahLst/>
              <a:cxnLst/>
              <a:rect l="l" t="t" r="r" b="b"/>
              <a:pathLst>
                <a:path w="728" h="647" extrusionOk="0">
                  <a:moveTo>
                    <a:pt x="376" y="0"/>
                  </a:moveTo>
                  <a:cubicBezTo>
                    <a:pt x="325" y="0"/>
                    <a:pt x="274" y="13"/>
                    <a:pt x="227" y="38"/>
                  </a:cubicBezTo>
                  <a:cubicBezTo>
                    <a:pt x="60" y="109"/>
                    <a:pt x="1" y="300"/>
                    <a:pt x="72" y="467"/>
                  </a:cubicBezTo>
                  <a:cubicBezTo>
                    <a:pt x="122" y="583"/>
                    <a:pt x="235" y="647"/>
                    <a:pt x="352" y="647"/>
                  </a:cubicBezTo>
                  <a:cubicBezTo>
                    <a:pt x="403" y="647"/>
                    <a:pt x="454" y="635"/>
                    <a:pt x="501" y="609"/>
                  </a:cubicBezTo>
                  <a:cubicBezTo>
                    <a:pt x="668" y="538"/>
                    <a:pt x="727" y="347"/>
                    <a:pt x="656" y="181"/>
                  </a:cubicBezTo>
                  <a:cubicBezTo>
                    <a:pt x="606" y="65"/>
                    <a:pt x="492" y="0"/>
                    <a:pt x="3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8"/>
            <p:cNvSpPr/>
            <p:nvPr/>
          </p:nvSpPr>
          <p:spPr>
            <a:xfrm>
              <a:off x="2415740" y="2941073"/>
              <a:ext cx="62110" cy="54115"/>
            </a:xfrm>
            <a:custGeom>
              <a:avLst/>
              <a:gdLst/>
              <a:ahLst/>
              <a:cxnLst/>
              <a:rect l="l" t="t" r="r" b="b"/>
              <a:pathLst>
                <a:path w="536" h="467" extrusionOk="0">
                  <a:moveTo>
                    <a:pt x="263" y="1"/>
                  </a:moveTo>
                  <a:cubicBezTo>
                    <a:pt x="226" y="1"/>
                    <a:pt x="190" y="9"/>
                    <a:pt x="155" y="26"/>
                  </a:cubicBezTo>
                  <a:cubicBezTo>
                    <a:pt x="60" y="86"/>
                    <a:pt x="0" y="217"/>
                    <a:pt x="60" y="336"/>
                  </a:cubicBezTo>
                  <a:cubicBezTo>
                    <a:pt x="103" y="414"/>
                    <a:pt x="184" y="467"/>
                    <a:pt x="271" y="467"/>
                  </a:cubicBezTo>
                  <a:cubicBezTo>
                    <a:pt x="304" y="467"/>
                    <a:pt x="337" y="459"/>
                    <a:pt x="369" y="443"/>
                  </a:cubicBezTo>
                  <a:cubicBezTo>
                    <a:pt x="476" y="383"/>
                    <a:pt x="536" y="252"/>
                    <a:pt x="476" y="133"/>
                  </a:cubicBezTo>
                  <a:cubicBezTo>
                    <a:pt x="434" y="49"/>
                    <a:pt x="350" y="1"/>
                    <a:pt x="2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8"/>
            <p:cNvSpPr/>
            <p:nvPr/>
          </p:nvSpPr>
          <p:spPr>
            <a:xfrm>
              <a:off x="2625360" y="2598659"/>
              <a:ext cx="31866" cy="25725"/>
            </a:xfrm>
            <a:custGeom>
              <a:avLst/>
              <a:gdLst/>
              <a:ahLst/>
              <a:cxnLst/>
              <a:rect l="l" t="t" r="r" b="b"/>
              <a:pathLst>
                <a:path w="275" h="222" extrusionOk="0">
                  <a:moveTo>
                    <a:pt x="126" y="1"/>
                  </a:moveTo>
                  <a:cubicBezTo>
                    <a:pt x="115" y="1"/>
                    <a:pt x="104" y="2"/>
                    <a:pt x="96" y="5"/>
                  </a:cubicBezTo>
                  <a:cubicBezTo>
                    <a:pt x="37" y="28"/>
                    <a:pt x="1" y="88"/>
                    <a:pt x="37" y="148"/>
                  </a:cubicBezTo>
                  <a:cubicBezTo>
                    <a:pt x="54" y="191"/>
                    <a:pt x="90" y="221"/>
                    <a:pt x="131" y="221"/>
                  </a:cubicBezTo>
                  <a:cubicBezTo>
                    <a:pt x="147" y="221"/>
                    <a:pt x="163" y="217"/>
                    <a:pt x="180" y="207"/>
                  </a:cubicBezTo>
                  <a:cubicBezTo>
                    <a:pt x="239" y="183"/>
                    <a:pt x="275" y="124"/>
                    <a:pt x="239" y="64"/>
                  </a:cubicBezTo>
                  <a:cubicBezTo>
                    <a:pt x="221" y="18"/>
                    <a:pt x="166" y="1"/>
                    <a:pt x="1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8"/>
            <p:cNvSpPr/>
            <p:nvPr/>
          </p:nvSpPr>
          <p:spPr>
            <a:xfrm>
              <a:off x="2746798" y="2622297"/>
              <a:ext cx="30476" cy="26304"/>
            </a:xfrm>
            <a:custGeom>
              <a:avLst/>
              <a:gdLst/>
              <a:ahLst/>
              <a:cxnLst/>
              <a:rect l="l" t="t" r="r" b="b"/>
              <a:pathLst>
                <a:path w="263" h="227" extrusionOk="0">
                  <a:moveTo>
                    <a:pt x="108" y="1"/>
                  </a:moveTo>
                  <a:cubicBezTo>
                    <a:pt x="100" y="1"/>
                    <a:pt x="92" y="1"/>
                    <a:pt x="84" y="3"/>
                  </a:cubicBezTo>
                  <a:cubicBezTo>
                    <a:pt x="24" y="27"/>
                    <a:pt x="1" y="98"/>
                    <a:pt x="24" y="158"/>
                  </a:cubicBezTo>
                  <a:cubicBezTo>
                    <a:pt x="33" y="202"/>
                    <a:pt x="81" y="227"/>
                    <a:pt x="130" y="227"/>
                  </a:cubicBezTo>
                  <a:cubicBezTo>
                    <a:pt x="147" y="227"/>
                    <a:pt x="164" y="224"/>
                    <a:pt x="179" y="217"/>
                  </a:cubicBezTo>
                  <a:cubicBezTo>
                    <a:pt x="239" y="205"/>
                    <a:pt x="263" y="122"/>
                    <a:pt x="239" y="63"/>
                  </a:cubicBezTo>
                  <a:cubicBezTo>
                    <a:pt x="208" y="32"/>
                    <a:pt x="159" y="1"/>
                    <a:pt x="1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8"/>
            <p:cNvSpPr/>
            <p:nvPr/>
          </p:nvSpPr>
          <p:spPr>
            <a:xfrm>
              <a:off x="2299863" y="2547325"/>
              <a:ext cx="48321" cy="41716"/>
            </a:xfrm>
            <a:custGeom>
              <a:avLst/>
              <a:gdLst/>
              <a:ahLst/>
              <a:cxnLst/>
              <a:rect l="l" t="t" r="r" b="b"/>
              <a:pathLst>
                <a:path w="417" h="360" extrusionOk="0">
                  <a:moveTo>
                    <a:pt x="212" y="0"/>
                  </a:moveTo>
                  <a:cubicBezTo>
                    <a:pt x="185" y="0"/>
                    <a:pt x="157" y="6"/>
                    <a:pt x="131" y="19"/>
                  </a:cubicBezTo>
                  <a:cubicBezTo>
                    <a:pt x="48" y="55"/>
                    <a:pt x="0" y="162"/>
                    <a:pt x="48" y="257"/>
                  </a:cubicBezTo>
                  <a:cubicBezTo>
                    <a:pt x="74" y="318"/>
                    <a:pt x="137" y="359"/>
                    <a:pt x="207" y="359"/>
                  </a:cubicBezTo>
                  <a:cubicBezTo>
                    <a:pt x="233" y="359"/>
                    <a:pt x="260" y="354"/>
                    <a:pt x="286" y="341"/>
                  </a:cubicBezTo>
                  <a:cubicBezTo>
                    <a:pt x="369" y="293"/>
                    <a:pt x="417" y="198"/>
                    <a:pt x="369" y="102"/>
                  </a:cubicBezTo>
                  <a:cubicBezTo>
                    <a:pt x="352" y="42"/>
                    <a:pt x="284" y="0"/>
                    <a:pt x="2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8"/>
            <p:cNvSpPr/>
            <p:nvPr/>
          </p:nvSpPr>
          <p:spPr>
            <a:xfrm>
              <a:off x="3288984" y="2452654"/>
              <a:ext cx="27695" cy="23523"/>
            </a:xfrm>
            <a:custGeom>
              <a:avLst/>
              <a:gdLst/>
              <a:ahLst/>
              <a:cxnLst/>
              <a:rect l="l" t="t" r="r" b="b"/>
              <a:pathLst>
                <a:path w="239" h="203" extrusionOk="0">
                  <a:moveTo>
                    <a:pt x="119" y="0"/>
                  </a:moveTo>
                  <a:cubicBezTo>
                    <a:pt x="106" y="0"/>
                    <a:pt x="94" y="4"/>
                    <a:pt x="84" y="15"/>
                  </a:cubicBezTo>
                  <a:cubicBezTo>
                    <a:pt x="37" y="38"/>
                    <a:pt x="1" y="98"/>
                    <a:pt x="37" y="146"/>
                  </a:cubicBezTo>
                  <a:cubicBezTo>
                    <a:pt x="54" y="180"/>
                    <a:pt x="91" y="202"/>
                    <a:pt x="128" y="202"/>
                  </a:cubicBezTo>
                  <a:cubicBezTo>
                    <a:pt x="141" y="202"/>
                    <a:pt x="155" y="200"/>
                    <a:pt x="168" y="193"/>
                  </a:cubicBezTo>
                  <a:cubicBezTo>
                    <a:pt x="215" y="157"/>
                    <a:pt x="239" y="98"/>
                    <a:pt x="215" y="62"/>
                  </a:cubicBezTo>
                  <a:cubicBezTo>
                    <a:pt x="190" y="28"/>
                    <a:pt x="152" y="0"/>
                    <a:pt x="1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8"/>
            <p:cNvSpPr/>
            <p:nvPr/>
          </p:nvSpPr>
          <p:spPr>
            <a:xfrm>
              <a:off x="3323515" y="2324611"/>
              <a:ext cx="16686" cy="12978"/>
            </a:xfrm>
            <a:custGeom>
              <a:avLst/>
              <a:gdLst/>
              <a:ahLst/>
              <a:cxnLst/>
              <a:rect l="l" t="t" r="r" b="b"/>
              <a:pathLst>
                <a:path w="144" h="112" extrusionOk="0">
                  <a:moveTo>
                    <a:pt x="48" y="0"/>
                  </a:moveTo>
                  <a:cubicBezTo>
                    <a:pt x="24" y="12"/>
                    <a:pt x="0" y="48"/>
                    <a:pt x="24" y="72"/>
                  </a:cubicBezTo>
                  <a:cubicBezTo>
                    <a:pt x="33" y="99"/>
                    <a:pt x="49" y="112"/>
                    <a:pt x="71" y="112"/>
                  </a:cubicBezTo>
                  <a:cubicBezTo>
                    <a:pt x="79" y="112"/>
                    <a:pt x="87" y="110"/>
                    <a:pt x="96" y="108"/>
                  </a:cubicBezTo>
                  <a:cubicBezTo>
                    <a:pt x="120" y="96"/>
                    <a:pt x="143" y="60"/>
                    <a:pt x="120" y="36"/>
                  </a:cubicBezTo>
                  <a:cubicBezTo>
                    <a:pt x="108" y="12"/>
                    <a:pt x="84" y="0"/>
                    <a:pt x="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8"/>
            <p:cNvSpPr/>
            <p:nvPr/>
          </p:nvSpPr>
          <p:spPr>
            <a:xfrm>
              <a:off x="3192459" y="2255665"/>
              <a:ext cx="13905" cy="11588"/>
            </a:xfrm>
            <a:custGeom>
              <a:avLst/>
              <a:gdLst/>
              <a:ahLst/>
              <a:cxnLst/>
              <a:rect l="l" t="t" r="r" b="b"/>
              <a:pathLst>
                <a:path w="120" h="100" extrusionOk="0">
                  <a:moveTo>
                    <a:pt x="48" y="0"/>
                  </a:moveTo>
                  <a:cubicBezTo>
                    <a:pt x="24" y="0"/>
                    <a:pt x="0" y="36"/>
                    <a:pt x="24" y="60"/>
                  </a:cubicBezTo>
                  <a:cubicBezTo>
                    <a:pt x="24" y="86"/>
                    <a:pt x="38" y="100"/>
                    <a:pt x="59" y="100"/>
                  </a:cubicBezTo>
                  <a:cubicBezTo>
                    <a:pt x="67" y="100"/>
                    <a:pt x="75" y="98"/>
                    <a:pt x="84" y="95"/>
                  </a:cubicBezTo>
                  <a:cubicBezTo>
                    <a:pt x="108" y="95"/>
                    <a:pt x="119" y="60"/>
                    <a:pt x="108" y="36"/>
                  </a:cubicBezTo>
                  <a:cubicBezTo>
                    <a:pt x="108" y="12"/>
                    <a:pt x="84" y="0"/>
                    <a:pt x="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8"/>
            <p:cNvSpPr/>
            <p:nvPr/>
          </p:nvSpPr>
          <p:spPr>
            <a:xfrm>
              <a:off x="2589554" y="2128433"/>
              <a:ext cx="34531" cy="30360"/>
            </a:xfrm>
            <a:custGeom>
              <a:avLst/>
              <a:gdLst/>
              <a:ahLst/>
              <a:cxnLst/>
              <a:rect l="l" t="t" r="r" b="b"/>
              <a:pathLst>
                <a:path w="298" h="262" extrusionOk="0">
                  <a:moveTo>
                    <a:pt x="149" y="0"/>
                  </a:moveTo>
                  <a:cubicBezTo>
                    <a:pt x="129" y="0"/>
                    <a:pt x="107" y="5"/>
                    <a:pt x="84" y="15"/>
                  </a:cubicBezTo>
                  <a:cubicBezTo>
                    <a:pt x="24" y="38"/>
                    <a:pt x="0" y="134"/>
                    <a:pt x="24" y="193"/>
                  </a:cubicBezTo>
                  <a:cubicBezTo>
                    <a:pt x="51" y="237"/>
                    <a:pt x="103" y="262"/>
                    <a:pt x="153" y="262"/>
                  </a:cubicBezTo>
                  <a:cubicBezTo>
                    <a:pt x="170" y="262"/>
                    <a:pt x="187" y="259"/>
                    <a:pt x="203" y="253"/>
                  </a:cubicBezTo>
                  <a:cubicBezTo>
                    <a:pt x="262" y="217"/>
                    <a:pt x="298" y="134"/>
                    <a:pt x="262" y="74"/>
                  </a:cubicBezTo>
                  <a:cubicBezTo>
                    <a:pt x="245" y="31"/>
                    <a:pt x="203" y="0"/>
                    <a:pt x="1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8"/>
            <p:cNvSpPr/>
            <p:nvPr/>
          </p:nvSpPr>
          <p:spPr>
            <a:xfrm>
              <a:off x="2050150" y="1989960"/>
              <a:ext cx="49711" cy="43802"/>
            </a:xfrm>
            <a:custGeom>
              <a:avLst/>
              <a:gdLst/>
              <a:ahLst/>
              <a:cxnLst/>
              <a:rect l="l" t="t" r="r" b="b"/>
              <a:pathLst>
                <a:path w="429" h="378" extrusionOk="0">
                  <a:moveTo>
                    <a:pt x="215" y="0"/>
                  </a:moveTo>
                  <a:cubicBezTo>
                    <a:pt x="189" y="0"/>
                    <a:pt x="160" y="6"/>
                    <a:pt x="131" y="19"/>
                  </a:cubicBezTo>
                  <a:cubicBezTo>
                    <a:pt x="36" y="67"/>
                    <a:pt x="0" y="186"/>
                    <a:pt x="36" y="269"/>
                  </a:cubicBezTo>
                  <a:cubicBezTo>
                    <a:pt x="71" y="340"/>
                    <a:pt x="146" y="378"/>
                    <a:pt x="222" y="378"/>
                  </a:cubicBezTo>
                  <a:cubicBezTo>
                    <a:pt x="247" y="378"/>
                    <a:pt x="273" y="373"/>
                    <a:pt x="298" y="364"/>
                  </a:cubicBezTo>
                  <a:cubicBezTo>
                    <a:pt x="381" y="317"/>
                    <a:pt x="429" y="198"/>
                    <a:pt x="381" y="102"/>
                  </a:cubicBezTo>
                  <a:cubicBezTo>
                    <a:pt x="346" y="42"/>
                    <a:pt x="287" y="0"/>
                    <a:pt x="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8"/>
            <p:cNvSpPr/>
            <p:nvPr/>
          </p:nvSpPr>
          <p:spPr>
            <a:xfrm>
              <a:off x="2443318" y="2214529"/>
              <a:ext cx="30476" cy="27115"/>
            </a:xfrm>
            <a:custGeom>
              <a:avLst/>
              <a:gdLst/>
              <a:ahLst/>
              <a:cxnLst/>
              <a:rect l="l" t="t" r="r" b="b"/>
              <a:pathLst>
                <a:path w="263" h="234" extrusionOk="0">
                  <a:moveTo>
                    <a:pt x="129" y="1"/>
                  </a:moveTo>
                  <a:cubicBezTo>
                    <a:pt x="114" y="1"/>
                    <a:pt x="99" y="4"/>
                    <a:pt x="84" y="10"/>
                  </a:cubicBezTo>
                  <a:cubicBezTo>
                    <a:pt x="24" y="45"/>
                    <a:pt x="0" y="105"/>
                    <a:pt x="24" y="165"/>
                  </a:cubicBezTo>
                  <a:cubicBezTo>
                    <a:pt x="42" y="209"/>
                    <a:pt x="79" y="233"/>
                    <a:pt x="126" y="233"/>
                  </a:cubicBezTo>
                  <a:cubicBezTo>
                    <a:pt x="143" y="233"/>
                    <a:pt x="160" y="230"/>
                    <a:pt x="179" y="224"/>
                  </a:cubicBezTo>
                  <a:cubicBezTo>
                    <a:pt x="238" y="188"/>
                    <a:pt x="262" y="129"/>
                    <a:pt x="238" y="69"/>
                  </a:cubicBezTo>
                  <a:cubicBezTo>
                    <a:pt x="212" y="25"/>
                    <a:pt x="172" y="1"/>
                    <a:pt x="1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8"/>
            <p:cNvSpPr/>
            <p:nvPr/>
          </p:nvSpPr>
          <p:spPr>
            <a:xfrm>
              <a:off x="2626750" y="2305260"/>
              <a:ext cx="34647" cy="30708"/>
            </a:xfrm>
            <a:custGeom>
              <a:avLst/>
              <a:gdLst/>
              <a:ahLst/>
              <a:cxnLst/>
              <a:rect l="l" t="t" r="r" b="b"/>
              <a:pathLst>
                <a:path w="299" h="265" extrusionOk="0">
                  <a:moveTo>
                    <a:pt x="163" y="0"/>
                  </a:moveTo>
                  <a:cubicBezTo>
                    <a:pt x="140" y="0"/>
                    <a:pt x="116" y="8"/>
                    <a:pt x="96" y="24"/>
                  </a:cubicBezTo>
                  <a:cubicBezTo>
                    <a:pt x="37" y="48"/>
                    <a:pt x="1" y="132"/>
                    <a:pt x="37" y="191"/>
                  </a:cubicBezTo>
                  <a:cubicBezTo>
                    <a:pt x="54" y="234"/>
                    <a:pt x="109" y="265"/>
                    <a:pt x="160" y="265"/>
                  </a:cubicBezTo>
                  <a:cubicBezTo>
                    <a:pt x="180" y="265"/>
                    <a:pt x="199" y="261"/>
                    <a:pt x="215" y="251"/>
                  </a:cubicBezTo>
                  <a:cubicBezTo>
                    <a:pt x="275" y="227"/>
                    <a:pt x="298" y="144"/>
                    <a:pt x="275" y="84"/>
                  </a:cubicBezTo>
                  <a:cubicBezTo>
                    <a:pt x="251" y="29"/>
                    <a:pt x="207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8"/>
            <p:cNvSpPr/>
            <p:nvPr/>
          </p:nvSpPr>
          <p:spPr>
            <a:xfrm>
              <a:off x="1215377" y="2841999"/>
              <a:ext cx="2897" cy="4172"/>
            </a:xfrm>
            <a:custGeom>
              <a:avLst/>
              <a:gdLst/>
              <a:ahLst/>
              <a:cxnLst/>
              <a:rect l="l" t="t" r="r" b="b"/>
              <a:pathLst>
                <a:path w="25" h="36" extrusionOk="0">
                  <a:moveTo>
                    <a:pt x="13" y="0"/>
                  </a:moveTo>
                  <a:cubicBezTo>
                    <a:pt x="1" y="0"/>
                    <a:pt x="1" y="12"/>
                    <a:pt x="1" y="12"/>
                  </a:cubicBezTo>
                  <a:cubicBezTo>
                    <a:pt x="1" y="36"/>
                    <a:pt x="13" y="36"/>
                    <a:pt x="13" y="36"/>
                  </a:cubicBezTo>
                  <a:cubicBezTo>
                    <a:pt x="25" y="36"/>
                    <a:pt x="25" y="12"/>
                    <a:pt x="25" y="12"/>
                  </a:cubicBezTo>
                  <a:cubicBezTo>
                    <a:pt x="25" y="0"/>
                    <a:pt x="13" y="0"/>
                    <a:pt x="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8"/>
            <p:cNvSpPr/>
            <p:nvPr/>
          </p:nvSpPr>
          <p:spPr>
            <a:xfrm>
              <a:off x="1520363" y="3032384"/>
              <a:ext cx="37313" cy="32562"/>
            </a:xfrm>
            <a:custGeom>
              <a:avLst/>
              <a:gdLst/>
              <a:ahLst/>
              <a:cxnLst/>
              <a:rect l="l" t="t" r="r" b="b"/>
              <a:pathLst>
                <a:path w="322" h="281" extrusionOk="0">
                  <a:moveTo>
                    <a:pt x="169" y="0"/>
                  </a:moveTo>
                  <a:cubicBezTo>
                    <a:pt x="152" y="0"/>
                    <a:pt x="136" y="4"/>
                    <a:pt x="119" y="12"/>
                  </a:cubicBezTo>
                  <a:cubicBezTo>
                    <a:pt x="48" y="36"/>
                    <a:pt x="0" y="119"/>
                    <a:pt x="24" y="191"/>
                  </a:cubicBezTo>
                  <a:cubicBezTo>
                    <a:pt x="53" y="240"/>
                    <a:pt x="106" y="280"/>
                    <a:pt x="164" y="280"/>
                  </a:cubicBezTo>
                  <a:cubicBezTo>
                    <a:pt x="177" y="280"/>
                    <a:pt x="190" y="278"/>
                    <a:pt x="202" y="274"/>
                  </a:cubicBezTo>
                  <a:cubicBezTo>
                    <a:pt x="286" y="250"/>
                    <a:pt x="321" y="179"/>
                    <a:pt x="298" y="95"/>
                  </a:cubicBezTo>
                  <a:cubicBezTo>
                    <a:pt x="270" y="41"/>
                    <a:pt x="222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8"/>
            <p:cNvSpPr/>
            <p:nvPr/>
          </p:nvSpPr>
          <p:spPr>
            <a:xfrm>
              <a:off x="1409933" y="2653816"/>
              <a:ext cx="56664" cy="49480"/>
            </a:xfrm>
            <a:custGeom>
              <a:avLst/>
              <a:gdLst/>
              <a:ahLst/>
              <a:cxnLst/>
              <a:rect l="l" t="t" r="r" b="b"/>
              <a:pathLst>
                <a:path w="489" h="427" extrusionOk="0">
                  <a:moveTo>
                    <a:pt x="255" y="0"/>
                  </a:moveTo>
                  <a:cubicBezTo>
                    <a:pt x="230" y="0"/>
                    <a:pt x="204" y="6"/>
                    <a:pt x="179" y="17"/>
                  </a:cubicBezTo>
                  <a:cubicBezTo>
                    <a:pt x="60" y="64"/>
                    <a:pt x="1" y="184"/>
                    <a:pt x="48" y="291"/>
                  </a:cubicBezTo>
                  <a:cubicBezTo>
                    <a:pt x="68" y="372"/>
                    <a:pt x="158" y="427"/>
                    <a:pt x="257" y="427"/>
                  </a:cubicBezTo>
                  <a:cubicBezTo>
                    <a:pt x="275" y="427"/>
                    <a:pt x="292" y="425"/>
                    <a:pt x="310" y="422"/>
                  </a:cubicBezTo>
                  <a:cubicBezTo>
                    <a:pt x="429" y="374"/>
                    <a:pt x="489" y="255"/>
                    <a:pt x="441" y="148"/>
                  </a:cubicBezTo>
                  <a:cubicBezTo>
                    <a:pt x="414" y="57"/>
                    <a:pt x="337" y="0"/>
                    <a:pt x="2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8"/>
            <p:cNvSpPr/>
            <p:nvPr/>
          </p:nvSpPr>
          <p:spPr>
            <a:xfrm>
              <a:off x="1202978" y="3012221"/>
              <a:ext cx="84243" cy="74857"/>
            </a:xfrm>
            <a:custGeom>
              <a:avLst/>
              <a:gdLst/>
              <a:ahLst/>
              <a:cxnLst/>
              <a:rect l="l" t="t" r="r" b="b"/>
              <a:pathLst>
                <a:path w="727" h="646" extrusionOk="0">
                  <a:moveTo>
                    <a:pt x="362" y="0"/>
                  </a:moveTo>
                  <a:cubicBezTo>
                    <a:pt x="324" y="0"/>
                    <a:pt x="287" y="6"/>
                    <a:pt x="251" y="19"/>
                  </a:cubicBezTo>
                  <a:cubicBezTo>
                    <a:pt x="84" y="79"/>
                    <a:pt x="1" y="269"/>
                    <a:pt x="60" y="436"/>
                  </a:cubicBezTo>
                  <a:cubicBezTo>
                    <a:pt x="107" y="566"/>
                    <a:pt x="233" y="646"/>
                    <a:pt x="366" y="646"/>
                  </a:cubicBezTo>
                  <a:cubicBezTo>
                    <a:pt x="403" y="646"/>
                    <a:pt x="440" y="640"/>
                    <a:pt x="477" y="627"/>
                  </a:cubicBezTo>
                  <a:cubicBezTo>
                    <a:pt x="632" y="567"/>
                    <a:pt x="727" y="377"/>
                    <a:pt x="667" y="210"/>
                  </a:cubicBezTo>
                  <a:cubicBezTo>
                    <a:pt x="621" y="80"/>
                    <a:pt x="494" y="0"/>
                    <a:pt x="3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8"/>
            <p:cNvSpPr/>
            <p:nvPr/>
          </p:nvSpPr>
          <p:spPr>
            <a:xfrm>
              <a:off x="1447129" y="3088352"/>
              <a:ext cx="55389" cy="49596"/>
            </a:xfrm>
            <a:custGeom>
              <a:avLst/>
              <a:gdLst/>
              <a:ahLst/>
              <a:cxnLst/>
              <a:rect l="l" t="t" r="r" b="b"/>
              <a:pathLst>
                <a:path w="478" h="428" extrusionOk="0">
                  <a:moveTo>
                    <a:pt x="257" y="1"/>
                  </a:moveTo>
                  <a:cubicBezTo>
                    <a:pt x="231" y="1"/>
                    <a:pt x="205" y="6"/>
                    <a:pt x="180" y="17"/>
                  </a:cubicBezTo>
                  <a:cubicBezTo>
                    <a:pt x="61" y="53"/>
                    <a:pt x="1" y="184"/>
                    <a:pt x="49" y="291"/>
                  </a:cubicBezTo>
                  <a:cubicBezTo>
                    <a:pt x="89" y="372"/>
                    <a:pt x="181" y="427"/>
                    <a:pt x="274" y="427"/>
                  </a:cubicBezTo>
                  <a:cubicBezTo>
                    <a:pt x="290" y="427"/>
                    <a:pt x="306" y="426"/>
                    <a:pt x="322" y="422"/>
                  </a:cubicBezTo>
                  <a:cubicBezTo>
                    <a:pt x="442" y="386"/>
                    <a:pt x="477" y="267"/>
                    <a:pt x="453" y="148"/>
                  </a:cubicBezTo>
                  <a:cubicBezTo>
                    <a:pt x="426" y="57"/>
                    <a:pt x="343" y="1"/>
                    <a:pt x="2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8"/>
            <p:cNvSpPr/>
            <p:nvPr/>
          </p:nvSpPr>
          <p:spPr>
            <a:xfrm>
              <a:off x="1684444" y="3062512"/>
              <a:ext cx="62226" cy="54694"/>
            </a:xfrm>
            <a:custGeom>
              <a:avLst/>
              <a:gdLst/>
              <a:ahLst/>
              <a:cxnLst/>
              <a:rect l="l" t="t" r="r" b="b"/>
              <a:pathLst>
                <a:path w="537" h="472" extrusionOk="0">
                  <a:moveTo>
                    <a:pt x="262" y="0"/>
                  </a:moveTo>
                  <a:cubicBezTo>
                    <a:pt x="238" y="0"/>
                    <a:pt x="215" y="5"/>
                    <a:pt x="191" y="14"/>
                  </a:cubicBezTo>
                  <a:cubicBezTo>
                    <a:pt x="72" y="62"/>
                    <a:pt x="1" y="193"/>
                    <a:pt x="37" y="312"/>
                  </a:cubicBezTo>
                  <a:cubicBezTo>
                    <a:pt x="77" y="413"/>
                    <a:pt x="179" y="472"/>
                    <a:pt x="282" y="472"/>
                  </a:cubicBezTo>
                  <a:cubicBezTo>
                    <a:pt x="299" y="472"/>
                    <a:pt x="317" y="470"/>
                    <a:pt x="334" y="467"/>
                  </a:cubicBezTo>
                  <a:cubicBezTo>
                    <a:pt x="453" y="419"/>
                    <a:pt x="537" y="288"/>
                    <a:pt x="489" y="169"/>
                  </a:cubicBezTo>
                  <a:cubicBezTo>
                    <a:pt x="451" y="73"/>
                    <a:pt x="358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8"/>
            <p:cNvSpPr/>
            <p:nvPr/>
          </p:nvSpPr>
          <p:spPr>
            <a:xfrm>
              <a:off x="1603099" y="2823690"/>
              <a:ext cx="62226" cy="54578"/>
            </a:xfrm>
            <a:custGeom>
              <a:avLst/>
              <a:gdLst/>
              <a:ahLst/>
              <a:cxnLst/>
              <a:rect l="l" t="t" r="r" b="b"/>
              <a:pathLst>
                <a:path w="537" h="471" extrusionOk="0">
                  <a:moveTo>
                    <a:pt x="268" y="0"/>
                  </a:moveTo>
                  <a:cubicBezTo>
                    <a:pt x="242" y="0"/>
                    <a:pt x="216" y="5"/>
                    <a:pt x="191" y="15"/>
                  </a:cubicBezTo>
                  <a:cubicBezTo>
                    <a:pt x="72" y="51"/>
                    <a:pt x="0" y="194"/>
                    <a:pt x="36" y="313"/>
                  </a:cubicBezTo>
                  <a:cubicBezTo>
                    <a:pt x="64" y="407"/>
                    <a:pt x="151" y="471"/>
                    <a:pt x="251" y="471"/>
                  </a:cubicBezTo>
                  <a:cubicBezTo>
                    <a:pt x="278" y="471"/>
                    <a:pt x="306" y="466"/>
                    <a:pt x="334" y="456"/>
                  </a:cubicBezTo>
                  <a:cubicBezTo>
                    <a:pt x="465" y="408"/>
                    <a:pt x="536" y="277"/>
                    <a:pt x="489" y="158"/>
                  </a:cubicBezTo>
                  <a:cubicBezTo>
                    <a:pt x="451" y="65"/>
                    <a:pt x="362" y="0"/>
                    <a:pt x="2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8"/>
            <p:cNvSpPr/>
            <p:nvPr/>
          </p:nvSpPr>
          <p:spPr>
            <a:xfrm>
              <a:off x="991851" y="2636898"/>
              <a:ext cx="87024" cy="76363"/>
            </a:xfrm>
            <a:custGeom>
              <a:avLst/>
              <a:gdLst/>
              <a:ahLst/>
              <a:cxnLst/>
              <a:rect l="l" t="t" r="r" b="b"/>
              <a:pathLst>
                <a:path w="751" h="659" extrusionOk="0">
                  <a:moveTo>
                    <a:pt x="389" y="1"/>
                  </a:moveTo>
                  <a:cubicBezTo>
                    <a:pt x="352" y="1"/>
                    <a:pt x="313" y="7"/>
                    <a:pt x="275" y="20"/>
                  </a:cubicBezTo>
                  <a:cubicBezTo>
                    <a:pt x="96" y="79"/>
                    <a:pt x="1" y="258"/>
                    <a:pt x="60" y="437"/>
                  </a:cubicBezTo>
                  <a:cubicBezTo>
                    <a:pt x="107" y="577"/>
                    <a:pt x="242" y="658"/>
                    <a:pt x="372" y="658"/>
                  </a:cubicBezTo>
                  <a:cubicBezTo>
                    <a:pt x="408" y="658"/>
                    <a:pt x="444" y="652"/>
                    <a:pt x="477" y="639"/>
                  </a:cubicBezTo>
                  <a:cubicBezTo>
                    <a:pt x="656" y="580"/>
                    <a:pt x="751" y="401"/>
                    <a:pt x="691" y="222"/>
                  </a:cubicBezTo>
                  <a:cubicBezTo>
                    <a:pt x="645" y="82"/>
                    <a:pt x="525" y="1"/>
                    <a:pt x="3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8"/>
            <p:cNvSpPr/>
            <p:nvPr/>
          </p:nvSpPr>
          <p:spPr>
            <a:xfrm>
              <a:off x="1895571" y="2698196"/>
              <a:ext cx="30476" cy="26999"/>
            </a:xfrm>
            <a:custGeom>
              <a:avLst/>
              <a:gdLst/>
              <a:ahLst/>
              <a:cxnLst/>
              <a:rect l="l" t="t" r="r" b="b"/>
              <a:pathLst>
                <a:path w="263" h="233" extrusionOk="0">
                  <a:moveTo>
                    <a:pt x="119" y="1"/>
                  </a:moveTo>
                  <a:cubicBezTo>
                    <a:pt x="111" y="1"/>
                    <a:pt x="103" y="1"/>
                    <a:pt x="96" y="3"/>
                  </a:cubicBezTo>
                  <a:cubicBezTo>
                    <a:pt x="36" y="39"/>
                    <a:pt x="1" y="98"/>
                    <a:pt x="24" y="158"/>
                  </a:cubicBezTo>
                  <a:cubicBezTo>
                    <a:pt x="44" y="207"/>
                    <a:pt x="89" y="232"/>
                    <a:pt x="138" y="232"/>
                  </a:cubicBezTo>
                  <a:cubicBezTo>
                    <a:pt x="147" y="232"/>
                    <a:pt x="157" y="231"/>
                    <a:pt x="167" y="229"/>
                  </a:cubicBezTo>
                  <a:cubicBezTo>
                    <a:pt x="227" y="205"/>
                    <a:pt x="262" y="146"/>
                    <a:pt x="239" y="86"/>
                  </a:cubicBezTo>
                  <a:cubicBezTo>
                    <a:pt x="218" y="34"/>
                    <a:pt x="170" y="1"/>
                    <a:pt x="1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8"/>
            <p:cNvSpPr/>
            <p:nvPr/>
          </p:nvSpPr>
          <p:spPr>
            <a:xfrm>
              <a:off x="1778304" y="2660884"/>
              <a:ext cx="29085" cy="26884"/>
            </a:xfrm>
            <a:custGeom>
              <a:avLst/>
              <a:gdLst/>
              <a:ahLst/>
              <a:cxnLst/>
              <a:rect l="l" t="t" r="r" b="b"/>
              <a:pathLst>
                <a:path w="251" h="232" extrusionOk="0">
                  <a:moveTo>
                    <a:pt x="126" y="0"/>
                  </a:moveTo>
                  <a:cubicBezTo>
                    <a:pt x="116" y="0"/>
                    <a:pt x="106" y="1"/>
                    <a:pt x="96" y="3"/>
                  </a:cubicBezTo>
                  <a:cubicBezTo>
                    <a:pt x="36" y="15"/>
                    <a:pt x="0" y="87"/>
                    <a:pt x="12" y="146"/>
                  </a:cubicBezTo>
                  <a:cubicBezTo>
                    <a:pt x="33" y="198"/>
                    <a:pt x="90" y="232"/>
                    <a:pt x="144" y="232"/>
                  </a:cubicBezTo>
                  <a:cubicBezTo>
                    <a:pt x="152" y="232"/>
                    <a:pt x="159" y="231"/>
                    <a:pt x="167" y="230"/>
                  </a:cubicBezTo>
                  <a:cubicBezTo>
                    <a:pt x="227" y="206"/>
                    <a:pt x="251" y="134"/>
                    <a:pt x="239" y="75"/>
                  </a:cubicBezTo>
                  <a:cubicBezTo>
                    <a:pt x="229" y="25"/>
                    <a:pt x="177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8"/>
            <p:cNvSpPr/>
            <p:nvPr/>
          </p:nvSpPr>
          <p:spPr>
            <a:xfrm>
              <a:off x="1787922" y="2811639"/>
              <a:ext cx="48437" cy="43106"/>
            </a:xfrm>
            <a:custGeom>
              <a:avLst/>
              <a:gdLst/>
              <a:ahLst/>
              <a:cxnLst/>
              <a:rect l="l" t="t" r="r" b="b"/>
              <a:pathLst>
                <a:path w="418" h="372" extrusionOk="0">
                  <a:moveTo>
                    <a:pt x="206" y="0"/>
                  </a:moveTo>
                  <a:cubicBezTo>
                    <a:pt x="186" y="0"/>
                    <a:pt x="165" y="4"/>
                    <a:pt x="144" y="12"/>
                  </a:cubicBezTo>
                  <a:cubicBezTo>
                    <a:pt x="37" y="48"/>
                    <a:pt x="1" y="155"/>
                    <a:pt x="25" y="250"/>
                  </a:cubicBezTo>
                  <a:cubicBezTo>
                    <a:pt x="57" y="325"/>
                    <a:pt x="137" y="371"/>
                    <a:pt x="230" y="371"/>
                  </a:cubicBezTo>
                  <a:cubicBezTo>
                    <a:pt x="241" y="371"/>
                    <a:pt x="252" y="371"/>
                    <a:pt x="263" y="369"/>
                  </a:cubicBezTo>
                  <a:cubicBezTo>
                    <a:pt x="370" y="322"/>
                    <a:pt x="418" y="215"/>
                    <a:pt x="382" y="131"/>
                  </a:cubicBezTo>
                  <a:cubicBezTo>
                    <a:pt x="345" y="48"/>
                    <a:pt x="279" y="0"/>
                    <a:pt x="2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8"/>
            <p:cNvSpPr/>
            <p:nvPr/>
          </p:nvSpPr>
          <p:spPr>
            <a:xfrm>
              <a:off x="1223720" y="2776297"/>
              <a:ext cx="23523" cy="21901"/>
            </a:xfrm>
            <a:custGeom>
              <a:avLst/>
              <a:gdLst/>
              <a:ahLst/>
              <a:cxnLst/>
              <a:rect l="l" t="t" r="r" b="b"/>
              <a:pathLst>
                <a:path w="203" h="189" extrusionOk="0">
                  <a:moveTo>
                    <a:pt x="104" y="0"/>
                  </a:moveTo>
                  <a:cubicBezTo>
                    <a:pt x="93" y="0"/>
                    <a:pt x="82" y="2"/>
                    <a:pt x="72" y="8"/>
                  </a:cubicBezTo>
                  <a:cubicBezTo>
                    <a:pt x="24" y="19"/>
                    <a:pt x="0" y="79"/>
                    <a:pt x="12" y="127"/>
                  </a:cubicBezTo>
                  <a:cubicBezTo>
                    <a:pt x="22" y="158"/>
                    <a:pt x="68" y="189"/>
                    <a:pt x="111" y="189"/>
                  </a:cubicBezTo>
                  <a:cubicBezTo>
                    <a:pt x="118" y="189"/>
                    <a:pt x="125" y="188"/>
                    <a:pt x="131" y="186"/>
                  </a:cubicBezTo>
                  <a:cubicBezTo>
                    <a:pt x="179" y="162"/>
                    <a:pt x="203" y="103"/>
                    <a:pt x="191" y="67"/>
                  </a:cubicBezTo>
                  <a:cubicBezTo>
                    <a:pt x="181" y="30"/>
                    <a:pt x="143" y="0"/>
                    <a:pt x="1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8"/>
            <p:cNvSpPr/>
            <p:nvPr/>
          </p:nvSpPr>
          <p:spPr>
            <a:xfrm>
              <a:off x="1183627" y="2907006"/>
              <a:ext cx="15296" cy="13442"/>
            </a:xfrm>
            <a:custGeom>
              <a:avLst/>
              <a:gdLst/>
              <a:ahLst/>
              <a:cxnLst/>
              <a:rect l="l" t="t" r="r" b="b"/>
              <a:pathLst>
                <a:path w="132" h="116" extrusionOk="0">
                  <a:moveTo>
                    <a:pt x="72" y="1"/>
                  </a:moveTo>
                  <a:cubicBezTo>
                    <a:pt x="63" y="1"/>
                    <a:pt x="55" y="4"/>
                    <a:pt x="49" y="11"/>
                  </a:cubicBezTo>
                  <a:cubicBezTo>
                    <a:pt x="13" y="23"/>
                    <a:pt x="1" y="46"/>
                    <a:pt x="13" y="82"/>
                  </a:cubicBezTo>
                  <a:cubicBezTo>
                    <a:pt x="30" y="99"/>
                    <a:pt x="46" y="116"/>
                    <a:pt x="68" y="116"/>
                  </a:cubicBezTo>
                  <a:cubicBezTo>
                    <a:pt x="76" y="116"/>
                    <a:pt x="86" y="113"/>
                    <a:pt x="96" y="106"/>
                  </a:cubicBezTo>
                  <a:cubicBezTo>
                    <a:pt x="120" y="94"/>
                    <a:pt x="132" y="58"/>
                    <a:pt x="120" y="34"/>
                  </a:cubicBezTo>
                  <a:cubicBezTo>
                    <a:pt x="112" y="18"/>
                    <a:pt x="91" y="1"/>
                    <a:pt x="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8"/>
            <p:cNvSpPr/>
            <p:nvPr/>
          </p:nvSpPr>
          <p:spPr>
            <a:xfrm>
              <a:off x="1307846" y="2993218"/>
              <a:ext cx="12515" cy="11704"/>
            </a:xfrm>
            <a:custGeom>
              <a:avLst/>
              <a:gdLst/>
              <a:ahLst/>
              <a:cxnLst/>
              <a:rect l="l" t="t" r="r" b="b"/>
              <a:pathLst>
                <a:path w="108" h="101" extrusionOk="0">
                  <a:moveTo>
                    <a:pt x="67" y="0"/>
                  </a:moveTo>
                  <a:cubicBezTo>
                    <a:pt x="61" y="0"/>
                    <a:pt x="54" y="2"/>
                    <a:pt x="48" y="5"/>
                  </a:cubicBezTo>
                  <a:cubicBezTo>
                    <a:pt x="12" y="5"/>
                    <a:pt x="0" y="41"/>
                    <a:pt x="12" y="64"/>
                  </a:cubicBezTo>
                  <a:cubicBezTo>
                    <a:pt x="36" y="76"/>
                    <a:pt x="60" y="100"/>
                    <a:pt x="72" y="100"/>
                  </a:cubicBezTo>
                  <a:cubicBezTo>
                    <a:pt x="108" y="100"/>
                    <a:pt x="108" y="64"/>
                    <a:pt x="108" y="41"/>
                  </a:cubicBezTo>
                  <a:cubicBezTo>
                    <a:pt x="108" y="14"/>
                    <a:pt x="88" y="0"/>
                    <a:pt x="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8"/>
            <p:cNvSpPr/>
            <p:nvPr/>
          </p:nvSpPr>
          <p:spPr>
            <a:xfrm>
              <a:off x="1874829" y="3165294"/>
              <a:ext cx="34647" cy="30244"/>
            </a:xfrm>
            <a:custGeom>
              <a:avLst/>
              <a:gdLst/>
              <a:ahLst/>
              <a:cxnLst/>
              <a:rect l="l" t="t" r="r" b="b"/>
              <a:pathLst>
                <a:path w="299" h="261" extrusionOk="0">
                  <a:moveTo>
                    <a:pt x="155" y="1"/>
                  </a:moveTo>
                  <a:cubicBezTo>
                    <a:pt x="139" y="1"/>
                    <a:pt x="123" y="3"/>
                    <a:pt x="108" y="8"/>
                  </a:cubicBezTo>
                  <a:cubicBezTo>
                    <a:pt x="49" y="20"/>
                    <a:pt x="1" y="103"/>
                    <a:pt x="37" y="175"/>
                  </a:cubicBezTo>
                  <a:cubicBezTo>
                    <a:pt x="54" y="227"/>
                    <a:pt x="103" y="260"/>
                    <a:pt x="152" y="260"/>
                  </a:cubicBezTo>
                  <a:cubicBezTo>
                    <a:pt x="170" y="260"/>
                    <a:pt x="187" y="256"/>
                    <a:pt x="203" y="246"/>
                  </a:cubicBezTo>
                  <a:cubicBezTo>
                    <a:pt x="263" y="234"/>
                    <a:pt x="299" y="163"/>
                    <a:pt x="275" y="80"/>
                  </a:cubicBezTo>
                  <a:cubicBezTo>
                    <a:pt x="265" y="33"/>
                    <a:pt x="212" y="1"/>
                    <a:pt x="1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8"/>
            <p:cNvSpPr/>
            <p:nvPr/>
          </p:nvSpPr>
          <p:spPr>
            <a:xfrm>
              <a:off x="2072166" y="2942695"/>
              <a:ext cx="48437" cy="43454"/>
            </a:xfrm>
            <a:custGeom>
              <a:avLst/>
              <a:gdLst/>
              <a:ahLst/>
              <a:cxnLst/>
              <a:rect l="l" t="t" r="r" b="b"/>
              <a:pathLst>
                <a:path w="418" h="375" extrusionOk="0">
                  <a:moveTo>
                    <a:pt x="214" y="1"/>
                  </a:moveTo>
                  <a:cubicBezTo>
                    <a:pt x="191" y="1"/>
                    <a:pt x="167" y="4"/>
                    <a:pt x="143" y="12"/>
                  </a:cubicBezTo>
                  <a:cubicBezTo>
                    <a:pt x="48" y="36"/>
                    <a:pt x="1" y="143"/>
                    <a:pt x="24" y="250"/>
                  </a:cubicBezTo>
                  <a:cubicBezTo>
                    <a:pt x="65" y="321"/>
                    <a:pt x="148" y="375"/>
                    <a:pt x="223" y="375"/>
                  </a:cubicBezTo>
                  <a:cubicBezTo>
                    <a:pt x="237" y="375"/>
                    <a:pt x="250" y="373"/>
                    <a:pt x="262" y="369"/>
                  </a:cubicBezTo>
                  <a:cubicBezTo>
                    <a:pt x="370" y="334"/>
                    <a:pt x="417" y="238"/>
                    <a:pt x="382" y="131"/>
                  </a:cubicBezTo>
                  <a:cubicBezTo>
                    <a:pt x="363" y="48"/>
                    <a:pt x="294" y="1"/>
                    <a:pt x="2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8"/>
            <p:cNvSpPr/>
            <p:nvPr/>
          </p:nvSpPr>
          <p:spPr>
            <a:xfrm>
              <a:off x="2033580" y="3100519"/>
              <a:ext cx="30476" cy="26652"/>
            </a:xfrm>
            <a:custGeom>
              <a:avLst/>
              <a:gdLst/>
              <a:ahLst/>
              <a:cxnLst/>
              <a:rect l="l" t="t" r="r" b="b"/>
              <a:pathLst>
                <a:path w="263" h="230" extrusionOk="0">
                  <a:moveTo>
                    <a:pt x="133" y="0"/>
                  </a:moveTo>
                  <a:cubicBezTo>
                    <a:pt x="121" y="0"/>
                    <a:pt x="108" y="2"/>
                    <a:pt x="95" y="8"/>
                  </a:cubicBezTo>
                  <a:cubicBezTo>
                    <a:pt x="36" y="31"/>
                    <a:pt x="0" y="91"/>
                    <a:pt x="24" y="150"/>
                  </a:cubicBezTo>
                  <a:cubicBezTo>
                    <a:pt x="43" y="197"/>
                    <a:pt x="83" y="229"/>
                    <a:pt x="129" y="229"/>
                  </a:cubicBezTo>
                  <a:cubicBezTo>
                    <a:pt x="141" y="229"/>
                    <a:pt x="154" y="227"/>
                    <a:pt x="167" y="222"/>
                  </a:cubicBezTo>
                  <a:cubicBezTo>
                    <a:pt x="226" y="198"/>
                    <a:pt x="262" y="139"/>
                    <a:pt x="238" y="79"/>
                  </a:cubicBezTo>
                  <a:cubicBezTo>
                    <a:pt x="220" y="32"/>
                    <a:pt x="179" y="0"/>
                    <a:pt x="1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8"/>
            <p:cNvSpPr/>
            <p:nvPr/>
          </p:nvSpPr>
          <p:spPr>
            <a:xfrm>
              <a:off x="1856984" y="2986033"/>
              <a:ext cx="35922" cy="30708"/>
            </a:xfrm>
            <a:custGeom>
              <a:avLst/>
              <a:gdLst/>
              <a:ahLst/>
              <a:cxnLst/>
              <a:rect l="l" t="t" r="r" b="b"/>
              <a:pathLst>
                <a:path w="310" h="265" extrusionOk="0">
                  <a:moveTo>
                    <a:pt x="162" y="0"/>
                  </a:moveTo>
                  <a:cubicBezTo>
                    <a:pt x="148" y="0"/>
                    <a:pt x="134" y="2"/>
                    <a:pt x="119" y="7"/>
                  </a:cubicBezTo>
                  <a:cubicBezTo>
                    <a:pt x="36" y="19"/>
                    <a:pt x="0" y="103"/>
                    <a:pt x="24" y="174"/>
                  </a:cubicBezTo>
                  <a:cubicBezTo>
                    <a:pt x="52" y="231"/>
                    <a:pt x="103" y="265"/>
                    <a:pt x="152" y="265"/>
                  </a:cubicBezTo>
                  <a:cubicBezTo>
                    <a:pt x="165" y="265"/>
                    <a:pt x="178" y="262"/>
                    <a:pt x="191" y="257"/>
                  </a:cubicBezTo>
                  <a:cubicBezTo>
                    <a:pt x="262" y="245"/>
                    <a:pt x="310" y="174"/>
                    <a:pt x="274" y="103"/>
                  </a:cubicBezTo>
                  <a:cubicBezTo>
                    <a:pt x="264" y="36"/>
                    <a:pt x="217" y="0"/>
                    <a:pt x="1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8"/>
            <p:cNvSpPr/>
            <p:nvPr/>
          </p:nvSpPr>
          <p:spPr>
            <a:xfrm>
              <a:off x="747700" y="2904920"/>
              <a:ext cx="13905" cy="12167"/>
            </a:xfrm>
            <a:custGeom>
              <a:avLst/>
              <a:gdLst/>
              <a:ahLst/>
              <a:cxnLst/>
              <a:rect l="l" t="t" r="r" b="b"/>
              <a:pathLst>
                <a:path w="120" h="105" extrusionOk="0">
                  <a:moveTo>
                    <a:pt x="67" y="0"/>
                  </a:moveTo>
                  <a:cubicBezTo>
                    <a:pt x="61" y="0"/>
                    <a:pt x="54" y="2"/>
                    <a:pt x="48" y="5"/>
                  </a:cubicBezTo>
                  <a:cubicBezTo>
                    <a:pt x="12" y="5"/>
                    <a:pt x="1" y="41"/>
                    <a:pt x="12" y="64"/>
                  </a:cubicBezTo>
                  <a:cubicBezTo>
                    <a:pt x="12" y="91"/>
                    <a:pt x="32" y="105"/>
                    <a:pt x="53" y="105"/>
                  </a:cubicBezTo>
                  <a:cubicBezTo>
                    <a:pt x="59" y="105"/>
                    <a:pt x="66" y="103"/>
                    <a:pt x="72" y="100"/>
                  </a:cubicBezTo>
                  <a:cubicBezTo>
                    <a:pt x="108" y="100"/>
                    <a:pt x="120" y="64"/>
                    <a:pt x="108" y="41"/>
                  </a:cubicBezTo>
                  <a:cubicBezTo>
                    <a:pt x="108" y="14"/>
                    <a:pt x="88" y="0"/>
                    <a:pt x="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8"/>
            <p:cNvSpPr/>
            <p:nvPr/>
          </p:nvSpPr>
          <p:spPr>
            <a:xfrm>
              <a:off x="893936" y="2967029"/>
              <a:ext cx="15296" cy="13558"/>
            </a:xfrm>
            <a:custGeom>
              <a:avLst/>
              <a:gdLst/>
              <a:ahLst/>
              <a:cxnLst/>
              <a:rect l="l" t="t" r="r" b="b"/>
              <a:pathLst>
                <a:path w="132" h="117" extrusionOk="0">
                  <a:moveTo>
                    <a:pt x="68" y="0"/>
                  </a:moveTo>
                  <a:cubicBezTo>
                    <a:pt x="61" y="0"/>
                    <a:pt x="54" y="2"/>
                    <a:pt x="48" y="5"/>
                  </a:cubicBezTo>
                  <a:cubicBezTo>
                    <a:pt x="12" y="28"/>
                    <a:pt x="1" y="52"/>
                    <a:pt x="12" y="88"/>
                  </a:cubicBezTo>
                  <a:cubicBezTo>
                    <a:pt x="30" y="105"/>
                    <a:pt x="47" y="116"/>
                    <a:pt x="69" y="116"/>
                  </a:cubicBezTo>
                  <a:cubicBezTo>
                    <a:pt x="78" y="116"/>
                    <a:pt x="86" y="115"/>
                    <a:pt x="96" y="112"/>
                  </a:cubicBezTo>
                  <a:cubicBezTo>
                    <a:pt x="120" y="100"/>
                    <a:pt x="132" y="64"/>
                    <a:pt x="120" y="40"/>
                  </a:cubicBezTo>
                  <a:cubicBezTo>
                    <a:pt x="111" y="14"/>
                    <a:pt x="88" y="0"/>
                    <a:pt x="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8"/>
            <p:cNvSpPr/>
            <p:nvPr/>
          </p:nvSpPr>
          <p:spPr>
            <a:xfrm>
              <a:off x="1258135" y="3213614"/>
              <a:ext cx="37428" cy="32909"/>
            </a:xfrm>
            <a:custGeom>
              <a:avLst/>
              <a:gdLst/>
              <a:ahLst/>
              <a:cxnLst/>
              <a:rect l="l" t="t" r="r" b="b"/>
              <a:pathLst>
                <a:path w="323" h="284" extrusionOk="0">
                  <a:moveTo>
                    <a:pt x="163" y="1"/>
                  </a:moveTo>
                  <a:cubicBezTo>
                    <a:pt x="149" y="1"/>
                    <a:pt x="134" y="3"/>
                    <a:pt x="120" y="8"/>
                  </a:cubicBezTo>
                  <a:cubicBezTo>
                    <a:pt x="37" y="44"/>
                    <a:pt x="1" y="115"/>
                    <a:pt x="25" y="186"/>
                  </a:cubicBezTo>
                  <a:cubicBezTo>
                    <a:pt x="56" y="249"/>
                    <a:pt x="114" y="284"/>
                    <a:pt x="176" y="284"/>
                  </a:cubicBezTo>
                  <a:cubicBezTo>
                    <a:pt x="185" y="284"/>
                    <a:pt x="194" y="283"/>
                    <a:pt x="203" y="282"/>
                  </a:cubicBezTo>
                  <a:cubicBezTo>
                    <a:pt x="287" y="246"/>
                    <a:pt x="322" y="175"/>
                    <a:pt x="298" y="103"/>
                  </a:cubicBezTo>
                  <a:cubicBezTo>
                    <a:pt x="270" y="37"/>
                    <a:pt x="219" y="1"/>
                    <a:pt x="1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8"/>
            <p:cNvSpPr/>
            <p:nvPr/>
          </p:nvSpPr>
          <p:spPr>
            <a:xfrm>
              <a:off x="1070048" y="1105791"/>
              <a:ext cx="10916" cy="6717"/>
            </a:xfrm>
            <a:custGeom>
              <a:avLst/>
              <a:gdLst/>
              <a:ahLst/>
              <a:cxnLst/>
              <a:rect l="l" t="t" r="r" b="b"/>
              <a:pathLst>
                <a:path w="273" h="168" extrusionOk="0">
                  <a:moveTo>
                    <a:pt x="213" y="0"/>
                  </a:moveTo>
                  <a:cubicBezTo>
                    <a:pt x="203" y="0"/>
                    <a:pt x="194" y="3"/>
                    <a:pt x="185" y="8"/>
                  </a:cubicBezTo>
                  <a:cubicBezTo>
                    <a:pt x="166" y="20"/>
                    <a:pt x="177" y="46"/>
                    <a:pt x="194" y="46"/>
                  </a:cubicBezTo>
                  <a:cubicBezTo>
                    <a:pt x="197" y="46"/>
                    <a:pt x="201" y="45"/>
                    <a:pt x="205" y="43"/>
                  </a:cubicBezTo>
                  <a:lnTo>
                    <a:pt x="205" y="43"/>
                  </a:lnTo>
                  <a:cubicBezTo>
                    <a:pt x="168" y="65"/>
                    <a:pt x="175" y="78"/>
                    <a:pt x="133" y="87"/>
                  </a:cubicBezTo>
                  <a:cubicBezTo>
                    <a:pt x="129" y="88"/>
                    <a:pt x="125" y="88"/>
                    <a:pt x="122" y="88"/>
                  </a:cubicBezTo>
                  <a:cubicBezTo>
                    <a:pt x="110" y="88"/>
                    <a:pt x="98" y="85"/>
                    <a:pt x="86" y="85"/>
                  </a:cubicBezTo>
                  <a:cubicBezTo>
                    <a:pt x="81" y="85"/>
                    <a:pt x="76" y="85"/>
                    <a:pt x="70" y="87"/>
                  </a:cubicBezTo>
                  <a:cubicBezTo>
                    <a:pt x="47" y="93"/>
                    <a:pt x="27" y="104"/>
                    <a:pt x="13" y="121"/>
                  </a:cubicBezTo>
                  <a:cubicBezTo>
                    <a:pt x="1" y="135"/>
                    <a:pt x="13" y="152"/>
                    <a:pt x="27" y="152"/>
                  </a:cubicBezTo>
                  <a:cubicBezTo>
                    <a:pt x="31" y="152"/>
                    <a:pt x="35" y="151"/>
                    <a:pt x="39" y="147"/>
                  </a:cubicBezTo>
                  <a:cubicBezTo>
                    <a:pt x="88" y="100"/>
                    <a:pt x="261" y="167"/>
                    <a:pt x="270" y="62"/>
                  </a:cubicBezTo>
                  <a:cubicBezTo>
                    <a:pt x="273" y="27"/>
                    <a:pt x="244" y="0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8"/>
            <p:cNvSpPr/>
            <p:nvPr/>
          </p:nvSpPr>
          <p:spPr>
            <a:xfrm>
              <a:off x="1836429" y="3587752"/>
              <a:ext cx="8077" cy="12115"/>
            </a:xfrm>
            <a:custGeom>
              <a:avLst/>
              <a:gdLst/>
              <a:ahLst/>
              <a:cxnLst/>
              <a:rect l="l" t="t" r="r" b="b"/>
              <a:pathLst>
                <a:path w="202" h="303" extrusionOk="0">
                  <a:moveTo>
                    <a:pt x="2" y="1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62" y="94"/>
                    <a:pt x="121" y="188"/>
                    <a:pt x="181" y="282"/>
                  </a:cubicBezTo>
                  <a:cubicBezTo>
                    <a:pt x="187" y="289"/>
                    <a:pt x="194" y="296"/>
                    <a:pt x="201" y="303"/>
                  </a:cubicBezTo>
                  <a:cubicBezTo>
                    <a:pt x="67" y="81"/>
                    <a:pt x="10" y="1"/>
                    <a:pt x="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8"/>
            <p:cNvSpPr/>
            <p:nvPr/>
          </p:nvSpPr>
          <p:spPr>
            <a:xfrm>
              <a:off x="3489951" y="2822527"/>
              <a:ext cx="5398" cy="15714"/>
            </a:xfrm>
            <a:custGeom>
              <a:avLst/>
              <a:gdLst/>
              <a:ahLst/>
              <a:cxnLst/>
              <a:rect l="l" t="t" r="r" b="b"/>
              <a:pathLst>
                <a:path w="135" h="393" extrusionOk="0">
                  <a:moveTo>
                    <a:pt x="3" y="1"/>
                  </a:moveTo>
                  <a:cubicBezTo>
                    <a:pt x="1" y="1"/>
                    <a:pt x="3" y="17"/>
                    <a:pt x="10" y="43"/>
                  </a:cubicBezTo>
                  <a:cubicBezTo>
                    <a:pt x="53" y="157"/>
                    <a:pt x="95" y="270"/>
                    <a:pt x="132" y="386"/>
                  </a:cubicBezTo>
                  <a:cubicBezTo>
                    <a:pt x="132" y="388"/>
                    <a:pt x="133" y="389"/>
                    <a:pt x="135" y="392"/>
                  </a:cubicBezTo>
                  <a:cubicBezTo>
                    <a:pt x="45" y="100"/>
                    <a:pt x="8" y="1"/>
                    <a:pt x="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5" name="Google Shape;465;p8"/>
          <p:cNvSpPr/>
          <p:nvPr/>
        </p:nvSpPr>
        <p:spPr>
          <a:xfrm rot="10800000" flipH="1">
            <a:off x="5616218" y="1"/>
            <a:ext cx="3527734" cy="476624"/>
          </a:xfrm>
          <a:custGeom>
            <a:avLst/>
            <a:gdLst/>
            <a:ahLst/>
            <a:cxnLst/>
            <a:rect l="l" t="t" r="r" b="b"/>
            <a:pathLst>
              <a:path w="18087" h="4414" extrusionOk="0">
                <a:moveTo>
                  <a:pt x="9433" y="1"/>
                </a:moveTo>
                <a:cubicBezTo>
                  <a:pt x="8856" y="1"/>
                  <a:pt x="8275" y="50"/>
                  <a:pt x="7692" y="163"/>
                </a:cubicBezTo>
                <a:cubicBezTo>
                  <a:pt x="6323" y="425"/>
                  <a:pt x="5180" y="1402"/>
                  <a:pt x="4263" y="2033"/>
                </a:cubicBezTo>
                <a:cubicBezTo>
                  <a:pt x="2918" y="2961"/>
                  <a:pt x="1584" y="3795"/>
                  <a:pt x="1" y="4414"/>
                </a:cubicBezTo>
                <a:lnTo>
                  <a:pt x="18086" y="4414"/>
                </a:lnTo>
                <a:lnTo>
                  <a:pt x="18086" y="4402"/>
                </a:lnTo>
                <a:lnTo>
                  <a:pt x="18086" y="1878"/>
                </a:lnTo>
                <a:cubicBezTo>
                  <a:pt x="15443" y="1377"/>
                  <a:pt x="12488" y="1"/>
                  <a:pt x="94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6" name="Google Shape;466;p8"/>
          <p:cNvGrpSpPr/>
          <p:nvPr/>
        </p:nvGrpSpPr>
        <p:grpSpPr>
          <a:xfrm>
            <a:off x="2799280" y="522148"/>
            <a:ext cx="1250565" cy="1657540"/>
            <a:chOff x="428625" y="2562950"/>
            <a:chExt cx="751000" cy="995400"/>
          </a:xfrm>
        </p:grpSpPr>
        <p:sp>
          <p:nvSpPr>
            <p:cNvPr id="467" name="Google Shape;467;p8"/>
            <p:cNvSpPr/>
            <p:nvPr/>
          </p:nvSpPr>
          <p:spPr>
            <a:xfrm>
              <a:off x="898325" y="3364650"/>
              <a:ext cx="189625" cy="122875"/>
            </a:xfrm>
            <a:custGeom>
              <a:avLst/>
              <a:gdLst/>
              <a:ahLst/>
              <a:cxnLst/>
              <a:rect l="l" t="t" r="r" b="b"/>
              <a:pathLst>
                <a:path w="7585" h="4915" extrusionOk="0">
                  <a:moveTo>
                    <a:pt x="1243" y="0"/>
                  </a:moveTo>
                  <a:cubicBezTo>
                    <a:pt x="866" y="0"/>
                    <a:pt x="530" y="204"/>
                    <a:pt x="262" y="615"/>
                  </a:cubicBezTo>
                  <a:cubicBezTo>
                    <a:pt x="0" y="1032"/>
                    <a:pt x="60" y="1460"/>
                    <a:pt x="357" y="1853"/>
                  </a:cubicBezTo>
                  <a:cubicBezTo>
                    <a:pt x="655" y="2222"/>
                    <a:pt x="988" y="2401"/>
                    <a:pt x="1381" y="2651"/>
                  </a:cubicBezTo>
                  <a:cubicBezTo>
                    <a:pt x="2048" y="3103"/>
                    <a:pt x="2715" y="3544"/>
                    <a:pt x="3417" y="3961"/>
                  </a:cubicBezTo>
                  <a:cubicBezTo>
                    <a:pt x="4031" y="4323"/>
                    <a:pt x="4888" y="4915"/>
                    <a:pt x="5635" y="4915"/>
                  </a:cubicBezTo>
                  <a:cubicBezTo>
                    <a:pt x="6091" y="4915"/>
                    <a:pt x="6505" y="4695"/>
                    <a:pt x="6799" y="4068"/>
                  </a:cubicBezTo>
                  <a:cubicBezTo>
                    <a:pt x="7584" y="2401"/>
                    <a:pt x="5310" y="1508"/>
                    <a:pt x="4263" y="1127"/>
                  </a:cubicBezTo>
                  <a:cubicBezTo>
                    <a:pt x="3286" y="710"/>
                    <a:pt x="2560" y="353"/>
                    <a:pt x="1631" y="67"/>
                  </a:cubicBezTo>
                  <a:cubicBezTo>
                    <a:pt x="1498" y="23"/>
                    <a:pt x="1368" y="0"/>
                    <a:pt x="12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8"/>
            <p:cNvSpPr/>
            <p:nvPr/>
          </p:nvSpPr>
          <p:spPr>
            <a:xfrm>
              <a:off x="972725" y="3452350"/>
              <a:ext cx="76225" cy="22625"/>
            </a:xfrm>
            <a:custGeom>
              <a:avLst/>
              <a:gdLst/>
              <a:ahLst/>
              <a:cxnLst/>
              <a:rect l="l" t="t" r="r" b="b"/>
              <a:pathLst>
                <a:path w="3049" h="905" extrusionOk="0">
                  <a:moveTo>
                    <a:pt x="1" y="0"/>
                  </a:moveTo>
                  <a:lnTo>
                    <a:pt x="1" y="0"/>
                  </a:lnTo>
                  <a:cubicBezTo>
                    <a:pt x="775" y="584"/>
                    <a:pt x="1203" y="881"/>
                    <a:pt x="1870" y="905"/>
                  </a:cubicBezTo>
                  <a:cubicBezTo>
                    <a:pt x="2001" y="905"/>
                    <a:pt x="2501" y="857"/>
                    <a:pt x="2596" y="798"/>
                  </a:cubicBezTo>
                  <a:cubicBezTo>
                    <a:pt x="2811" y="667"/>
                    <a:pt x="3049" y="405"/>
                    <a:pt x="3001" y="226"/>
                  </a:cubicBezTo>
                  <a:lnTo>
                    <a:pt x="3001" y="226"/>
                  </a:lnTo>
                  <a:cubicBezTo>
                    <a:pt x="2732" y="394"/>
                    <a:pt x="2392" y="459"/>
                    <a:pt x="2029" y="459"/>
                  </a:cubicBezTo>
                  <a:cubicBezTo>
                    <a:pt x="1333" y="459"/>
                    <a:pt x="548" y="219"/>
                    <a:pt x="1" y="0"/>
                  </a:cubicBezTo>
                  <a:close/>
                </a:path>
              </a:pathLst>
            </a:custGeom>
            <a:solidFill>
              <a:srgbClr val="FF4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8"/>
            <p:cNvSpPr/>
            <p:nvPr/>
          </p:nvSpPr>
          <p:spPr>
            <a:xfrm>
              <a:off x="1006075" y="3395775"/>
              <a:ext cx="48825" cy="62850"/>
            </a:xfrm>
            <a:custGeom>
              <a:avLst/>
              <a:gdLst/>
              <a:ahLst/>
              <a:cxnLst/>
              <a:rect l="l" t="t" r="r" b="b"/>
              <a:pathLst>
                <a:path w="1953" h="2514" extrusionOk="0">
                  <a:moveTo>
                    <a:pt x="0" y="1"/>
                  </a:moveTo>
                  <a:lnTo>
                    <a:pt x="0" y="1"/>
                  </a:lnTo>
                  <a:cubicBezTo>
                    <a:pt x="703" y="561"/>
                    <a:pt x="1679" y="1608"/>
                    <a:pt x="1643" y="2513"/>
                  </a:cubicBezTo>
                  <a:cubicBezTo>
                    <a:pt x="1822" y="2466"/>
                    <a:pt x="1941" y="2132"/>
                    <a:pt x="1953" y="1894"/>
                  </a:cubicBezTo>
                  <a:cubicBezTo>
                    <a:pt x="1953" y="1751"/>
                    <a:pt x="1762" y="1311"/>
                    <a:pt x="1679" y="1203"/>
                  </a:cubicBezTo>
                  <a:cubicBezTo>
                    <a:pt x="1357" y="644"/>
                    <a:pt x="881" y="418"/>
                    <a:pt x="0" y="1"/>
                  </a:cubicBezTo>
                  <a:close/>
                </a:path>
              </a:pathLst>
            </a:custGeom>
            <a:solidFill>
              <a:srgbClr val="FF4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8"/>
            <p:cNvSpPr/>
            <p:nvPr/>
          </p:nvSpPr>
          <p:spPr>
            <a:xfrm>
              <a:off x="811100" y="3409750"/>
              <a:ext cx="177425" cy="148600"/>
            </a:xfrm>
            <a:custGeom>
              <a:avLst/>
              <a:gdLst/>
              <a:ahLst/>
              <a:cxnLst/>
              <a:rect l="l" t="t" r="r" b="b"/>
              <a:pathLst>
                <a:path w="7097" h="5944" extrusionOk="0">
                  <a:moveTo>
                    <a:pt x="1196" y="1"/>
                  </a:moveTo>
                  <a:cubicBezTo>
                    <a:pt x="913" y="1"/>
                    <a:pt x="652" y="120"/>
                    <a:pt x="429" y="383"/>
                  </a:cubicBezTo>
                  <a:cubicBezTo>
                    <a:pt x="12" y="883"/>
                    <a:pt x="1" y="1406"/>
                    <a:pt x="322" y="1847"/>
                  </a:cubicBezTo>
                  <a:cubicBezTo>
                    <a:pt x="917" y="2657"/>
                    <a:pt x="1489" y="3240"/>
                    <a:pt x="2191" y="4038"/>
                  </a:cubicBezTo>
                  <a:cubicBezTo>
                    <a:pt x="2716" y="4698"/>
                    <a:pt x="3743" y="5944"/>
                    <a:pt x="4791" y="5944"/>
                  </a:cubicBezTo>
                  <a:cubicBezTo>
                    <a:pt x="5122" y="5944"/>
                    <a:pt x="5455" y="5820"/>
                    <a:pt x="5775" y="5514"/>
                  </a:cubicBezTo>
                  <a:cubicBezTo>
                    <a:pt x="7097" y="4264"/>
                    <a:pt x="5489" y="3085"/>
                    <a:pt x="4608" y="2323"/>
                  </a:cubicBezTo>
                  <a:cubicBezTo>
                    <a:pt x="4001" y="1787"/>
                    <a:pt x="3358" y="1299"/>
                    <a:pt x="2727" y="799"/>
                  </a:cubicBezTo>
                  <a:cubicBezTo>
                    <a:pt x="2358" y="513"/>
                    <a:pt x="2084" y="240"/>
                    <a:pt x="1632" y="85"/>
                  </a:cubicBezTo>
                  <a:cubicBezTo>
                    <a:pt x="1482" y="30"/>
                    <a:pt x="1336" y="1"/>
                    <a:pt x="11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8"/>
            <p:cNvSpPr/>
            <p:nvPr/>
          </p:nvSpPr>
          <p:spPr>
            <a:xfrm>
              <a:off x="912300" y="3461575"/>
              <a:ext cx="40200" cy="69675"/>
            </a:xfrm>
            <a:custGeom>
              <a:avLst/>
              <a:gdLst/>
              <a:ahLst/>
              <a:cxnLst/>
              <a:rect l="l" t="t" r="r" b="b"/>
              <a:pathLst>
                <a:path w="1608" h="2787" extrusionOk="0">
                  <a:moveTo>
                    <a:pt x="1" y="0"/>
                  </a:moveTo>
                  <a:cubicBezTo>
                    <a:pt x="584" y="691"/>
                    <a:pt x="1370" y="1893"/>
                    <a:pt x="1144" y="2786"/>
                  </a:cubicBezTo>
                  <a:cubicBezTo>
                    <a:pt x="1322" y="2774"/>
                    <a:pt x="1513" y="2477"/>
                    <a:pt x="1584" y="2215"/>
                  </a:cubicBezTo>
                  <a:cubicBezTo>
                    <a:pt x="1608" y="2096"/>
                    <a:pt x="1489" y="1619"/>
                    <a:pt x="1441" y="1488"/>
                  </a:cubicBezTo>
                  <a:cubicBezTo>
                    <a:pt x="1203" y="869"/>
                    <a:pt x="786" y="548"/>
                    <a:pt x="1" y="0"/>
                  </a:cubicBezTo>
                  <a:close/>
                </a:path>
              </a:pathLst>
            </a:custGeom>
            <a:solidFill>
              <a:srgbClr val="FF4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8"/>
            <p:cNvSpPr/>
            <p:nvPr/>
          </p:nvSpPr>
          <p:spPr>
            <a:xfrm>
              <a:off x="869150" y="3510975"/>
              <a:ext cx="72950" cy="32250"/>
            </a:xfrm>
            <a:custGeom>
              <a:avLst/>
              <a:gdLst/>
              <a:ahLst/>
              <a:cxnLst/>
              <a:rect l="l" t="t" r="r" b="b"/>
              <a:pathLst>
                <a:path w="2918" h="1290" extrusionOk="0">
                  <a:moveTo>
                    <a:pt x="0" y="1"/>
                  </a:moveTo>
                  <a:cubicBezTo>
                    <a:pt x="655" y="703"/>
                    <a:pt x="1012" y="1072"/>
                    <a:pt x="1655" y="1239"/>
                  </a:cubicBezTo>
                  <a:cubicBezTo>
                    <a:pt x="1748" y="1264"/>
                    <a:pt x="2019" y="1289"/>
                    <a:pt x="2212" y="1289"/>
                  </a:cubicBezTo>
                  <a:cubicBezTo>
                    <a:pt x="2292" y="1289"/>
                    <a:pt x="2359" y="1285"/>
                    <a:pt x="2393" y="1275"/>
                  </a:cubicBezTo>
                  <a:cubicBezTo>
                    <a:pt x="2632" y="1179"/>
                    <a:pt x="2917" y="953"/>
                    <a:pt x="2905" y="775"/>
                  </a:cubicBezTo>
                  <a:lnTo>
                    <a:pt x="2905" y="775"/>
                  </a:lnTo>
                  <a:cubicBezTo>
                    <a:pt x="2741" y="839"/>
                    <a:pt x="2559" y="868"/>
                    <a:pt x="2367" y="868"/>
                  </a:cubicBezTo>
                  <a:cubicBezTo>
                    <a:pt x="1575" y="868"/>
                    <a:pt x="614" y="384"/>
                    <a:pt x="0" y="1"/>
                  </a:cubicBezTo>
                  <a:close/>
                </a:path>
              </a:pathLst>
            </a:custGeom>
            <a:solidFill>
              <a:srgbClr val="FF4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8"/>
            <p:cNvSpPr/>
            <p:nvPr/>
          </p:nvSpPr>
          <p:spPr>
            <a:xfrm>
              <a:off x="428625" y="2562950"/>
              <a:ext cx="751000" cy="778100"/>
            </a:xfrm>
            <a:custGeom>
              <a:avLst/>
              <a:gdLst/>
              <a:ahLst/>
              <a:cxnLst/>
              <a:rect l="l" t="t" r="r" b="b"/>
              <a:pathLst>
                <a:path w="30040" h="31124" extrusionOk="0">
                  <a:moveTo>
                    <a:pt x="14323" y="0"/>
                  </a:moveTo>
                  <a:lnTo>
                    <a:pt x="5298" y="3394"/>
                  </a:lnTo>
                  <a:lnTo>
                    <a:pt x="0" y="11430"/>
                  </a:lnTo>
                  <a:lnTo>
                    <a:pt x="452" y="21050"/>
                  </a:lnTo>
                  <a:lnTo>
                    <a:pt x="6441" y="28563"/>
                  </a:lnTo>
                  <a:lnTo>
                    <a:pt x="15728" y="31123"/>
                  </a:lnTo>
                  <a:lnTo>
                    <a:pt x="24741" y="27730"/>
                  </a:lnTo>
                  <a:lnTo>
                    <a:pt x="30039" y="19693"/>
                  </a:lnTo>
                  <a:lnTo>
                    <a:pt x="29599" y="10085"/>
                  </a:lnTo>
                  <a:lnTo>
                    <a:pt x="23586" y="2560"/>
                  </a:lnTo>
                  <a:lnTo>
                    <a:pt x="143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33350" dir="3120000" algn="bl" rotWithShape="0">
                <a:srgbClr val="000000">
                  <a:alpha val="1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8"/>
            <p:cNvSpPr/>
            <p:nvPr/>
          </p:nvSpPr>
          <p:spPr>
            <a:xfrm>
              <a:off x="786700" y="2562950"/>
              <a:ext cx="231600" cy="389350"/>
            </a:xfrm>
            <a:custGeom>
              <a:avLst/>
              <a:gdLst/>
              <a:ahLst/>
              <a:cxnLst/>
              <a:rect l="l" t="t" r="r" b="b"/>
              <a:pathLst>
                <a:path w="9264" h="15574" extrusionOk="0">
                  <a:moveTo>
                    <a:pt x="0" y="0"/>
                  </a:moveTo>
                  <a:lnTo>
                    <a:pt x="691" y="15574"/>
                  </a:lnTo>
                  <a:lnTo>
                    <a:pt x="9263" y="25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8"/>
            <p:cNvSpPr/>
            <p:nvPr/>
          </p:nvSpPr>
          <p:spPr>
            <a:xfrm>
              <a:off x="428625" y="2647775"/>
              <a:ext cx="375350" cy="304525"/>
            </a:xfrm>
            <a:custGeom>
              <a:avLst/>
              <a:gdLst/>
              <a:ahLst/>
              <a:cxnLst/>
              <a:rect l="l" t="t" r="r" b="b"/>
              <a:pathLst>
                <a:path w="15014" h="12181" extrusionOk="0">
                  <a:moveTo>
                    <a:pt x="5298" y="1"/>
                  </a:moveTo>
                  <a:lnTo>
                    <a:pt x="0" y="8037"/>
                  </a:lnTo>
                  <a:lnTo>
                    <a:pt x="15014" y="12181"/>
                  </a:lnTo>
                  <a:lnTo>
                    <a:pt x="529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8"/>
            <p:cNvSpPr/>
            <p:nvPr/>
          </p:nvSpPr>
          <p:spPr>
            <a:xfrm>
              <a:off x="439925" y="2952275"/>
              <a:ext cx="364050" cy="324775"/>
            </a:xfrm>
            <a:custGeom>
              <a:avLst/>
              <a:gdLst/>
              <a:ahLst/>
              <a:cxnLst/>
              <a:rect l="l" t="t" r="r" b="b"/>
              <a:pathLst>
                <a:path w="14562" h="12991" extrusionOk="0">
                  <a:moveTo>
                    <a:pt x="14562" y="1"/>
                  </a:moveTo>
                  <a:lnTo>
                    <a:pt x="0" y="5477"/>
                  </a:lnTo>
                  <a:lnTo>
                    <a:pt x="5989" y="12990"/>
                  </a:lnTo>
                  <a:lnTo>
                    <a:pt x="1456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8"/>
            <p:cNvSpPr/>
            <p:nvPr/>
          </p:nvSpPr>
          <p:spPr>
            <a:xfrm>
              <a:off x="803950" y="2952275"/>
              <a:ext cx="243225" cy="388775"/>
            </a:xfrm>
            <a:custGeom>
              <a:avLst/>
              <a:gdLst/>
              <a:ahLst/>
              <a:cxnLst/>
              <a:rect l="l" t="t" r="r" b="b"/>
              <a:pathLst>
                <a:path w="9729" h="15551" extrusionOk="0">
                  <a:moveTo>
                    <a:pt x="1" y="1"/>
                  </a:moveTo>
                  <a:lnTo>
                    <a:pt x="715" y="15550"/>
                  </a:lnTo>
                  <a:lnTo>
                    <a:pt x="9728" y="1215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8"/>
            <p:cNvSpPr/>
            <p:nvPr/>
          </p:nvSpPr>
          <p:spPr>
            <a:xfrm>
              <a:off x="803950" y="2815050"/>
              <a:ext cx="375675" cy="240250"/>
            </a:xfrm>
            <a:custGeom>
              <a:avLst/>
              <a:gdLst/>
              <a:ahLst/>
              <a:cxnLst/>
              <a:rect l="l" t="t" r="r" b="b"/>
              <a:pathLst>
                <a:path w="15027" h="9610" extrusionOk="0">
                  <a:moveTo>
                    <a:pt x="14586" y="1"/>
                  </a:moveTo>
                  <a:lnTo>
                    <a:pt x="1" y="5490"/>
                  </a:lnTo>
                  <a:lnTo>
                    <a:pt x="15026" y="9609"/>
                  </a:lnTo>
                  <a:lnTo>
                    <a:pt x="145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9" name="Google Shape;479;p8"/>
          <p:cNvGrpSpPr/>
          <p:nvPr/>
        </p:nvGrpSpPr>
        <p:grpSpPr>
          <a:xfrm rot="638277">
            <a:off x="6555115" y="1324707"/>
            <a:ext cx="2747612" cy="2494043"/>
            <a:chOff x="747700" y="1105791"/>
            <a:chExt cx="2747649" cy="2494076"/>
          </a:xfrm>
        </p:grpSpPr>
        <p:sp>
          <p:nvSpPr>
            <p:cNvPr id="480" name="Google Shape;480;p8"/>
            <p:cNvSpPr/>
            <p:nvPr/>
          </p:nvSpPr>
          <p:spPr>
            <a:xfrm>
              <a:off x="1853769" y="1486664"/>
              <a:ext cx="15296" cy="13674"/>
            </a:xfrm>
            <a:custGeom>
              <a:avLst/>
              <a:gdLst/>
              <a:ahLst/>
              <a:cxnLst/>
              <a:rect l="l" t="t" r="r" b="b"/>
              <a:pathLst>
                <a:path w="132" h="118" extrusionOk="0">
                  <a:moveTo>
                    <a:pt x="69" y="1"/>
                  </a:moveTo>
                  <a:cubicBezTo>
                    <a:pt x="61" y="1"/>
                    <a:pt x="54" y="2"/>
                    <a:pt x="48" y="6"/>
                  </a:cubicBezTo>
                  <a:cubicBezTo>
                    <a:pt x="24" y="17"/>
                    <a:pt x="0" y="53"/>
                    <a:pt x="24" y="77"/>
                  </a:cubicBezTo>
                  <a:cubicBezTo>
                    <a:pt x="24" y="104"/>
                    <a:pt x="37" y="117"/>
                    <a:pt x="64" y="117"/>
                  </a:cubicBezTo>
                  <a:cubicBezTo>
                    <a:pt x="73" y="117"/>
                    <a:pt x="84" y="116"/>
                    <a:pt x="96" y="113"/>
                  </a:cubicBezTo>
                  <a:cubicBezTo>
                    <a:pt x="119" y="89"/>
                    <a:pt x="131" y="65"/>
                    <a:pt x="119" y="29"/>
                  </a:cubicBezTo>
                  <a:cubicBezTo>
                    <a:pt x="111" y="12"/>
                    <a:pt x="89" y="1"/>
                    <a:pt x="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8"/>
            <p:cNvSpPr/>
            <p:nvPr/>
          </p:nvSpPr>
          <p:spPr>
            <a:xfrm>
              <a:off x="2005451" y="1551555"/>
              <a:ext cx="18077" cy="14485"/>
            </a:xfrm>
            <a:custGeom>
              <a:avLst/>
              <a:gdLst/>
              <a:ahLst/>
              <a:cxnLst/>
              <a:rect l="l" t="t" r="r" b="b"/>
              <a:pathLst>
                <a:path w="156" h="125" extrusionOk="0">
                  <a:moveTo>
                    <a:pt x="84" y="1"/>
                  </a:moveTo>
                  <a:cubicBezTo>
                    <a:pt x="77" y="1"/>
                    <a:pt x="69" y="2"/>
                    <a:pt x="60" y="5"/>
                  </a:cubicBezTo>
                  <a:cubicBezTo>
                    <a:pt x="25" y="17"/>
                    <a:pt x="1" y="53"/>
                    <a:pt x="25" y="88"/>
                  </a:cubicBezTo>
                  <a:cubicBezTo>
                    <a:pt x="37" y="112"/>
                    <a:pt x="60" y="124"/>
                    <a:pt x="96" y="124"/>
                  </a:cubicBezTo>
                  <a:cubicBezTo>
                    <a:pt x="144" y="112"/>
                    <a:pt x="156" y="88"/>
                    <a:pt x="144" y="53"/>
                  </a:cubicBezTo>
                  <a:cubicBezTo>
                    <a:pt x="126" y="16"/>
                    <a:pt x="107" y="1"/>
                    <a:pt x="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8"/>
            <p:cNvSpPr/>
            <p:nvPr/>
          </p:nvSpPr>
          <p:spPr>
            <a:xfrm>
              <a:off x="2956534" y="2220554"/>
              <a:ext cx="34647" cy="31287"/>
            </a:xfrm>
            <a:custGeom>
              <a:avLst/>
              <a:gdLst/>
              <a:ahLst/>
              <a:cxnLst/>
              <a:rect l="l" t="t" r="r" b="b"/>
              <a:pathLst>
                <a:path w="299" h="270" extrusionOk="0">
                  <a:moveTo>
                    <a:pt x="156" y="1"/>
                  </a:moveTo>
                  <a:cubicBezTo>
                    <a:pt x="135" y="1"/>
                    <a:pt x="114" y="6"/>
                    <a:pt x="96" y="17"/>
                  </a:cubicBezTo>
                  <a:cubicBezTo>
                    <a:pt x="36" y="53"/>
                    <a:pt x="0" y="124"/>
                    <a:pt x="36" y="196"/>
                  </a:cubicBezTo>
                  <a:cubicBezTo>
                    <a:pt x="53" y="239"/>
                    <a:pt x="96" y="270"/>
                    <a:pt x="149" y="270"/>
                  </a:cubicBezTo>
                  <a:cubicBezTo>
                    <a:pt x="170" y="270"/>
                    <a:pt x="192" y="265"/>
                    <a:pt x="215" y="255"/>
                  </a:cubicBezTo>
                  <a:cubicBezTo>
                    <a:pt x="274" y="232"/>
                    <a:pt x="298" y="160"/>
                    <a:pt x="274" y="77"/>
                  </a:cubicBezTo>
                  <a:cubicBezTo>
                    <a:pt x="250" y="27"/>
                    <a:pt x="202" y="1"/>
                    <a:pt x="1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8"/>
            <p:cNvSpPr/>
            <p:nvPr/>
          </p:nvSpPr>
          <p:spPr>
            <a:xfrm>
              <a:off x="3086200" y="2567951"/>
              <a:ext cx="55274" cy="48669"/>
            </a:xfrm>
            <a:custGeom>
              <a:avLst/>
              <a:gdLst/>
              <a:ahLst/>
              <a:cxnLst/>
              <a:rect l="l" t="t" r="r" b="b"/>
              <a:pathLst>
                <a:path w="477" h="420" extrusionOk="0">
                  <a:moveTo>
                    <a:pt x="238" y="1"/>
                  </a:moveTo>
                  <a:cubicBezTo>
                    <a:pt x="207" y="1"/>
                    <a:pt x="175" y="7"/>
                    <a:pt x="143" y="20"/>
                  </a:cubicBezTo>
                  <a:cubicBezTo>
                    <a:pt x="48" y="79"/>
                    <a:pt x="1" y="198"/>
                    <a:pt x="48" y="293"/>
                  </a:cubicBezTo>
                  <a:cubicBezTo>
                    <a:pt x="92" y="372"/>
                    <a:pt x="168" y="419"/>
                    <a:pt x="243" y="419"/>
                  </a:cubicBezTo>
                  <a:cubicBezTo>
                    <a:pt x="270" y="419"/>
                    <a:pt x="297" y="413"/>
                    <a:pt x="322" y="401"/>
                  </a:cubicBezTo>
                  <a:cubicBezTo>
                    <a:pt x="429" y="341"/>
                    <a:pt x="477" y="222"/>
                    <a:pt x="429" y="115"/>
                  </a:cubicBezTo>
                  <a:cubicBezTo>
                    <a:pt x="394" y="45"/>
                    <a:pt x="321" y="1"/>
                    <a:pt x="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8"/>
            <p:cNvSpPr/>
            <p:nvPr/>
          </p:nvSpPr>
          <p:spPr>
            <a:xfrm>
              <a:off x="1906579" y="2283012"/>
              <a:ext cx="84359" cy="74973"/>
            </a:xfrm>
            <a:custGeom>
              <a:avLst/>
              <a:gdLst/>
              <a:ahLst/>
              <a:cxnLst/>
              <a:rect l="l" t="t" r="r" b="b"/>
              <a:pathLst>
                <a:path w="728" h="647" extrusionOk="0">
                  <a:moveTo>
                    <a:pt x="376" y="0"/>
                  </a:moveTo>
                  <a:cubicBezTo>
                    <a:pt x="325" y="0"/>
                    <a:pt x="274" y="13"/>
                    <a:pt x="227" y="38"/>
                  </a:cubicBezTo>
                  <a:cubicBezTo>
                    <a:pt x="60" y="109"/>
                    <a:pt x="1" y="300"/>
                    <a:pt x="72" y="467"/>
                  </a:cubicBezTo>
                  <a:cubicBezTo>
                    <a:pt x="122" y="583"/>
                    <a:pt x="235" y="647"/>
                    <a:pt x="352" y="647"/>
                  </a:cubicBezTo>
                  <a:cubicBezTo>
                    <a:pt x="403" y="647"/>
                    <a:pt x="454" y="635"/>
                    <a:pt x="501" y="609"/>
                  </a:cubicBezTo>
                  <a:cubicBezTo>
                    <a:pt x="668" y="538"/>
                    <a:pt x="727" y="347"/>
                    <a:pt x="656" y="181"/>
                  </a:cubicBezTo>
                  <a:cubicBezTo>
                    <a:pt x="606" y="65"/>
                    <a:pt x="492" y="0"/>
                    <a:pt x="3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8"/>
            <p:cNvSpPr/>
            <p:nvPr/>
          </p:nvSpPr>
          <p:spPr>
            <a:xfrm>
              <a:off x="2415740" y="2941073"/>
              <a:ext cx="62110" cy="54115"/>
            </a:xfrm>
            <a:custGeom>
              <a:avLst/>
              <a:gdLst/>
              <a:ahLst/>
              <a:cxnLst/>
              <a:rect l="l" t="t" r="r" b="b"/>
              <a:pathLst>
                <a:path w="536" h="467" extrusionOk="0">
                  <a:moveTo>
                    <a:pt x="263" y="1"/>
                  </a:moveTo>
                  <a:cubicBezTo>
                    <a:pt x="226" y="1"/>
                    <a:pt x="190" y="9"/>
                    <a:pt x="155" y="26"/>
                  </a:cubicBezTo>
                  <a:cubicBezTo>
                    <a:pt x="60" y="86"/>
                    <a:pt x="0" y="217"/>
                    <a:pt x="60" y="336"/>
                  </a:cubicBezTo>
                  <a:cubicBezTo>
                    <a:pt x="103" y="414"/>
                    <a:pt x="184" y="467"/>
                    <a:pt x="271" y="467"/>
                  </a:cubicBezTo>
                  <a:cubicBezTo>
                    <a:pt x="304" y="467"/>
                    <a:pt x="337" y="459"/>
                    <a:pt x="369" y="443"/>
                  </a:cubicBezTo>
                  <a:cubicBezTo>
                    <a:pt x="476" y="383"/>
                    <a:pt x="536" y="252"/>
                    <a:pt x="476" y="133"/>
                  </a:cubicBezTo>
                  <a:cubicBezTo>
                    <a:pt x="434" y="49"/>
                    <a:pt x="350" y="1"/>
                    <a:pt x="2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8"/>
            <p:cNvSpPr/>
            <p:nvPr/>
          </p:nvSpPr>
          <p:spPr>
            <a:xfrm>
              <a:off x="2625360" y="2598659"/>
              <a:ext cx="31866" cy="25725"/>
            </a:xfrm>
            <a:custGeom>
              <a:avLst/>
              <a:gdLst/>
              <a:ahLst/>
              <a:cxnLst/>
              <a:rect l="l" t="t" r="r" b="b"/>
              <a:pathLst>
                <a:path w="275" h="222" extrusionOk="0">
                  <a:moveTo>
                    <a:pt x="126" y="1"/>
                  </a:moveTo>
                  <a:cubicBezTo>
                    <a:pt x="115" y="1"/>
                    <a:pt x="104" y="2"/>
                    <a:pt x="96" y="5"/>
                  </a:cubicBezTo>
                  <a:cubicBezTo>
                    <a:pt x="37" y="28"/>
                    <a:pt x="1" y="88"/>
                    <a:pt x="37" y="148"/>
                  </a:cubicBezTo>
                  <a:cubicBezTo>
                    <a:pt x="54" y="191"/>
                    <a:pt x="90" y="221"/>
                    <a:pt x="131" y="221"/>
                  </a:cubicBezTo>
                  <a:cubicBezTo>
                    <a:pt x="147" y="221"/>
                    <a:pt x="163" y="217"/>
                    <a:pt x="180" y="207"/>
                  </a:cubicBezTo>
                  <a:cubicBezTo>
                    <a:pt x="239" y="183"/>
                    <a:pt x="275" y="124"/>
                    <a:pt x="239" y="64"/>
                  </a:cubicBezTo>
                  <a:cubicBezTo>
                    <a:pt x="221" y="18"/>
                    <a:pt x="166" y="1"/>
                    <a:pt x="1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8"/>
            <p:cNvSpPr/>
            <p:nvPr/>
          </p:nvSpPr>
          <p:spPr>
            <a:xfrm>
              <a:off x="2746798" y="2622297"/>
              <a:ext cx="30476" cy="26304"/>
            </a:xfrm>
            <a:custGeom>
              <a:avLst/>
              <a:gdLst/>
              <a:ahLst/>
              <a:cxnLst/>
              <a:rect l="l" t="t" r="r" b="b"/>
              <a:pathLst>
                <a:path w="263" h="227" extrusionOk="0">
                  <a:moveTo>
                    <a:pt x="108" y="1"/>
                  </a:moveTo>
                  <a:cubicBezTo>
                    <a:pt x="100" y="1"/>
                    <a:pt x="92" y="1"/>
                    <a:pt x="84" y="3"/>
                  </a:cubicBezTo>
                  <a:cubicBezTo>
                    <a:pt x="24" y="27"/>
                    <a:pt x="1" y="98"/>
                    <a:pt x="24" y="158"/>
                  </a:cubicBezTo>
                  <a:cubicBezTo>
                    <a:pt x="33" y="202"/>
                    <a:pt x="81" y="227"/>
                    <a:pt x="130" y="227"/>
                  </a:cubicBezTo>
                  <a:cubicBezTo>
                    <a:pt x="147" y="227"/>
                    <a:pt x="164" y="224"/>
                    <a:pt x="179" y="217"/>
                  </a:cubicBezTo>
                  <a:cubicBezTo>
                    <a:pt x="239" y="205"/>
                    <a:pt x="263" y="122"/>
                    <a:pt x="239" y="63"/>
                  </a:cubicBezTo>
                  <a:cubicBezTo>
                    <a:pt x="208" y="32"/>
                    <a:pt x="159" y="1"/>
                    <a:pt x="1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8"/>
            <p:cNvSpPr/>
            <p:nvPr/>
          </p:nvSpPr>
          <p:spPr>
            <a:xfrm>
              <a:off x="2299863" y="2547325"/>
              <a:ext cx="48321" cy="41716"/>
            </a:xfrm>
            <a:custGeom>
              <a:avLst/>
              <a:gdLst/>
              <a:ahLst/>
              <a:cxnLst/>
              <a:rect l="l" t="t" r="r" b="b"/>
              <a:pathLst>
                <a:path w="417" h="360" extrusionOk="0">
                  <a:moveTo>
                    <a:pt x="212" y="0"/>
                  </a:moveTo>
                  <a:cubicBezTo>
                    <a:pt x="185" y="0"/>
                    <a:pt x="157" y="6"/>
                    <a:pt x="131" y="19"/>
                  </a:cubicBezTo>
                  <a:cubicBezTo>
                    <a:pt x="48" y="55"/>
                    <a:pt x="0" y="162"/>
                    <a:pt x="48" y="257"/>
                  </a:cubicBezTo>
                  <a:cubicBezTo>
                    <a:pt x="74" y="318"/>
                    <a:pt x="137" y="359"/>
                    <a:pt x="207" y="359"/>
                  </a:cubicBezTo>
                  <a:cubicBezTo>
                    <a:pt x="233" y="359"/>
                    <a:pt x="260" y="354"/>
                    <a:pt x="286" y="341"/>
                  </a:cubicBezTo>
                  <a:cubicBezTo>
                    <a:pt x="369" y="293"/>
                    <a:pt x="417" y="198"/>
                    <a:pt x="369" y="102"/>
                  </a:cubicBezTo>
                  <a:cubicBezTo>
                    <a:pt x="352" y="42"/>
                    <a:pt x="284" y="0"/>
                    <a:pt x="2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8"/>
            <p:cNvSpPr/>
            <p:nvPr/>
          </p:nvSpPr>
          <p:spPr>
            <a:xfrm>
              <a:off x="3288984" y="2452654"/>
              <a:ext cx="27695" cy="23523"/>
            </a:xfrm>
            <a:custGeom>
              <a:avLst/>
              <a:gdLst/>
              <a:ahLst/>
              <a:cxnLst/>
              <a:rect l="l" t="t" r="r" b="b"/>
              <a:pathLst>
                <a:path w="239" h="203" extrusionOk="0">
                  <a:moveTo>
                    <a:pt x="119" y="0"/>
                  </a:moveTo>
                  <a:cubicBezTo>
                    <a:pt x="106" y="0"/>
                    <a:pt x="94" y="4"/>
                    <a:pt x="84" y="15"/>
                  </a:cubicBezTo>
                  <a:cubicBezTo>
                    <a:pt x="37" y="38"/>
                    <a:pt x="1" y="98"/>
                    <a:pt x="37" y="146"/>
                  </a:cubicBezTo>
                  <a:cubicBezTo>
                    <a:pt x="54" y="180"/>
                    <a:pt x="91" y="202"/>
                    <a:pt x="128" y="202"/>
                  </a:cubicBezTo>
                  <a:cubicBezTo>
                    <a:pt x="141" y="202"/>
                    <a:pt x="155" y="200"/>
                    <a:pt x="168" y="193"/>
                  </a:cubicBezTo>
                  <a:cubicBezTo>
                    <a:pt x="215" y="157"/>
                    <a:pt x="239" y="98"/>
                    <a:pt x="215" y="62"/>
                  </a:cubicBezTo>
                  <a:cubicBezTo>
                    <a:pt x="190" y="28"/>
                    <a:pt x="152" y="0"/>
                    <a:pt x="1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8"/>
            <p:cNvSpPr/>
            <p:nvPr/>
          </p:nvSpPr>
          <p:spPr>
            <a:xfrm>
              <a:off x="3323515" y="2324611"/>
              <a:ext cx="16686" cy="12978"/>
            </a:xfrm>
            <a:custGeom>
              <a:avLst/>
              <a:gdLst/>
              <a:ahLst/>
              <a:cxnLst/>
              <a:rect l="l" t="t" r="r" b="b"/>
              <a:pathLst>
                <a:path w="144" h="112" extrusionOk="0">
                  <a:moveTo>
                    <a:pt x="48" y="0"/>
                  </a:moveTo>
                  <a:cubicBezTo>
                    <a:pt x="24" y="12"/>
                    <a:pt x="0" y="48"/>
                    <a:pt x="24" y="72"/>
                  </a:cubicBezTo>
                  <a:cubicBezTo>
                    <a:pt x="33" y="99"/>
                    <a:pt x="49" y="112"/>
                    <a:pt x="71" y="112"/>
                  </a:cubicBezTo>
                  <a:cubicBezTo>
                    <a:pt x="79" y="112"/>
                    <a:pt x="87" y="110"/>
                    <a:pt x="96" y="108"/>
                  </a:cubicBezTo>
                  <a:cubicBezTo>
                    <a:pt x="120" y="96"/>
                    <a:pt x="143" y="60"/>
                    <a:pt x="120" y="36"/>
                  </a:cubicBezTo>
                  <a:cubicBezTo>
                    <a:pt x="108" y="12"/>
                    <a:pt x="84" y="0"/>
                    <a:pt x="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8"/>
            <p:cNvSpPr/>
            <p:nvPr/>
          </p:nvSpPr>
          <p:spPr>
            <a:xfrm>
              <a:off x="3192459" y="2255665"/>
              <a:ext cx="13905" cy="11588"/>
            </a:xfrm>
            <a:custGeom>
              <a:avLst/>
              <a:gdLst/>
              <a:ahLst/>
              <a:cxnLst/>
              <a:rect l="l" t="t" r="r" b="b"/>
              <a:pathLst>
                <a:path w="120" h="100" extrusionOk="0">
                  <a:moveTo>
                    <a:pt x="48" y="0"/>
                  </a:moveTo>
                  <a:cubicBezTo>
                    <a:pt x="24" y="0"/>
                    <a:pt x="0" y="36"/>
                    <a:pt x="24" y="60"/>
                  </a:cubicBezTo>
                  <a:cubicBezTo>
                    <a:pt x="24" y="86"/>
                    <a:pt x="38" y="100"/>
                    <a:pt x="59" y="100"/>
                  </a:cubicBezTo>
                  <a:cubicBezTo>
                    <a:pt x="67" y="100"/>
                    <a:pt x="75" y="98"/>
                    <a:pt x="84" y="95"/>
                  </a:cubicBezTo>
                  <a:cubicBezTo>
                    <a:pt x="108" y="95"/>
                    <a:pt x="119" y="60"/>
                    <a:pt x="108" y="36"/>
                  </a:cubicBezTo>
                  <a:cubicBezTo>
                    <a:pt x="108" y="12"/>
                    <a:pt x="84" y="0"/>
                    <a:pt x="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8"/>
            <p:cNvSpPr/>
            <p:nvPr/>
          </p:nvSpPr>
          <p:spPr>
            <a:xfrm>
              <a:off x="2589554" y="2128433"/>
              <a:ext cx="34531" cy="30360"/>
            </a:xfrm>
            <a:custGeom>
              <a:avLst/>
              <a:gdLst/>
              <a:ahLst/>
              <a:cxnLst/>
              <a:rect l="l" t="t" r="r" b="b"/>
              <a:pathLst>
                <a:path w="298" h="262" extrusionOk="0">
                  <a:moveTo>
                    <a:pt x="149" y="0"/>
                  </a:moveTo>
                  <a:cubicBezTo>
                    <a:pt x="129" y="0"/>
                    <a:pt x="107" y="5"/>
                    <a:pt x="84" y="15"/>
                  </a:cubicBezTo>
                  <a:cubicBezTo>
                    <a:pt x="24" y="38"/>
                    <a:pt x="0" y="134"/>
                    <a:pt x="24" y="193"/>
                  </a:cubicBezTo>
                  <a:cubicBezTo>
                    <a:pt x="51" y="237"/>
                    <a:pt x="103" y="262"/>
                    <a:pt x="153" y="262"/>
                  </a:cubicBezTo>
                  <a:cubicBezTo>
                    <a:pt x="170" y="262"/>
                    <a:pt x="187" y="259"/>
                    <a:pt x="203" y="253"/>
                  </a:cubicBezTo>
                  <a:cubicBezTo>
                    <a:pt x="262" y="217"/>
                    <a:pt x="298" y="134"/>
                    <a:pt x="262" y="74"/>
                  </a:cubicBezTo>
                  <a:cubicBezTo>
                    <a:pt x="245" y="31"/>
                    <a:pt x="203" y="0"/>
                    <a:pt x="1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8"/>
            <p:cNvSpPr/>
            <p:nvPr/>
          </p:nvSpPr>
          <p:spPr>
            <a:xfrm>
              <a:off x="2050150" y="1989960"/>
              <a:ext cx="49711" cy="43802"/>
            </a:xfrm>
            <a:custGeom>
              <a:avLst/>
              <a:gdLst/>
              <a:ahLst/>
              <a:cxnLst/>
              <a:rect l="l" t="t" r="r" b="b"/>
              <a:pathLst>
                <a:path w="429" h="378" extrusionOk="0">
                  <a:moveTo>
                    <a:pt x="215" y="0"/>
                  </a:moveTo>
                  <a:cubicBezTo>
                    <a:pt x="189" y="0"/>
                    <a:pt x="160" y="6"/>
                    <a:pt x="131" y="19"/>
                  </a:cubicBezTo>
                  <a:cubicBezTo>
                    <a:pt x="36" y="67"/>
                    <a:pt x="0" y="186"/>
                    <a:pt x="36" y="269"/>
                  </a:cubicBezTo>
                  <a:cubicBezTo>
                    <a:pt x="71" y="340"/>
                    <a:pt x="146" y="378"/>
                    <a:pt x="222" y="378"/>
                  </a:cubicBezTo>
                  <a:cubicBezTo>
                    <a:pt x="247" y="378"/>
                    <a:pt x="273" y="373"/>
                    <a:pt x="298" y="364"/>
                  </a:cubicBezTo>
                  <a:cubicBezTo>
                    <a:pt x="381" y="317"/>
                    <a:pt x="429" y="198"/>
                    <a:pt x="381" y="102"/>
                  </a:cubicBezTo>
                  <a:cubicBezTo>
                    <a:pt x="346" y="42"/>
                    <a:pt x="287" y="0"/>
                    <a:pt x="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8"/>
            <p:cNvSpPr/>
            <p:nvPr/>
          </p:nvSpPr>
          <p:spPr>
            <a:xfrm>
              <a:off x="2443318" y="2214529"/>
              <a:ext cx="30476" cy="27115"/>
            </a:xfrm>
            <a:custGeom>
              <a:avLst/>
              <a:gdLst/>
              <a:ahLst/>
              <a:cxnLst/>
              <a:rect l="l" t="t" r="r" b="b"/>
              <a:pathLst>
                <a:path w="263" h="234" extrusionOk="0">
                  <a:moveTo>
                    <a:pt x="129" y="1"/>
                  </a:moveTo>
                  <a:cubicBezTo>
                    <a:pt x="114" y="1"/>
                    <a:pt x="99" y="4"/>
                    <a:pt x="84" y="10"/>
                  </a:cubicBezTo>
                  <a:cubicBezTo>
                    <a:pt x="24" y="45"/>
                    <a:pt x="0" y="105"/>
                    <a:pt x="24" y="165"/>
                  </a:cubicBezTo>
                  <a:cubicBezTo>
                    <a:pt x="42" y="209"/>
                    <a:pt x="79" y="233"/>
                    <a:pt x="126" y="233"/>
                  </a:cubicBezTo>
                  <a:cubicBezTo>
                    <a:pt x="143" y="233"/>
                    <a:pt x="160" y="230"/>
                    <a:pt x="179" y="224"/>
                  </a:cubicBezTo>
                  <a:cubicBezTo>
                    <a:pt x="238" y="188"/>
                    <a:pt x="262" y="129"/>
                    <a:pt x="238" y="69"/>
                  </a:cubicBezTo>
                  <a:cubicBezTo>
                    <a:pt x="212" y="25"/>
                    <a:pt x="172" y="1"/>
                    <a:pt x="1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8"/>
            <p:cNvSpPr/>
            <p:nvPr/>
          </p:nvSpPr>
          <p:spPr>
            <a:xfrm>
              <a:off x="2626750" y="2305260"/>
              <a:ext cx="34647" cy="30708"/>
            </a:xfrm>
            <a:custGeom>
              <a:avLst/>
              <a:gdLst/>
              <a:ahLst/>
              <a:cxnLst/>
              <a:rect l="l" t="t" r="r" b="b"/>
              <a:pathLst>
                <a:path w="299" h="265" extrusionOk="0">
                  <a:moveTo>
                    <a:pt x="163" y="0"/>
                  </a:moveTo>
                  <a:cubicBezTo>
                    <a:pt x="140" y="0"/>
                    <a:pt x="116" y="8"/>
                    <a:pt x="96" y="24"/>
                  </a:cubicBezTo>
                  <a:cubicBezTo>
                    <a:pt x="37" y="48"/>
                    <a:pt x="1" y="132"/>
                    <a:pt x="37" y="191"/>
                  </a:cubicBezTo>
                  <a:cubicBezTo>
                    <a:pt x="54" y="234"/>
                    <a:pt x="109" y="265"/>
                    <a:pt x="160" y="265"/>
                  </a:cubicBezTo>
                  <a:cubicBezTo>
                    <a:pt x="180" y="265"/>
                    <a:pt x="199" y="261"/>
                    <a:pt x="215" y="251"/>
                  </a:cubicBezTo>
                  <a:cubicBezTo>
                    <a:pt x="275" y="227"/>
                    <a:pt x="298" y="144"/>
                    <a:pt x="275" y="84"/>
                  </a:cubicBezTo>
                  <a:cubicBezTo>
                    <a:pt x="251" y="29"/>
                    <a:pt x="207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8"/>
            <p:cNvSpPr/>
            <p:nvPr/>
          </p:nvSpPr>
          <p:spPr>
            <a:xfrm>
              <a:off x="1215377" y="2841999"/>
              <a:ext cx="2897" cy="4172"/>
            </a:xfrm>
            <a:custGeom>
              <a:avLst/>
              <a:gdLst/>
              <a:ahLst/>
              <a:cxnLst/>
              <a:rect l="l" t="t" r="r" b="b"/>
              <a:pathLst>
                <a:path w="25" h="36" extrusionOk="0">
                  <a:moveTo>
                    <a:pt x="13" y="0"/>
                  </a:moveTo>
                  <a:cubicBezTo>
                    <a:pt x="1" y="0"/>
                    <a:pt x="1" y="12"/>
                    <a:pt x="1" y="12"/>
                  </a:cubicBezTo>
                  <a:cubicBezTo>
                    <a:pt x="1" y="36"/>
                    <a:pt x="13" y="36"/>
                    <a:pt x="13" y="36"/>
                  </a:cubicBezTo>
                  <a:cubicBezTo>
                    <a:pt x="25" y="36"/>
                    <a:pt x="25" y="12"/>
                    <a:pt x="25" y="12"/>
                  </a:cubicBezTo>
                  <a:cubicBezTo>
                    <a:pt x="25" y="0"/>
                    <a:pt x="13" y="0"/>
                    <a:pt x="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8"/>
            <p:cNvSpPr/>
            <p:nvPr/>
          </p:nvSpPr>
          <p:spPr>
            <a:xfrm>
              <a:off x="1520363" y="3032384"/>
              <a:ext cx="37313" cy="32562"/>
            </a:xfrm>
            <a:custGeom>
              <a:avLst/>
              <a:gdLst/>
              <a:ahLst/>
              <a:cxnLst/>
              <a:rect l="l" t="t" r="r" b="b"/>
              <a:pathLst>
                <a:path w="322" h="281" extrusionOk="0">
                  <a:moveTo>
                    <a:pt x="169" y="0"/>
                  </a:moveTo>
                  <a:cubicBezTo>
                    <a:pt x="152" y="0"/>
                    <a:pt x="136" y="4"/>
                    <a:pt x="119" y="12"/>
                  </a:cubicBezTo>
                  <a:cubicBezTo>
                    <a:pt x="48" y="36"/>
                    <a:pt x="0" y="119"/>
                    <a:pt x="24" y="191"/>
                  </a:cubicBezTo>
                  <a:cubicBezTo>
                    <a:pt x="53" y="240"/>
                    <a:pt x="106" y="280"/>
                    <a:pt x="164" y="280"/>
                  </a:cubicBezTo>
                  <a:cubicBezTo>
                    <a:pt x="177" y="280"/>
                    <a:pt x="190" y="278"/>
                    <a:pt x="202" y="274"/>
                  </a:cubicBezTo>
                  <a:cubicBezTo>
                    <a:pt x="286" y="250"/>
                    <a:pt x="321" y="179"/>
                    <a:pt x="298" y="95"/>
                  </a:cubicBezTo>
                  <a:cubicBezTo>
                    <a:pt x="270" y="41"/>
                    <a:pt x="222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8"/>
            <p:cNvSpPr/>
            <p:nvPr/>
          </p:nvSpPr>
          <p:spPr>
            <a:xfrm>
              <a:off x="1409933" y="2653816"/>
              <a:ext cx="56664" cy="49480"/>
            </a:xfrm>
            <a:custGeom>
              <a:avLst/>
              <a:gdLst/>
              <a:ahLst/>
              <a:cxnLst/>
              <a:rect l="l" t="t" r="r" b="b"/>
              <a:pathLst>
                <a:path w="489" h="427" extrusionOk="0">
                  <a:moveTo>
                    <a:pt x="255" y="0"/>
                  </a:moveTo>
                  <a:cubicBezTo>
                    <a:pt x="230" y="0"/>
                    <a:pt x="204" y="6"/>
                    <a:pt x="179" y="17"/>
                  </a:cubicBezTo>
                  <a:cubicBezTo>
                    <a:pt x="60" y="64"/>
                    <a:pt x="1" y="184"/>
                    <a:pt x="48" y="291"/>
                  </a:cubicBezTo>
                  <a:cubicBezTo>
                    <a:pt x="68" y="372"/>
                    <a:pt x="158" y="427"/>
                    <a:pt x="257" y="427"/>
                  </a:cubicBezTo>
                  <a:cubicBezTo>
                    <a:pt x="275" y="427"/>
                    <a:pt x="292" y="425"/>
                    <a:pt x="310" y="422"/>
                  </a:cubicBezTo>
                  <a:cubicBezTo>
                    <a:pt x="429" y="374"/>
                    <a:pt x="489" y="255"/>
                    <a:pt x="441" y="148"/>
                  </a:cubicBezTo>
                  <a:cubicBezTo>
                    <a:pt x="414" y="57"/>
                    <a:pt x="337" y="0"/>
                    <a:pt x="2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8"/>
            <p:cNvSpPr/>
            <p:nvPr/>
          </p:nvSpPr>
          <p:spPr>
            <a:xfrm>
              <a:off x="1202978" y="3012221"/>
              <a:ext cx="84243" cy="74857"/>
            </a:xfrm>
            <a:custGeom>
              <a:avLst/>
              <a:gdLst/>
              <a:ahLst/>
              <a:cxnLst/>
              <a:rect l="l" t="t" r="r" b="b"/>
              <a:pathLst>
                <a:path w="727" h="646" extrusionOk="0">
                  <a:moveTo>
                    <a:pt x="362" y="0"/>
                  </a:moveTo>
                  <a:cubicBezTo>
                    <a:pt x="324" y="0"/>
                    <a:pt x="287" y="6"/>
                    <a:pt x="251" y="19"/>
                  </a:cubicBezTo>
                  <a:cubicBezTo>
                    <a:pt x="84" y="79"/>
                    <a:pt x="1" y="269"/>
                    <a:pt x="60" y="436"/>
                  </a:cubicBezTo>
                  <a:cubicBezTo>
                    <a:pt x="107" y="566"/>
                    <a:pt x="233" y="646"/>
                    <a:pt x="366" y="646"/>
                  </a:cubicBezTo>
                  <a:cubicBezTo>
                    <a:pt x="403" y="646"/>
                    <a:pt x="440" y="640"/>
                    <a:pt x="477" y="627"/>
                  </a:cubicBezTo>
                  <a:cubicBezTo>
                    <a:pt x="632" y="567"/>
                    <a:pt x="727" y="377"/>
                    <a:pt x="667" y="210"/>
                  </a:cubicBezTo>
                  <a:cubicBezTo>
                    <a:pt x="621" y="80"/>
                    <a:pt x="494" y="0"/>
                    <a:pt x="3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8"/>
            <p:cNvSpPr/>
            <p:nvPr/>
          </p:nvSpPr>
          <p:spPr>
            <a:xfrm>
              <a:off x="1447129" y="3088352"/>
              <a:ext cx="55389" cy="49596"/>
            </a:xfrm>
            <a:custGeom>
              <a:avLst/>
              <a:gdLst/>
              <a:ahLst/>
              <a:cxnLst/>
              <a:rect l="l" t="t" r="r" b="b"/>
              <a:pathLst>
                <a:path w="478" h="428" extrusionOk="0">
                  <a:moveTo>
                    <a:pt x="257" y="1"/>
                  </a:moveTo>
                  <a:cubicBezTo>
                    <a:pt x="231" y="1"/>
                    <a:pt x="205" y="6"/>
                    <a:pt x="180" y="17"/>
                  </a:cubicBezTo>
                  <a:cubicBezTo>
                    <a:pt x="61" y="53"/>
                    <a:pt x="1" y="184"/>
                    <a:pt x="49" y="291"/>
                  </a:cubicBezTo>
                  <a:cubicBezTo>
                    <a:pt x="89" y="372"/>
                    <a:pt x="181" y="427"/>
                    <a:pt x="274" y="427"/>
                  </a:cubicBezTo>
                  <a:cubicBezTo>
                    <a:pt x="290" y="427"/>
                    <a:pt x="306" y="426"/>
                    <a:pt x="322" y="422"/>
                  </a:cubicBezTo>
                  <a:cubicBezTo>
                    <a:pt x="442" y="386"/>
                    <a:pt x="477" y="267"/>
                    <a:pt x="453" y="148"/>
                  </a:cubicBezTo>
                  <a:cubicBezTo>
                    <a:pt x="426" y="57"/>
                    <a:pt x="343" y="1"/>
                    <a:pt x="2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8"/>
            <p:cNvSpPr/>
            <p:nvPr/>
          </p:nvSpPr>
          <p:spPr>
            <a:xfrm>
              <a:off x="1684444" y="3062512"/>
              <a:ext cx="62226" cy="54694"/>
            </a:xfrm>
            <a:custGeom>
              <a:avLst/>
              <a:gdLst/>
              <a:ahLst/>
              <a:cxnLst/>
              <a:rect l="l" t="t" r="r" b="b"/>
              <a:pathLst>
                <a:path w="537" h="472" extrusionOk="0">
                  <a:moveTo>
                    <a:pt x="262" y="0"/>
                  </a:moveTo>
                  <a:cubicBezTo>
                    <a:pt x="238" y="0"/>
                    <a:pt x="215" y="5"/>
                    <a:pt x="191" y="14"/>
                  </a:cubicBezTo>
                  <a:cubicBezTo>
                    <a:pt x="72" y="62"/>
                    <a:pt x="1" y="193"/>
                    <a:pt x="37" y="312"/>
                  </a:cubicBezTo>
                  <a:cubicBezTo>
                    <a:pt x="77" y="413"/>
                    <a:pt x="179" y="472"/>
                    <a:pt x="282" y="472"/>
                  </a:cubicBezTo>
                  <a:cubicBezTo>
                    <a:pt x="299" y="472"/>
                    <a:pt x="317" y="470"/>
                    <a:pt x="334" y="467"/>
                  </a:cubicBezTo>
                  <a:cubicBezTo>
                    <a:pt x="453" y="419"/>
                    <a:pt x="537" y="288"/>
                    <a:pt x="489" y="169"/>
                  </a:cubicBezTo>
                  <a:cubicBezTo>
                    <a:pt x="451" y="73"/>
                    <a:pt x="358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8"/>
            <p:cNvSpPr/>
            <p:nvPr/>
          </p:nvSpPr>
          <p:spPr>
            <a:xfrm>
              <a:off x="1603099" y="2823690"/>
              <a:ext cx="62226" cy="54578"/>
            </a:xfrm>
            <a:custGeom>
              <a:avLst/>
              <a:gdLst/>
              <a:ahLst/>
              <a:cxnLst/>
              <a:rect l="l" t="t" r="r" b="b"/>
              <a:pathLst>
                <a:path w="537" h="471" extrusionOk="0">
                  <a:moveTo>
                    <a:pt x="268" y="0"/>
                  </a:moveTo>
                  <a:cubicBezTo>
                    <a:pt x="242" y="0"/>
                    <a:pt x="216" y="5"/>
                    <a:pt x="191" y="15"/>
                  </a:cubicBezTo>
                  <a:cubicBezTo>
                    <a:pt x="72" y="51"/>
                    <a:pt x="0" y="194"/>
                    <a:pt x="36" y="313"/>
                  </a:cubicBezTo>
                  <a:cubicBezTo>
                    <a:pt x="64" y="407"/>
                    <a:pt x="151" y="471"/>
                    <a:pt x="251" y="471"/>
                  </a:cubicBezTo>
                  <a:cubicBezTo>
                    <a:pt x="278" y="471"/>
                    <a:pt x="306" y="466"/>
                    <a:pt x="334" y="456"/>
                  </a:cubicBezTo>
                  <a:cubicBezTo>
                    <a:pt x="465" y="408"/>
                    <a:pt x="536" y="277"/>
                    <a:pt x="489" y="158"/>
                  </a:cubicBezTo>
                  <a:cubicBezTo>
                    <a:pt x="451" y="65"/>
                    <a:pt x="362" y="0"/>
                    <a:pt x="2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8"/>
            <p:cNvSpPr/>
            <p:nvPr/>
          </p:nvSpPr>
          <p:spPr>
            <a:xfrm>
              <a:off x="991851" y="2636898"/>
              <a:ext cx="87024" cy="76363"/>
            </a:xfrm>
            <a:custGeom>
              <a:avLst/>
              <a:gdLst/>
              <a:ahLst/>
              <a:cxnLst/>
              <a:rect l="l" t="t" r="r" b="b"/>
              <a:pathLst>
                <a:path w="751" h="659" extrusionOk="0">
                  <a:moveTo>
                    <a:pt x="389" y="1"/>
                  </a:moveTo>
                  <a:cubicBezTo>
                    <a:pt x="352" y="1"/>
                    <a:pt x="313" y="7"/>
                    <a:pt x="275" y="20"/>
                  </a:cubicBezTo>
                  <a:cubicBezTo>
                    <a:pt x="96" y="79"/>
                    <a:pt x="1" y="258"/>
                    <a:pt x="60" y="437"/>
                  </a:cubicBezTo>
                  <a:cubicBezTo>
                    <a:pt x="107" y="577"/>
                    <a:pt x="242" y="658"/>
                    <a:pt x="372" y="658"/>
                  </a:cubicBezTo>
                  <a:cubicBezTo>
                    <a:pt x="408" y="658"/>
                    <a:pt x="444" y="652"/>
                    <a:pt x="477" y="639"/>
                  </a:cubicBezTo>
                  <a:cubicBezTo>
                    <a:pt x="656" y="580"/>
                    <a:pt x="751" y="401"/>
                    <a:pt x="691" y="222"/>
                  </a:cubicBezTo>
                  <a:cubicBezTo>
                    <a:pt x="645" y="82"/>
                    <a:pt x="525" y="1"/>
                    <a:pt x="3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8"/>
            <p:cNvSpPr/>
            <p:nvPr/>
          </p:nvSpPr>
          <p:spPr>
            <a:xfrm>
              <a:off x="1895571" y="2698196"/>
              <a:ext cx="30476" cy="26999"/>
            </a:xfrm>
            <a:custGeom>
              <a:avLst/>
              <a:gdLst/>
              <a:ahLst/>
              <a:cxnLst/>
              <a:rect l="l" t="t" r="r" b="b"/>
              <a:pathLst>
                <a:path w="263" h="233" extrusionOk="0">
                  <a:moveTo>
                    <a:pt x="119" y="1"/>
                  </a:moveTo>
                  <a:cubicBezTo>
                    <a:pt x="111" y="1"/>
                    <a:pt x="103" y="1"/>
                    <a:pt x="96" y="3"/>
                  </a:cubicBezTo>
                  <a:cubicBezTo>
                    <a:pt x="36" y="39"/>
                    <a:pt x="1" y="98"/>
                    <a:pt x="24" y="158"/>
                  </a:cubicBezTo>
                  <a:cubicBezTo>
                    <a:pt x="44" y="207"/>
                    <a:pt x="89" y="232"/>
                    <a:pt x="138" y="232"/>
                  </a:cubicBezTo>
                  <a:cubicBezTo>
                    <a:pt x="147" y="232"/>
                    <a:pt x="157" y="231"/>
                    <a:pt x="167" y="229"/>
                  </a:cubicBezTo>
                  <a:cubicBezTo>
                    <a:pt x="227" y="205"/>
                    <a:pt x="262" y="146"/>
                    <a:pt x="239" y="86"/>
                  </a:cubicBezTo>
                  <a:cubicBezTo>
                    <a:pt x="218" y="34"/>
                    <a:pt x="170" y="1"/>
                    <a:pt x="1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8"/>
            <p:cNvSpPr/>
            <p:nvPr/>
          </p:nvSpPr>
          <p:spPr>
            <a:xfrm>
              <a:off x="1778304" y="2660884"/>
              <a:ext cx="29085" cy="26884"/>
            </a:xfrm>
            <a:custGeom>
              <a:avLst/>
              <a:gdLst/>
              <a:ahLst/>
              <a:cxnLst/>
              <a:rect l="l" t="t" r="r" b="b"/>
              <a:pathLst>
                <a:path w="251" h="232" extrusionOk="0">
                  <a:moveTo>
                    <a:pt x="126" y="0"/>
                  </a:moveTo>
                  <a:cubicBezTo>
                    <a:pt x="116" y="0"/>
                    <a:pt x="106" y="1"/>
                    <a:pt x="96" y="3"/>
                  </a:cubicBezTo>
                  <a:cubicBezTo>
                    <a:pt x="36" y="15"/>
                    <a:pt x="0" y="87"/>
                    <a:pt x="12" y="146"/>
                  </a:cubicBezTo>
                  <a:cubicBezTo>
                    <a:pt x="33" y="198"/>
                    <a:pt x="90" y="232"/>
                    <a:pt x="144" y="232"/>
                  </a:cubicBezTo>
                  <a:cubicBezTo>
                    <a:pt x="152" y="232"/>
                    <a:pt x="159" y="231"/>
                    <a:pt x="167" y="230"/>
                  </a:cubicBezTo>
                  <a:cubicBezTo>
                    <a:pt x="227" y="206"/>
                    <a:pt x="251" y="134"/>
                    <a:pt x="239" y="75"/>
                  </a:cubicBezTo>
                  <a:cubicBezTo>
                    <a:pt x="229" y="25"/>
                    <a:pt x="177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8"/>
            <p:cNvSpPr/>
            <p:nvPr/>
          </p:nvSpPr>
          <p:spPr>
            <a:xfrm>
              <a:off x="1787922" y="2811639"/>
              <a:ext cx="48437" cy="43106"/>
            </a:xfrm>
            <a:custGeom>
              <a:avLst/>
              <a:gdLst/>
              <a:ahLst/>
              <a:cxnLst/>
              <a:rect l="l" t="t" r="r" b="b"/>
              <a:pathLst>
                <a:path w="418" h="372" extrusionOk="0">
                  <a:moveTo>
                    <a:pt x="206" y="0"/>
                  </a:moveTo>
                  <a:cubicBezTo>
                    <a:pt x="186" y="0"/>
                    <a:pt x="165" y="4"/>
                    <a:pt x="144" y="12"/>
                  </a:cubicBezTo>
                  <a:cubicBezTo>
                    <a:pt x="37" y="48"/>
                    <a:pt x="1" y="155"/>
                    <a:pt x="25" y="250"/>
                  </a:cubicBezTo>
                  <a:cubicBezTo>
                    <a:pt x="57" y="325"/>
                    <a:pt x="137" y="371"/>
                    <a:pt x="230" y="371"/>
                  </a:cubicBezTo>
                  <a:cubicBezTo>
                    <a:pt x="241" y="371"/>
                    <a:pt x="252" y="371"/>
                    <a:pt x="263" y="369"/>
                  </a:cubicBezTo>
                  <a:cubicBezTo>
                    <a:pt x="370" y="322"/>
                    <a:pt x="418" y="215"/>
                    <a:pt x="382" y="131"/>
                  </a:cubicBezTo>
                  <a:cubicBezTo>
                    <a:pt x="345" y="48"/>
                    <a:pt x="279" y="0"/>
                    <a:pt x="2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8"/>
            <p:cNvSpPr/>
            <p:nvPr/>
          </p:nvSpPr>
          <p:spPr>
            <a:xfrm>
              <a:off x="1223720" y="2776297"/>
              <a:ext cx="23523" cy="21901"/>
            </a:xfrm>
            <a:custGeom>
              <a:avLst/>
              <a:gdLst/>
              <a:ahLst/>
              <a:cxnLst/>
              <a:rect l="l" t="t" r="r" b="b"/>
              <a:pathLst>
                <a:path w="203" h="189" extrusionOk="0">
                  <a:moveTo>
                    <a:pt x="104" y="0"/>
                  </a:moveTo>
                  <a:cubicBezTo>
                    <a:pt x="93" y="0"/>
                    <a:pt x="82" y="2"/>
                    <a:pt x="72" y="8"/>
                  </a:cubicBezTo>
                  <a:cubicBezTo>
                    <a:pt x="24" y="19"/>
                    <a:pt x="0" y="79"/>
                    <a:pt x="12" y="127"/>
                  </a:cubicBezTo>
                  <a:cubicBezTo>
                    <a:pt x="22" y="158"/>
                    <a:pt x="68" y="189"/>
                    <a:pt x="111" y="189"/>
                  </a:cubicBezTo>
                  <a:cubicBezTo>
                    <a:pt x="118" y="189"/>
                    <a:pt x="125" y="188"/>
                    <a:pt x="131" y="186"/>
                  </a:cubicBezTo>
                  <a:cubicBezTo>
                    <a:pt x="179" y="162"/>
                    <a:pt x="203" y="103"/>
                    <a:pt x="191" y="67"/>
                  </a:cubicBezTo>
                  <a:cubicBezTo>
                    <a:pt x="181" y="30"/>
                    <a:pt x="143" y="0"/>
                    <a:pt x="1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8"/>
            <p:cNvSpPr/>
            <p:nvPr/>
          </p:nvSpPr>
          <p:spPr>
            <a:xfrm>
              <a:off x="1183627" y="2907006"/>
              <a:ext cx="15296" cy="13442"/>
            </a:xfrm>
            <a:custGeom>
              <a:avLst/>
              <a:gdLst/>
              <a:ahLst/>
              <a:cxnLst/>
              <a:rect l="l" t="t" r="r" b="b"/>
              <a:pathLst>
                <a:path w="132" h="116" extrusionOk="0">
                  <a:moveTo>
                    <a:pt x="72" y="1"/>
                  </a:moveTo>
                  <a:cubicBezTo>
                    <a:pt x="63" y="1"/>
                    <a:pt x="55" y="4"/>
                    <a:pt x="49" y="11"/>
                  </a:cubicBezTo>
                  <a:cubicBezTo>
                    <a:pt x="13" y="23"/>
                    <a:pt x="1" y="46"/>
                    <a:pt x="13" y="82"/>
                  </a:cubicBezTo>
                  <a:cubicBezTo>
                    <a:pt x="30" y="99"/>
                    <a:pt x="46" y="116"/>
                    <a:pt x="68" y="116"/>
                  </a:cubicBezTo>
                  <a:cubicBezTo>
                    <a:pt x="76" y="116"/>
                    <a:pt x="86" y="113"/>
                    <a:pt x="96" y="106"/>
                  </a:cubicBezTo>
                  <a:cubicBezTo>
                    <a:pt x="120" y="94"/>
                    <a:pt x="132" y="58"/>
                    <a:pt x="120" y="34"/>
                  </a:cubicBezTo>
                  <a:cubicBezTo>
                    <a:pt x="112" y="18"/>
                    <a:pt x="91" y="1"/>
                    <a:pt x="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8"/>
            <p:cNvSpPr/>
            <p:nvPr/>
          </p:nvSpPr>
          <p:spPr>
            <a:xfrm>
              <a:off x="1307846" y="2993218"/>
              <a:ext cx="12515" cy="11704"/>
            </a:xfrm>
            <a:custGeom>
              <a:avLst/>
              <a:gdLst/>
              <a:ahLst/>
              <a:cxnLst/>
              <a:rect l="l" t="t" r="r" b="b"/>
              <a:pathLst>
                <a:path w="108" h="101" extrusionOk="0">
                  <a:moveTo>
                    <a:pt x="67" y="0"/>
                  </a:moveTo>
                  <a:cubicBezTo>
                    <a:pt x="61" y="0"/>
                    <a:pt x="54" y="2"/>
                    <a:pt x="48" y="5"/>
                  </a:cubicBezTo>
                  <a:cubicBezTo>
                    <a:pt x="12" y="5"/>
                    <a:pt x="0" y="41"/>
                    <a:pt x="12" y="64"/>
                  </a:cubicBezTo>
                  <a:cubicBezTo>
                    <a:pt x="36" y="76"/>
                    <a:pt x="60" y="100"/>
                    <a:pt x="72" y="100"/>
                  </a:cubicBezTo>
                  <a:cubicBezTo>
                    <a:pt x="108" y="100"/>
                    <a:pt x="108" y="64"/>
                    <a:pt x="108" y="41"/>
                  </a:cubicBezTo>
                  <a:cubicBezTo>
                    <a:pt x="108" y="14"/>
                    <a:pt x="88" y="0"/>
                    <a:pt x="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8"/>
            <p:cNvSpPr/>
            <p:nvPr/>
          </p:nvSpPr>
          <p:spPr>
            <a:xfrm>
              <a:off x="1874829" y="3165294"/>
              <a:ext cx="34647" cy="30244"/>
            </a:xfrm>
            <a:custGeom>
              <a:avLst/>
              <a:gdLst/>
              <a:ahLst/>
              <a:cxnLst/>
              <a:rect l="l" t="t" r="r" b="b"/>
              <a:pathLst>
                <a:path w="299" h="261" extrusionOk="0">
                  <a:moveTo>
                    <a:pt x="155" y="1"/>
                  </a:moveTo>
                  <a:cubicBezTo>
                    <a:pt x="139" y="1"/>
                    <a:pt x="123" y="3"/>
                    <a:pt x="108" y="8"/>
                  </a:cubicBezTo>
                  <a:cubicBezTo>
                    <a:pt x="49" y="20"/>
                    <a:pt x="1" y="103"/>
                    <a:pt x="37" y="175"/>
                  </a:cubicBezTo>
                  <a:cubicBezTo>
                    <a:pt x="54" y="227"/>
                    <a:pt x="103" y="260"/>
                    <a:pt x="152" y="260"/>
                  </a:cubicBezTo>
                  <a:cubicBezTo>
                    <a:pt x="170" y="260"/>
                    <a:pt x="187" y="256"/>
                    <a:pt x="203" y="246"/>
                  </a:cubicBezTo>
                  <a:cubicBezTo>
                    <a:pt x="263" y="234"/>
                    <a:pt x="299" y="163"/>
                    <a:pt x="275" y="80"/>
                  </a:cubicBezTo>
                  <a:cubicBezTo>
                    <a:pt x="265" y="33"/>
                    <a:pt x="212" y="1"/>
                    <a:pt x="1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8"/>
            <p:cNvSpPr/>
            <p:nvPr/>
          </p:nvSpPr>
          <p:spPr>
            <a:xfrm>
              <a:off x="2072166" y="2942695"/>
              <a:ext cx="48437" cy="43454"/>
            </a:xfrm>
            <a:custGeom>
              <a:avLst/>
              <a:gdLst/>
              <a:ahLst/>
              <a:cxnLst/>
              <a:rect l="l" t="t" r="r" b="b"/>
              <a:pathLst>
                <a:path w="418" h="375" extrusionOk="0">
                  <a:moveTo>
                    <a:pt x="214" y="1"/>
                  </a:moveTo>
                  <a:cubicBezTo>
                    <a:pt x="191" y="1"/>
                    <a:pt x="167" y="4"/>
                    <a:pt x="143" y="12"/>
                  </a:cubicBezTo>
                  <a:cubicBezTo>
                    <a:pt x="48" y="36"/>
                    <a:pt x="1" y="143"/>
                    <a:pt x="24" y="250"/>
                  </a:cubicBezTo>
                  <a:cubicBezTo>
                    <a:pt x="65" y="321"/>
                    <a:pt x="148" y="375"/>
                    <a:pt x="223" y="375"/>
                  </a:cubicBezTo>
                  <a:cubicBezTo>
                    <a:pt x="237" y="375"/>
                    <a:pt x="250" y="373"/>
                    <a:pt x="262" y="369"/>
                  </a:cubicBezTo>
                  <a:cubicBezTo>
                    <a:pt x="370" y="334"/>
                    <a:pt x="417" y="238"/>
                    <a:pt x="382" y="131"/>
                  </a:cubicBezTo>
                  <a:cubicBezTo>
                    <a:pt x="363" y="48"/>
                    <a:pt x="294" y="1"/>
                    <a:pt x="2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8"/>
            <p:cNvSpPr/>
            <p:nvPr/>
          </p:nvSpPr>
          <p:spPr>
            <a:xfrm>
              <a:off x="2033580" y="3100519"/>
              <a:ext cx="30476" cy="26652"/>
            </a:xfrm>
            <a:custGeom>
              <a:avLst/>
              <a:gdLst/>
              <a:ahLst/>
              <a:cxnLst/>
              <a:rect l="l" t="t" r="r" b="b"/>
              <a:pathLst>
                <a:path w="263" h="230" extrusionOk="0">
                  <a:moveTo>
                    <a:pt x="133" y="0"/>
                  </a:moveTo>
                  <a:cubicBezTo>
                    <a:pt x="121" y="0"/>
                    <a:pt x="108" y="2"/>
                    <a:pt x="95" y="8"/>
                  </a:cubicBezTo>
                  <a:cubicBezTo>
                    <a:pt x="36" y="31"/>
                    <a:pt x="0" y="91"/>
                    <a:pt x="24" y="150"/>
                  </a:cubicBezTo>
                  <a:cubicBezTo>
                    <a:pt x="43" y="197"/>
                    <a:pt x="83" y="229"/>
                    <a:pt x="129" y="229"/>
                  </a:cubicBezTo>
                  <a:cubicBezTo>
                    <a:pt x="141" y="229"/>
                    <a:pt x="154" y="227"/>
                    <a:pt x="167" y="222"/>
                  </a:cubicBezTo>
                  <a:cubicBezTo>
                    <a:pt x="226" y="198"/>
                    <a:pt x="262" y="139"/>
                    <a:pt x="238" y="79"/>
                  </a:cubicBezTo>
                  <a:cubicBezTo>
                    <a:pt x="220" y="32"/>
                    <a:pt x="179" y="0"/>
                    <a:pt x="1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8"/>
            <p:cNvSpPr/>
            <p:nvPr/>
          </p:nvSpPr>
          <p:spPr>
            <a:xfrm>
              <a:off x="1856984" y="2986033"/>
              <a:ext cx="35922" cy="30708"/>
            </a:xfrm>
            <a:custGeom>
              <a:avLst/>
              <a:gdLst/>
              <a:ahLst/>
              <a:cxnLst/>
              <a:rect l="l" t="t" r="r" b="b"/>
              <a:pathLst>
                <a:path w="310" h="265" extrusionOk="0">
                  <a:moveTo>
                    <a:pt x="162" y="0"/>
                  </a:moveTo>
                  <a:cubicBezTo>
                    <a:pt x="148" y="0"/>
                    <a:pt x="134" y="2"/>
                    <a:pt x="119" y="7"/>
                  </a:cubicBezTo>
                  <a:cubicBezTo>
                    <a:pt x="36" y="19"/>
                    <a:pt x="0" y="103"/>
                    <a:pt x="24" y="174"/>
                  </a:cubicBezTo>
                  <a:cubicBezTo>
                    <a:pt x="52" y="231"/>
                    <a:pt x="103" y="265"/>
                    <a:pt x="152" y="265"/>
                  </a:cubicBezTo>
                  <a:cubicBezTo>
                    <a:pt x="165" y="265"/>
                    <a:pt x="178" y="262"/>
                    <a:pt x="191" y="257"/>
                  </a:cubicBezTo>
                  <a:cubicBezTo>
                    <a:pt x="262" y="245"/>
                    <a:pt x="310" y="174"/>
                    <a:pt x="274" y="103"/>
                  </a:cubicBezTo>
                  <a:cubicBezTo>
                    <a:pt x="264" y="36"/>
                    <a:pt x="217" y="0"/>
                    <a:pt x="1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8"/>
            <p:cNvSpPr/>
            <p:nvPr/>
          </p:nvSpPr>
          <p:spPr>
            <a:xfrm>
              <a:off x="747700" y="2904920"/>
              <a:ext cx="13905" cy="12167"/>
            </a:xfrm>
            <a:custGeom>
              <a:avLst/>
              <a:gdLst/>
              <a:ahLst/>
              <a:cxnLst/>
              <a:rect l="l" t="t" r="r" b="b"/>
              <a:pathLst>
                <a:path w="120" h="105" extrusionOk="0">
                  <a:moveTo>
                    <a:pt x="67" y="0"/>
                  </a:moveTo>
                  <a:cubicBezTo>
                    <a:pt x="61" y="0"/>
                    <a:pt x="54" y="2"/>
                    <a:pt x="48" y="5"/>
                  </a:cubicBezTo>
                  <a:cubicBezTo>
                    <a:pt x="12" y="5"/>
                    <a:pt x="1" y="41"/>
                    <a:pt x="12" y="64"/>
                  </a:cubicBezTo>
                  <a:cubicBezTo>
                    <a:pt x="12" y="91"/>
                    <a:pt x="32" y="105"/>
                    <a:pt x="53" y="105"/>
                  </a:cubicBezTo>
                  <a:cubicBezTo>
                    <a:pt x="59" y="105"/>
                    <a:pt x="66" y="103"/>
                    <a:pt x="72" y="100"/>
                  </a:cubicBezTo>
                  <a:cubicBezTo>
                    <a:pt x="108" y="100"/>
                    <a:pt x="120" y="64"/>
                    <a:pt x="108" y="41"/>
                  </a:cubicBezTo>
                  <a:cubicBezTo>
                    <a:pt x="108" y="14"/>
                    <a:pt x="88" y="0"/>
                    <a:pt x="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8"/>
            <p:cNvSpPr/>
            <p:nvPr/>
          </p:nvSpPr>
          <p:spPr>
            <a:xfrm>
              <a:off x="893936" y="2967029"/>
              <a:ext cx="15296" cy="13558"/>
            </a:xfrm>
            <a:custGeom>
              <a:avLst/>
              <a:gdLst/>
              <a:ahLst/>
              <a:cxnLst/>
              <a:rect l="l" t="t" r="r" b="b"/>
              <a:pathLst>
                <a:path w="132" h="117" extrusionOk="0">
                  <a:moveTo>
                    <a:pt x="68" y="0"/>
                  </a:moveTo>
                  <a:cubicBezTo>
                    <a:pt x="61" y="0"/>
                    <a:pt x="54" y="2"/>
                    <a:pt x="48" y="5"/>
                  </a:cubicBezTo>
                  <a:cubicBezTo>
                    <a:pt x="12" y="28"/>
                    <a:pt x="1" y="52"/>
                    <a:pt x="12" y="88"/>
                  </a:cubicBezTo>
                  <a:cubicBezTo>
                    <a:pt x="30" y="105"/>
                    <a:pt x="47" y="116"/>
                    <a:pt x="69" y="116"/>
                  </a:cubicBezTo>
                  <a:cubicBezTo>
                    <a:pt x="78" y="116"/>
                    <a:pt x="86" y="115"/>
                    <a:pt x="96" y="112"/>
                  </a:cubicBezTo>
                  <a:cubicBezTo>
                    <a:pt x="120" y="100"/>
                    <a:pt x="132" y="64"/>
                    <a:pt x="120" y="40"/>
                  </a:cubicBezTo>
                  <a:cubicBezTo>
                    <a:pt x="111" y="14"/>
                    <a:pt x="88" y="0"/>
                    <a:pt x="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8"/>
            <p:cNvSpPr/>
            <p:nvPr/>
          </p:nvSpPr>
          <p:spPr>
            <a:xfrm>
              <a:off x="1258135" y="3213614"/>
              <a:ext cx="37428" cy="32909"/>
            </a:xfrm>
            <a:custGeom>
              <a:avLst/>
              <a:gdLst/>
              <a:ahLst/>
              <a:cxnLst/>
              <a:rect l="l" t="t" r="r" b="b"/>
              <a:pathLst>
                <a:path w="323" h="284" extrusionOk="0">
                  <a:moveTo>
                    <a:pt x="163" y="1"/>
                  </a:moveTo>
                  <a:cubicBezTo>
                    <a:pt x="149" y="1"/>
                    <a:pt x="134" y="3"/>
                    <a:pt x="120" y="8"/>
                  </a:cubicBezTo>
                  <a:cubicBezTo>
                    <a:pt x="37" y="44"/>
                    <a:pt x="1" y="115"/>
                    <a:pt x="25" y="186"/>
                  </a:cubicBezTo>
                  <a:cubicBezTo>
                    <a:pt x="56" y="249"/>
                    <a:pt x="114" y="284"/>
                    <a:pt x="176" y="284"/>
                  </a:cubicBezTo>
                  <a:cubicBezTo>
                    <a:pt x="185" y="284"/>
                    <a:pt x="194" y="283"/>
                    <a:pt x="203" y="282"/>
                  </a:cubicBezTo>
                  <a:cubicBezTo>
                    <a:pt x="287" y="246"/>
                    <a:pt x="322" y="175"/>
                    <a:pt x="298" y="103"/>
                  </a:cubicBezTo>
                  <a:cubicBezTo>
                    <a:pt x="270" y="37"/>
                    <a:pt x="219" y="1"/>
                    <a:pt x="1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8"/>
            <p:cNvSpPr/>
            <p:nvPr/>
          </p:nvSpPr>
          <p:spPr>
            <a:xfrm>
              <a:off x="1070048" y="1105791"/>
              <a:ext cx="10916" cy="6717"/>
            </a:xfrm>
            <a:custGeom>
              <a:avLst/>
              <a:gdLst/>
              <a:ahLst/>
              <a:cxnLst/>
              <a:rect l="l" t="t" r="r" b="b"/>
              <a:pathLst>
                <a:path w="273" h="168" extrusionOk="0">
                  <a:moveTo>
                    <a:pt x="213" y="0"/>
                  </a:moveTo>
                  <a:cubicBezTo>
                    <a:pt x="203" y="0"/>
                    <a:pt x="194" y="3"/>
                    <a:pt x="185" y="8"/>
                  </a:cubicBezTo>
                  <a:cubicBezTo>
                    <a:pt x="166" y="20"/>
                    <a:pt x="177" y="46"/>
                    <a:pt x="194" y="46"/>
                  </a:cubicBezTo>
                  <a:cubicBezTo>
                    <a:pt x="197" y="46"/>
                    <a:pt x="201" y="45"/>
                    <a:pt x="205" y="43"/>
                  </a:cubicBezTo>
                  <a:lnTo>
                    <a:pt x="205" y="43"/>
                  </a:lnTo>
                  <a:cubicBezTo>
                    <a:pt x="168" y="65"/>
                    <a:pt x="175" y="78"/>
                    <a:pt x="133" y="87"/>
                  </a:cubicBezTo>
                  <a:cubicBezTo>
                    <a:pt x="129" y="88"/>
                    <a:pt x="125" y="88"/>
                    <a:pt x="122" y="88"/>
                  </a:cubicBezTo>
                  <a:cubicBezTo>
                    <a:pt x="110" y="88"/>
                    <a:pt x="98" y="85"/>
                    <a:pt x="86" y="85"/>
                  </a:cubicBezTo>
                  <a:cubicBezTo>
                    <a:pt x="81" y="85"/>
                    <a:pt x="76" y="85"/>
                    <a:pt x="70" y="87"/>
                  </a:cubicBezTo>
                  <a:cubicBezTo>
                    <a:pt x="47" y="93"/>
                    <a:pt x="27" y="104"/>
                    <a:pt x="13" y="121"/>
                  </a:cubicBezTo>
                  <a:cubicBezTo>
                    <a:pt x="1" y="135"/>
                    <a:pt x="13" y="152"/>
                    <a:pt x="27" y="152"/>
                  </a:cubicBezTo>
                  <a:cubicBezTo>
                    <a:pt x="31" y="152"/>
                    <a:pt x="35" y="151"/>
                    <a:pt x="39" y="147"/>
                  </a:cubicBezTo>
                  <a:cubicBezTo>
                    <a:pt x="88" y="100"/>
                    <a:pt x="261" y="167"/>
                    <a:pt x="270" y="62"/>
                  </a:cubicBezTo>
                  <a:cubicBezTo>
                    <a:pt x="273" y="27"/>
                    <a:pt x="244" y="0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8"/>
            <p:cNvSpPr/>
            <p:nvPr/>
          </p:nvSpPr>
          <p:spPr>
            <a:xfrm>
              <a:off x="1836429" y="3587752"/>
              <a:ext cx="8077" cy="12115"/>
            </a:xfrm>
            <a:custGeom>
              <a:avLst/>
              <a:gdLst/>
              <a:ahLst/>
              <a:cxnLst/>
              <a:rect l="l" t="t" r="r" b="b"/>
              <a:pathLst>
                <a:path w="202" h="303" extrusionOk="0">
                  <a:moveTo>
                    <a:pt x="2" y="1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62" y="94"/>
                    <a:pt x="121" y="188"/>
                    <a:pt x="181" y="282"/>
                  </a:cubicBezTo>
                  <a:cubicBezTo>
                    <a:pt x="187" y="289"/>
                    <a:pt x="194" y="296"/>
                    <a:pt x="201" y="303"/>
                  </a:cubicBezTo>
                  <a:cubicBezTo>
                    <a:pt x="67" y="81"/>
                    <a:pt x="10" y="1"/>
                    <a:pt x="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8"/>
            <p:cNvSpPr/>
            <p:nvPr/>
          </p:nvSpPr>
          <p:spPr>
            <a:xfrm>
              <a:off x="3489951" y="2822527"/>
              <a:ext cx="5398" cy="15714"/>
            </a:xfrm>
            <a:custGeom>
              <a:avLst/>
              <a:gdLst/>
              <a:ahLst/>
              <a:cxnLst/>
              <a:rect l="l" t="t" r="r" b="b"/>
              <a:pathLst>
                <a:path w="135" h="393" extrusionOk="0">
                  <a:moveTo>
                    <a:pt x="3" y="1"/>
                  </a:moveTo>
                  <a:cubicBezTo>
                    <a:pt x="1" y="1"/>
                    <a:pt x="3" y="17"/>
                    <a:pt x="10" y="43"/>
                  </a:cubicBezTo>
                  <a:cubicBezTo>
                    <a:pt x="53" y="157"/>
                    <a:pt x="95" y="270"/>
                    <a:pt x="132" y="386"/>
                  </a:cubicBezTo>
                  <a:cubicBezTo>
                    <a:pt x="132" y="388"/>
                    <a:pt x="133" y="389"/>
                    <a:pt x="135" y="392"/>
                  </a:cubicBezTo>
                  <a:cubicBezTo>
                    <a:pt x="45" y="100"/>
                    <a:pt x="8" y="1"/>
                    <a:pt x="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0" name="Google Shape;520;p8"/>
          <p:cNvGrpSpPr/>
          <p:nvPr/>
        </p:nvGrpSpPr>
        <p:grpSpPr>
          <a:xfrm>
            <a:off x="748831" y="331144"/>
            <a:ext cx="1818684" cy="2039523"/>
            <a:chOff x="1322175" y="2535550"/>
            <a:chExt cx="1018300" cy="1141950"/>
          </a:xfrm>
        </p:grpSpPr>
        <p:sp>
          <p:nvSpPr>
            <p:cNvPr id="521" name="Google Shape;521;p8"/>
            <p:cNvSpPr/>
            <p:nvPr/>
          </p:nvSpPr>
          <p:spPr>
            <a:xfrm>
              <a:off x="1531125" y="2654625"/>
              <a:ext cx="809350" cy="916200"/>
            </a:xfrm>
            <a:custGeom>
              <a:avLst/>
              <a:gdLst/>
              <a:ahLst/>
              <a:cxnLst/>
              <a:rect l="l" t="t" r="r" b="b"/>
              <a:pathLst>
                <a:path w="32374" h="36648" extrusionOk="0">
                  <a:moveTo>
                    <a:pt x="19027" y="0"/>
                  </a:moveTo>
                  <a:lnTo>
                    <a:pt x="1" y="27373"/>
                  </a:lnTo>
                  <a:lnTo>
                    <a:pt x="13348" y="36648"/>
                  </a:lnTo>
                  <a:lnTo>
                    <a:pt x="32374" y="9275"/>
                  </a:lnTo>
                  <a:lnTo>
                    <a:pt x="1902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8"/>
            <p:cNvSpPr/>
            <p:nvPr/>
          </p:nvSpPr>
          <p:spPr>
            <a:xfrm>
              <a:off x="1530825" y="3277925"/>
              <a:ext cx="376275" cy="293200"/>
            </a:xfrm>
            <a:custGeom>
              <a:avLst/>
              <a:gdLst/>
              <a:ahLst/>
              <a:cxnLst/>
              <a:rect l="l" t="t" r="r" b="b"/>
              <a:pathLst>
                <a:path w="15051" h="11728" extrusionOk="0">
                  <a:moveTo>
                    <a:pt x="1703" y="0"/>
                  </a:moveTo>
                  <a:lnTo>
                    <a:pt x="1" y="2453"/>
                  </a:lnTo>
                  <a:lnTo>
                    <a:pt x="13348" y="11728"/>
                  </a:lnTo>
                  <a:lnTo>
                    <a:pt x="15050" y="9263"/>
                  </a:lnTo>
                  <a:lnTo>
                    <a:pt x="1703" y="0"/>
                  </a:lnTo>
                  <a:close/>
                </a:path>
              </a:pathLst>
            </a:custGeom>
            <a:solidFill>
              <a:srgbClr val="AED2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8"/>
            <p:cNvSpPr/>
            <p:nvPr/>
          </p:nvSpPr>
          <p:spPr>
            <a:xfrm>
              <a:off x="1614775" y="3157375"/>
              <a:ext cx="376250" cy="293500"/>
            </a:xfrm>
            <a:custGeom>
              <a:avLst/>
              <a:gdLst/>
              <a:ahLst/>
              <a:cxnLst/>
              <a:rect l="l" t="t" r="r" b="b"/>
              <a:pathLst>
                <a:path w="15050" h="11740" extrusionOk="0">
                  <a:moveTo>
                    <a:pt x="1703" y="0"/>
                  </a:moveTo>
                  <a:lnTo>
                    <a:pt x="0" y="2465"/>
                  </a:lnTo>
                  <a:lnTo>
                    <a:pt x="13347" y="11740"/>
                  </a:lnTo>
                  <a:lnTo>
                    <a:pt x="15050" y="9275"/>
                  </a:lnTo>
                  <a:lnTo>
                    <a:pt x="1703" y="0"/>
                  </a:lnTo>
                  <a:close/>
                </a:path>
              </a:pathLst>
            </a:custGeom>
            <a:solidFill>
              <a:srgbClr val="AED2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8"/>
            <p:cNvSpPr/>
            <p:nvPr/>
          </p:nvSpPr>
          <p:spPr>
            <a:xfrm>
              <a:off x="1698425" y="3036825"/>
              <a:ext cx="376250" cy="293500"/>
            </a:xfrm>
            <a:custGeom>
              <a:avLst/>
              <a:gdLst/>
              <a:ahLst/>
              <a:cxnLst/>
              <a:rect l="l" t="t" r="r" b="b"/>
              <a:pathLst>
                <a:path w="15050" h="11740" extrusionOk="0">
                  <a:moveTo>
                    <a:pt x="1703" y="0"/>
                  </a:moveTo>
                  <a:lnTo>
                    <a:pt x="0" y="2465"/>
                  </a:lnTo>
                  <a:lnTo>
                    <a:pt x="13347" y="11740"/>
                  </a:lnTo>
                  <a:lnTo>
                    <a:pt x="15050" y="9275"/>
                  </a:lnTo>
                  <a:lnTo>
                    <a:pt x="1703" y="0"/>
                  </a:lnTo>
                  <a:close/>
                </a:path>
              </a:pathLst>
            </a:custGeom>
            <a:solidFill>
              <a:srgbClr val="AED2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8"/>
            <p:cNvSpPr/>
            <p:nvPr/>
          </p:nvSpPr>
          <p:spPr>
            <a:xfrm>
              <a:off x="1781750" y="2916550"/>
              <a:ext cx="376575" cy="293225"/>
            </a:xfrm>
            <a:custGeom>
              <a:avLst/>
              <a:gdLst/>
              <a:ahLst/>
              <a:cxnLst/>
              <a:rect l="l" t="t" r="r" b="b"/>
              <a:pathLst>
                <a:path w="15063" h="11729" extrusionOk="0">
                  <a:moveTo>
                    <a:pt x="1715" y="1"/>
                  </a:moveTo>
                  <a:lnTo>
                    <a:pt x="1" y="2454"/>
                  </a:lnTo>
                  <a:lnTo>
                    <a:pt x="13348" y="11729"/>
                  </a:lnTo>
                  <a:lnTo>
                    <a:pt x="15062" y="9264"/>
                  </a:lnTo>
                  <a:lnTo>
                    <a:pt x="1715" y="1"/>
                  </a:lnTo>
                  <a:close/>
                </a:path>
              </a:pathLst>
            </a:custGeom>
            <a:solidFill>
              <a:srgbClr val="AED2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8"/>
            <p:cNvSpPr/>
            <p:nvPr/>
          </p:nvSpPr>
          <p:spPr>
            <a:xfrm>
              <a:off x="1865700" y="2796000"/>
              <a:ext cx="376550" cy="293525"/>
            </a:xfrm>
            <a:custGeom>
              <a:avLst/>
              <a:gdLst/>
              <a:ahLst/>
              <a:cxnLst/>
              <a:rect l="l" t="t" r="r" b="b"/>
              <a:pathLst>
                <a:path w="15062" h="11741" extrusionOk="0">
                  <a:moveTo>
                    <a:pt x="1715" y="1"/>
                  </a:moveTo>
                  <a:lnTo>
                    <a:pt x="0" y="2465"/>
                  </a:lnTo>
                  <a:lnTo>
                    <a:pt x="13347" y="11740"/>
                  </a:lnTo>
                  <a:lnTo>
                    <a:pt x="15062" y="9276"/>
                  </a:lnTo>
                  <a:lnTo>
                    <a:pt x="1715" y="1"/>
                  </a:lnTo>
                  <a:close/>
                </a:path>
              </a:pathLst>
            </a:custGeom>
            <a:solidFill>
              <a:srgbClr val="AED2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8"/>
            <p:cNvSpPr/>
            <p:nvPr/>
          </p:nvSpPr>
          <p:spPr>
            <a:xfrm>
              <a:off x="1949350" y="2675450"/>
              <a:ext cx="376250" cy="293525"/>
            </a:xfrm>
            <a:custGeom>
              <a:avLst/>
              <a:gdLst/>
              <a:ahLst/>
              <a:cxnLst/>
              <a:rect l="l" t="t" r="r" b="b"/>
              <a:pathLst>
                <a:path w="15050" h="11741" extrusionOk="0">
                  <a:moveTo>
                    <a:pt x="1703" y="1"/>
                  </a:moveTo>
                  <a:lnTo>
                    <a:pt x="0" y="2465"/>
                  </a:lnTo>
                  <a:lnTo>
                    <a:pt x="13347" y="11740"/>
                  </a:lnTo>
                  <a:lnTo>
                    <a:pt x="15050" y="9276"/>
                  </a:lnTo>
                  <a:lnTo>
                    <a:pt x="1703" y="1"/>
                  </a:lnTo>
                  <a:close/>
                </a:path>
              </a:pathLst>
            </a:custGeom>
            <a:solidFill>
              <a:srgbClr val="AED2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8"/>
            <p:cNvSpPr/>
            <p:nvPr/>
          </p:nvSpPr>
          <p:spPr>
            <a:xfrm>
              <a:off x="1322175" y="2535550"/>
              <a:ext cx="755175" cy="766800"/>
            </a:xfrm>
            <a:custGeom>
              <a:avLst/>
              <a:gdLst/>
              <a:ahLst/>
              <a:cxnLst/>
              <a:rect l="l" t="t" r="r" b="b"/>
              <a:pathLst>
                <a:path w="30207" h="30672" extrusionOk="0">
                  <a:moveTo>
                    <a:pt x="16776" y="1"/>
                  </a:moveTo>
                  <a:lnTo>
                    <a:pt x="7454" y="1954"/>
                  </a:lnTo>
                  <a:lnTo>
                    <a:pt x="1036" y="9002"/>
                  </a:lnTo>
                  <a:lnTo>
                    <a:pt x="1" y="18479"/>
                  </a:lnTo>
                  <a:lnTo>
                    <a:pt x="4739" y="26754"/>
                  </a:lnTo>
                  <a:lnTo>
                    <a:pt x="13431" y="30671"/>
                  </a:lnTo>
                  <a:lnTo>
                    <a:pt x="22765" y="28719"/>
                  </a:lnTo>
                  <a:lnTo>
                    <a:pt x="29183" y="21670"/>
                  </a:lnTo>
                  <a:lnTo>
                    <a:pt x="30207" y="12181"/>
                  </a:lnTo>
                  <a:lnTo>
                    <a:pt x="25468" y="3918"/>
                  </a:lnTo>
                  <a:lnTo>
                    <a:pt x="1677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76200" dir="360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8"/>
            <p:cNvSpPr/>
            <p:nvPr/>
          </p:nvSpPr>
          <p:spPr>
            <a:xfrm>
              <a:off x="1699900" y="2536150"/>
              <a:ext cx="257200" cy="383125"/>
            </a:xfrm>
            <a:custGeom>
              <a:avLst/>
              <a:gdLst/>
              <a:ahLst/>
              <a:cxnLst/>
              <a:rect l="l" t="t" r="r" b="b"/>
              <a:pathLst>
                <a:path w="10288" h="15325" extrusionOk="0">
                  <a:moveTo>
                    <a:pt x="1751" y="1"/>
                  </a:moveTo>
                  <a:lnTo>
                    <a:pt x="1" y="15324"/>
                  </a:lnTo>
                  <a:lnTo>
                    <a:pt x="10288" y="3858"/>
                  </a:lnTo>
                  <a:lnTo>
                    <a:pt x="17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8"/>
            <p:cNvSpPr/>
            <p:nvPr/>
          </p:nvSpPr>
          <p:spPr>
            <a:xfrm>
              <a:off x="1349550" y="2585875"/>
              <a:ext cx="350375" cy="333400"/>
            </a:xfrm>
            <a:custGeom>
              <a:avLst/>
              <a:gdLst/>
              <a:ahLst/>
              <a:cxnLst/>
              <a:rect l="l" t="t" r="r" b="b"/>
              <a:pathLst>
                <a:path w="14015" h="13336" extrusionOk="0">
                  <a:moveTo>
                    <a:pt x="6299" y="0"/>
                  </a:moveTo>
                  <a:lnTo>
                    <a:pt x="1" y="6929"/>
                  </a:lnTo>
                  <a:lnTo>
                    <a:pt x="14015" y="13335"/>
                  </a:lnTo>
                  <a:lnTo>
                    <a:pt x="62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8"/>
            <p:cNvSpPr/>
            <p:nvPr/>
          </p:nvSpPr>
          <p:spPr>
            <a:xfrm>
              <a:off x="1323075" y="2919250"/>
              <a:ext cx="376850" cy="283675"/>
            </a:xfrm>
            <a:custGeom>
              <a:avLst/>
              <a:gdLst/>
              <a:ahLst/>
              <a:cxnLst/>
              <a:rect l="l" t="t" r="r" b="b"/>
              <a:pathLst>
                <a:path w="15074" h="11347" extrusionOk="0">
                  <a:moveTo>
                    <a:pt x="15074" y="0"/>
                  </a:moveTo>
                  <a:lnTo>
                    <a:pt x="0" y="3215"/>
                  </a:lnTo>
                  <a:lnTo>
                    <a:pt x="4656" y="11347"/>
                  </a:lnTo>
                  <a:lnTo>
                    <a:pt x="1507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8"/>
            <p:cNvSpPr/>
            <p:nvPr/>
          </p:nvSpPr>
          <p:spPr>
            <a:xfrm>
              <a:off x="1659725" y="2919250"/>
              <a:ext cx="229800" cy="382800"/>
            </a:xfrm>
            <a:custGeom>
              <a:avLst/>
              <a:gdLst/>
              <a:ahLst/>
              <a:cxnLst/>
              <a:rect l="l" t="t" r="r" b="b"/>
              <a:pathLst>
                <a:path w="9192" h="15312" extrusionOk="0">
                  <a:moveTo>
                    <a:pt x="1608" y="0"/>
                  </a:moveTo>
                  <a:lnTo>
                    <a:pt x="0" y="15311"/>
                  </a:lnTo>
                  <a:lnTo>
                    <a:pt x="0" y="15311"/>
                  </a:lnTo>
                  <a:lnTo>
                    <a:pt x="9192" y="13395"/>
                  </a:lnTo>
                  <a:lnTo>
                    <a:pt x="160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8"/>
            <p:cNvSpPr/>
            <p:nvPr/>
          </p:nvSpPr>
          <p:spPr>
            <a:xfrm>
              <a:off x="1699900" y="2842150"/>
              <a:ext cx="377450" cy="232775"/>
            </a:xfrm>
            <a:custGeom>
              <a:avLst/>
              <a:gdLst/>
              <a:ahLst/>
              <a:cxnLst/>
              <a:rect l="l" t="t" r="r" b="b"/>
              <a:pathLst>
                <a:path w="15098" h="9311" extrusionOk="0">
                  <a:moveTo>
                    <a:pt x="15098" y="0"/>
                  </a:moveTo>
                  <a:lnTo>
                    <a:pt x="1" y="3084"/>
                  </a:lnTo>
                  <a:lnTo>
                    <a:pt x="14074" y="9311"/>
                  </a:lnTo>
                  <a:lnTo>
                    <a:pt x="1509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8"/>
            <p:cNvSpPr/>
            <p:nvPr/>
          </p:nvSpPr>
          <p:spPr>
            <a:xfrm>
              <a:off x="1675200" y="3444650"/>
              <a:ext cx="90450" cy="183050"/>
            </a:xfrm>
            <a:custGeom>
              <a:avLst/>
              <a:gdLst/>
              <a:ahLst/>
              <a:cxnLst/>
              <a:rect l="l" t="t" r="r" b="b"/>
              <a:pathLst>
                <a:path w="3618" h="7322" extrusionOk="0">
                  <a:moveTo>
                    <a:pt x="2031" y="0"/>
                  </a:moveTo>
                  <a:cubicBezTo>
                    <a:pt x="1964" y="0"/>
                    <a:pt x="1895" y="4"/>
                    <a:pt x="1822" y="10"/>
                  </a:cubicBezTo>
                  <a:cubicBezTo>
                    <a:pt x="0" y="189"/>
                    <a:pt x="393" y="2558"/>
                    <a:pt x="596" y="3642"/>
                  </a:cubicBezTo>
                  <a:cubicBezTo>
                    <a:pt x="727" y="4678"/>
                    <a:pt x="798" y="5487"/>
                    <a:pt x="1001" y="6440"/>
                  </a:cubicBezTo>
                  <a:cubicBezTo>
                    <a:pt x="1120" y="6976"/>
                    <a:pt x="1512" y="7285"/>
                    <a:pt x="2167" y="7321"/>
                  </a:cubicBezTo>
                  <a:cubicBezTo>
                    <a:pt x="2179" y="7321"/>
                    <a:pt x="2191" y="7321"/>
                    <a:pt x="2202" y="7321"/>
                  </a:cubicBezTo>
                  <a:cubicBezTo>
                    <a:pt x="2694" y="7321"/>
                    <a:pt x="3005" y="7072"/>
                    <a:pt x="3179" y="6618"/>
                  </a:cubicBezTo>
                  <a:cubicBezTo>
                    <a:pt x="3358" y="6166"/>
                    <a:pt x="3334" y="5797"/>
                    <a:pt x="3358" y="5333"/>
                  </a:cubicBezTo>
                  <a:cubicBezTo>
                    <a:pt x="3406" y="4535"/>
                    <a:pt x="3453" y="3749"/>
                    <a:pt x="3453" y="2939"/>
                  </a:cubicBezTo>
                  <a:cubicBezTo>
                    <a:pt x="3453" y="1854"/>
                    <a:pt x="3618" y="0"/>
                    <a:pt x="2031" y="0"/>
                  </a:cubicBezTo>
                  <a:close/>
                </a:path>
              </a:pathLst>
            </a:custGeom>
            <a:solidFill>
              <a:srgbClr val="5F1B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8"/>
            <p:cNvSpPr/>
            <p:nvPr/>
          </p:nvSpPr>
          <p:spPr>
            <a:xfrm>
              <a:off x="1723725" y="3464550"/>
              <a:ext cx="36625" cy="68475"/>
            </a:xfrm>
            <a:custGeom>
              <a:avLst/>
              <a:gdLst/>
              <a:ahLst/>
              <a:cxnLst/>
              <a:rect l="l" t="t" r="r" b="b"/>
              <a:pathLst>
                <a:path w="1465" h="2739" extrusionOk="0">
                  <a:moveTo>
                    <a:pt x="232" y="1"/>
                  </a:moveTo>
                  <a:cubicBezTo>
                    <a:pt x="138" y="1"/>
                    <a:pt x="55" y="21"/>
                    <a:pt x="0" y="72"/>
                  </a:cubicBezTo>
                  <a:cubicBezTo>
                    <a:pt x="822" y="488"/>
                    <a:pt x="1191" y="1858"/>
                    <a:pt x="1334" y="2739"/>
                  </a:cubicBezTo>
                  <a:cubicBezTo>
                    <a:pt x="1417" y="1786"/>
                    <a:pt x="1465" y="1286"/>
                    <a:pt x="1155" y="691"/>
                  </a:cubicBezTo>
                  <a:cubicBezTo>
                    <a:pt x="1095" y="584"/>
                    <a:pt x="810" y="179"/>
                    <a:pt x="703" y="119"/>
                  </a:cubicBezTo>
                  <a:cubicBezTo>
                    <a:pt x="563" y="53"/>
                    <a:pt x="383" y="1"/>
                    <a:pt x="232" y="1"/>
                  </a:cubicBezTo>
                  <a:close/>
                </a:path>
              </a:pathLst>
            </a:custGeom>
            <a:solidFill>
              <a:srgbClr val="FFC9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8"/>
            <p:cNvSpPr/>
            <p:nvPr/>
          </p:nvSpPr>
          <p:spPr>
            <a:xfrm>
              <a:off x="1688600" y="3464550"/>
              <a:ext cx="36325" cy="68475"/>
            </a:xfrm>
            <a:custGeom>
              <a:avLst/>
              <a:gdLst/>
              <a:ahLst/>
              <a:cxnLst/>
              <a:rect l="l" t="t" r="r" b="b"/>
              <a:pathLst>
                <a:path w="1453" h="2739" extrusionOk="0">
                  <a:moveTo>
                    <a:pt x="1226" y="1"/>
                  </a:moveTo>
                  <a:cubicBezTo>
                    <a:pt x="1074" y="1"/>
                    <a:pt x="890" y="53"/>
                    <a:pt x="750" y="119"/>
                  </a:cubicBezTo>
                  <a:cubicBezTo>
                    <a:pt x="655" y="179"/>
                    <a:pt x="369" y="584"/>
                    <a:pt x="310" y="691"/>
                  </a:cubicBezTo>
                  <a:cubicBezTo>
                    <a:pt x="0" y="1286"/>
                    <a:pt x="36" y="1786"/>
                    <a:pt x="131" y="2739"/>
                  </a:cubicBezTo>
                  <a:cubicBezTo>
                    <a:pt x="262" y="1858"/>
                    <a:pt x="631" y="488"/>
                    <a:pt x="1453" y="72"/>
                  </a:cubicBezTo>
                  <a:cubicBezTo>
                    <a:pt x="1402" y="21"/>
                    <a:pt x="1320" y="1"/>
                    <a:pt x="1226" y="1"/>
                  </a:cubicBezTo>
                  <a:close/>
                </a:path>
              </a:pathLst>
            </a:custGeom>
            <a:solidFill>
              <a:srgbClr val="FFC9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8"/>
            <p:cNvSpPr/>
            <p:nvPr/>
          </p:nvSpPr>
          <p:spPr>
            <a:xfrm>
              <a:off x="1780275" y="3497675"/>
              <a:ext cx="109850" cy="179825"/>
            </a:xfrm>
            <a:custGeom>
              <a:avLst/>
              <a:gdLst/>
              <a:ahLst/>
              <a:cxnLst/>
              <a:rect l="l" t="t" r="r" b="b"/>
              <a:pathLst>
                <a:path w="4394" h="7193" extrusionOk="0">
                  <a:moveTo>
                    <a:pt x="2129" y="0"/>
                  </a:moveTo>
                  <a:cubicBezTo>
                    <a:pt x="873" y="0"/>
                    <a:pt x="692" y="1667"/>
                    <a:pt x="512" y="2664"/>
                  </a:cubicBezTo>
                  <a:cubicBezTo>
                    <a:pt x="357" y="3473"/>
                    <a:pt x="262" y="4247"/>
                    <a:pt x="155" y="5033"/>
                  </a:cubicBezTo>
                  <a:cubicBezTo>
                    <a:pt x="96" y="5498"/>
                    <a:pt x="0" y="5855"/>
                    <a:pt x="96" y="6307"/>
                  </a:cubicBezTo>
                  <a:cubicBezTo>
                    <a:pt x="179" y="6783"/>
                    <a:pt x="465" y="7105"/>
                    <a:pt x="953" y="7176"/>
                  </a:cubicBezTo>
                  <a:cubicBezTo>
                    <a:pt x="1037" y="7187"/>
                    <a:pt x="1118" y="7193"/>
                    <a:pt x="1196" y="7193"/>
                  </a:cubicBezTo>
                  <a:cubicBezTo>
                    <a:pt x="1710" y="7193"/>
                    <a:pt x="2076" y="6956"/>
                    <a:pt x="2262" y="6521"/>
                  </a:cubicBezTo>
                  <a:cubicBezTo>
                    <a:pt x="2655" y="5640"/>
                    <a:pt x="2858" y="4866"/>
                    <a:pt x="3191" y="3866"/>
                  </a:cubicBezTo>
                  <a:cubicBezTo>
                    <a:pt x="3572" y="2842"/>
                    <a:pt x="4394" y="580"/>
                    <a:pt x="2643" y="80"/>
                  </a:cubicBezTo>
                  <a:cubicBezTo>
                    <a:pt x="2454" y="25"/>
                    <a:pt x="2284" y="0"/>
                    <a:pt x="2129" y="0"/>
                  </a:cubicBezTo>
                  <a:close/>
                </a:path>
              </a:pathLst>
            </a:custGeom>
            <a:solidFill>
              <a:srgbClr val="5F1B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8"/>
            <p:cNvSpPr/>
            <p:nvPr/>
          </p:nvSpPr>
          <p:spPr>
            <a:xfrm>
              <a:off x="1794850" y="3517275"/>
              <a:ext cx="44675" cy="62775"/>
            </a:xfrm>
            <a:custGeom>
              <a:avLst/>
              <a:gdLst/>
              <a:ahLst/>
              <a:cxnLst/>
              <a:rect l="l" t="t" r="r" b="b"/>
              <a:pathLst>
                <a:path w="1787" h="2511" extrusionOk="0">
                  <a:moveTo>
                    <a:pt x="1410" y="0"/>
                  </a:moveTo>
                  <a:cubicBezTo>
                    <a:pt x="1301" y="0"/>
                    <a:pt x="1188" y="17"/>
                    <a:pt x="1096" y="46"/>
                  </a:cubicBezTo>
                  <a:cubicBezTo>
                    <a:pt x="977" y="82"/>
                    <a:pt x="644" y="427"/>
                    <a:pt x="548" y="523"/>
                  </a:cubicBezTo>
                  <a:cubicBezTo>
                    <a:pt x="132" y="1034"/>
                    <a:pt x="72" y="1535"/>
                    <a:pt x="1" y="2511"/>
                  </a:cubicBezTo>
                  <a:cubicBezTo>
                    <a:pt x="298" y="1677"/>
                    <a:pt x="906" y="392"/>
                    <a:pt x="1787" y="130"/>
                  </a:cubicBezTo>
                  <a:cubicBezTo>
                    <a:pt x="1723" y="37"/>
                    <a:pt x="1570" y="0"/>
                    <a:pt x="1410" y="0"/>
                  </a:cubicBezTo>
                  <a:close/>
                </a:path>
              </a:pathLst>
            </a:custGeom>
            <a:solidFill>
              <a:srgbClr val="FFC9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8"/>
            <p:cNvSpPr/>
            <p:nvPr/>
          </p:nvSpPr>
          <p:spPr>
            <a:xfrm>
              <a:off x="1838900" y="3519350"/>
              <a:ext cx="30100" cy="72625"/>
            </a:xfrm>
            <a:custGeom>
              <a:avLst/>
              <a:gdLst/>
              <a:ahLst/>
              <a:cxnLst/>
              <a:rect l="l" t="t" r="r" b="b"/>
              <a:pathLst>
                <a:path w="1204" h="2905" extrusionOk="0">
                  <a:moveTo>
                    <a:pt x="136" y="1"/>
                  </a:moveTo>
                  <a:cubicBezTo>
                    <a:pt x="83" y="1"/>
                    <a:pt x="36" y="11"/>
                    <a:pt x="1" y="35"/>
                  </a:cubicBezTo>
                  <a:cubicBezTo>
                    <a:pt x="715" y="606"/>
                    <a:pt x="834" y="2011"/>
                    <a:pt x="799" y="2904"/>
                  </a:cubicBezTo>
                  <a:cubicBezTo>
                    <a:pt x="1072" y="1975"/>
                    <a:pt x="1203" y="1475"/>
                    <a:pt x="1013" y="856"/>
                  </a:cubicBezTo>
                  <a:cubicBezTo>
                    <a:pt x="965" y="737"/>
                    <a:pt x="775" y="297"/>
                    <a:pt x="668" y="225"/>
                  </a:cubicBezTo>
                  <a:cubicBezTo>
                    <a:pt x="524" y="99"/>
                    <a:pt x="299" y="1"/>
                    <a:pt x="136" y="1"/>
                  </a:cubicBezTo>
                  <a:close/>
                </a:path>
              </a:pathLst>
            </a:custGeom>
            <a:solidFill>
              <a:srgbClr val="FFC9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0" name="Google Shape;540;p8"/>
          <p:cNvSpPr/>
          <p:nvPr/>
        </p:nvSpPr>
        <p:spPr>
          <a:xfrm rot="9900062">
            <a:off x="-242138" y="134626"/>
            <a:ext cx="1170928" cy="991167"/>
          </a:xfrm>
          <a:custGeom>
            <a:avLst/>
            <a:gdLst/>
            <a:ahLst/>
            <a:cxnLst/>
            <a:rect l="l" t="t" r="r" b="b"/>
            <a:pathLst>
              <a:path w="29768" h="25198" extrusionOk="0">
                <a:moveTo>
                  <a:pt x="28706" y="0"/>
                </a:moveTo>
                <a:cubicBezTo>
                  <a:pt x="28706" y="0"/>
                  <a:pt x="28683" y="107"/>
                  <a:pt x="28647" y="286"/>
                </a:cubicBezTo>
                <a:cubicBezTo>
                  <a:pt x="28635" y="369"/>
                  <a:pt x="28611" y="488"/>
                  <a:pt x="28575" y="631"/>
                </a:cubicBezTo>
                <a:cubicBezTo>
                  <a:pt x="28552" y="762"/>
                  <a:pt x="28516" y="905"/>
                  <a:pt x="28456" y="1072"/>
                </a:cubicBezTo>
                <a:cubicBezTo>
                  <a:pt x="28397" y="1238"/>
                  <a:pt x="28337" y="1429"/>
                  <a:pt x="28278" y="1619"/>
                </a:cubicBezTo>
                <a:cubicBezTo>
                  <a:pt x="28218" y="1834"/>
                  <a:pt x="28111" y="2036"/>
                  <a:pt x="28028" y="2262"/>
                </a:cubicBezTo>
                <a:cubicBezTo>
                  <a:pt x="27980" y="2369"/>
                  <a:pt x="27933" y="2477"/>
                  <a:pt x="27897" y="2596"/>
                </a:cubicBezTo>
                <a:cubicBezTo>
                  <a:pt x="26399" y="2354"/>
                  <a:pt x="20976" y="1508"/>
                  <a:pt x="18281" y="1508"/>
                </a:cubicBezTo>
                <a:cubicBezTo>
                  <a:pt x="17119" y="1508"/>
                  <a:pt x="16464" y="1665"/>
                  <a:pt x="16848" y="2096"/>
                </a:cubicBezTo>
                <a:cubicBezTo>
                  <a:pt x="17861" y="3230"/>
                  <a:pt x="22903" y="3406"/>
                  <a:pt x="25750" y="3406"/>
                </a:cubicBezTo>
                <a:cubicBezTo>
                  <a:pt x="26550" y="3406"/>
                  <a:pt x="27176" y="3392"/>
                  <a:pt x="27492" y="3381"/>
                </a:cubicBezTo>
                <a:lnTo>
                  <a:pt x="27492" y="3381"/>
                </a:lnTo>
                <a:cubicBezTo>
                  <a:pt x="27432" y="3501"/>
                  <a:pt x="27361" y="3620"/>
                  <a:pt x="27278" y="3739"/>
                </a:cubicBezTo>
                <a:cubicBezTo>
                  <a:pt x="27123" y="4001"/>
                  <a:pt x="26968" y="4286"/>
                  <a:pt x="26778" y="4560"/>
                </a:cubicBezTo>
                <a:cubicBezTo>
                  <a:pt x="26587" y="4822"/>
                  <a:pt x="26409" y="5120"/>
                  <a:pt x="26182" y="5394"/>
                </a:cubicBezTo>
                <a:cubicBezTo>
                  <a:pt x="25968" y="5667"/>
                  <a:pt x="25754" y="5965"/>
                  <a:pt x="25516" y="6239"/>
                </a:cubicBezTo>
                <a:cubicBezTo>
                  <a:pt x="25397" y="6382"/>
                  <a:pt x="25277" y="6525"/>
                  <a:pt x="25158" y="6668"/>
                </a:cubicBezTo>
                <a:cubicBezTo>
                  <a:pt x="25039" y="6822"/>
                  <a:pt x="24896" y="6953"/>
                  <a:pt x="24765" y="7096"/>
                </a:cubicBezTo>
                <a:cubicBezTo>
                  <a:pt x="24658" y="7215"/>
                  <a:pt x="24563" y="7334"/>
                  <a:pt x="24444" y="7453"/>
                </a:cubicBezTo>
                <a:cubicBezTo>
                  <a:pt x="22451" y="7037"/>
                  <a:pt x="16306" y="5777"/>
                  <a:pt x="13663" y="5777"/>
                </a:cubicBezTo>
                <a:cubicBezTo>
                  <a:pt x="12753" y="5777"/>
                  <a:pt x="12258" y="5926"/>
                  <a:pt x="12490" y="6310"/>
                </a:cubicBezTo>
                <a:cubicBezTo>
                  <a:pt x="13383" y="7787"/>
                  <a:pt x="21360" y="8096"/>
                  <a:pt x="23742" y="8156"/>
                </a:cubicBezTo>
                <a:cubicBezTo>
                  <a:pt x="23515" y="8382"/>
                  <a:pt x="23289" y="8584"/>
                  <a:pt x="23075" y="8799"/>
                </a:cubicBezTo>
                <a:cubicBezTo>
                  <a:pt x="22777" y="9085"/>
                  <a:pt x="22456" y="9346"/>
                  <a:pt x="22158" y="9632"/>
                </a:cubicBezTo>
                <a:cubicBezTo>
                  <a:pt x="21848" y="9894"/>
                  <a:pt x="21539" y="10168"/>
                  <a:pt x="21206" y="10430"/>
                </a:cubicBezTo>
                <a:cubicBezTo>
                  <a:pt x="20717" y="10835"/>
                  <a:pt x="20217" y="11228"/>
                  <a:pt x="19705" y="11597"/>
                </a:cubicBezTo>
                <a:cubicBezTo>
                  <a:pt x="18173" y="10937"/>
                  <a:pt x="11342" y="8009"/>
                  <a:pt x="9539" y="8009"/>
                </a:cubicBezTo>
                <a:cubicBezTo>
                  <a:pt x="9030" y="8009"/>
                  <a:pt x="8921" y="8242"/>
                  <a:pt x="9442" y="8823"/>
                </a:cubicBezTo>
                <a:cubicBezTo>
                  <a:pt x="11204" y="10811"/>
                  <a:pt x="17372" y="11894"/>
                  <a:pt x="18979" y="12144"/>
                </a:cubicBezTo>
                <a:cubicBezTo>
                  <a:pt x="18408" y="12561"/>
                  <a:pt x="17836" y="12954"/>
                  <a:pt x="17276" y="13335"/>
                </a:cubicBezTo>
                <a:cubicBezTo>
                  <a:pt x="16824" y="13645"/>
                  <a:pt x="16372" y="13930"/>
                  <a:pt x="15931" y="14204"/>
                </a:cubicBezTo>
                <a:cubicBezTo>
                  <a:pt x="14714" y="13877"/>
                  <a:pt x="8313" y="12201"/>
                  <a:pt x="6010" y="12201"/>
                </a:cubicBezTo>
                <a:cubicBezTo>
                  <a:pt x="5385" y="12201"/>
                  <a:pt x="5062" y="12325"/>
                  <a:pt x="5227" y="12633"/>
                </a:cubicBezTo>
                <a:cubicBezTo>
                  <a:pt x="5954" y="13990"/>
                  <a:pt x="13276" y="14585"/>
                  <a:pt x="15121" y="14704"/>
                </a:cubicBezTo>
                <a:cubicBezTo>
                  <a:pt x="14598" y="15014"/>
                  <a:pt x="14109" y="15312"/>
                  <a:pt x="13645" y="15573"/>
                </a:cubicBezTo>
                <a:cubicBezTo>
                  <a:pt x="12562" y="16193"/>
                  <a:pt x="11645" y="16681"/>
                  <a:pt x="10990" y="17014"/>
                </a:cubicBezTo>
                <a:cubicBezTo>
                  <a:pt x="9274" y="16537"/>
                  <a:pt x="4757" y="15316"/>
                  <a:pt x="3092" y="15316"/>
                </a:cubicBezTo>
                <a:cubicBezTo>
                  <a:pt x="2469" y="15316"/>
                  <a:pt x="2245" y="15487"/>
                  <a:pt x="2715" y="15931"/>
                </a:cubicBezTo>
                <a:cubicBezTo>
                  <a:pt x="4356" y="17469"/>
                  <a:pt x="8286" y="17610"/>
                  <a:pt x="9787" y="17610"/>
                </a:cubicBezTo>
                <a:cubicBezTo>
                  <a:pt x="9865" y="17610"/>
                  <a:pt x="9937" y="17610"/>
                  <a:pt x="10002" y="17609"/>
                </a:cubicBezTo>
                <a:lnTo>
                  <a:pt x="10061" y="17728"/>
                </a:lnTo>
                <a:cubicBezTo>
                  <a:pt x="8311" y="18443"/>
                  <a:pt x="0" y="21848"/>
                  <a:pt x="1382" y="22265"/>
                </a:cubicBezTo>
                <a:cubicBezTo>
                  <a:pt x="1598" y="22330"/>
                  <a:pt x="1836" y="22360"/>
                  <a:pt x="2092" y="22360"/>
                </a:cubicBezTo>
                <a:cubicBezTo>
                  <a:pt x="5099" y="22360"/>
                  <a:pt x="10490" y="18193"/>
                  <a:pt x="10490" y="18193"/>
                </a:cubicBezTo>
                <a:lnTo>
                  <a:pt x="10490" y="18193"/>
                </a:lnTo>
                <a:cubicBezTo>
                  <a:pt x="10490" y="18193"/>
                  <a:pt x="7895" y="25197"/>
                  <a:pt x="9271" y="25197"/>
                </a:cubicBezTo>
                <a:cubicBezTo>
                  <a:pt x="9406" y="25197"/>
                  <a:pt x="9580" y="25129"/>
                  <a:pt x="9799" y="24979"/>
                </a:cubicBezTo>
                <a:cubicBezTo>
                  <a:pt x="10752" y="24325"/>
                  <a:pt x="11597" y="17657"/>
                  <a:pt x="11657" y="17216"/>
                </a:cubicBezTo>
                <a:cubicBezTo>
                  <a:pt x="12264" y="16907"/>
                  <a:pt x="13026" y="16502"/>
                  <a:pt x="13907" y="16026"/>
                </a:cubicBezTo>
                <a:cubicBezTo>
                  <a:pt x="14348" y="15776"/>
                  <a:pt x="14824" y="15514"/>
                  <a:pt x="15336" y="15216"/>
                </a:cubicBezTo>
                <a:lnTo>
                  <a:pt x="15336" y="15216"/>
                </a:lnTo>
                <a:cubicBezTo>
                  <a:pt x="14228" y="18026"/>
                  <a:pt x="12966" y="24098"/>
                  <a:pt x="13978" y="24444"/>
                </a:cubicBezTo>
                <a:cubicBezTo>
                  <a:pt x="13997" y="24450"/>
                  <a:pt x="14015" y="24452"/>
                  <a:pt x="14033" y="24452"/>
                </a:cubicBezTo>
                <a:cubicBezTo>
                  <a:pt x="14954" y="24452"/>
                  <a:pt x="15852" y="16842"/>
                  <a:pt x="16074" y="14764"/>
                </a:cubicBezTo>
                <a:cubicBezTo>
                  <a:pt x="16562" y="14466"/>
                  <a:pt x="17074" y="14157"/>
                  <a:pt x="17598" y="13811"/>
                </a:cubicBezTo>
                <a:cubicBezTo>
                  <a:pt x="18086" y="13490"/>
                  <a:pt x="18586" y="13156"/>
                  <a:pt x="19098" y="12799"/>
                </a:cubicBezTo>
                <a:lnTo>
                  <a:pt x="19098" y="12799"/>
                </a:lnTo>
                <a:cubicBezTo>
                  <a:pt x="18205" y="14811"/>
                  <a:pt x="15479" y="21241"/>
                  <a:pt x="17145" y="21681"/>
                </a:cubicBezTo>
                <a:cubicBezTo>
                  <a:pt x="17194" y="21694"/>
                  <a:pt x="17243" y="21701"/>
                  <a:pt x="17290" y="21701"/>
                </a:cubicBezTo>
                <a:cubicBezTo>
                  <a:pt x="18934" y="21701"/>
                  <a:pt x="19783" y="14101"/>
                  <a:pt x="19991" y="12180"/>
                </a:cubicBezTo>
                <a:cubicBezTo>
                  <a:pt x="20539" y="11775"/>
                  <a:pt x="21086" y="11359"/>
                  <a:pt x="21622" y="10942"/>
                </a:cubicBezTo>
                <a:lnTo>
                  <a:pt x="22610" y="10132"/>
                </a:lnTo>
                <a:cubicBezTo>
                  <a:pt x="22920" y="9858"/>
                  <a:pt x="23253" y="9585"/>
                  <a:pt x="23551" y="9299"/>
                </a:cubicBezTo>
                <a:lnTo>
                  <a:pt x="24265" y="8632"/>
                </a:lnTo>
                <a:lnTo>
                  <a:pt x="24265" y="8632"/>
                </a:lnTo>
                <a:cubicBezTo>
                  <a:pt x="23134" y="11859"/>
                  <a:pt x="21968" y="19050"/>
                  <a:pt x="23158" y="19383"/>
                </a:cubicBezTo>
                <a:cubicBezTo>
                  <a:pt x="23176" y="19388"/>
                  <a:pt x="23194" y="19391"/>
                  <a:pt x="23212" y="19391"/>
                </a:cubicBezTo>
                <a:cubicBezTo>
                  <a:pt x="24345" y="19391"/>
                  <a:pt x="24981" y="9417"/>
                  <a:pt x="25075" y="7811"/>
                </a:cubicBezTo>
                <a:cubicBezTo>
                  <a:pt x="25158" y="7739"/>
                  <a:pt x="25230" y="7668"/>
                  <a:pt x="25289" y="7596"/>
                </a:cubicBezTo>
                <a:cubicBezTo>
                  <a:pt x="25420" y="7441"/>
                  <a:pt x="25551" y="7311"/>
                  <a:pt x="25694" y="7156"/>
                </a:cubicBezTo>
                <a:cubicBezTo>
                  <a:pt x="25825" y="7013"/>
                  <a:pt x="25944" y="6858"/>
                  <a:pt x="26063" y="6715"/>
                </a:cubicBezTo>
                <a:cubicBezTo>
                  <a:pt x="26313" y="6429"/>
                  <a:pt x="26540" y="6132"/>
                  <a:pt x="26766" y="5834"/>
                </a:cubicBezTo>
                <a:cubicBezTo>
                  <a:pt x="27004" y="5548"/>
                  <a:pt x="27194" y="5251"/>
                  <a:pt x="27385" y="4977"/>
                </a:cubicBezTo>
                <a:cubicBezTo>
                  <a:pt x="27432" y="4917"/>
                  <a:pt x="27480" y="4858"/>
                  <a:pt x="27516" y="4774"/>
                </a:cubicBezTo>
                <a:lnTo>
                  <a:pt x="27516" y="4774"/>
                </a:lnTo>
                <a:cubicBezTo>
                  <a:pt x="27135" y="8584"/>
                  <a:pt x="27397" y="15109"/>
                  <a:pt x="28611" y="15216"/>
                </a:cubicBezTo>
                <a:cubicBezTo>
                  <a:pt x="28617" y="15217"/>
                  <a:pt x="28623" y="15217"/>
                  <a:pt x="28629" y="15217"/>
                </a:cubicBezTo>
                <a:cubicBezTo>
                  <a:pt x="29767" y="15217"/>
                  <a:pt x="28705" y="5940"/>
                  <a:pt x="28385" y="3322"/>
                </a:cubicBezTo>
                <a:lnTo>
                  <a:pt x="28385" y="3310"/>
                </a:lnTo>
                <a:cubicBezTo>
                  <a:pt x="28456" y="3167"/>
                  <a:pt x="28516" y="3048"/>
                  <a:pt x="28575" y="2917"/>
                </a:cubicBezTo>
                <a:cubicBezTo>
                  <a:pt x="28635" y="2786"/>
                  <a:pt x="28683" y="2667"/>
                  <a:pt x="28742" y="2548"/>
                </a:cubicBezTo>
                <a:cubicBezTo>
                  <a:pt x="28849" y="2310"/>
                  <a:pt x="28945" y="2084"/>
                  <a:pt x="29028" y="1857"/>
                </a:cubicBezTo>
                <a:cubicBezTo>
                  <a:pt x="29099" y="1643"/>
                  <a:pt x="29171" y="1441"/>
                  <a:pt x="29230" y="1262"/>
                </a:cubicBezTo>
                <a:cubicBezTo>
                  <a:pt x="29290" y="1084"/>
                  <a:pt x="29337" y="929"/>
                  <a:pt x="29361" y="774"/>
                </a:cubicBezTo>
                <a:cubicBezTo>
                  <a:pt x="29397" y="631"/>
                  <a:pt x="29421" y="512"/>
                  <a:pt x="29457" y="405"/>
                </a:cubicBezTo>
                <a:cubicBezTo>
                  <a:pt x="29504" y="214"/>
                  <a:pt x="29528" y="107"/>
                  <a:pt x="29528" y="107"/>
                </a:cubicBezTo>
                <a:lnTo>
                  <a:pt x="2870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8"/>
          <p:cNvSpPr/>
          <p:nvPr/>
        </p:nvSpPr>
        <p:spPr>
          <a:xfrm rot="9900160">
            <a:off x="-83336" y="870380"/>
            <a:ext cx="1169829" cy="956469"/>
          </a:xfrm>
          <a:custGeom>
            <a:avLst/>
            <a:gdLst/>
            <a:ahLst/>
            <a:cxnLst/>
            <a:rect l="l" t="t" r="r" b="b"/>
            <a:pathLst>
              <a:path w="29635" h="24230" extrusionOk="0">
                <a:moveTo>
                  <a:pt x="20431" y="4644"/>
                </a:moveTo>
                <a:cubicBezTo>
                  <a:pt x="20503" y="4715"/>
                  <a:pt x="20598" y="4775"/>
                  <a:pt x="20681" y="4858"/>
                </a:cubicBezTo>
                <a:cubicBezTo>
                  <a:pt x="23264" y="6961"/>
                  <a:pt x="25678" y="9424"/>
                  <a:pt x="26570" y="9424"/>
                </a:cubicBezTo>
                <a:cubicBezTo>
                  <a:pt x="26652" y="9424"/>
                  <a:pt x="26722" y="9403"/>
                  <a:pt x="26777" y="9358"/>
                </a:cubicBezTo>
                <a:cubicBezTo>
                  <a:pt x="26849" y="9418"/>
                  <a:pt x="26920" y="9466"/>
                  <a:pt x="26980" y="9513"/>
                </a:cubicBezTo>
                <a:cubicBezTo>
                  <a:pt x="27087" y="9597"/>
                  <a:pt x="27170" y="9656"/>
                  <a:pt x="27254" y="9716"/>
                </a:cubicBezTo>
                <a:cubicBezTo>
                  <a:pt x="26480" y="9942"/>
                  <a:pt x="25718" y="10180"/>
                  <a:pt x="24944" y="10418"/>
                </a:cubicBezTo>
                <a:cubicBezTo>
                  <a:pt x="24884" y="10335"/>
                  <a:pt x="24765" y="10228"/>
                  <a:pt x="24610" y="10073"/>
                </a:cubicBezTo>
                <a:cubicBezTo>
                  <a:pt x="24551" y="10013"/>
                  <a:pt x="24467" y="9942"/>
                  <a:pt x="24396" y="9858"/>
                </a:cubicBezTo>
                <a:cubicBezTo>
                  <a:pt x="24491" y="9835"/>
                  <a:pt x="24956" y="9573"/>
                  <a:pt x="21253" y="5525"/>
                </a:cubicBezTo>
                <a:cubicBezTo>
                  <a:pt x="20967" y="5215"/>
                  <a:pt x="20681" y="4917"/>
                  <a:pt x="20431" y="4644"/>
                </a:cubicBezTo>
                <a:close/>
                <a:moveTo>
                  <a:pt x="20038" y="0"/>
                </a:moveTo>
                <a:cubicBezTo>
                  <a:pt x="20038" y="0"/>
                  <a:pt x="19788" y="786"/>
                  <a:pt x="22384" y="3560"/>
                </a:cubicBezTo>
                <a:cubicBezTo>
                  <a:pt x="24721" y="6031"/>
                  <a:pt x="26819" y="8865"/>
                  <a:pt x="27686" y="8865"/>
                </a:cubicBezTo>
                <a:cubicBezTo>
                  <a:pt x="27746" y="8865"/>
                  <a:pt x="27801" y="8851"/>
                  <a:pt x="27849" y="8823"/>
                </a:cubicBezTo>
                <a:lnTo>
                  <a:pt x="28075" y="9061"/>
                </a:lnTo>
                <a:cubicBezTo>
                  <a:pt x="28230" y="9216"/>
                  <a:pt x="28349" y="9323"/>
                  <a:pt x="28408" y="9382"/>
                </a:cubicBezTo>
                <a:cubicBezTo>
                  <a:pt x="28063" y="9477"/>
                  <a:pt x="27730" y="9573"/>
                  <a:pt x="27385" y="9680"/>
                </a:cubicBezTo>
                <a:cubicBezTo>
                  <a:pt x="27301" y="9620"/>
                  <a:pt x="27206" y="9525"/>
                  <a:pt x="27051" y="9418"/>
                </a:cubicBezTo>
                <a:cubicBezTo>
                  <a:pt x="26992" y="9382"/>
                  <a:pt x="26932" y="9335"/>
                  <a:pt x="26861" y="9275"/>
                </a:cubicBezTo>
                <a:cubicBezTo>
                  <a:pt x="26944" y="9263"/>
                  <a:pt x="27456" y="8989"/>
                  <a:pt x="23182" y="5370"/>
                </a:cubicBezTo>
                <a:cubicBezTo>
                  <a:pt x="18800" y="1684"/>
                  <a:pt x="17961" y="1607"/>
                  <a:pt x="17899" y="1607"/>
                </a:cubicBezTo>
                <a:cubicBezTo>
                  <a:pt x="17896" y="1607"/>
                  <a:pt x="17895" y="1607"/>
                  <a:pt x="17895" y="1607"/>
                </a:cubicBezTo>
                <a:cubicBezTo>
                  <a:pt x="17895" y="1607"/>
                  <a:pt x="17860" y="1846"/>
                  <a:pt x="18288" y="2453"/>
                </a:cubicBezTo>
                <a:cubicBezTo>
                  <a:pt x="16873" y="1130"/>
                  <a:pt x="16525" y="1107"/>
                  <a:pt x="16503" y="1107"/>
                </a:cubicBezTo>
                <a:cubicBezTo>
                  <a:pt x="16503" y="1107"/>
                  <a:pt x="16502" y="1107"/>
                  <a:pt x="16502" y="1107"/>
                </a:cubicBezTo>
                <a:cubicBezTo>
                  <a:pt x="16502" y="1107"/>
                  <a:pt x="16252" y="1893"/>
                  <a:pt x="18836" y="4655"/>
                </a:cubicBezTo>
                <a:cubicBezTo>
                  <a:pt x="21176" y="7141"/>
                  <a:pt x="23287" y="9970"/>
                  <a:pt x="24143" y="9970"/>
                </a:cubicBezTo>
                <a:cubicBezTo>
                  <a:pt x="24202" y="9970"/>
                  <a:pt x="24254" y="9957"/>
                  <a:pt x="24301" y="9930"/>
                </a:cubicBezTo>
                <a:lnTo>
                  <a:pt x="24539" y="10168"/>
                </a:lnTo>
                <a:cubicBezTo>
                  <a:pt x="24658" y="10287"/>
                  <a:pt x="24765" y="10370"/>
                  <a:pt x="24825" y="10454"/>
                </a:cubicBezTo>
                <a:cubicBezTo>
                  <a:pt x="24479" y="10549"/>
                  <a:pt x="24134" y="10656"/>
                  <a:pt x="23813" y="10763"/>
                </a:cubicBezTo>
                <a:cubicBezTo>
                  <a:pt x="23729" y="10704"/>
                  <a:pt x="23634" y="10632"/>
                  <a:pt x="23515" y="10537"/>
                </a:cubicBezTo>
                <a:cubicBezTo>
                  <a:pt x="23455" y="10489"/>
                  <a:pt x="23396" y="10454"/>
                  <a:pt x="23313" y="10394"/>
                </a:cubicBezTo>
                <a:cubicBezTo>
                  <a:pt x="23408" y="10370"/>
                  <a:pt x="23908" y="10108"/>
                  <a:pt x="19645" y="6489"/>
                </a:cubicBezTo>
                <a:cubicBezTo>
                  <a:pt x="15289" y="2813"/>
                  <a:pt x="14435" y="2726"/>
                  <a:pt x="14364" y="2726"/>
                </a:cubicBezTo>
                <a:cubicBezTo>
                  <a:pt x="14361" y="2726"/>
                  <a:pt x="14359" y="2727"/>
                  <a:pt x="14359" y="2727"/>
                </a:cubicBezTo>
                <a:cubicBezTo>
                  <a:pt x="14359" y="2727"/>
                  <a:pt x="14204" y="3548"/>
                  <a:pt x="17145" y="5953"/>
                </a:cubicBezTo>
                <a:cubicBezTo>
                  <a:pt x="19717" y="8068"/>
                  <a:pt x="22130" y="10531"/>
                  <a:pt x="23022" y="10531"/>
                </a:cubicBezTo>
                <a:cubicBezTo>
                  <a:pt x="23104" y="10531"/>
                  <a:pt x="23174" y="10510"/>
                  <a:pt x="23229" y="10466"/>
                </a:cubicBezTo>
                <a:cubicBezTo>
                  <a:pt x="23301" y="10525"/>
                  <a:pt x="23384" y="10573"/>
                  <a:pt x="23444" y="10609"/>
                </a:cubicBezTo>
                <a:cubicBezTo>
                  <a:pt x="23527" y="10692"/>
                  <a:pt x="23622" y="10751"/>
                  <a:pt x="23682" y="10787"/>
                </a:cubicBezTo>
                <a:cubicBezTo>
                  <a:pt x="22693" y="11085"/>
                  <a:pt x="21741" y="11382"/>
                  <a:pt x="20836" y="11680"/>
                </a:cubicBezTo>
                <a:cubicBezTo>
                  <a:pt x="20777" y="11621"/>
                  <a:pt x="20657" y="11502"/>
                  <a:pt x="20491" y="11359"/>
                </a:cubicBezTo>
                <a:lnTo>
                  <a:pt x="20134" y="11001"/>
                </a:lnTo>
                <a:cubicBezTo>
                  <a:pt x="20253" y="10906"/>
                  <a:pt x="20288" y="10335"/>
                  <a:pt x="16955" y="6679"/>
                </a:cubicBezTo>
                <a:cubicBezTo>
                  <a:pt x="12919" y="2263"/>
                  <a:pt x="12204" y="2262"/>
                  <a:pt x="12204" y="2262"/>
                </a:cubicBezTo>
                <a:lnTo>
                  <a:pt x="12204" y="2262"/>
                </a:lnTo>
                <a:cubicBezTo>
                  <a:pt x="12204" y="2262"/>
                  <a:pt x="11954" y="3048"/>
                  <a:pt x="14538" y="5822"/>
                </a:cubicBezTo>
                <a:cubicBezTo>
                  <a:pt x="16870" y="8309"/>
                  <a:pt x="18976" y="11125"/>
                  <a:pt x="19838" y="11125"/>
                </a:cubicBezTo>
                <a:cubicBezTo>
                  <a:pt x="19904" y="11125"/>
                  <a:pt x="19963" y="11108"/>
                  <a:pt x="20015" y="11073"/>
                </a:cubicBezTo>
                <a:cubicBezTo>
                  <a:pt x="20169" y="11204"/>
                  <a:pt x="20288" y="11347"/>
                  <a:pt x="20384" y="11442"/>
                </a:cubicBezTo>
                <a:cubicBezTo>
                  <a:pt x="20503" y="11561"/>
                  <a:pt x="20610" y="11656"/>
                  <a:pt x="20669" y="11728"/>
                </a:cubicBezTo>
                <a:cubicBezTo>
                  <a:pt x="20253" y="11859"/>
                  <a:pt x="19836" y="12002"/>
                  <a:pt x="19455" y="12121"/>
                </a:cubicBezTo>
                <a:cubicBezTo>
                  <a:pt x="19372" y="12061"/>
                  <a:pt x="19288" y="11978"/>
                  <a:pt x="19157" y="11883"/>
                </a:cubicBezTo>
                <a:cubicBezTo>
                  <a:pt x="19074" y="11823"/>
                  <a:pt x="18991" y="11763"/>
                  <a:pt x="18895" y="11680"/>
                </a:cubicBezTo>
                <a:cubicBezTo>
                  <a:pt x="19003" y="11656"/>
                  <a:pt x="19407" y="11323"/>
                  <a:pt x="15288" y="7739"/>
                </a:cubicBezTo>
                <a:cubicBezTo>
                  <a:pt x="10973" y="3992"/>
                  <a:pt x="10134" y="3905"/>
                  <a:pt x="10066" y="3905"/>
                </a:cubicBezTo>
                <a:cubicBezTo>
                  <a:pt x="10062" y="3905"/>
                  <a:pt x="10061" y="3905"/>
                  <a:pt x="10061" y="3905"/>
                </a:cubicBezTo>
                <a:cubicBezTo>
                  <a:pt x="10061" y="3905"/>
                  <a:pt x="9894" y="4715"/>
                  <a:pt x="12799" y="7156"/>
                </a:cubicBezTo>
                <a:cubicBezTo>
                  <a:pt x="15357" y="9320"/>
                  <a:pt x="17734" y="11825"/>
                  <a:pt x="18623" y="11825"/>
                </a:cubicBezTo>
                <a:cubicBezTo>
                  <a:pt x="18702" y="11825"/>
                  <a:pt x="18769" y="11805"/>
                  <a:pt x="18824" y="11763"/>
                </a:cubicBezTo>
                <a:cubicBezTo>
                  <a:pt x="18931" y="11835"/>
                  <a:pt x="19014" y="11906"/>
                  <a:pt x="19098" y="11966"/>
                </a:cubicBezTo>
                <a:cubicBezTo>
                  <a:pt x="19181" y="12037"/>
                  <a:pt x="19253" y="12097"/>
                  <a:pt x="19336" y="12144"/>
                </a:cubicBezTo>
                <a:cubicBezTo>
                  <a:pt x="18764" y="12323"/>
                  <a:pt x="18229" y="12502"/>
                  <a:pt x="17705" y="12668"/>
                </a:cubicBezTo>
                <a:cubicBezTo>
                  <a:pt x="17633" y="12609"/>
                  <a:pt x="17550" y="12537"/>
                  <a:pt x="17407" y="12430"/>
                </a:cubicBezTo>
                <a:cubicBezTo>
                  <a:pt x="17336" y="12371"/>
                  <a:pt x="17252" y="12311"/>
                  <a:pt x="17157" y="12240"/>
                </a:cubicBezTo>
                <a:cubicBezTo>
                  <a:pt x="17264" y="12204"/>
                  <a:pt x="17669" y="11883"/>
                  <a:pt x="13526" y="8287"/>
                </a:cubicBezTo>
                <a:cubicBezTo>
                  <a:pt x="9210" y="4539"/>
                  <a:pt x="8372" y="4453"/>
                  <a:pt x="8304" y="4453"/>
                </a:cubicBezTo>
                <a:cubicBezTo>
                  <a:pt x="8300" y="4453"/>
                  <a:pt x="8299" y="4453"/>
                  <a:pt x="8299" y="4453"/>
                </a:cubicBezTo>
                <a:cubicBezTo>
                  <a:pt x="8299" y="4453"/>
                  <a:pt x="8144" y="5275"/>
                  <a:pt x="11037" y="7715"/>
                </a:cubicBezTo>
                <a:cubicBezTo>
                  <a:pt x="13591" y="9865"/>
                  <a:pt x="15955" y="12376"/>
                  <a:pt x="16863" y="12376"/>
                </a:cubicBezTo>
                <a:cubicBezTo>
                  <a:pt x="16946" y="12376"/>
                  <a:pt x="17016" y="12355"/>
                  <a:pt x="17074" y="12311"/>
                </a:cubicBezTo>
                <a:cubicBezTo>
                  <a:pt x="17169" y="12383"/>
                  <a:pt x="17264" y="12454"/>
                  <a:pt x="17336" y="12514"/>
                </a:cubicBezTo>
                <a:cubicBezTo>
                  <a:pt x="17431" y="12597"/>
                  <a:pt x="17502" y="12656"/>
                  <a:pt x="17574" y="12692"/>
                </a:cubicBezTo>
                <a:cubicBezTo>
                  <a:pt x="17026" y="12871"/>
                  <a:pt x="16514" y="13037"/>
                  <a:pt x="16038" y="13192"/>
                </a:cubicBezTo>
                <a:cubicBezTo>
                  <a:pt x="15955" y="13145"/>
                  <a:pt x="15835" y="13073"/>
                  <a:pt x="15669" y="12966"/>
                </a:cubicBezTo>
                <a:cubicBezTo>
                  <a:pt x="15526" y="12871"/>
                  <a:pt x="15323" y="12775"/>
                  <a:pt x="15121" y="12656"/>
                </a:cubicBezTo>
                <a:cubicBezTo>
                  <a:pt x="15704" y="11799"/>
                  <a:pt x="9097" y="8858"/>
                  <a:pt x="9097" y="8858"/>
                </a:cubicBezTo>
                <a:cubicBezTo>
                  <a:pt x="9097" y="8858"/>
                  <a:pt x="6214" y="7336"/>
                  <a:pt x="4828" y="7336"/>
                </a:cubicBezTo>
                <a:cubicBezTo>
                  <a:pt x="4578" y="7336"/>
                  <a:pt x="4378" y="7385"/>
                  <a:pt x="4251" y="7501"/>
                </a:cubicBezTo>
                <a:cubicBezTo>
                  <a:pt x="4251" y="7501"/>
                  <a:pt x="4358" y="8430"/>
                  <a:pt x="7751" y="9632"/>
                </a:cubicBezTo>
                <a:cubicBezTo>
                  <a:pt x="9930" y="10397"/>
                  <a:pt x="13142" y="12841"/>
                  <a:pt x="14586" y="12841"/>
                </a:cubicBezTo>
                <a:cubicBezTo>
                  <a:pt x="14760" y="12841"/>
                  <a:pt x="14908" y="12806"/>
                  <a:pt x="15026" y="12728"/>
                </a:cubicBezTo>
                <a:lnTo>
                  <a:pt x="15050" y="12716"/>
                </a:lnTo>
                <a:lnTo>
                  <a:pt x="15062" y="12716"/>
                </a:lnTo>
                <a:cubicBezTo>
                  <a:pt x="15288" y="12835"/>
                  <a:pt x="15478" y="12918"/>
                  <a:pt x="15645" y="13014"/>
                </a:cubicBezTo>
                <a:cubicBezTo>
                  <a:pt x="15776" y="13085"/>
                  <a:pt x="15883" y="13145"/>
                  <a:pt x="15966" y="13192"/>
                </a:cubicBezTo>
                <a:cubicBezTo>
                  <a:pt x="15478" y="13347"/>
                  <a:pt x="15014" y="13490"/>
                  <a:pt x="14609" y="13621"/>
                </a:cubicBezTo>
                <a:cubicBezTo>
                  <a:pt x="14526" y="13585"/>
                  <a:pt x="14419" y="13549"/>
                  <a:pt x="14276" y="13490"/>
                </a:cubicBezTo>
                <a:cubicBezTo>
                  <a:pt x="14109" y="13430"/>
                  <a:pt x="13895" y="13335"/>
                  <a:pt x="13680" y="13252"/>
                </a:cubicBezTo>
                <a:cubicBezTo>
                  <a:pt x="13657" y="13252"/>
                  <a:pt x="13645" y="13228"/>
                  <a:pt x="13633" y="13228"/>
                </a:cubicBezTo>
                <a:cubicBezTo>
                  <a:pt x="13657" y="12394"/>
                  <a:pt x="10001" y="11644"/>
                  <a:pt x="6560" y="10489"/>
                </a:cubicBezTo>
                <a:cubicBezTo>
                  <a:pt x="4717" y="9873"/>
                  <a:pt x="3656" y="9723"/>
                  <a:pt x="3060" y="9723"/>
                </a:cubicBezTo>
                <a:cubicBezTo>
                  <a:pt x="2493" y="9723"/>
                  <a:pt x="2346" y="9858"/>
                  <a:pt x="2346" y="9858"/>
                </a:cubicBezTo>
                <a:cubicBezTo>
                  <a:pt x="2346" y="9858"/>
                  <a:pt x="2631" y="10513"/>
                  <a:pt x="8346" y="12323"/>
                </a:cubicBezTo>
                <a:cubicBezTo>
                  <a:pt x="11387" y="13294"/>
                  <a:pt x="12678" y="13521"/>
                  <a:pt x="13220" y="13521"/>
                </a:cubicBezTo>
                <a:cubicBezTo>
                  <a:pt x="13696" y="13521"/>
                  <a:pt x="13597" y="13347"/>
                  <a:pt x="13597" y="13347"/>
                </a:cubicBezTo>
                <a:cubicBezTo>
                  <a:pt x="13621" y="13347"/>
                  <a:pt x="13633" y="13371"/>
                  <a:pt x="13645" y="13371"/>
                </a:cubicBezTo>
                <a:cubicBezTo>
                  <a:pt x="13883" y="13454"/>
                  <a:pt x="14073" y="13526"/>
                  <a:pt x="14240" y="13585"/>
                </a:cubicBezTo>
                <a:cubicBezTo>
                  <a:pt x="14311" y="13621"/>
                  <a:pt x="14395" y="13645"/>
                  <a:pt x="14454" y="13668"/>
                </a:cubicBezTo>
                <a:cubicBezTo>
                  <a:pt x="13526" y="13942"/>
                  <a:pt x="12918" y="14145"/>
                  <a:pt x="12728" y="14169"/>
                </a:cubicBezTo>
                <a:lnTo>
                  <a:pt x="12192" y="14169"/>
                </a:lnTo>
                <a:lnTo>
                  <a:pt x="11966" y="14180"/>
                </a:lnTo>
                <a:cubicBezTo>
                  <a:pt x="11998" y="13783"/>
                  <a:pt x="10959" y="13661"/>
                  <a:pt x="9667" y="13661"/>
                </a:cubicBezTo>
                <a:cubicBezTo>
                  <a:pt x="7586" y="13661"/>
                  <a:pt x="4846" y="13978"/>
                  <a:pt x="4846" y="13978"/>
                </a:cubicBezTo>
                <a:cubicBezTo>
                  <a:pt x="4846" y="13978"/>
                  <a:pt x="322" y="14180"/>
                  <a:pt x="0" y="15276"/>
                </a:cubicBezTo>
                <a:cubicBezTo>
                  <a:pt x="0" y="15276"/>
                  <a:pt x="257" y="15615"/>
                  <a:pt x="1523" y="15615"/>
                </a:cubicBezTo>
                <a:cubicBezTo>
                  <a:pt x="2125" y="15615"/>
                  <a:pt x="2956" y="15538"/>
                  <a:pt x="4096" y="15312"/>
                </a:cubicBezTo>
                <a:cubicBezTo>
                  <a:pt x="6620" y="14823"/>
                  <a:pt x="11299" y="15466"/>
                  <a:pt x="11918" y="14288"/>
                </a:cubicBezTo>
                <a:lnTo>
                  <a:pt x="12192" y="14276"/>
                </a:lnTo>
                <a:cubicBezTo>
                  <a:pt x="12260" y="14272"/>
                  <a:pt x="12327" y="14270"/>
                  <a:pt x="12395" y="14270"/>
                </a:cubicBezTo>
                <a:cubicBezTo>
                  <a:pt x="12529" y="14270"/>
                  <a:pt x="12664" y="14276"/>
                  <a:pt x="12799" y="14276"/>
                </a:cubicBezTo>
                <a:lnTo>
                  <a:pt x="11954" y="14835"/>
                </a:lnTo>
                <a:cubicBezTo>
                  <a:pt x="11893" y="14792"/>
                  <a:pt x="11816" y="14771"/>
                  <a:pt x="11722" y="14771"/>
                </a:cubicBezTo>
                <a:cubicBezTo>
                  <a:pt x="10766" y="14771"/>
                  <a:pt x="8163" y="16916"/>
                  <a:pt x="5441" y="18705"/>
                </a:cubicBezTo>
                <a:cubicBezTo>
                  <a:pt x="2274" y="20788"/>
                  <a:pt x="2334" y="21622"/>
                  <a:pt x="2334" y="21622"/>
                </a:cubicBezTo>
                <a:cubicBezTo>
                  <a:pt x="2334" y="21622"/>
                  <a:pt x="2340" y="21623"/>
                  <a:pt x="2356" y="21623"/>
                </a:cubicBezTo>
                <a:cubicBezTo>
                  <a:pt x="2506" y="21623"/>
                  <a:pt x="3501" y="21478"/>
                  <a:pt x="7977" y="18443"/>
                </a:cubicBezTo>
                <a:cubicBezTo>
                  <a:pt x="12930" y="15073"/>
                  <a:pt x="12037" y="14954"/>
                  <a:pt x="12037" y="14954"/>
                </a:cubicBezTo>
                <a:cubicBezTo>
                  <a:pt x="12037" y="14942"/>
                  <a:pt x="12025" y="14942"/>
                  <a:pt x="12025" y="14931"/>
                </a:cubicBezTo>
                <a:lnTo>
                  <a:pt x="12752" y="14442"/>
                </a:lnTo>
                <a:cubicBezTo>
                  <a:pt x="12764" y="14442"/>
                  <a:pt x="12776" y="14419"/>
                  <a:pt x="12799" y="14419"/>
                </a:cubicBezTo>
                <a:cubicBezTo>
                  <a:pt x="12895" y="14383"/>
                  <a:pt x="13395" y="14204"/>
                  <a:pt x="14169" y="13942"/>
                </a:cubicBezTo>
                <a:lnTo>
                  <a:pt x="14169" y="13942"/>
                </a:lnTo>
                <a:lnTo>
                  <a:pt x="14073" y="14038"/>
                </a:lnTo>
                <a:cubicBezTo>
                  <a:pt x="13990" y="14121"/>
                  <a:pt x="13895" y="14228"/>
                  <a:pt x="13776" y="14335"/>
                </a:cubicBezTo>
                <a:cubicBezTo>
                  <a:pt x="13725" y="14301"/>
                  <a:pt x="13667" y="14284"/>
                  <a:pt x="13603" y="14284"/>
                </a:cubicBezTo>
                <a:cubicBezTo>
                  <a:pt x="12750" y="14284"/>
                  <a:pt x="10696" y="17148"/>
                  <a:pt x="8406" y="19693"/>
                </a:cubicBezTo>
                <a:cubicBezTo>
                  <a:pt x="5846" y="22574"/>
                  <a:pt x="6120" y="23372"/>
                  <a:pt x="6120" y="23372"/>
                </a:cubicBezTo>
                <a:cubicBezTo>
                  <a:pt x="6120" y="23372"/>
                  <a:pt x="6834" y="23372"/>
                  <a:pt x="10775" y="18860"/>
                </a:cubicBezTo>
                <a:cubicBezTo>
                  <a:pt x="14050" y="15121"/>
                  <a:pt x="13990" y="14561"/>
                  <a:pt x="13871" y="14466"/>
                </a:cubicBezTo>
                <a:cubicBezTo>
                  <a:pt x="13978" y="14359"/>
                  <a:pt x="14061" y="14276"/>
                  <a:pt x="14133" y="14180"/>
                </a:cubicBezTo>
                <a:cubicBezTo>
                  <a:pt x="14240" y="14085"/>
                  <a:pt x="14323" y="13990"/>
                  <a:pt x="14383" y="13918"/>
                </a:cubicBezTo>
                <a:cubicBezTo>
                  <a:pt x="14490" y="13883"/>
                  <a:pt x="14597" y="13847"/>
                  <a:pt x="14716" y="13811"/>
                </a:cubicBezTo>
                <a:lnTo>
                  <a:pt x="14728" y="13811"/>
                </a:lnTo>
                <a:lnTo>
                  <a:pt x="14728" y="13799"/>
                </a:lnTo>
                <a:cubicBezTo>
                  <a:pt x="15050" y="13692"/>
                  <a:pt x="15407" y="13573"/>
                  <a:pt x="15776" y="13454"/>
                </a:cubicBezTo>
                <a:lnTo>
                  <a:pt x="15776" y="13454"/>
                </a:lnTo>
                <a:cubicBezTo>
                  <a:pt x="15716" y="13526"/>
                  <a:pt x="15645" y="13645"/>
                  <a:pt x="15526" y="13788"/>
                </a:cubicBezTo>
                <a:cubicBezTo>
                  <a:pt x="15466" y="13859"/>
                  <a:pt x="15407" y="13942"/>
                  <a:pt x="15323" y="14049"/>
                </a:cubicBezTo>
                <a:cubicBezTo>
                  <a:pt x="15285" y="14031"/>
                  <a:pt x="15243" y="14022"/>
                  <a:pt x="15200" y="14022"/>
                </a:cubicBezTo>
                <a:cubicBezTo>
                  <a:pt x="14379" y="14022"/>
                  <a:pt x="12757" y="17241"/>
                  <a:pt x="10835" y="20169"/>
                </a:cubicBezTo>
                <a:cubicBezTo>
                  <a:pt x="8799" y="23372"/>
                  <a:pt x="9180" y="24110"/>
                  <a:pt x="9180" y="24110"/>
                </a:cubicBezTo>
                <a:cubicBezTo>
                  <a:pt x="9180" y="24110"/>
                  <a:pt x="9882" y="23991"/>
                  <a:pt x="13097" y="18943"/>
                </a:cubicBezTo>
                <a:cubicBezTo>
                  <a:pt x="16035" y="14318"/>
                  <a:pt x="15552" y="14119"/>
                  <a:pt x="15447" y="14119"/>
                </a:cubicBezTo>
                <a:cubicBezTo>
                  <a:pt x="15437" y="14119"/>
                  <a:pt x="15431" y="14121"/>
                  <a:pt x="15431" y="14121"/>
                </a:cubicBezTo>
                <a:lnTo>
                  <a:pt x="15419" y="14121"/>
                </a:lnTo>
                <a:cubicBezTo>
                  <a:pt x="15490" y="14026"/>
                  <a:pt x="15550" y="13930"/>
                  <a:pt x="15597" y="13859"/>
                </a:cubicBezTo>
                <a:cubicBezTo>
                  <a:pt x="15728" y="13668"/>
                  <a:pt x="15824" y="13526"/>
                  <a:pt x="15883" y="13454"/>
                </a:cubicBezTo>
                <a:cubicBezTo>
                  <a:pt x="16324" y="13311"/>
                  <a:pt x="16812" y="13156"/>
                  <a:pt x="17348" y="12990"/>
                </a:cubicBezTo>
                <a:lnTo>
                  <a:pt x="17348" y="12990"/>
                </a:lnTo>
                <a:cubicBezTo>
                  <a:pt x="17312" y="13073"/>
                  <a:pt x="17264" y="13156"/>
                  <a:pt x="17205" y="13264"/>
                </a:cubicBezTo>
                <a:cubicBezTo>
                  <a:pt x="17157" y="13347"/>
                  <a:pt x="17098" y="13454"/>
                  <a:pt x="17038" y="13561"/>
                </a:cubicBezTo>
                <a:cubicBezTo>
                  <a:pt x="17014" y="13555"/>
                  <a:pt x="16990" y="13552"/>
                  <a:pt x="16966" y="13552"/>
                </a:cubicBezTo>
                <a:cubicBezTo>
                  <a:pt x="16143" y="13552"/>
                  <a:pt x="14895" y="17001"/>
                  <a:pt x="13299" y="20157"/>
                </a:cubicBezTo>
                <a:cubicBezTo>
                  <a:pt x="11609" y="23551"/>
                  <a:pt x="12073" y="24229"/>
                  <a:pt x="12073" y="24229"/>
                </a:cubicBezTo>
                <a:cubicBezTo>
                  <a:pt x="12073" y="24229"/>
                  <a:pt x="12752" y="24039"/>
                  <a:pt x="15359" y="18645"/>
                </a:cubicBezTo>
                <a:cubicBezTo>
                  <a:pt x="17740" y="13728"/>
                  <a:pt x="17252" y="13585"/>
                  <a:pt x="17145" y="13585"/>
                </a:cubicBezTo>
                <a:cubicBezTo>
                  <a:pt x="17205" y="13490"/>
                  <a:pt x="17252" y="13395"/>
                  <a:pt x="17288" y="13311"/>
                </a:cubicBezTo>
                <a:cubicBezTo>
                  <a:pt x="17383" y="13145"/>
                  <a:pt x="17443" y="13026"/>
                  <a:pt x="17490" y="12930"/>
                </a:cubicBezTo>
                <a:lnTo>
                  <a:pt x="17752" y="12847"/>
                </a:lnTo>
                <a:lnTo>
                  <a:pt x="17764" y="12859"/>
                </a:lnTo>
                <a:lnTo>
                  <a:pt x="17788" y="12835"/>
                </a:lnTo>
                <a:cubicBezTo>
                  <a:pt x="18336" y="12656"/>
                  <a:pt x="18895" y="12478"/>
                  <a:pt x="19514" y="12299"/>
                </a:cubicBezTo>
                <a:lnTo>
                  <a:pt x="19514" y="12275"/>
                </a:lnTo>
                <a:cubicBezTo>
                  <a:pt x="19895" y="12156"/>
                  <a:pt x="20288" y="12037"/>
                  <a:pt x="20705" y="11906"/>
                </a:cubicBezTo>
                <a:lnTo>
                  <a:pt x="20705" y="11906"/>
                </a:lnTo>
                <a:cubicBezTo>
                  <a:pt x="20657" y="11966"/>
                  <a:pt x="20598" y="12061"/>
                  <a:pt x="20538" y="12144"/>
                </a:cubicBezTo>
                <a:cubicBezTo>
                  <a:pt x="20467" y="12264"/>
                  <a:pt x="20360" y="12418"/>
                  <a:pt x="20253" y="12573"/>
                </a:cubicBezTo>
                <a:cubicBezTo>
                  <a:pt x="20212" y="12553"/>
                  <a:pt x="20169" y="12543"/>
                  <a:pt x="20123" y="12543"/>
                </a:cubicBezTo>
                <a:cubicBezTo>
                  <a:pt x="19301" y="12543"/>
                  <a:pt x="17783" y="15833"/>
                  <a:pt x="15955" y="18824"/>
                </a:cubicBezTo>
                <a:cubicBezTo>
                  <a:pt x="13978" y="22074"/>
                  <a:pt x="14395" y="22789"/>
                  <a:pt x="14395" y="22789"/>
                </a:cubicBezTo>
                <a:cubicBezTo>
                  <a:pt x="14395" y="22789"/>
                  <a:pt x="15085" y="22658"/>
                  <a:pt x="18121" y="17490"/>
                </a:cubicBezTo>
                <a:cubicBezTo>
                  <a:pt x="20729" y="13085"/>
                  <a:pt x="20479" y="12633"/>
                  <a:pt x="20348" y="12609"/>
                </a:cubicBezTo>
                <a:cubicBezTo>
                  <a:pt x="20443" y="12454"/>
                  <a:pt x="20538" y="12311"/>
                  <a:pt x="20610" y="12204"/>
                </a:cubicBezTo>
                <a:cubicBezTo>
                  <a:pt x="20705" y="12073"/>
                  <a:pt x="20777" y="11954"/>
                  <a:pt x="20824" y="11883"/>
                </a:cubicBezTo>
                <a:cubicBezTo>
                  <a:pt x="21205" y="11763"/>
                  <a:pt x="21610" y="11644"/>
                  <a:pt x="22027" y="11502"/>
                </a:cubicBezTo>
                <a:lnTo>
                  <a:pt x="22027" y="11502"/>
                </a:lnTo>
                <a:cubicBezTo>
                  <a:pt x="21991" y="11585"/>
                  <a:pt x="21931" y="11728"/>
                  <a:pt x="21860" y="11918"/>
                </a:cubicBezTo>
                <a:cubicBezTo>
                  <a:pt x="21800" y="12085"/>
                  <a:pt x="21729" y="12275"/>
                  <a:pt x="21634" y="12490"/>
                </a:cubicBezTo>
                <a:lnTo>
                  <a:pt x="21634" y="12502"/>
                </a:lnTo>
                <a:cubicBezTo>
                  <a:pt x="21612" y="12496"/>
                  <a:pt x="21590" y="12493"/>
                  <a:pt x="21568" y="12493"/>
                </a:cubicBezTo>
                <a:cubicBezTo>
                  <a:pt x="20783" y="12493"/>
                  <a:pt x="20032" y="15985"/>
                  <a:pt x="18931" y="19241"/>
                </a:cubicBezTo>
                <a:cubicBezTo>
                  <a:pt x="17752" y="22681"/>
                  <a:pt x="18288" y="23277"/>
                  <a:pt x="18288" y="23277"/>
                </a:cubicBezTo>
                <a:cubicBezTo>
                  <a:pt x="18288" y="23277"/>
                  <a:pt x="18919" y="23015"/>
                  <a:pt x="20681" y="17550"/>
                </a:cubicBezTo>
                <a:cubicBezTo>
                  <a:pt x="22146" y="13073"/>
                  <a:pt x="21896" y="12561"/>
                  <a:pt x="21753" y="12514"/>
                </a:cubicBezTo>
                <a:cubicBezTo>
                  <a:pt x="21848" y="12299"/>
                  <a:pt x="21908" y="12121"/>
                  <a:pt x="21967" y="11954"/>
                </a:cubicBezTo>
                <a:cubicBezTo>
                  <a:pt x="22086" y="11644"/>
                  <a:pt x="22146" y="11466"/>
                  <a:pt x="22158" y="11466"/>
                </a:cubicBezTo>
                <a:cubicBezTo>
                  <a:pt x="22467" y="11371"/>
                  <a:pt x="22789" y="11263"/>
                  <a:pt x="23110" y="11180"/>
                </a:cubicBezTo>
                <a:lnTo>
                  <a:pt x="23110" y="11180"/>
                </a:lnTo>
                <a:cubicBezTo>
                  <a:pt x="23098" y="11251"/>
                  <a:pt x="23051" y="11418"/>
                  <a:pt x="23003" y="11644"/>
                </a:cubicBezTo>
                <a:cubicBezTo>
                  <a:pt x="22979" y="11740"/>
                  <a:pt x="22967" y="11859"/>
                  <a:pt x="22920" y="12013"/>
                </a:cubicBezTo>
                <a:cubicBezTo>
                  <a:pt x="22905" y="12011"/>
                  <a:pt x="22890" y="12010"/>
                  <a:pt x="22875" y="12010"/>
                </a:cubicBezTo>
                <a:cubicBezTo>
                  <a:pt x="22044" y="12010"/>
                  <a:pt x="21862" y="15623"/>
                  <a:pt x="21277" y="19098"/>
                </a:cubicBezTo>
                <a:cubicBezTo>
                  <a:pt x="20669" y="22681"/>
                  <a:pt x="21300" y="23170"/>
                  <a:pt x="21300" y="23170"/>
                </a:cubicBezTo>
                <a:cubicBezTo>
                  <a:pt x="21300" y="23170"/>
                  <a:pt x="21872" y="22801"/>
                  <a:pt x="22753" y="17133"/>
                </a:cubicBezTo>
                <a:cubicBezTo>
                  <a:pt x="23479" y="12502"/>
                  <a:pt x="23158" y="12013"/>
                  <a:pt x="23027" y="11990"/>
                </a:cubicBezTo>
                <a:cubicBezTo>
                  <a:pt x="23051" y="11871"/>
                  <a:pt x="23063" y="11752"/>
                  <a:pt x="23098" y="11656"/>
                </a:cubicBezTo>
                <a:cubicBezTo>
                  <a:pt x="23158" y="11335"/>
                  <a:pt x="23205" y="11156"/>
                  <a:pt x="23205" y="11144"/>
                </a:cubicBezTo>
                <a:cubicBezTo>
                  <a:pt x="24158" y="10859"/>
                  <a:pt x="25122" y="10561"/>
                  <a:pt x="26087" y="10287"/>
                </a:cubicBezTo>
                <a:lnTo>
                  <a:pt x="26087" y="10287"/>
                </a:lnTo>
                <a:cubicBezTo>
                  <a:pt x="26063" y="10359"/>
                  <a:pt x="26003" y="10501"/>
                  <a:pt x="25920" y="10680"/>
                </a:cubicBezTo>
                <a:cubicBezTo>
                  <a:pt x="25896" y="10775"/>
                  <a:pt x="25849" y="10882"/>
                  <a:pt x="25801" y="10978"/>
                </a:cubicBezTo>
                <a:cubicBezTo>
                  <a:pt x="25793" y="10977"/>
                  <a:pt x="25785" y="10977"/>
                  <a:pt x="25777" y="10977"/>
                </a:cubicBezTo>
                <a:cubicBezTo>
                  <a:pt x="24988" y="10977"/>
                  <a:pt x="24242" y="14464"/>
                  <a:pt x="23122" y="17740"/>
                </a:cubicBezTo>
                <a:cubicBezTo>
                  <a:pt x="21955" y="21181"/>
                  <a:pt x="22491" y="21777"/>
                  <a:pt x="22491" y="21777"/>
                </a:cubicBezTo>
                <a:cubicBezTo>
                  <a:pt x="22491" y="21777"/>
                  <a:pt x="23110" y="21503"/>
                  <a:pt x="24884" y="16038"/>
                </a:cubicBezTo>
                <a:cubicBezTo>
                  <a:pt x="26436" y="11278"/>
                  <a:pt x="26050" y="11013"/>
                  <a:pt x="25930" y="11013"/>
                </a:cubicBezTo>
                <a:cubicBezTo>
                  <a:pt x="25926" y="11013"/>
                  <a:pt x="25923" y="11013"/>
                  <a:pt x="25920" y="11013"/>
                </a:cubicBezTo>
                <a:cubicBezTo>
                  <a:pt x="25968" y="10906"/>
                  <a:pt x="26003" y="10823"/>
                  <a:pt x="26027" y="10728"/>
                </a:cubicBezTo>
                <a:cubicBezTo>
                  <a:pt x="26146" y="10418"/>
                  <a:pt x="26206" y="10239"/>
                  <a:pt x="26206" y="10239"/>
                </a:cubicBezTo>
                <a:lnTo>
                  <a:pt x="26194" y="10239"/>
                </a:lnTo>
                <a:cubicBezTo>
                  <a:pt x="26753" y="10073"/>
                  <a:pt x="27337" y="9894"/>
                  <a:pt x="27908" y="9727"/>
                </a:cubicBezTo>
                <a:lnTo>
                  <a:pt x="27908" y="9727"/>
                </a:lnTo>
                <a:cubicBezTo>
                  <a:pt x="27885" y="9811"/>
                  <a:pt x="27861" y="9906"/>
                  <a:pt x="27849" y="10025"/>
                </a:cubicBezTo>
                <a:cubicBezTo>
                  <a:pt x="27825" y="10120"/>
                  <a:pt x="27801" y="10228"/>
                  <a:pt x="27789" y="10347"/>
                </a:cubicBezTo>
                <a:cubicBezTo>
                  <a:pt x="26968" y="10370"/>
                  <a:pt x="26837" y="14002"/>
                  <a:pt x="26277" y="17455"/>
                </a:cubicBezTo>
                <a:cubicBezTo>
                  <a:pt x="25706" y="21038"/>
                  <a:pt x="26337" y="21538"/>
                  <a:pt x="26337" y="21538"/>
                </a:cubicBezTo>
                <a:cubicBezTo>
                  <a:pt x="26337" y="21538"/>
                  <a:pt x="26908" y="21157"/>
                  <a:pt x="27742" y="15478"/>
                </a:cubicBezTo>
                <a:cubicBezTo>
                  <a:pt x="28453" y="10728"/>
                  <a:pt x="28092" y="10363"/>
                  <a:pt x="27963" y="10363"/>
                </a:cubicBezTo>
                <a:cubicBezTo>
                  <a:pt x="27950" y="10363"/>
                  <a:pt x="27939" y="10367"/>
                  <a:pt x="27932" y="10370"/>
                </a:cubicBezTo>
                <a:cubicBezTo>
                  <a:pt x="27944" y="10275"/>
                  <a:pt x="27980" y="10168"/>
                  <a:pt x="27992" y="10073"/>
                </a:cubicBezTo>
                <a:cubicBezTo>
                  <a:pt x="28027" y="9930"/>
                  <a:pt x="28051" y="9811"/>
                  <a:pt x="28063" y="9716"/>
                </a:cubicBezTo>
                <a:lnTo>
                  <a:pt x="29635" y="9275"/>
                </a:lnTo>
                <a:lnTo>
                  <a:pt x="29551" y="9037"/>
                </a:lnTo>
                <a:cubicBezTo>
                  <a:pt x="29218" y="9132"/>
                  <a:pt x="28873" y="9227"/>
                  <a:pt x="28516" y="9335"/>
                </a:cubicBezTo>
                <a:cubicBezTo>
                  <a:pt x="28468" y="9287"/>
                  <a:pt x="28337" y="9168"/>
                  <a:pt x="28158" y="8977"/>
                </a:cubicBezTo>
                <a:cubicBezTo>
                  <a:pt x="28099" y="8918"/>
                  <a:pt x="28004" y="8835"/>
                  <a:pt x="27932" y="8751"/>
                </a:cubicBezTo>
                <a:cubicBezTo>
                  <a:pt x="28039" y="8739"/>
                  <a:pt x="28492" y="8465"/>
                  <a:pt x="24789" y="4417"/>
                </a:cubicBezTo>
                <a:cubicBezTo>
                  <a:pt x="20765" y="0"/>
                  <a:pt x="20038" y="0"/>
                  <a:pt x="20038" y="0"/>
                </a:cubicBezTo>
                <a:close/>
              </a:path>
            </a:pathLst>
          </a:custGeom>
          <a:solidFill>
            <a:srgbClr val="67B5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8"/>
          <p:cNvSpPr/>
          <p:nvPr/>
        </p:nvSpPr>
        <p:spPr>
          <a:xfrm rot="-484943">
            <a:off x="4896110" y="-289891"/>
            <a:ext cx="1169830" cy="956470"/>
          </a:xfrm>
          <a:custGeom>
            <a:avLst/>
            <a:gdLst/>
            <a:ahLst/>
            <a:cxnLst/>
            <a:rect l="l" t="t" r="r" b="b"/>
            <a:pathLst>
              <a:path w="29635" h="24230" extrusionOk="0">
                <a:moveTo>
                  <a:pt x="20431" y="4644"/>
                </a:moveTo>
                <a:cubicBezTo>
                  <a:pt x="20503" y="4715"/>
                  <a:pt x="20598" y="4775"/>
                  <a:pt x="20681" y="4858"/>
                </a:cubicBezTo>
                <a:cubicBezTo>
                  <a:pt x="23264" y="6961"/>
                  <a:pt x="25678" y="9424"/>
                  <a:pt x="26570" y="9424"/>
                </a:cubicBezTo>
                <a:cubicBezTo>
                  <a:pt x="26652" y="9424"/>
                  <a:pt x="26722" y="9403"/>
                  <a:pt x="26777" y="9358"/>
                </a:cubicBezTo>
                <a:cubicBezTo>
                  <a:pt x="26849" y="9418"/>
                  <a:pt x="26920" y="9466"/>
                  <a:pt x="26980" y="9513"/>
                </a:cubicBezTo>
                <a:cubicBezTo>
                  <a:pt x="27087" y="9597"/>
                  <a:pt x="27170" y="9656"/>
                  <a:pt x="27254" y="9716"/>
                </a:cubicBezTo>
                <a:cubicBezTo>
                  <a:pt x="26480" y="9942"/>
                  <a:pt x="25718" y="10180"/>
                  <a:pt x="24944" y="10418"/>
                </a:cubicBezTo>
                <a:cubicBezTo>
                  <a:pt x="24884" y="10335"/>
                  <a:pt x="24765" y="10228"/>
                  <a:pt x="24610" y="10073"/>
                </a:cubicBezTo>
                <a:cubicBezTo>
                  <a:pt x="24551" y="10013"/>
                  <a:pt x="24467" y="9942"/>
                  <a:pt x="24396" y="9858"/>
                </a:cubicBezTo>
                <a:cubicBezTo>
                  <a:pt x="24491" y="9835"/>
                  <a:pt x="24956" y="9573"/>
                  <a:pt x="21253" y="5525"/>
                </a:cubicBezTo>
                <a:cubicBezTo>
                  <a:pt x="20967" y="5215"/>
                  <a:pt x="20681" y="4917"/>
                  <a:pt x="20431" y="4644"/>
                </a:cubicBezTo>
                <a:close/>
                <a:moveTo>
                  <a:pt x="20038" y="0"/>
                </a:moveTo>
                <a:cubicBezTo>
                  <a:pt x="20038" y="0"/>
                  <a:pt x="19788" y="786"/>
                  <a:pt x="22384" y="3560"/>
                </a:cubicBezTo>
                <a:cubicBezTo>
                  <a:pt x="24721" y="6031"/>
                  <a:pt x="26819" y="8865"/>
                  <a:pt x="27686" y="8865"/>
                </a:cubicBezTo>
                <a:cubicBezTo>
                  <a:pt x="27746" y="8865"/>
                  <a:pt x="27801" y="8851"/>
                  <a:pt x="27849" y="8823"/>
                </a:cubicBezTo>
                <a:lnTo>
                  <a:pt x="28075" y="9061"/>
                </a:lnTo>
                <a:cubicBezTo>
                  <a:pt x="28230" y="9216"/>
                  <a:pt x="28349" y="9323"/>
                  <a:pt x="28408" y="9382"/>
                </a:cubicBezTo>
                <a:cubicBezTo>
                  <a:pt x="28063" y="9477"/>
                  <a:pt x="27730" y="9573"/>
                  <a:pt x="27385" y="9680"/>
                </a:cubicBezTo>
                <a:cubicBezTo>
                  <a:pt x="27301" y="9620"/>
                  <a:pt x="27206" y="9525"/>
                  <a:pt x="27051" y="9418"/>
                </a:cubicBezTo>
                <a:cubicBezTo>
                  <a:pt x="26992" y="9382"/>
                  <a:pt x="26932" y="9335"/>
                  <a:pt x="26861" y="9275"/>
                </a:cubicBezTo>
                <a:cubicBezTo>
                  <a:pt x="26944" y="9263"/>
                  <a:pt x="27456" y="8989"/>
                  <a:pt x="23182" y="5370"/>
                </a:cubicBezTo>
                <a:cubicBezTo>
                  <a:pt x="18800" y="1684"/>
                  <a:pt x="17961" y="1607"/>
                  <a:pt x="17899" y="1607"/>
                </a:cubicBezTo>
                <a:cubicBezTo>
                  <a:pt x="17896" y="1607"/>
                  <a:pt x="17895" y="1607"/>
                  <a:pt x="17895" y="1607"/>
                </a:cubicBezTo>
                <a:cubicBezTo>
                  <a:pt x="17895" y="1607"/>
                  <a:pt x="17860" y="1846"/>
                  <a:pt x="18288" y="2453"/>
                </a:cubicBezTo>
                <a:cubicBezTo>
                  <a:pt x="16873" y="1130"/>
                  <a:pt x="16525" y="1107"/>
                  <a:pt x="16503" y="1107"/>
                </a:cubicBezTo>
                <a:cubicBezTo>
                  <a:pt x="16503" y="1107"/>
                  <a:pt x="16502" y="1107"/>
                  <a:pt x="16502" y="1107"/>
                </a:cubicBezTo>
                <a:cubicBezTo>
                  <a:pt x="16502" y="1107"/>
                  <a:pt x="16252" y="1893"/>
                  <a:pt x="18836" y="4655"/>
                </a:cubicBezTo>
                <a:cubicBezTo>
                  <a:pt x="21176" y="7141"/>
                  <a:pt x="23287" y="9970"/>
                  <a:pt x="24143" y="9970"/>
                </a:cubicBezTo>
                <a:cubicBezTo>
                  <a:pt x="24202" y="9970"/>
                  <a:pt x="24254" y="9957"/>
                  <a:pt x="24301" y="9930"/>
                </a:cubicBezTo>
                <a:lnTo>
                  <a:pt x="24539" y="10168"/>
                </a:lnTo>
                <a:cubicBezTo>
                  <a:pt x="24658" y="10287"/>
                  <a:pt x="24765" y="10370"/>
                  <a:pt x="24825" y="10454"/>
                </a:cubicBezTo>
                <a:cubicBezTo>
                  <a:pt x="24479" y="10549"/>
                  <a:pt x="24134" y="10656"/>
                  <a:pt x="23813" y="10763"/>
                </a:cubicBezTo>
                <a:cubicBezTo>
                  <a:pt x="23729" y="10704"/>
                  <a:pt x="23634" y="10632"/>
                  <a:pt x="23515" y="10537"/>
                </a:cubicBezTo>
                <a:cubicBezTo>
                  <a:pt x="23455" y="10489"/>
                  <a:pt x="23396" y="10454"/>
                  <a:pt x="23313" y="10394"/>
                </a:cubicBezTo>
                <a:cubicBezTo>
                  <a:pt x="23408" y="10370"/>
                  <a:pt x="23908" y="10108"/>
                  <a:pt x="19645" y="6489"/>
                </a:cubicBezTo>
                <a:cubicBezTo>
                  <a:pt x="15289" y="2813"/>
                  <a:pt x="14435" y="2726"/>
                  <a:pt x="14364" y="2726"/>
                </a:cubicBezTo>
                <a:cubicBezTo>
                  <a:pt x="14361" y="2726"/>
                  <a:pt x="14359" y="2727"/>
                  <a:pt x="14359" y="2727"/>
                </a:cubicBezTo>
                <a:cubicBezTo>
                  <a:pt x="14359" y="2727"/>
                  <a:pt x="14204" y="3548"/>
                  <a:pt x="17145" y="5953"/>
                </a:cubicBezTo>
                <a:cubicBezTo>
                  <a:pt x="19717" y="8068"/>
                  <a:pt x="22130" y="10531"/>
                  <a:pt x="23022" y="10531"/>
                </a:cubicBezTo>
                <a:cubicBezTo>
                  <a:pt x="23104" y="10531"/>
                  <a:pt x="23174" y="10510"/>
                  <a:pt x="23229" y="10466"/>
                </a:cubicBezTo>
                <a:cubicBezTo>
                  <a:pt x="23301" y="10525"/>
                  <a:pt x="23384" y="10573"/>
                  <a:pt x="23444" y="10609"/>
                </a:cubicBezTo>
                <a:cubicBezTo>
                  <a:pt x="23527" y="10692"/>
                  <a:pt x="23622" y="10751"/>
                  <a:pt x="23682" y="10787"/>
                </a:cubicBezTo>
                <a:cubicBezTo>
                  <a:pt x="22693" y="11085"/>
                  <a:pt x="21741" y="11382"/>
                  <a:pt x="20836" y="11680"/>
                </a:cubicBezTo>
                <a:cubicBezTo>
                  <a:pt x="20777" y="11621"/>
                  <a:pt x="20657" y="11502"/>
                  <a:pt x="20491" y="11359"/>
                </a:cubicBezTo>
                <a:lnTo>
                  <a:pt x="20134" y="11001"/>
                </a:lnTo>
                <a:cubicBezTo>
                  <a:pt x="20253" y="10906"/>
                  <a:pt x="20288" y="10335"/>
                  <a:pt x="16955" y="6679"/>
                </a:cubicBezTo>
                <a:cubicBezTo>
                  <a:pt x="12919" y="2263"/>
                  <a:pt x="12204" y="2262"/>
                  <a:pt x="12204" y="2262"/>
                </a:cubicBezTo>
                <a:lnTo>
                  <a:pt x="12204" y="2262"/>
                </a:lnTo>
                <a:cubicBezTo>
                  <a:pt x="12204" y="2262"/>
                  <a:pt x="11954" y="3048"/>
                  <a:pt x="14538" y="5822"/>
                </a:cubicBezTo>
                <a:cubicBezTo>
                  <a:pt x="16870" y="8309"/>
                  <a:pt x="18976" y="11125"/>
                  <a:pt x="19838" y="11125"/>
                </a:cubicBezTo>
                <a:cubicBezTo>
                  <a:pt x="19904" y="11125"/>
                  <a:pt x="19963" y="11108"/>
                  <a:pt x="20015" y="11073"/>
                </a:cubicBezTo>
                <a:cubicBezTo>
                  <a:pt x="20169" y="11204"/>
                  <a:pt x="20288" y="11347"/>
                  <a:pt x="20384" y="11442"/>
                </a:cubicBezTo>
                <a:cubicBezTo>
                  <a:pt x="20503" y="11561"/>
                  <a:pt x="20610" y="11656"/>
                  <a:pt x="20669" y="11728"/>
                </a:cubicBezTo>
                <a:cubicBezTo>
                  <a:pt x="20253" y="11859"/>
                  <a:pt x="19836" y="12002"/>
                  <a:pt x="19455" y="12121"/>
                </a:cubicBezTo>
                <a:cubicBezTo>
                  <a:pt x="19372" y="12061"/>
                  <a:pt x="19288" y="11978"/>
                  <a:pt x="19157" y="11883"/>
                </a:cubicBezTo>
                <a:cubicBezTo>
                  <a:pt x="19074" y="11823"/>
                  <a:pt x="18991" y="11763"/>
                  <a:pt x="18895" y="11680"/>
                </a:cubicBezTo>
                <a:cubicBezTo>
                  <a:pt x="19003" y="11656"/>
                  <a:pt x="19407" y="11323"/>
                  <a:pt x="15288" y="7739"/>
                </a:cubicBezTo>
                <a:cubicBezTo>
                  <a:pt x="10973" y="3992"/>
                  <a:pt x="10134" y="3905"/>
                  <a:pt x="10066" y="3905"/>
                </a:cubicBezTo>
                <a:cubicBezTo>
                  <a:pt x="10062" y="3905"/>
                  <a:pt x="10061" y="3905"/>
                  <a:pt x="10061" y="3905"/>
                </a:cubicBezTo>
                <a:cubicBezTo>
                  <a:pt x="10061" y="3905"/>
                  <a:pt x="9894" y="4715"/>
                  <a:pt x="12799" y="7156"/>
                </a:cubicBezTo>
                <a:cubicBezTo>
                  <a:pt x="15357" y="9320"/>
                  <a:pt x="17734" y="11825"/>
                  <a:pt x="18623" y="11825"/>
                </a:cubicBezTo>
                <a:cubicBezTo>
                  <a:pt x="18702" y="11825"/>
                  <a:pt x="18769" y="11805"/>
                  <a:pt x="18824" y="11763"/>
                </a:cubicBezTo>
                <a:cubicBezTo>
                  <a:pt x="18931" y="11835"/>
                  <a:pt x="19014" y="11906"/>
                  <a:pt x="19098" y="11966"/>
                </a:cubicBezTo>
                <a:cubicBezTo>
                  <a:pt x="19181" y="12037"/>
                  <a:pt x="19253" y="12097"/>
                  <a:pt x="19336" y="12144"/>
                </a:cubicBezTo>
                <a:cubicBezTo>
                  <a:pt x="18764" y="12323"/>
                  <a:pt x="18229" y="12502"/>
                  <a:pt x="17705" y="12668"/>
                </a:cubicBezTo>
                <a:cubicBezTo>
                  <a:pt x="17633" y="12609"/>
                  <a:pt x="17550" y="12537"/>
                  <a:pt x="17407" y="12430"/>
                </a:cubicBezTo>
                <a:cubicBezTo>
                  <a:pt x="17336" y="12371"/>
                  <a:pt x="17252" y="12311"/>
                  <a:pt x="17157" y="12240"/>
                </a:cubicBezTo>
                <a:cubicBezTo>
                  <a:pt x="17264" y="12204"/>
                  <a:pt x="17669" y="11883"/>
                  <a:pt x="13526" y="8287"/>
                </a:cubicBezTo>
                <a:cubicBezTo>
                  <a:pt x="9210" y="4539"/>
                  <a:pt x="8372" y="4453"/>
                  <a:pt x="8304" y="4453"/>
                </a:cubicBezTo>
                <a:cubicBezTo>
                  <a:pt x="8300" y="4453"/>
                  <a:pt x="8299" y="4453"/>
                  <a:pt x="8299" y="4453"/>
                </a:cubicBezTo>
                <a:cubicBezTo>
                  <a:pt x="8299" y="4453"/>
                  <a:pt x="8144" y="5275"/>
                  <a:pt x="11037" y="7715"/>
                </a:cubicBezTo>
                <a:cubicBezTo>
                  <a:pt x="13591" y="9865"/>
                  <a:pt x="15955" y="12376"/>
                  <a:pt x="16863" y="12376"/>
                </a:cubicBezTo>
                <a:cubicBezTo>
                  <a:pt x="16946" y="12376"/>
                  <a:pt x="17016" y="12355"/>
                  <a:pt x="17074" y="12311"/>
                </a:cubicBezTo>
                <a:cubicBezTo>
                  <a:pt x="17169" y="12383"/>
                  <a:pt x="17264" y="12454"/>
                  <a:pt x="17336" y="12514"/>
                </a:cubicBezTo>
                <a:cubicBezTo>
                  <a:pt x="17431" y="12597"/>
                  <a:pt x="17502" y="12656"/>
                  <a:pt x="17574" y="12692"/>
                </a:cubicBezTo>
                <a:cubicBezTo>
                  <a:pt x="17026" y="12871"/>
                  <a:pt x="16514" y="13037"/>
                  <a:pt x="16038" y="13192"/>
                </a:cubicBezTo>
                <a:cubicBezTo>
                  <a:pt x="15955" y="13145"/>
                  <a:pt x="15835" y="13073"/>
                  <a:pt x="15669" y="12966"/>
                </a:cubicBezTo>
                <a:cubicBezTo>
                  <a:pt x="15526" y="12871"/>
                  <a:pt x="15323" y="12775"/>
                  <a:pt x="15121" y="12656"/>
                </a:cubicBezTo>
                <a:cubicBezTo>
                  <a:pt x="15704" y="11799"/>
                  <a:pt x="9097" y="8858"/>
                  <a:pt x="9097" y="8858"/>
                </a:cubicBezTo>
                <a:cubicBezTo>
                  <a:pt x="9097" y="8858"/>
                  <a:pt x="6214" y="7336"/>
                  <a:pt x="4828" y="7336"/>
                </a:cubicBezTo>
                <a:cubicBezTo>
                  <a:pt x="4578" y="7336"/>
                  <a:pt x="4378" y="7385"/>
                  <a:pt x="4251" y="7501"/>
                </a:cubicBezTo>
                <a:cubicBezTo>
                  <a:pt x="4251" y="7501"/>
                  <a:pt x="4358" y="8430"/>
                  <a:pt x="7751" y="9632"/>
                </a:cubicBezTo>
                <a:cubicBezTo>
                  <a:pt x="9930" y="10397"/>
                  <a:pt x="13142" y="12841"/>
                  <a:pt x="14586" y="12841"/>
                </a:cubicBezTo>
                <a:cubicBezTo>
                  <a:pt x="14760" y="12841"/>
                  <a:pt x="14908" y="12806"/>
                  <a:pt x="15026" y="12728"/>
                </a:cubicBezTo>
                <a:lnTo>
                  <a:pt x="15050" y="12716"/>
                </a:lnTo>
                <a:lnTo>
                  <a:pt x="15062" y="12716"/>
                </a:lnTo>
                <a:cubicBezTo>
                  <a:pt x="15288" y="12835"/>
                  <a:pt x="15478" y="12918"/>
                  <a:pt x="15645" y="13014"/>
                </a:cubicBezTo>
                <a:cubicBezTo>
                  <a:pt x="15776" y="13085"/>
                  <a:pt x="15883" y="13145"/>
                  <a:pt x="15966" y="13192"/>
                </a:cubicBezTo>
                <a:cubicBezTo>
                  <a:pt x="15478" y="13347"/>
                  <a:pt x="15014" y="13490"/>
                  <a:pt x="14609" y="13621"/>
                </a:cubicBezTo>
                <a:cubicBezTo>
                  <a:pt x="14526" y="13585"/>
                  <a:pt x="14419" y="13549"/>
                  <a:pt x="14276" y="13490"/>
                </a:cubicBezTo>
                <a:cubicBezTo>
                  <a:pt x="14109" y="13430"/>
                  <a:pt x="13895" y="13335"/>
                  <a:pt x="13680" y="13252"/>
                </a:cubicBezTo>
                <a:cubicBezTo>
                  <a:pt x="13657" y="13252"/>
                  <a:pt x="13645" y="13228"/>
                  <a:pt x="13633" y="13228"/>
                </a:cubicBezTo>
                <a:cubicBezTo>
                  <a:pt x="13657" y="12394"/>
                  <a:pt x="10001" y="11644"/>
                  <a:pt x="6560" y="10489"/>
                </a:cubicBezTo>
                <a:cubicBezTo>
                  <a:pt x="4717" y="9873"/>
                  <a:pt x="3656" y="9723"/>
                  <a:pt x="3060" y="9723"/>
                </a:cubicBezTo>
                <a:cubicBezTo>
                  <a:pt x="2493" y="9723"/>
                  <a:pt x="2346" y="9858"/>
                  <a:pt x="2346" y="9858"/>
                </a:cubicBezTo>
                <a:cubicBezTo>
                  <a:pt x="2346" y="9858"/>
                  <a:pt x="2631" y="10513"/>
                  <a:pt x="8346" y="12323"/>
                </a:cubicBezTo>
                <a:cubicBezTo>
                  <a:pt x="11387" y="13294"/>
                  <a:pt x="12678" y="13521"/>
                  <a:pt x="13220" y="13521"/>
                </a:cubicBezTo>
                <a:cubicBezTo>
                  <a:pt x="13696" y="13521"/>
                  <a:pt x="13597" y="13347"/>
                  <a:pt x="13597" y="13347"/>
                </a:cubicBezTo>
                <a:cubicBezTo>
                  <a:pt x="13621" y="13347"/>
                  <a:pt x="13633" y="13371"/>
                  <a:pt x="13645" y="13371"/>
                </a:cubicBezTo>
                <a:cubicBezTo>
                  <a:pt x="13883" y="13454"/>
                  <a:pt x="14073" y="13526"/>
                  <a:pt x="14240" y="13585"/>
                </a:cubicBezTo>
                <a:cubicBezTo>
                  <a:pt x="14311" y="13621"/>
                  <a:pt x="14395" y="13645"/>
                  <a:pt x="14454" y="13668"/>
                </a:cubicBezTo>
                <a:cubicBezTo>
                  <a:pt x="13526" y="13942"/>
                  <a:pt x="12918" y="14145"/>
                  <a:pt x="12728" y="14169"/>
                </a:cubicBezTo>
                <a:lnTo>
                  <a:pt x="12192" y="14169"/>
                </a:lnTo>
                <a:lnTo>
                  <a:pt x="11966" y="14180"/>
                </a:lnTo>
                <a:cubicBezTo>
                  <a:pt x="11998" y="13783"/>
                  <a:pt x="10959" y="13661"/>
                  <a:pt x="9667" y="13661"/>
                </a:cubicBezTo>
                <a:cubicBezTo>
                  <a:pt x="7586" y="13661"/>
                  <a:pt x="4846" y="13978"/>
                  <a:pt x="4846" y="13978"/>
                </a:cubicBezTo>
                <a:cubicBezTo>
                  <a:pt x="4846" y="13978"/>
                  <a:pt x="322" y="14180"/>
                  <a:pt x="0" y="15276"/>
                </a:cubicBezTo>
                <a:cubicBezTo>
                  <a:pt x="0" y="15276"/>
                  <a:pt x="257" y="15615"/>
                  <a:pt x="1523" y="15615"/>
                </a:cubicBezTo>
                <a:cubicBezTo>
                  <a:pt x="2125" y="15615"/>
                  <a:pt x="2956" y="15538"/>
                  <a:pt x="4096" y="15312"/>
                </a:cubicBezTo>
                <a:cubicBezTo>
                  <a:pt x="6620" y="14823"/>
                  <a:pt x="11299" y="15466"/>
                  <a:pt x="11918" y="14288"/>
                </a:cubicBezTo>
                <a:lnTo>
                  <a:pt x="12192" y="14276"/>
                </a:lnTo>
                <a:cubicBezTo>
                  <a:pt x="12260" y="14272"/>
                  <a:pt x="12327" y="14270"/>
                  <a:pt x="12395" y="14270"/>
                </a:cubicBezTo>
                <a:cubicBezTo>
                  <a:pt x="12529" y="14270"/>
                  <a:pt x="12664" y="14276"/>
                  <a:pt x="12799" y="14276"/>
                </a:cubicBezTo>
                <a:lnTo>
                  <a:pt x="11954" y="14835"/>
                </a:lnTo>
                <a:cubicBezTo>
                  <a:pt x="11893" y="14792"/>
                  <a:pt x="11816" y="14771"/>
                  <a:pt x="11722" y="14771"/>
                </a:cubicBezTo>
                <a:cubicBezTo>
                  <a:pt x="10766" y="14771"/>
                  <a:pt x="8163" y="16916"/>
                  <a:pt x="5441" y="18705"/>
                </a:cubicBezTo>
                <a:cubicBezTo>
                  <a:pt x="2274" y="20788"/>
                  <a:pt x="2334" y="21622"/>
                  <a:pt x="2334" y="21622"/>
                </a:cubicBezTo>
                <a:cubicBezTo>
                  <a:pt x="2334" y="21622"/>
                  <a:pt x="2340" y="21623"/>
                  <a:pt x="2356" y="21623"/>
                </a:cubicBezTo>
                <a:cubicBezTo>
                  <a:pt x="2506" y="21623"/>
                  <a:pt x="3501" y="21478"/>
                  <a:pt x="7977" y="18443"/>
                </a:cubicBezTo>
                <a:cubicBezTo>
                  <a:pt x="12930" y="15073"/>
                  <a:pt x="12037" y="14954"/>
                  <a:pt x="12037" y="14954"/>
                </a:cubicBezTo>
                <a:cubicBezTo>
                  <a:pt x="12037" y="14942"/>
                  <a:pt x="12025" y="14942"/>
                  <a:pt x="12025" y="14931"/>
                </a:cubicBezTo>
                <a:lnTo>
                  <a:pt x="12752" y="14442"/>
                </a:lnTo>
                <a:cubicBezTo>
                  <a:pt x="12764" y="14442"/>
                  <a:pt x="12776" y="14419"/>
                  <a:pt x="12799" y="14419"/>
                </a:cubicBezTo>
                <a:cubicBezTo>
                  <a:pt x="12895" y="14383"/>
                  <a:pt x="13395" y="14204"/>
                  <a:pt x="14169" y="13942"/>
                </a:cubicBezTo>
                <a:lnTo>
                  <a:pt x="14169" y="13942"/>
                </a:lnTo>
                <a:lnTo>
                  <a:pt x="14073" y="14038"/>
                </a:lnTo>
                <a:cubicBezTo>
                  <a:pt x="13990" y="14121"/>
                  <a:pt x="13895" y="14228"/>
                  <a:pt x="13776" y="14335"/>
                </a:cubicBezTo>
                <a:cubicBezTo>
                  <a:pt x="13725" y="14301"/>
                  <a:pt x="13667" y="14284"/>
                  <a:pt x="13603" y="14284"/>
                </a:cubicBezTo>
                <a:cubicBezTo>
                  <a:pt x="12750" y="14284"/>
                  <a:pt x="10696" y="17148"/>
                  <a:pt x="8406" y="19693"/>
                </a:cubicBezTo>
                <a:cubicBezTo>
                  <a:pt x="5846" y="22574"/>
                  <a:pt x="6120" y="23372"/>
                  <a:pt x="6120" y="23372"/>
                </a:cubicBezTo>
                <a:cubicBezTo>
                  <a:pt x="6120" y="23372"/>
                  <a:pt x="6834" y="23372"/>
                  <a:pt x="10775" y="18860"/>
                </a:cubicBezTo>
                <a:cubicBezTo>
                  <a:pt x="14050" y="15121"/>
                  <a:pt x="13990" y="14561"/>
                  <a:pt x="13871" y="14466"/>
                </a:cubicBezTo>
                <a:cubicBezTo>
                  <a:pt x="13978" y="14359"/>
                  <a:pt x="14061" y="14276"/>
                  <a:pt x="14133" y="14180"/>
                </a:cubicBezTo>
                <a:cubicBezTo>
                  <a:pt x="14240" y="14085"/>
                  <a:pt x="14323" y="13990"/>
                  <a:pt x="14383" y="13918"/>
                </a:cubicBezTo>
                <a:cubicBezTo>
                  <a:pt x="14490" y="13883"/>
                  <a:pt x="14597" y="13847"/>
                  <a:pt x="14716" y="13811"/>
                </a:cubicBezTo>
                <a:lnTo>
                  <a:pt x="14728" y="13811"/>
                </a:lnTo>
                <a:lnTo>
                  <a:pt x="14728" y="13799"/>
                </a:lnTo>
                <a:cubicBezTo>
                  <a:pt x="15050" y="13692"/>
                  <a:pt x="15407" y="13573"/>
                  <a:pt x="15776" y="13454"/>
                </a:cubicBezTo>
                <a:lnTo>
                  <a:pt x="15776" y="13454"/>
                </a:lnTo>
                <a:cubicBezTo>
                  <a:pt x="15716" y="13526"/>
                  <a:pt x="15645" y="13645"/>
                  <a:pt x="15526" y="13788"/>
                </a:cubicBezTo>
                <a:cubicBezTo>
                  <a:pt x="15466" y="13859"/>
                  <a:pt x="15407" y="13942"/>
                  <a:pt x="15323" y="14049"/>
                </a:cubicBezTo>
                <a:cubicBezTo>
                  <a:pt x="15285" y="14031"/>
                  <a:pt x="15243" y="14022"/>
                  <a:pt x="15200" y="14022"/>
                </a:cubicBezTo>
                <a:cubicBezTo>
                  <a:pt x="14379" y="14022"/>
                  <a:pt x="12757" y="17241"/>
                  <a:pt x="10835" y="20169"/>
                </a:cubicBezTo>
                <a:cubicBezTo>
                  <a:pt x="8799" y="23372"/>
                  <a:pt x="9180" y="24110"/>
                  <a:pt x="9180" y="24110"/>
                </a:cubicBezTo>
                <a:cubicBezTo>
                  <a:pt x="9180" y="24110"/>
                  <a:pt x="9882" y="23991"/>
                  <a:pt x="13097" y="18943"/>
                </a:cubicBezTo>
                <a:cubicBezTo>
                  <a:pt x="16035" y="14318"/>
                  <a:pt x="15552" y="14119"/>
                  <a:pt x="15447" y="14119"/>
                </a:cubicBezTo>
                <a:cubicBezTo>
                  <a:pt x="15437" y="14119"/>
                  <a:pt x="15431" y="14121"/>
                  <a:pt x="15431" y="14121"/>
                </a:cubicBezTo>
                <a:lnTo>
                  <a:pt x="15419" y="14121"/>
                </a:lnTo>
                <a:cubicBezTo>
                  <a:pt x="15490" y="14026"/>
                  <a:pt x="15550" y="13930"/>
                  <a:pt x="15597" y="13859"/>
                </a:cubicBezTo>
                <a:cubicBezTo>
                  <a:pt x="15728" y="13668"/>
                  <a:pt x="15824" y="13526"/>
                  <a:pt x="15883" y="13454"/>
                </a:cubicBezTo>
                <a:cubicBezTo>
                  <a:pt x="16324" y="13311"/>
                  <a:pt x="16812" y="13156"/>
                  <a:pt x="17348" y="12990"/>
                </a:cubicBezTo>
                <a:lnTo>
                  <a:pt x="17348" y="12990"/>
                </a:lnTo>
                <a:cubicBezTo>
                  <a:pt x="17312" y="13073"/>
                  <a:pt x="17264" y="13156"/>
                  <a:pt x="17205" y="13264"/>
                </a:cubicBezTo>
                <a:cubicBezTo>
                  <a:pt x="17157" y="13347"/>
                  <a:pt x="17098" y="13454"/>
                  <a:pt x="17038" y="13561"/>
                </a:cubicBezTo>
                <a:cubicBezTo>
                  <a:pt x="17014" y="13555"/>
                  <a:pt x="16990" y="13552"/>
                  <a:pt x="16966" y="13552"/>
                </a:cubicBezTo>
                <a:cubicBezTo>
                  <a:pt x="16143" y="13552"/>
                  <a:pt x="14895" y="17001"/>
                  <a:pt x="13299" y="20157"/>
                </a:cubicBezTo>
                <a:cubicBezTo>
                  <a:pt x="11609" y="23551"/>
                  <a:pt x="12073" y="24229"/>
                  <a:pt x="12073" y="24229"/>
                </a:cubicBezTo>
                <a:cubicBezTo>
                  <a:pt x="12073" y="24229"/>
                  <a:pt x="12752" y="24039"/>
                  <a:pt x="15359" y="18645"/>
                </a:cubicBezTo>
                <a:cubicBezTo>
                  <a:pt x="17740" y="13728"/>
                  <a:pt x="17252" y="13585"/>
                  <a:pt x="17145" y="13585"/>
                </a:cubicBezTo>
                <a:cubicBezTo>
                  <a:pt x="17205" y="13490"/>
                  <a:pt x="17252" y="13395"/>
                  <a:pt x="17288" y="13311"/>
                </a:cubicBezTo>
                <a:cubicBezTo>
                  <a:pt x="17383" y="13145"/>
                  <a:pt x="17443" y="13026"/>
                  <a:pt x="17490" y="12930"/>
                </a:cubicBezTo>
                <a:lnTo>
                  <a:pt x="17752" y="12847"/>
                </a:lnTo>
                <a:lnTo>
                  <a:pt x="17764" y="12859"/>
                </a:lnTo>
                <a:lnTo>
                  <a:pt x="17788" y="12835"/>
                </a:lnTo>
                <a:cubicBezTo>
                  <a:pt x="18336" y="12656"/>
                  <a:pt x="18895" y="12478"/>
                  <a:pt x="19514" y="12299"/>
                </a:cubicBezTo>
                <a:lnTo>
                  <a:pt x="19514" y="12275"/>
                </a:lnTo>
                <a:cubicBezTo>
                  <a:pt x="19895" y="12156"/>
                  <a:pt x="20288" y="12037"/>
                  <a:pt x="20705" y="11906"/>
                </a:cubicBezTo>
                <a:lnTo>
                  <a:pt x="20705" y="11906"/>
                </a:lnTo>
                <a:cubicBezTo>
                  <a:pt x="20657" y="11966"/>
                  <a:pt x="20598" y="12061"/>
                  <a:pt x="20538" y="12144"/>
                </a:cubicBezTo>
                <a:cubicBezTo>
                  <a:pt x="20467" y="12264"/>
                  <a:pt x="20360" y="12418"/>
                  <a:pt x="20253" y="12573"/>
                </a:cubicBezTo>
                <a:cubicBezTo>
                  <a:pt x="20212" y="12553"/>
                  <a:pt x="20169" y="12543"/>
                  <a:pt x="20123" y="12543"/>
                </a:cubicBezTo>
                <a:cubicBezTo>
                  <a:pt x="19301" y="12543"/>
                  <a:pt x="17783" y="15833"/>
                  <a:pt x="15955" y="18824"/>
                </a:cubicBezTo>
                <a:cubicBezTo>
                  <a:pt x="13978" y="22074"/>
                  <a:pt x="14395" y="22789"/>
                  <a:pt x="14395" y="22789"/>
                </a:cubicBezTo>
                <a:cubicBezTo>
                  <a:pt x="14395" y="22789"/>
                  <a:pt x="15085" y="22658"/>
                  <a:pt x="18121" y="17490"/>
                </a:cubicBezTo>
                <a:cubicBezTo>
                  <a:pt x="20729" y="13085"/>
                  <a:pt x="20479" y="12633"/>
                  <a:pt x="20348" y="12609"/>
                </a:cubicBezTo>
                <a:cubicBezTo>
                  <a:pt x="20443" y="12454"/>
                  <a:pt x="20538" y="12311"/>
                  <a:pt x="20610" y="12204"/>
                </a:cubicBezTo>
                <a:cubicBezTo>
                  <a:pt x="20705" y="12073"/>
                  <a:pt x="20777" y="11954"/>
                  <a:pt x="20824" y="11883"/>
                </a:cubicBezTo>
                <a:cubicBezTo>
                  <a:pt x="21205" y="11763"/>
                  <a:pt x="21610" y="11644"/>
                  <a:pt x="22027" y="11502"/>
                </a:cubicBezTo>
                <a:lnTo>
                  <a:pt x="22027" y="11502"/>
                </a:lnTo>
                <a:cubicBezTo>
                  <a:pt x="21991" y="11585"/>
                  <a:pt x="21931" y="11728"/>
                  <a:pt x="21860" y="11918"/>
                </a:cubicBezTo>
                <a:cubicBezTo>
                  <a:pt x="21800" y="12085"/>
                  <a:pt x="21729" y="12275"/>
                  <a:pt x="21634" y="12490"/>
                </a:cubicBezTo>
                <a:lnTo>
                  <a:pt x="21634" y="12502"/>
                </a:lnTo>
                <a:cubicBezTo>
                  <a:pt x="21612" y="12496"/>
                  <a:pt x="21590" y="12493"/>
                  <a:pt x="21568" y="12493"/>
                </a:cubicBezTo>
                <a:cubicBezTo>
                  <a:pt x="20783" y="12493"/>
                  <a:pt x="20032" y="15985"/>
                  <a:pt x="18931" y="19241"/>
                </a:cubicBezTo>
                <a:cubicBezTo>
                  <a:pt x="17752" y="22681"/>
                  <a:pt x="18288" y="23277"/>
                  <a:pt x="18288" y="23277"/>
                </a:cubicBezTo>
                <a:cubicBezTo>
                  <a:pt x="18288" y="23277"/>
                  <a:pt x="18919" y="23015"/>
                  <a:pt x="20681" y="17550"/>
                </a:cubicBezTo>
                <a:cubicBezTo>
                  <a:pt x="22146" y="13073"/>
                  <a:pt x="21896" y="12561"/>
                  <a:pt x="21753" y="12514"/>
                </a:cubicBezTo>
                <a:cubicBezTo>
                  <a:pt x="21848" y="12299"/>
                  <a:pt x="21908" y="12121"/>
                  <a:pt x="21967" y="11954"/>
                </a:cubicBezTo>
                <a:cubicBezTo>
                  <a:pt x="22086" y="11644"/>
                  <a:pt x="22146" y="11466"/>
                  <a:pt x="22158" y="11466"/>
                </a:cubicBezTo>
                <a:cubicBezTo>
                  <a:pt x="22467" y="11371"/>
                  <a:pt x="22789" y="11263"/>
                  <a:pt x="23110" y="11180"/>
                </a:cubicBezTo>
                <a:lnTo>
                  <a:pt x="23110" y="11180"/>
                </a:lnTo>
                <a:cubicBezTo>
                  <a:pt x="23098" y="11251"/>
                  <a:pt x="23051" y="11418"/>
                  <a:pt x="23003" y="11644"/>
                </a:cubicBezTo>
                <a:cubicBezTo>
                  <a:pt x="22979" y="11740"/>
                  <a:pt x="22967" y="11859"/>
                  <a:pt x="22920" y="12013"/>
                </a:cubicBezTo>
                <a:cubicBezTo>
                  <a:pt x="22905" y="12011"/>
                  <a:pt x="22890" y="12010"/>
                  <a:pt x="22875" y="12010"/>
                </a:cubicBezTo>
                <a:cubicBezTo>
                  <a:pt x="22044" y="12010"/>
                  <a:pt x="21862" y="15623"/>
                  <a:pt x="21277" y="19098"/>
                </a:cubicBezTo>
                <a:cubicBezTo>
                  <a:pt x="20669" y="22681"/>
                  <a:pt x="21300" y="23170"/>
                  <a:pt x="21300" y="23170"/>
                </a:cubicBezTo>
                <a:cubicBezTo>
                  <a:pt x="21300" y="23170"/>
                  <a:pt x="21872" y="22801"/>
                  <a:pt x="22753" y="17133"/>
                </a:cubicBezTo>
                <a:cubicBezTo>
                  <a:pt x="23479" y="12502"/>
                  <a:pt x="23158" y="12013"/>
                  <a:pt x="23027" y="11990"/>
                </a:cubicBezTo>
                <a:cubicBezTo>
                  <a:pt x="23051" y="11871"/>
                  <a:pt x="23063" y="11752"/>
                  <a:pt x="23098" y="11656"/>
                </a:cubicBezTo>
                <a:cubicBezTo>
                  <a:pt x="23158" y="11335"/>
                  <a:pt x="23205" y="11156"/>
                  <a:pt x="23205" y="11144"/>
                </a:cubicBezTo>
                <a:cubicBezTo>
                  <a:pt x="24158" y="10859"/>
                  <a:pt x="25122" y="10561"/>
                  <a:pt x="26087" y="10287"/>
                </a:cubicBezTo>
                <a:lnTo>
                  <a:pt x="26087" y="10287"/>
                </a:lnTo>
                <a:cubicBezTo>
                  <a:pt x="26063" y="10359"/>
                  <a:pt x="26003" y="10501"/>
                  <a:pt x="25920" y="10680"/>
                </a:cubicBezTo>
                <a:cubicBezTo>
                  <a:pt x="25896" y="10775"/>
                  <a:pt x="25849" y="10882"/>
                  <a:pt x="25801" y="10978"/>
                </a:cubicBezTo>
                <a:cubicBezTo>
                  <a:pt x="25793" y="10977"/>
                  <a:pt x="25785" y="10977"/>
                  <a:pt x="25777" y="10977"/>
                </a:cubicBezTo>
                <a:cubicBezTo>
                  <a:pt x="24988" y="10977"/>
                  <a:pt x="24242" y="14464"/>
                  <a:pt x="23122" y="17740"/>
                </a:cubicBezTo>
                <a:cubicBezTo>
                  <a:pt x="21955" y="21181"/>
                  <a:pt x="22491" y="21777"/>
                  <a:pt x="22491" y="21777"/>
                </a:cubicBezTo>
                <a:cubicBezTo>
                  <a:pt x="22491" y="21777"/>
                  <a:pt x="23110" y="21503"/>
                  <a:pt x="24884" y="16038"/>
                </a:cubicBezTo>
                <a:cubicBezTo>
                  <a:pt x="26436" y="11278"/>
                  <a:pt x="26050" y="11013"/>
                  <a:pt x="25930" y="11013"/>
                </a:cubicBezTo>
                <a:cubicBezTo>
                  <a:pt x="25926" y="11013"/>
                  <a:pt x="25923" y="11013"/>
                  <a:pt x="25920" y="11013"/>
                </a:cubicBezTo>
                <a:cubicBezTo>
                  <a:pt x="25968" y="10906"/>
                  <a:pt x="26003" y="10823"/>
                  <a:pt x="26027" y="10728"/>
                </a:cubicBezTo>
                <a:cubicBezTo>
                  <a:pt x="26146" y="10418"/>
                  <a:pt x="26206" y="10239"/>
                  <a:pt x="26206" y="10239"/>
                </a:cubicBezTo>
                <a:lnTo>
                  <a:pt x="26194" y="10239"/>
                </a:lnTo>
                <a:cubicBezTo>
                  <a:pt x="26753" y="10073"/>
                  <a:pt x="27337" y="9894"/>
                  <a:pt x="27908" y="9727"/>
                </a:cubicBezTo>
                <a:lnTo>
                  <a:pt x="27908" y="9727"/>
                </a:lnTo>
                <a:cubicBezTo>
                  <a:pt x="27885" y="9811"/>
                  <a:pt x="27861" y="9906"/>
                  <a:pt x="27849" y="10025"/>
                </a:cubicBezTo>
                <a:cubicBezTo>
                  <a:pt x="27825" y="10120"/>
                  <a:pt x="27801" y="10228"/>
                  <a:pt x="27789" y="10347"/>
                </a:cubicBezTo>
                <a:cubicBezTo>
                  <a:pt x="26968" y="10370"/>
                  <a:pt x="26837" y="14002"/>
                  <a:pt x="26277" y="17455"/>
                </a:cubicBezTo>
                <a:cubicBezTo>
                  <a:pt x="25706" y="21038"/>
                  <a:pt x="26337" y="21538"/>
                  <a:pt x="26337" y="21538"/>
                </a:cubicBezTo>
                <a:cubicBezTo>
                  <a:pt x="26337" y="21538"/>
                  <a:pt x="26908" y="21157"/>
                  <a:pt x="27742" y="15478"/>
                </a:cubicBezTo>
                <a:cubicBezTo>
                  <a:pt x="28453" y="10728"/>
                  <a:pt x="28092" y="10363"/>
                  <a:pt x="27963" y="10363"/>
                </a:cubicBezTo>
                <a:cubicBezTo>
                  <a:pt x="27950" y="10363"/>
                  <a:pt x="27939" y="10367"/>
                  <a:pt x="27932" y="10370"/>
                </a:cubicBezTo>
                <a:cubicBezTo>
                  <a:pt x="27944" y="10275"/>
                  <a:pt x="27980" y="10168"/>
                  <a:pt x="27992" y="10073"/>
                </a:cubicBezTo>
                <a:cubicBezTo>
                  <a:pt x="28027" y="9930"/>
                  <a:pt x="28051" y="9811"/>
                  <a:pt x="28063" y="9716"/>
                </a:cubicBezTo>
                <a:lnTo>
                  <a:pt x="29635" y="9275"/>
                </a:lnTo>
                <a:lnTo>
                  <a:pt x="29551" y="9037"/>
                </a:lnTo>
                <a:cubicBezTo>
                  <a:pt x="29218" y="9132"/>
                  <a:pt x="28873" y="9227"/>
                  <a:pt x="28516" y="9335"/>
                </a:cubicBezTo>
                <a:cubicBezTo>
                  <a:pt x="28468" y="9287"/>
                  <a:pt x="28337" y="9168"/>
                  <a:pt x="28158" y="8977"/>
                </a:cubicBezTo>
                <a:cubicBezTo>
                  <a:pt x="28099" y="8918"/>
                  <a:pt x="28004" y="8835"/>
                  <a:pt x="27932" y="8751"/>
                </a:cubicBezTo>
                <a:cubicBezTo>
                  <a:pt x="28039" y="8739"/>
                  <a:pt x="28492" y="8465"/>
                  <a:pt x="24789" y="4417"/>
                </a:cubicBezTo>
                <a:cubicBezTo>
                  <a:pt x="20765" y="0"/>
                  <a:pt x="20038" y="0"/>
                  <a:pt x="20038" y="0"/>
                </a:cubicBezTo>
                <a:close/>
              </a:path>
            </a:pathLst>
          </a:custGeom>
          <a:solidFill>
            <a:srgbClr val="8FC7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3" name="Google Shape;543;p8"/>
          <p:cNvGrpSpPr/>
          <p:nvPr/>
        </p:nvGrpSpPr>
        <p:grpSpPr>
          <a:xfrm rot="-5481901">
            <a:off x="4354442" y="-305677"/>
            <a:ext cx="1377522" cy="1087986"/>
            <a:chOff x="4513350" y="1013350"/>
            <a:chExt cx="788825" cy="623025"/>
          </a:xfrm>
        </p:grpSpPr>
        <p:sp>
          <p:nvSpPr>
            <p:cNvPr id="544" name="Google Shape;544;p8"/>
            <p:cNvSpPr/>
            <p:nvPr/>
          </p:nvSpPr>
          <p:spPr>
            <a:xfrm>
              <a:off x="4592525" y="1216500"/>
              <a:ext cx="222075" cy="37900"/>
            </a:xfrm>
            <a:custGeom>
              <a:avLst/>
              <a:gdLst/>
              <a:ahLst/>
              <a:cxnLst/>
              <a:rect l="l" t="t" r="r" b="b"/>
              <a:pathLst>
                <a:path w="8883" h="1516" extrusionOk="0">
                  <a:moveTo>
                    <a:pt x="5216" y="0"/>
                  </a:moveTo>
                  <a:cubicBezTo>
                    <a:pt x="2184" y="0"/>
                    <a:pt x="1" y="1209"/>
                    <a:pt x="1" y="1209"/>
                  </a:cubicBezTo>
                  <a:cubicBezTo>
                    <a:pt x="708" y="1431"/>
                    <a:pt x="1576" y="1516"/>
                    <a:pt x="2489" y="1516"/>
                  </a:cubicBezTo>
                  <a:cubicBezTo>
                    <a:pt x="5448" y="1516"/>
                    <a:pt x="8883" y="626"/>
                    <a:pt x="8883" y="626"/>
                  </a:cubicBezTo>
                  <a:cubicBezTo>
                    <a:pt x="7589" y="167"/>
                    <a:pt x="6344" y="0"/>
                    <a:pt x="5216" y="0"/>
                  </a:cubicBezTo>
                  <a:close/>
                </a:path>
              </a:pathLst>
            </a:custGeom>
            <a:solidFill>
              <a:srgbClr val="67B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8"/>
            <p:cNvSpPr/>
            <p:nvPr/>
          </p:nvSpPr>
          <p:spPr>
            <a:xfrm>
              <a:off x="4702350" y="1273800"/>
              <a:ext cx="169700" cy="126825"/>
            </a:xfrm>
            <a:custGeom>
              <a:avLst/>
              <a:gdLst/>
              <a:ahLst/>
              <a:cxnLst/>
              <a:rect l="l" t="t" r="r" b="b"/>
              <a:pathLst>
                <a:path w="6788" h="5073" extrusionOk="0">
                  <a:moveTo>
                    <a:pt x="6788" y="0"/>
                  </a:moveTo>
                  <a:lnTo>
                    <a:pt x="6788" y="0"/>
                  </a:lnTo>
                  <a:cubicBezTo>
                    <a:pt x="1501" y="2417"/>
                    <a:pt x="1" y="5072"/>
                    <a:pt x="1" y="5072"/>
                  </a:cubicBezTo>
                  <a:cubicBezTo>
                    <a:pt x="3835" y="4894"/>
                    <a:pt x="6787" y="1"/>
                    <a:pt x="6788" y="0"/>
                  </a:cubicBezTo>
                  <a:close/>
                </a:path>
              </a:pathLst>
            </a:custGeom>
            <a:solidFill>
              <a:srgbClr val="67B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8"/>
            <p:cNvSpPr/>
            <p:nvPr/>
          </p:nvSpPr>
          <p:spPr>
            <a:xfrm>
              <a:off x="4729450" y="1319350"/>
              <a:ext cx="215825" cy="139925"/>
            </a:xfrm>
            <a:custGeom>
              <a:avLst/>
              <a:gdLst/>
              <a:ahLst/>
              <a:cxnLst/>
              <a:rect l="l" t="t" r="r" b="b"/>
              <a:pathLst>
                <a:path w="8633" h="5597" extrusionOk="0">
                  <a:moveTo>
                    <a:pt x="8632" y="0"/>
                  </a:moveTo>
                  <a:cubicBezTo>
                    <a:pt x="8632" y="0"/>
                    <a:pt x="8632" y="0"/>
                    <a:pt x="8632" y="0"/>
                  </a:cubicBezTo>
                  <a:lnTo>
                    <a:pt x="8632" y="0"/>
                  </a:lnTo>
                  <a:cubicBezTo>
                    <a:pt x="8632" y="0"/>
                    <a:pt x="8632" y="0"/>
                    <a:pt x="8632" y="0"/>
                  </a:cubicBezTo>
                  <a:close/>
                  <a:moveTo>
                    <a:pt x="8632" y="0"/>
                  </a:moveTo>
                  <a:cubicBezTo>
                    <a:pt x="8608" y="10"/>
                    <a:pt x="1568" y="1986"/>
                    <a:pt x="0" y="5596"/>
                  </a:cubicBezTo>
                  <a:cubicBezTo>
                    <a:pt x="0" y="5596"/>
                    <a:pt x="4132" y="3715"/>
                    <a:pt x="8632" y="0"/>
                  </a:cubicBezTo>
                  <a:close/>
                </a:path>
              </a:pathLst>
            </a:custGeom>
            <a:solidFill>
              <a:srgbClr val="67B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8"/>
            <p:cNvSpPr/>
            <p:nvPr/>
          </p:nvSpPr>
          <p:spPr>
            <a:xfrm>
              <a:off x="4792550" y="1343150"/>
              <a:ext cx="211075" cy="194100"/>
            </a:xfrm>
            <a:custGeom>
              <a:avLst/>
              <a:gdLst/>
              <a:ahLst/>
              <a:cxnLst/>
              <a:rect l="l" t="t" r="r" b="b"/>
              <a:pathLst>
                <a:path w="8443" h="7764" extrusionOk="0">
                  <a:moveTo>
                    <a:pt x="8442" y="1"/>
                  </a:moveTo>
                  <a:lnTo>
                    <a:pt x="8442" y="1"/>
                  </a:lnTo>
                  <a:cubicBezTo>
                    <a:pt x="3346" y="1167"/>
                    <a:pt x="1" y="7763"/>
                    <a:pt x="1" y="7763"/>
                  </a:cubicBezTo>
                  <a:cubicBezTo>
                    <a:pt x="3799" y="6454"/>
                    <a:pt x="8442" y="1"/>
                    <a:pt x="8442" y="1"/>
                  </a:cubicBezTo>
                  <a:close/>
                </a:path>
              </a:pathLst>
            </a:custGeom>
            <a:solidFill>
              <a:srgbClr val="67B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8"/>
            <p:cNvSpPr/>
            <p:nvPr/>
          </p:nvSpPr>
          <p:spPr>
            <a:xfrm>
              <a:off x="4513350" y="1013350"/>
              <a:ext cx="788825" cy="623025"/>
            </a:xfrm>
            <a:custGeom>
              <a:avLst/>
              <a:gdLst/>
              <a:ahLst/>
              <a:cxnLst/>
              <a:rect l="l" t="t" r="r" b="b"/>
              <a:pathLst>
                <a:path w="31553" h="24921" extrusionOk="0">
                  <a:moveTo>
                    <a:pt x="7406" y="0"/>
                  </a:moveTo>
                  <a:cubicBezTo>
                    <a:pt x="6763" y="4584"/>
                    <a:pt x="10871" y="7680"/>
                    <a:pt x="11633" y="8204"/>
                  </a:cubicBezTo>
                  <a:cubicBezTo>
                    <a:pt x="11454" y="8144"/>
                    <a:pt x="11276" y="8073"/>
                    <a:pt x="11109" y="8013"/>
                  </a:cubicBezTo>
                  <a:cubicBezTo>
                    <a:pt x="10978" y="7966"/>
                    <a:pt x="10847" y="7918"/>
                    <a:pt x="10716" y="7894"/>
                  </a:cubicBezTo>
                  <a:lnTo>
                    <a:pt x="10573" y="7811"/>
                  </a:lnTo>
                  <a:cubicBezTo>
                    <a:pt x="7109" y="4954"/>
                    <a:pt x="1" y="953"/>
                    <a:pt x="0" y="953"/>
                  </a:cubicBezTo>
                  <a:lnTo>
                    <a:pt x="0" y="953"/>
                  </a:lnTo>
                  <a:cubicBezTo>
                    <a:pt x="1810" y="5537"/>
                    <a:pt x="6728" y="7085"/>
                    <a:pt x="9323" y="7692"/>
                  </a:cubicBezTo>
                  <a:lnTo>
                    <a:pt x="9311" y="7728"/>
                  </a:lnTo>
                  <a:cubicBezTo>
                    <a:pt x="9311" y="7728"/>
                    <a:pt x="9716" y="7859"/>
                    <a:pt x="10430" y="8085"/>
                  </a:cubicBezTo>
                  <a:cubicBezTo>
                    <a:pt x="10609" y="8144"/>
                    <a:pt x="10799" y="8204"/>
                    <a:pt x="11026" y="8275"/>
                  </a:cubicBezTo>
                  <a:cubicBezTo>
                    <a:pt x="11228" y="8371"/>
                    <a:pt x="11454" y="8442"/>
                    <a:pt x="11692" y="8549"/>
                  </a:cubicBezTo>
                  <a:cubicBezTo>
                    <a:pt x="11931" y="8633"/>
                    <a:pt x="12181" y="8740"/>
                    <a:pt x="12454" y="8847"/>
                  </a:cubicBezTo>
                  <a:cubicBezTo>
                    <a:pt x="12585" y="8906"/>
                    <a:pt x="12740" y="8966"/>
                    <a:pt x="12871" y="9037"/>
                  </a:cubicBezTo>
                  <a:cubicBezTo>
                    <a:pt x="8454" y="9716"/>
                    <a:pt x="6013" y="12907"/>
                    <a:pt x="6013" y="12907"/>
                  </a:cubicBezTo>
                  <a:cubicBezTo>
                    <a:pt x="10359" y="11954"/>
                    <a:pt x="12573" y="9680"/>
                    <a:pt x="13050" y="9121"/>
                  </a:cubicBezTo>
                  <a:cubicBezTo>
                    <a:pt x="13121" y="9156"/>
                    <a:pt x="13193" y="9204"/>
                    <a:pt x="13288" y="9228"/>
                  </a:cubicBezTo>
                  <a:cubicBezTo>
                    <a:pt x="13431" y="9299"/>
                    <a:pt x="13586" y="9359"/>
                    <a:pt x="13728" y="9442"/>
                  </a:cubicBezTo>
                  <a:cubicBezTo>
                    <a:pt x="13883" y="9514"/>
                    <a:pt x="14050" y="9573"/>
                    <a:pt x="14193" y="9656"/>
                  </a:cubicBezTo>
                  <a:cubicBezTo>
                    <a:pt x="14490" y="9823"/>
                    <a:pt x="14800" y="9990"/>
                    <a:pt x="15133" y="10168"/>
                  </a:cubicBezTo>
                  <a:cubicBezTo>
                    <a:pt x="15300" y="10252"/>
                    <a:pt x="15455" y="10335"/>
                    <a:pt x="15621" y="10430"/>
                  </a:cubicBezTo>
                  <a:cubicBezTo>
                    <a:pt x="15788" y="10537"/>
                    <a:pt x="15955" y="10633"/>
                    <a:pt x="16110" y="10728"/>
                  </a:cubicBezTo>
                  <a:cubicBezTo>
                    <a:pt x="16276" y="10835"/>
                    <a:pt x="16443" y="10942"/>
                    <a:pt x="16598" y="11026"/>
                  </a:cubicBezTo>
                  <a:cubicBezTo>
                    <a:pt x="16764" y="11133"/>
                    <a:pt x="16943" y="11228"/>
                    <a:pt x="17110" y="11347"/>
                  </a:cubicBezTo>
                  <a:cubicBezTo>
                    <a:pt x="17443" y="11561"/>
                    <a:pt x="17777" y="11788"/>
                    <a:pt x="18110" y="12026"/>
                  </a:cubicBezTo>
                  <a:cubicBezTo>
                    <a:pt x="18193" y="12085"/>
                    <a:pt x="18277" y="12145"/>
                    <a:pt x="18360" y="12204"/>
                  </a:cubicBezTo>
                  <a:lnTo>
                    <a:pt x="18610" y="12395"/>
                  </a:lnTo>
                  <a:cubicBezTo>
                    <a:pt x="18777" y="12514"/>
                    <a:pt x="18943" y="12657"/>
                    <a:pt x="19122" y="12776"/>
                  </a:cubicBezTo>
                  <a:cubicBezTo>
                    <a:pt x="19289" y="12895"/>
                    <a:pt x="19467" y="13026"/>
                    <a:pt x="19622" y="13145"/>
                  </a:cubicBezTo>
                  <a:cubicBezTo>
                    <a:pt x="19789" y="13264"/>
                    <a:pt x="19955" y="13407"/>
                    <a:pt x="20122" y="13550"/>
                  </a:cubicBezTo>
                  <a:lnTo>
                    <a:pt x="21098" y="14347"/>
                  </a:lnTo>
                  <a:cubicBezTo>
                    <a:pt x="21134" y="14383"/>
                    <a:pt x="21158" y="14395"/>
                    <a:pt x="21170" y="14419"/>
                  </a:cubicBezTo>
                  <a:cubicBezTo>
                    <a:pt x="16229" y="16788"/>
                    <a:pt x="12716" y="22896"/>
                    <a:pt x="12716" y="22896"/>
                  </a:cubicBezTo>
                  <a:cubicBezTo>
                    <a:pt x="16550" y="21110"/>
                    <a:pt x="20455" y="15729"/>
                    <a:pt x="21313" y="14526"/>
                  </a:cubicBezTo>
                  <a:cubicBezTo>
                    <a:pt x="21872" y="15038"/>
                    <a:pt x="22456" y="15538"/>
                    <a:pt x="22991" y="16062"/>
                  </a:cubicBezTo>
                  <a:cubicBezTo>
                    <a:pt x="23361" y="16407"/>
                    <a:pt x="23706" y="16764"/>
                    <a:pt x="24063" y="17098"/>
                  </a:cubicBezTo>
                  <a:cubicBezTo>
                    <a:pt x="23063" y="18027"/>
                    <a:pt x="18336" y="22503"/>
                    <a:pt x="18812" y="24920"/>
                  </a:cubicBezTo>
                  <a:cubicBezTo>
                    <a:pt x="18812" y="24920"/>
                    <a:pt x="21682" y="22218"/>
                    <a:pt x="24123" y="17181"/>
                  </a:cubicBezTo>
                  <a:cubicBezTo>
                    <a:pt x="24325" y="17384"/>
                    <a:pt x="24539" y="17598"/>
                    <a:pt x="24730" y="17800"/>
                  </a:cubicBezTo>
                  <a:cubicBezTo>
                    <a:pt x="25016" y="18086"/>
                    <a:pt x="25266" y="18384"/>
                    <a:pt x="25539" y="18669"/>
                  </a:cubicBezTo>
                  <a:cubicBezTo>
                    <a:pt x="25670" y="18800"/>
                    <a:pt x="25801" y="18943"/>
                    <a:pt x="25920" y="19086"/>
                  </a:cubicBezTo>
                  <a:cubicBezTo>
                    <a:pt x="26039" y="19217"/>
                    <a:pt x="26170" y="19360"/>
                    <a:pt x="26289" y="19503"/>
                  </a:cubicBezTo>
                  <a:lnTo>
                    <a:pt x="27004" y="20301"/>
                  </a:lnTo>
                  <a:cubicBezTo>
                    <a:pt x="27230" y="20551"/>
                    <a:pt x="27456" y="20824"/>
                    <a:pt x="27659" y="21063"/>
                  </a:cubicBezTo>
                  <a:cubicBezTo>
                    <a:pt x="27873" y="21301"/>
                    <a:pt x="28064" y="21539"/>
                    <a:pt x="28254" y="21765"/>
                  </a:cubicBezTo>
                  <a:cubicBezTo>
                    <a:pt x="28433" y="21979"/>
                    <a:pt x="28611" y="22206"/>
                    <a:pt x="28778" y="22396"/>
                  </a:cubicBezTo>
                  <a:cubicBezTo>
                    <a:pt x="29111" y="22801"/>
                    <a:pt x="29385" y="23146"/>
                    <a:pt x="29623" y="23444"/>
                  </a:cubicBezTo>
                  <a:cubicBezTo>
                    <a:pt x="30088" y="24027"/>
                    <a:pt x="30361" y="24361"/>
                    <a:pt x="30361" y="24361"/>
                  </a:cubicBezTo>
                  <a:lnTo>
                    <a:pt x="31028" y="23825"/>
                  </a:lnTo>
                  <a:cubicBezTo>
                    <a:pt x="31028" y="23825"/>
                    <a:pt x="30754" y="23503"/>
                    <a:pt x="30266" y="22920"/>
                  </a:cubicBezTo>
                  <a:cubicBezTo>
                    <a:pt x="30028" y="22610"/>
                    <a:pt x="29730" y="22265"/>
                    <a:pt x="29385" y="21860"/>
                  </a:cubicBezTo>
                  <a:cubicBezTo>
                    <a:pt x="29230" y="21670"/>
                    <a:pt x="29028" y="21444"/>
                    <a:pt x="28837" y="21217"/>
                  </a:cubicBezTo>
                  <a:cubicBezTo>
                    <a:pt x="28647" y="21003"/>
                    <a:pt x="28433" y="20777"/>
                    <a:pt x="28230" y="20539"/>
                  </a:cubicBezTo>
                  <a:cubicBezTo>
                    <a:pt x="28016" y="20301"/>
                    <a:pt x="27802" y="20051"/>
                    <a:pt x="27563" y="19801"/>
                  </a:cubicBezTo>
                  <a:cubicBezTo>
                    <a:pt x="27325" y="19539"/>
                    <a:pt x="27087" y="19277"/>
                    <a:pt x="26825" y="19003"/>
                  </a:cubicBezTo>
                  <a:cubicBezTo>
                    <a:pt x="26706" y="18872"/>
                    <a:pt x="26575" y="18741"/>
                    <a:pt x="26444" y="18586"/>
                  </a:cubicBezTo>
                  <a:cubicBezTo>
                    <a:pt x="26313" y="18455"/>
                    <a:pt x="26170" y="18324"/>
                    <a:pt x="26039" y="18169"/>
                  </a:cubicBezTo>
                  <a:cubicBezTo>
                    <a:pt x="25778" y="17884"/>
                    <a:pt x="25492" y="17610"/>
                    <a:pt x="25206" y="17324"/>
                  </a:cubicBezTo>
                  <a:cubicBezTo>
                    <a:pt x="24885" y="17014"/>
                    <a:pt x="24539" y="16681"/>
                    <a:pt x="24194" y="16360"/>
                  </a:cubicBezTo>
                  <a:cubicBezTo>
                    <a:pt x="26754" y="14693"/>
                    <a:pt x="31552" y="5621"/>
                    <a:pt x="31552" y="5620"/>
                  </a:cubicBezTo>
                  <a:lnTo>
                    <a:pt x="31552" y="5620"/>
                  </a:lnTo>
                  <a:cubicBezTo>
                    <a:pt x="27778" y="7382"/>
                    <a:pt x="24682" y="14586"/>
                    <a:pt x="24027" y="16193"/>
                  </a:cubicBezTo>
                  <a:cubicBezTo>
                    <a:pt x="23825" y="16002"/>
                    <a:pt x="23611" y="15800"/>
                    <a:pt x="23396" y="15610"/>
                  </a:cubicBezTo>
                  <a:cubicBezTo>
                    <a:pt x="23194" y="15431"/>
                    <a:pt x="22991" y="15252"/>
                    <a:pt x="22801" y="15074"/>
                  </a:cubicBezTo>
                  <a:cubicBezTo>
                    <a:pt x="25801" y="11716"/>
                    <a:pt x="29790" y="4073"/>
                    <a:pt x="29790" y="4072"/>
                  </a:cubicBezTo>
                  <a:lnTo>
                    <a:pt x="29790" y="4072"/>
                  </a:lnTo>
                  <a:cubicBezTo>
                    <a:pt x="24980" y="7871"/>
                    <a:pt x="23099" y="13157"/>
                    <a:pt x="22575" y="14895"/>
                  </a:cubicBezTo>
                  <a:cubicBezTo>
                    <a:pt x="22206" y="14574"/>
                    <a:pt x="21813" y="14252"/>
                    <a:pt x="21444" y="13931"/>
                  </a:cubicBezTo>
                  <a:cubicBezTo>
                    <a:pt x="21289" y="13812"/>
                    <a:pt x="21146" y="13693"/>
                    <a:pt x="20979" y="13574"/>
                  </a:cubicBezTo>
                  <a:cubicBezTo>
                    <a:pt x="24361" y="10371"/>
                    <a:pt x="26337" y="1727"/>
                    <a:pt x="26337" y="1727"/>
                  </a:cubicBezTo>
                  <a:lnTo>
                    <a:pt x="26337" y="1727"/>
                  </a:lnTo>
                  <a:cubicBezTo>
                    <a:pt x="22753" y="4823"/>
                    <a:pt x="21146" y="11657"/>
                    <a:pt x="20777" y="13407"/>
                  </a:cubicBezTo>
                  <a:cubicBezTo>
                    <a:pt x="20658" y="13324"/>
                    <a:pt x="20539" y="13216"/>
                    <a:pt x="20420" y="13121"/>
                  </a:cubicBezTo>
                  <a:cubicBezTo>
                    <a:pt x="20253" y="12990"/>
                    <a:pt x="20086" y="12859"/>
                    <a:pt x="19908" y="12740"/>
                  </a:cubicBezTo>
                  <a:cubicBezTo>
                    <a:pt x="19729" y="12621"/>
                    <a:pt x="19562" y="12490"/>
                    <a:pt x="19384" y="12371"/>
                  </a:cubicBezTo>
                  <a:cubicBezTo>
                    <a:pt x="19372" y="12347"/>
                    <a:pt x="19348" y="12335"/>
                    <a:pt x="19324" y="12323"/>
                  </a:cubicBezTo>
                  <a:cubicBezTo>
                    <a:pt x="22301" y="7347"/>
                    <a:pt x="22098" y="822"/>
                    <a:pt x="22098" y="822"/>
                  </a:cubicBezTo>
                  <a:lnTo>
                    <a:pt x="22098" y="822"/>
                  </a:lnTo>
                  <a:cubicBezTo>
                    <a:pt x="18943" y="4608"/>
                    <a:pt x="19015" y="10478"/>
                    <a:pt x="19110" y="12157"/>
                  </a:cubicBezTo>
                  <a:cubicBezTo>
                    <a:pt x="19027" y="12097"/>
                    <a:pt x="18943" y="12038"/>
                    <a:pt x="18872" y="12002"/>
                  </a:cubicBezTo>
                  <a:lnTo>
                    <a:pt x="18610" y="11811"/>
                  </a:lnTo>
                  <a:cubicBezTo>
                    <a:pt x="18527" y="11752"/>
                    <a:pt x="18431" y="11704"/>
                    <a:pt x="18348" y="11657"/>
                  </a:cubicBezTo>
                  <a:cubicBezTo>
                    <a:pt x="18229" y="11585"/>
                    <a:pt x="18098" y="11490"/>
                    <a:pt x="17979" y="11419"/>
                  </a:cubicBezTo>
                  <a:cubicBezTo>
                    <a:pt x="19301" y="7097"/>
                    <a:pt x="17836" y="762"/>
                    <a:pt x="17836" y="762"/>
                  </a:cubicBezTo>
                  <a:cubicBezTo>
                    <a:pt x="15633" y="5215"/>
                    <a:pt x="17098" y="9752"/>
                    <a:pt x="17681" y="11228"/>
                  </a:cubicBezTo>
                  <a:cubicBezTo>
                    <a:pt x="17562" y="11145"/>
                    <a:pt x="17443" y="11061"/>
                    <a:pt x="17324" y="10990"/>
                  </a:cubicBezTo>
                  <a:cubicBezTo>
                    <a:pt x="17157" y="10871"/>
                    <a:pt x="16979" y="10776"/>
                    <a:pt x="16800" y="10668"/>
                  </a:cubicBezTo>
                  <a:cubicBezTo>
                    <a:pt x="16622" y="10573"/>
                    <a:pt x="16455" y="10478"/>
                    <a:pt x="16288" y="10371"/>
                  </a:cubicBezTo>
                  <a:cubicBezTo>
                    <a:pt x="16133" y="10276"/>
                    <a:pt x="15967" y="10180"/>
                    <a:pt x="15800" y="10097"/>
                  </a:cubicBezTo>
                  <a:lnTo>
                    <a:pt x="15312" y="9823"/>
                  </a:lnTo>
                  <a:cubicBezTo>
                    <a:pt x="15098" y="9716"/>
                    <a:pt x="14907" y="9621"/>
                    <a:pt x="14705" y="9514"/>
                  </a:cubicBezTo>
                  <a:cubicBezTo>
                    <a:pt x="16205" y="5573"/>
                    <a:pt x="14741" y="406"/>
                    <a:pt x="14740" y="405"/>
                  </a:cubicBezTo>
                  <a:lnTo>
                    <a:pt x="14740" y="405"/>
                  </a:lnTo>
                  <a:cubicBezTo>
                    <a:pt x="13371" y="2275"/>
                    <a:pt x="14264" y="7978"/>
                    <a:pt x="14538" y="9418"/>
                  </a:cubicBezTo>
                  <a:cubicBezTo>
                    <a:pt x="14478" y="9394"/>
                    <a:pt x="14407" y="9359"/>
                    <a:pt x="14348" y="9323"/>
                  </a:cubicBezTo>
                  <a:cubicBezTo>
                    <a:pt x="14193" y="9228"/>
                    <a:pt x="14026" y="9168"/>
                    <a:pt x="13883" y="9109"/>
                  </a:cubicBezTo>
                  <a:cubicBezTo>
                    <a:pt x="13728" y="9037"/>
                    <a:pt x="13586" y="8978"/>
                    <a:pt x="13431" y="8918"/>
                  </a:cubicBezTo>
                  <a:cubicBezTo>
                    <a:pt x="13288" y="8859"/>
                    <a:pt x="13133" y="8787"/>
                    <a:pt x="13002" y="8728"/>
                  </a:cubicBezTo>
                  <a:cubicBezTo>
                    <a:pt x="14728" y="5477"/>
                    <a:pt x="11931" y="1120"/>
                    <a:pt x="11931" y="1120"/>
                  </a:cubicBezTo>
                  <a:lnTo>
                    <a:pt x="11931" y="1120"/>
                  </a:lnTo>
                  <a:cubicBezTo>
                    <a:pt x="10930" y="4227"/>
                    <a:pt x="12764" y="8275"/>
                    <a:pt x="12978" y="8704"/>
                  </a:cubicBezTo>
                  <a:cubicBezTo>
                    <a:pt x="12835" y="8644"/>
                    <a:pt x="12716" y="8585"/>
                    <a:pt x="12585" y="8549"/>
                  </a:cubicBezTo>
                  <a:cubicBezTo>
                    <a:pt x="12300" y="8442"/>
                    <a:pt x="12050" y="8347"/>
                    <a:pt x="11800" y="8263"/>
                  </a:cubicBezTo>
                  <a:cubicBezTo>
                    <a:pt x="11788" y="8263"/>
                    <a:pt x="11752" y="8252"/>
                    <a:pt x="11740" y="8252"/>
                  </a:cubicBezTo>
                  <a:cubicBezTo>
                    <a:pt x="11442" y="6085"/>
                    <a:pt x="7406" y="1"/>
                    <a:pt x="7406" y="0"/>
                  </a:cubicBezTo>
                  <a:close/>
                </a:path>
              </a:pathLst>
            </a:custGeom>
            <a:solidFill>
              <a:srgbClr val="67B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9" name="Google Shape;549;p8"/>
          <p:cNvGrpSpPr/>
          <p:nvPr/>
        </p:nvGrpSpPr>
        <p:grpSpPr>
          <a:xfrm>
            <a:off x="997849" y="3323303"/>
            <a:ext cx="8145843" cy="1820010"/>
            <a:chOff x="1321202" y="3526247"/>
            <a:chExt cx="7822763" cy="1617068"/>
          </a:xfrm>
        </p:grpSpPr>
        <p:sp>
          <p:nvSpPr>
            <p:cNvPr id="550" name="Google Shape;550;p8"/>
            <p:cNvSpPr/>
            <p:nvPr/>
          </p:nvSpPr>
          <p:spPr>
            <a:xfrm>
              <a:off x="1321202" y="3526247"/>
              <a:ext cx="7822725" cy="1613015"/>
            </a:xfrm>
            <a:custGeom>
              <a:avLst/>
              <a:gdLst/>
              <a:ahLst/>
              <a:cxnLst/>
              <a:rect l="l" t="t" r="r" b="b"/>
              <a:pathLst>
                <a:path w="67462" h="13920" extrusionOk="0">
                  <a:moveTo>
                    <a:pt x="60681" y="1"/>
                  </a:moveTo>
                  <a:cubicBezTo>
                    <a:pt x="58623" y="1"/>
                    <a:pt x="56591" y="352"/>
                    <a:pt x="54936" y="1179"/>
                  </a:cubicBezTo>
                  <a:cubicBezTo>
                    <a:pt x="50483" y="3370"/>
                    <a:pt x="45828" y="6466"/>
                    <a:pt x="39851" y="7049"/>
                  </a:cubicBezTo>
                  <a:cubicBezTo>
                    <a:pt x="39110" y="7121"/>
                    <a:pt x="38399" y="7151"/>
                    <a:pt x="37706" y="7151"/>
                  </a:cubicBezTo>
                  <a:cubicBezTo>
                    <a:pt x="35422" y="7151"/>
                    <a:pt x="33325" y="6825"/>
                    <a:pt x="30969" y="6597"/>
                  </a:cubicBezTo>
                  <a:cubicBezTo>
                    <a:pt x="28654" y="6365"/>
                    <a:pt x="26459" y="6204"/>
                    <a:pt x="24236" y="6204"/>
                  </a:cubicBezTo>
                  <a:cubicBezTo>
                    <a:pt x="22572" y="6204"/>
                    <a:pt x="20892" y="6294"/>
                    <a:pt x="19134" y="6513"/>
                  </a:cubicBezTo>
                  <a:cubicBezTo>
                    <a:pt x="15086" y="7002"/>
                    <a:pt x="12026" y="7847"/>
                    <a:pt x="9121" y="9585"/>
                  </a:cubicBezTo>
                  <a:cubicBezTo>
                    <a:pt x="7216" y="10740"/>
                    <a:pt x="5311" y="11966"/>
                    <a:pt x="3096" y="12883"/>
                  </a:cubicBezTo>
                  <a:cubicBezTo>
                    <a:pt x="2108" y="13276"/>
                    <a:pt x="1084" y="13621"/>
                    <a:pt x="1" y="13919"/>
                  </a:cubicBezTo>
                  <a:lnTo>
                    <a:pt x="10800" y="13919"/>
                  </a:lnTo>
                  <a:cubicBezTo>
                    <a:pt x="10883" y="13871"/>
                    <a:pt x="10966" y="13848"/>
                    <a:pt x="11038" y="13800"/>
                  </a:cubicBezTo>
                  <a:cubicBezTo>
                    <a:pt x="13407" y="12657"/>
                    <a:pt x="16062" y="10776"/>
                    <a:pt x="19110" y="10419"/>
                  </a:cubicBezTo>
                  <a:cubicBezTo>
                    <a:pt x="20176" y="10294"/>
                    <a:pt x="21236" y="10242"/>
                    <a:pt x="22291" y="10242"/>
                  </a:cubicBezTo>
                  <a:cubicBezTo>
                    <a:pt x="27870" y="10242"/>
                    <a:pt x="33331" y="11702"/>
                    <a:pt x="38905" y="11702"/>
                  </a:cubicBezTo>
                  <a:cubicBezTo>
                    <a:pt x="40456" y="11702"/>
                    <a:pt x="42016" y="11589"/>
                    <a:pt x="43589" y="11300"/>
                  </a:cubicBezTo>
                  <a:cubicBezTo>
                    <a:pt x="47614" y="10561"/>
                    <a:pt x="50662" y="9418"/>
                    <a:pt x="53757" y="7668"/>
                  </a:cubicBezTo>
                  <a:cubicBezTo>
                    <a:pt x="55400" y="6738"/>
                    <a:pt x="56206" y="5837"/>
                    <a:pt x="58427" y="5837"/>
                  </a:cubicBezTo>
                  <a:cubicBezTo>
                    <a:pt x="58621" y="5837"/>
                    <a:pt x="58826" y="5844"/>
                    <a:pt x="59044" y="5859"/>
                  </a:cubicBezTo>
                  <a:cubicBezTo>
                    <a:pt x="61259" y="5989"/>
                    <a:pt x="63626" y="6786"/>
                    <a:pt x="65932" y="6786"/>
                  </a:cubicBezTo>
                  <a:cubicBezTo>
                    <a:pt x="66365" y="6786"/>
                    <a:pt x="66796" y="6758"/>
                    <a:pt x="67223" y="6692"/>
                  </a:cubicBezTo>
                  <a:cubicBezTo>
                    <a:pt x="67319" y="6668"/>
                    <a:pt x="67390" y="6656"/>
                    <a:pt x="67461" y="6644"/>
                  </a:cubicBezTo>
                  <a:lnTo>
                    <a:pt x="67461" y="1537"/>
                  </a:lnTo>
                  <a:cubicBezTo>
                    <a:pt x="65818" y="679"/>
                    <a:pt x="63342" y="108"/>
                    <a:pt x="61615" y="24"/>
                  </a:cubicBezTo>
                  <a:cubicBezTo>
                    <a:pt x="61304" y="9"/>
                    <a:pt x="60992" y="1"/>
                    <a:pt x="606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8"/>
            <p:cNvSpPr/>
            <p:nvPr/>
          </p:nvSpPr>
          <p:spPr>
            <a:xfrm>
              <a:off x="1959100" y="3762634"/>
              <a:ext cx="7184843" cy="1380680"/>
            </a:xfrm>
            <a:custGeom>
              <a:avLst/>
              <a:gdLst/>
              <a:ahLst/>
              <a:cxnLst/>
              <a:rect l="l" t="t" r="r" b="b"/>
              <a:pathLst>
                <a:path w="61961" h="11915" extrusionOk="0">
                  <a:moveTo>
                    <a:pt x="55567" y="0"/>
                  </a:moveTo>
                  <a:cubicBezTo>
                    <a:pt x="53497" y="0"/>
                    <a:pt x="51436" y="341"/>
                    <a:pt x="49768" y="1175"/>
                  </a:cubicBezTo>
                  <a:cubicBezTo>
                    <a:pt x="45327" y="3366"/>
                    <a:pt x="40660" y="6462"/>
                    <a:pt x="34695" y="7045"/>
                  </a:cubicBezTo>
                  <a:cubicBezTo>
                    <a:pt x="33954" y="7117"/>
                    <a:pt x="33243" y="7147"/>
                    <a:pt x="32548" y="7147"/>
                  </a:cubicBezTo>
                  <a:cubicBezTo>
                    <a:pt x="30262" y="7147"/>
                    <a:pt x="28160" y="6821"/>
                    <a:pt x="25813" y="6593"/>
                  </a:cubicBezTo>
                  <a:cubicBezTo>
                    <a:pt x="23483" y="6367"/>
                    <a:pt x="21275" y="6203"/>
                    <a:pt x="19037" y="6203"/>
                  </a:cubicBezTo>
                  <a:cubicBezTo>
                    <a:pt x="17387" y="6203"/>
                    <a:pt x="15721" y="6292"/>
                    <a:pt x="13978" y="6509"/>
                  </a:cubicBezTo>
                  <a:cubicBezTo>
                    <a:pt x="9930" y="6997"/>
                    <a:pt x="6858" y="7843"/>
                    <a:pt x="3965" y="9593"/>
                  </a:cubicBezTo>
                  <a:cubicBezTo>
                    <a:pt x="2679" y="10355"/>
                    <a:pt x="1381" y="11177"/>
                    <a:pt x="0" y="11915"/>
                  </a:cubicBezTo>
                  <a:lnTo>
                    <a:pt x="9501" y="11915"/>
                  </a:lnTo>
                  <a:cubicBezTo>
                    <a:pt x="10883" y="11224"/>
                    <a:pt x="12371" y="10617"/>
                    <a:pt x="13943" y="10438"/>
                  </a:cubicBezTo>
                  <a:cubicBezTo>
                    <a:pt x="15011" y="10314"/>
                    <a:pt x="16075" y="10261"/>
                    <a:pt x="17134" y="10261"/>
                  </a:cubicBezTo>
                  <a:cubicBezTo>
                    <a:pt x="22714" y="10261"/>
                    <a:pt x="28178" y="11717"/>
                    <a:pt x="33760" y="11717"/>
                  </a:cubicBezTo>
                  <a:cubicBezTo>
                    <a:pt x="35307" y="11717"/>
                    <a:pt x="36863" y="11605"/>
                    <a:pt x="38434" y="11319"/>
                  </a:cubicBezTo>
                  <a:cubicBezTo>
                    <a:pt x="42446" y="10569"/>
                    <a:pt x="45494" y="9438"/>
                    <a:pt x="48590" y="7688"/>
                  </a:cubicBezTo>
                  <a:cubicBezTo>
                    <a:pt x="50233" y="6757"/>
                    <a:pt x="51050" y="5845"/>
                    <a:pt x="53268" y="5845"/>
                  </a:cubicBezTo>
                  <a:cubicBezTo>
                    <a:pt x="53459" y="5845"/>
                    <a:pt x="53662" y="5852"/>
                    <a:pt x="53876" y="5866"/>
                  </a:cubicBezTo>
                  <a:cubicBezTo>
                    <a:pt x="56081" y="6008"/>
                    <a:pt x="58431" y="6794"/>
                    <a:pt x="60738" y="6794"/>
                  </a:cubicBezTo>
                  <a:cubicBezTo>
                    <a:pt x="61148" y="6794"/>
                    <a:pt x="61555" y="6769"/>
                    <a:pt x="61960" y="6712"/>
                  </a:cubicBezTo>
                  <a:lnTo>
                    <a:pt x="61960" y="1354"/>
                  </a:lnTo>
                  <a:cubicBezTo>
                    <a:pt x="60341" y="604"/>
                    <a:pt x="58055" y="92"/>
                    <a:pt x="56448" y="20"/>
                  </a:cubicBezTo>
                  <a:cubicBezTo>
                    <a:pt x="56155" y="7"/>
                    <a:pt x="55860" y="0"/>
                    <a:pt x="55567" y="0"/>
                  </a:cubicBezTo>
                  <a:close/>
                </a:path>
              </a:pathLst>
            </a:custGeom>
            <a:solidFill>
              <a:srgbClr val="AED2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8"/>
            <p:cNvSpPr/>
            <p:nvPr/>
          </p:nvSpPr>
          <p:spPr>
            <a:xfrm>
              <a:off x="2884115" y="4152442"/>
              <a:ext cx="6259850" cy="986813"/>
            </a:xfrm>
            <a:custGeom>
              <a:avLst/>
              <a:gdLst/>
              <a:ahLst/>
              <a:cxnLst/>
              <a:rect l="l" t="t" r="r" b="b"/>
              <a:pathLst>
                <a:path w="53984" h="8516" extrusionOk="0">
                  <a:moveTo>
                    <a:pt x="46657" y="1"/>
                  </a:moveTo>
                  <a:cubicBezTo>
                    <a:pt x="46074" y="1"/>
                    <a:pt x="45488" y="51"/>
                    <a:pt x="44899" y="169"/>
                  </a:cubicBezTo>
                  <a:cubicBezTo>
                    <a:pt x="43542" y="431"/>
                    <a:pt x="42387" y="1407"/>
                    <a:pt x="41470" y="2038"/>
                  </a:cubicBezTo>
                  <a:cubicBezTo>
                    <a:pt x="39232" y="3574"/>
                    <a:pt x="37029" y="4872"/>
                    <a:pt x="33612" y="5336"/>
                  </a:cubicBezTo>
                  <a:cubicBezTo>
                    <a:pt x="32989" y="5416"/>
                    <a:pt x="32472" y="5460"/>
                    <a:pt x="31980" y="5460"/>
                  </a:cubicBezTo>
                  <a:cubicBezTo>
                    <a:pt x="31371" y="5460"/>
                    <a:pt x="30802" y="5392"/>
                    <a:pt x="30123" y="5241"/>
                  </a:cubicBezTo>
                  <a:cubicBezTo>
                    <a:pt x="29750" y="5162"/>
                    <a:pt x="28846" y="5072"/>
                    <a:pt x="27839" y="5072"/>
                  </a:cubicBezTo>
                  <a:cubicBezTo>
                    <a:pt x="26724" y="5072"/>
                    <a:pt x="25482" y="5182"/>
                    <a:pt x="24694" y="5538"/>
                  </a:cubicBezTo>
                  <a:cubicBezTo>
                    <a:pt x="23539" y="6071"/>
                    <a:pt x="22016" y="6265"/>
                    <a:pt x="20469" y="6265"/>
                  </a:cubicBezTo>
                  <a:cubicBezTo>
                    <a:pt x="19146" y="6265"/>
                    <a:pt x="17804" y="6123"/>
                    <a:pt x="16657" y="5931"/>
                  </a:cubicBezTo>
                  <a:cubicBezTo>
                    <a:pt x="14636" y="5589"/>
                    <a:pt x="12849" y="5387"/>
                    <a:pt x="11110" y="5387"/>
                  </a:cubicBezTo>
                  <a:cubicBezTo>
                    <a:pt x="8793" y="5387"/>
                    <a:pt x="6562" y="5746"/>
                    <a:pt x="3977" y="6610"/>
                  </a:cubicBezTo>
                  <a:cubicBezTo>
                    <a:pt x="2417" y="7134"/>
                    <a:pt x="1179" y="7801"/>
                    <a:pt x="0" y="8515"/>
                  </a:cubicBezTo>
                  <a:lnTo>
                    <a:pt x="53983" y="8515"/>
                  </a:lnTo>
                  <a:lnTo>
                    <a:pt x="53983" y="1574"/>
                  </a:lnTo>
                  <a:cubicBezTo>
                    <a:pt x="51696" y="973"/>
                    <a:pt x="49211" y="1"/>
                    <a:pt x="466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3" name="Google Shape;553;p8"/>
          <p:cNvSpPr txBox="1">
            <a:spLocks noGrp="1"/>
          </p:cNvSpPr>
          <p:nvPr>
            <p:ph type="title"/>
          </p:nvPr>
        </p:nvSpPr>
        <p:spPr>
          <a:xfrm>
            <a:off x="2264975" y="1597675"/>
            <a:ext cx="4614300" cy="19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9"/>
          <p:cNvSpPr txBox="1">
            <a:spLocks noGrp="1"/>
          </p:cNvSpPr>
          <p:nvPr>
            <p:ph type="title"/>
          </p:nvPr>
        </p:nvSpPr>
        <p:spPr>
          <a:xfrm>
            <a:off x="5115250" y="1545600"/>
            <a:ext cx="3002100" cy="60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56" name="Google Shape;556;p9"/>
          <p:cNvSpPr txBox="1">
            <a:spLocks noGrp="1"/>
          </p:cNvSpPr>
          <p:nvPr>
            <p:ph type="subTitle" idx="1"/>
          </p:nvPr>
        </p:nvSpPr>
        <p:spPr>
          <a:xfrm>
            <a:off x="5115250" y="2152200"/>
            <a:ext cx="3002100" cy="144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100"/>
            </a:lvl9pPr>
          </a:lstStyle>
          <a:p>
            <a:endParaRPr/>
          </a:p>
        </p:txBody>
      </p:sp>
      <p:sp>
        <p:nvSpPr>
          <p:cNvPr id="557" name="Google Shape;557;p9"/>
          <p:cNvSpPr/>
          <p:nvPr/>
        </p:nvSpPr>
        <p:spPr>
          <a:xfrm>
            <a:off x="246325" y="899701"/>
            <a:ext cx="735519" cy="170443"/>
          </a:xfrm>
          <a:custGeom>
            <a:avLst/>
            <a:gdLst/>
            <a:ahLst/>
            <a:cxnLst/>
            <a:rect l="l" t="t" r="r" b="b"/>
            <a:pathLst>
              <a:path w="28779" h="6669" extrusionOk="0">
                <a:moveTo>
                  <a:pt x="13951" y="1"/>
                </a:moveTo>
                <a:cubicBezTo>
                  <a:pt x="13574" y="1"/>
                  <a:pt x="13197" y="32"/>
                  <a:pt x="12824" y="96"/>
                </a:cubicBezTo>
                <a:cubicBezTo>
                  <a:pt x="11859" y="239"/>
                  <a:pt x="10955" y="608"/>
                  <a:pt x="10085" y="1072"/>
                </a:cubicBezTo>
                <a:cubicBezTo>
                  <a:pt x="8633" y="1858"/>
                  <a:pt x="7466" y="2799"/>
                  <a:pt x="6692" y="4263"/>
                </a:cubicBezTo>
                <a:cubicBezTo>
                  <a:pt x="5961" y="3714"/>
                  <a:pt x="5054" y="3419"/>
                  <a:pt x="4155" y="3419"/>
                </a:cubicBezTo>
                <a:cubicBezTo>
                  <a:pt x="3883" y="3419"/>
                  <a:pt x="3612" y="3446"/>
                  <a:pt x="3346" y="3501"/>
                </a:cubicBezTo>
                <a:cubicBezTo>
                  <a:pt x="2203" y="3739"/>
                  <a:pt x="1156" y="4501"/>
                  <a:pt x="584" y="5525"/>
                </a:cubicBezTo>
                <a:cubicBezTo>
                  <a:pt x="406" y="5835"/>
                  <a:pt x="167" y="6263"/>
                  <a:pt x="1" y="6668"/>
                </a:cubicBezTo>
                <a:lnTo>
                  <a:pt x="28778" y="6668"/>
                </a:lnTo>
                <a:cubicBezTo>
                  <a:pt x="28659" y="5716"/>
                  <a:pt x="28028" y="4846"/>
                  <a:pt x="27207" y="4299"/>
                </a:cubicBezTo>
                <a:cubicBezTo>
                  <a:pt x="26314" y="3727"/>
                  <a:pt x="25218" y="3501"/>
                  <a:pt x="24170" y="3489"/>
                </a:cubicBezTo>
                <a:cubicBezTo>
                  <a:pt x="24143" y="3489"/>
                  <a:pt x="24115" y="3489"/>
                  <a:pt x="24088" y="3489"/>
                </a:cubicBezTo>
                <a:cubicBezTo>
                  <a:pt x="22794" y="3489"/>
                  <a:pt x="21502" y="3763"/>
                  <a:pt x="20325" y="4334"/>
                </a:cubicBezTo>
                <a:cubicBezTo>
                  <a:pt x="19765" y="2894"/>
                  <a:pt x="18682" y="1644"/>
                  <a:pt x="17324" y="882"/>
                </a:cubicBezTo>
                <a:cubicBezTo>
                  <a:pt x="16297" y="305"/>
                  <a:pt x="15126" y="1"/>
                  <a:pt x="1395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9"/>
          <p:cNvSpPr/>
          <p:nvPr/>
        </p:nvSpPr>
        <p:spPr>
          <a:xfrm>
            <a:off x="4854226" y="4094350"/>
            <a:ext cx="4289875" cy="1046173"/>
          </a:xfrm>
          <a:custGeom>
            <a:avLst/>
            <a:gdLst/>
            <a:ahLst/>
            <a:cxnLst/>
            <a:rect l="l" t="t" r="r" b="b"/>
            <a:pathLst>
              <a:path w="18087" h="4414" extrusionOk="0">
                <a:moveTo>
                  <a:pt x="9433" y="1"/>
                </a:moveTo>
                <a:cubicBezTo>
                  <a:pt x="8856" y="1"/>
                  <a:pt x="8275" y="50"/>
                  <a:pt x="7692" y="163"/>
                </a:cubicBezTo>
                <a:cubicBezTo>
                  <a:pt x="6323" y="425"/>
                  <a:pt x="5180" y="1402"/>
                  <a:pt x="4263" y="2033"/>
                </a:cubicBezTo>
                <a:cubicBezTo>
                  <a:pt x="2918" y="2961"/>
                  <a:pt x="1584" y="3795"/>
                  <a:pt x="1" y="4414"/>
                </a:cubicBezTo>
                <a:lnTo>
                  <a:pt x="18086" y="4414"/>
                </a:lnTo>
                <a:lnTo>
                  <a:pt x="18086" y="4402"/>
                </a:lnTo>
                <a:lnTo>
                  <a:pt x="18086" y="1878"/>
                </a:lnTo>
                <a:cubicBezTo>
                  <a:pt x="15443" y="1377"/>
                  <a:pt x="12488" y="1"/>
                  <a:pt x="943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9"/>
          <p:cNvSpPr/>
          <p:nvPr/>
        </p:nvSpPr>
        <p:spPr>
          <a:xfrm rot="10800000">
            <a:off x="18" y="-3"/>
            <a:ext cx="2871583" cy="700303"/>
          </a:xfrm>
          <a:custGeom>
            <a:avLst/>
            <a:gdLst/>
            <a:ahLst/>
            <a:cxnLst/>
            <a:rect l="l" t="t" r="r" b="b"/>
            <a:pathLst>
              <a:path w="18087" h="4414" extrusionOk="0">
                <a:moveTo>
                  <a:pt x="9433" y="1"/>
                </a:moveTo>
                <a:cubicBezTo>
                  <a:pt x="8856" y="1"/>
                  <a:pt x="8275" y="50"/>
                  <a:pt x="7692" y="163"/>
                </a:cubicBezTo>
                <a:cubicBezTo>
                  <a:pt x="6323" y="425"/>
                  <a:pt x="5180" y="1402"/>
                  <a:pt x="4263" y="2033"/>
                </a:cubicBezTo>
                <a:cubicBezTo>
                  <a:pt x="2918" y="2961"/>
                  <a:pt x="1584" y="3795"/>
                  <a:pt x="1" y="4414"/>
                </a:cubicBezTo>
                <a:lnTo>
                  <a:pt x="18086" y="4414"/>
                </a:lnTo>
                <a:lnTo>
                  <a:pt x="18086" y="4402"/>
                </a:lnTo>
                <a:lnTo>
                  <a:pt x="18086" y="1878"/>
                </a:lnTo>
                <a:cubicBezTo>
                  <a:pt x="15443" y="1377"/>
                  <a:pt x="12488" y="1"/>
                  <a:pt x="943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3" name="Google Shape;563;p11"/>
          <p:cNvGrpSpPr/>
          <p:nvPr/>
        </p:nvGrpSpPr>
        <p:grpSpPr>
          <a:xfrm>
            <a:off x="0" y="0"/>
            <a:ext cx="9144000" cy="2972217"/>
            <a:chOff x="0" y="0"/>
            <a:chExt cx="9144000" cy="2972217"/>
          </a:xfrm>
        </p:grpSpPr>
        <p:sp>
          <p:nvSpPr>
            <p:cNvPr id="564" name="Google Shape;564;p11"/>
            <p:cNvSpPr/>
            <p:nvPr/>
          </p:nvSpPr>
          <p:spPr>
            <a:xfrm>
              <a:off x="0" y="0"/>
              <a:ext cx="9144000" cy="280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65" name="Google Shape;565;p11"/>
            <p:cNvGrpSpPr/>
            <p:nvPr/>
          </p:nvGrpSpPr>
          <p:grpSpPr>
            <a:xfrm>
              <a:off x="0" y="1985404"/>
              <a:ext cx="9143965" cy="986813"/>
              <a:chOff x="0" y="2497167"/>
              <a:chExt cx="9143965" cy="986813"/>
            </a:xfrm>
          </p:grpSpPr>
          <p:sp>
            <p:nvSpPr>
              <p:cNvPr id="566" name="Google Shape;566;p11"/>
              <p:cNvSpPr/>
              <p:nvPr/>
            </p:nvSpPr>
            <p:spPr>
              <a:xfrm>
                <a:off x="2884115" y="2497167"/>
                <a:ext cx="6259850" cy="986813"/>
              </a:xfrm>
              <a:custGeom>
                <a:avLst/>
                <a:gdLst/>
                <a:ahLst/>
                <a:cxnLst/>
                <a:rect l="l" t="t" r="r" b="b"/>
                <a:pathLst>
                  <a:path w="53984" h="8516" extrusionOk="0">
                    <a:moveTo>
                      <a:pt x="46657" y="1"/>
                    </a:moveTo>
                    <a:cubicBezTo>
                      <a:pt x="46074" y="1"/>
                      <a:pt x="45488" y="51"/>
                      <a:pt x="44899" y="169"/>
                    </a:cubicBezTo>
                    <a:cubicBezTo>
                      <a:pt x="43542" y="431"/>
                      <a:pt x="42387" y="1407"/>
                      <a:pt x="41470" y="2038"/>
                    </a:cubicBezTo>
                    <a:cubicBezTo>
                      <a:pt x="39232" y="3574"/>
                      <a:pt x="37029" y="4872"/>
                      <a:pt x="33612" y="5336"/>
                    </a:cubicBezTo>
                    <a:cubicBezTo>
                      <a:pt x="32989" y="5416"/>
                      <a:pt x="32472" y="5460"/>
                      <a:pt x="31980" y="5460"/>
                    </a:cubicBezTo>
                    <a:cubicBezTo>
                      <a:pt x="31371" y="5460"/>
                      <a:pt x="30802" y="5392"/>
                      <a:pt x="30123" y="5241"/>
                    </a:cubicBezTo>
                    <a:cubicBezTo>
                      <a:pt x="29750" y="5162"/>
                      <a:pt x="28846" y="5072"/>
                      <a:pt x="27839" y="5072"/>
                    </a:cubicBezTo>
                    <a:cubicBezTo>
                      <a:pt x="26724" y="5072"/>
                      <a:pt x="25482" y="5182"/>
                      <a:pt x="24694" y="5538"/>
                    </a:cubicBezTo>
                    <a:cubicBezTo>
                      <a:pt x="23539" y="6071"/>
                      <a:pt x="22016" y="6265"/>
                      <a:pt x="20469" y="6265"/>
                    </a:cubicBezTo>
                    <a:cubicBezTo>
                      <a:pt x="19146" y="6265"/>
                      <a:pt x="17804" y="6123"/>
                      <a:pt x="16657" y="5931"/>
                    </a:cubicBezTo>
                    <a:cubicBezTo>
                      <a:pt x="14636" y="5589"/>
                      <a:pt x="12849" y="5387"/>
                      <a:pt x="11110" y="5387"/>
                    </a:cubicBezTo>
                    <a:cubicBezTo>
                      <a:pt x="8793" y="5387"/>
                      <a:pt x="6562" y="5746"/>
                      <a:pt x="3977" y="6610"/>
                    </a:cubicBezTo>
                    <a:cubicBezTo>
                      <a:pt x="2417" y="7134"/>
                      <a:pt x="1179" y="7801"/>
                      <a:pt x="0" y="8515"/>
                    </a:cubicBezTo>
                    <a:lnTo>
                      <a:pt x="53983" y="8515"/>
                    </a:lnTo>
                    <a:lnTo>
                      <a:pt x="53983" y="1574"/>
                    </a:lnTo>
                    <a:cubicBezTo>
                      <a:pt x="51696" y="973"/>
                      <a:pt x="49211" y="1"/>
                      <a:pt x="466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11"/>
              <p:cNvSpPr/>
              <p:nvPr/>
            </p:nvSpPr>
            <p:spPr>
              <a:xfrm flipH="1">
                <a:off x="0" y="2812272"/>
                <a:ext cx="6259850" cy="671699"/>
              </a:xfrm>
              <a:custGeom>
                <a:avLst/>
                <a:gdLst/>
                <a:ahLst/>
                <a:cxnLst/>
                <a:rect l="l" t="t" r="r" b="b"/>
                <a:pathLst>
                  <a:path w="53984" h="8516" extrusionOk="0">
                    <a:moveTo>
                      <a:pt x="46657" y="1"/>
                    </a:moveTo>
                    <a:cubicBezTo>
                      <a:pt x="46074" y="1"/>
                      <a:pt x="45488" y="51"/>
                      <a:pt x="44899" y="169"/>
                    </a:cubicBezTo>
                    <a:cubicBezTo>
                      <a:pt x="43542" y="431"/>
                      <a:pt x="42387" y="1407"/>
                      <a:pt x="41470" y="2038"/>
                    </a:cubicBezTo>
                    <a:cubicBezTo>
                      <a:pt x="39232" y="3574"/>
                      <a:pt x="37029" y="4872"/>
                      <a:pt x="33612" y="5336"/>
                    </a:cubicBezTo>
                    <a:cubicBezTo>
                      <a:pt x="32989" y="5416"/>
                      <a:pt x="32472" y="5460"/>
                      <a:pt x="31980" y="5460"/>
                    </a:cubicBezTo>
                    <a:cubicBezTo>
                      <a:pt x="31371" y="5460"/>
                      <a:pt x="30802" y="5392"/>
                      <a:pt x="30123" y="5241"/>
                    </a:cubicBezTo>
                    <a:cubicBezTo>
                      <a:pt x="29750" y="5162"/>
                      <a:pt x="28846" y="5072"/>
                      <a:pt x="27839" y="5072"/>
                    </a:cubicBezTo>
                    <a:cubicBezTo>
                      <a:pt x="26724" y="5072"/>
                      <a:pt x="25482" y="5182"/>
                      <a:pt x="24694" y="5538"/>
                    </a:cubicBezTo>
                    <a:cubicBezTo>
                      <a:pt x="23539" y="6071"/>
                      <a:pt x="22016" y="6265"/>
                      <a:pt x="20469" y="6265"/>
                    </a:cubicBezTo>
                    <a:cubicBezTo>
                      <a:pt x="19146" y="6265"/>
                      <a:pt x="17804" y="6123"/>
                      <a:pt x="16657" y="5931"/>
                    </a:cubicBezTo>
                    <a:cubicBezTo>
                      <a:pt x="14636" y="5589"/>
                      <a:pt x="12849" y="5387"/>
                      <a:pt x="11110" y="5387"/>
                    </a:cubicBezTo>
                    <a:cubicBezTo>
                      <a:pt x="8793" y="5387"/>
                      <a:pt x="6562" y="5746"/>
                      <a:pt x="3977" y="6610"/>
                    </a:cubicBezTo>
                    <a:cubicBezTo>
                      <a:pt x="2417" y="7134"/>
                      <a:pt x="1179" y="7801"/>
                      <a:pt x="0" y="8515"/>
                    </a:cubicBezTo>
                    <a:lnTo>
                      <a:pt x="53983" y="8515"/>
                    </a:lnTo>
                    <a:lnTo>
                      <a:pt x="53983" y="1574"/>
                    </a:lnTo>
                    <a:cubicBezTo>
                      <a:pt x="51696" y="973"/>
                      <a:pt x="49211" y="1"/>
                      <a:pt x="466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68" name="Google Shape;568;p11"/>
          <p:cNvSpPr txBox="1">
            <a:spLocks noGrp="1"/>
          </p:cNvSpPr>
          <p:nvPr>
            <p:ph type="title" hasCustomPrompt="1"/>
          </p:nvPr>
        </p:nvSpPr>
        <p:spPr>
          <a:xfrm>
            <a:off x="1660725" y="1756850"/>
            <a:ext cx="5822700" cy="1240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69" name="Google Shape;569;p11"/>
          <p:cNvSpPr txBox="1">
            <a:spLocks noGrp="1"/>
          </p:cNvSpPr>
          <p:nvPr>
            <p:ph type="subTitle" idx="1"/>
          </p:nvPr>
        </p:nvSpPr>
        <p:spPr>
          <a:xfrm>
            <a:off x="1660575" y="3091225"/>
            <a:ext cx="5823000" cy="4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70" name="Google Shape;570;p11"/>
          <p:cNvSpPr/>
          <p:nvPr/>
        </p:nvSpPr>
        <p:spPr>
          <a:xfrm>
            <a:off x="1824475" y="282675"/>
            <a:ext cx="871716" cy="202004"/>
          </a:xfrm>
          <a:custGeom>
            <a:avLst/>
            <a:gdLst/>
            <a:ahLst/>
            <a:cxnLst/>
            <a:rect l="l" t="t" r="r" b="b"/>
            <a:pathLst>
              <a:path w="28779" h="6669" extrusionOk="0">
                <a:moveTo>
                  <a:pt x="13951" y="1"/>
                </a:moveTo>
                <a:cubicBezTo>
                  <a:pt x="13574" y="1"/>
                  <a:pt x="13197" y="32"/>
                  <a:pt x="12824" y="96"/>
                </a:cubicBezTo>
                <a:cubicBezTo>
                  <a:pt x="11859" y="239"/>
                  <a:pt x="10955" y="608"/>
                  <a:pt x="10085" y="1072"/>
                </a:cubicBezTo>
                <a:cubicBezTo>
                  <a:pt x="8633" y="1858"/>
                  <a:pt x="7466" y="2799"/>
                  <a:pt x="6692" y="4263"/>
                </a:cubicBezTo>
                <a:cubicBezTo>
                  <a:pt x="5961" y="3714"/>
                  <a:pt x="5054" y="3419"/>
                  <a:pt x="4155" y="3419"/>
                </a:cubicBezTo>
                <a:cubicBezTo>
                  <a:pt x="3883" y="3419"/>
                  <a:pt x="3612" y="3446"/>
                  <a:pt x="3346" y="3501"/>
                </a:cubicBezTo>
                <a:cubicBezTo>
                  <a:pt x="2203" y="3739"/>
                  <a:pt x="1156" y="4501"/>
                  <a:pt x="584" y="5525"/>
                </a:cubicBezTo>
                <a:cubicBezTo>
                  <a:pt x="406" y="5835"/>
                  <a:pt x="167" y="6263"/>
                  <a:pt x="1" y="6668"/>
                </a:cubicBezTo>
                <a:lnTo>
                  <a:pt x="28778" y="6668"/>
                </a:lnTo>
                <a:cubicBezTo>
                  <a:pt x="28659" y="5716"/>
                  <a:pt x="28028" y="4846"/>
                  <a:pt x="27207" y="4299"/>
                </a:cubicBezTo>
                <a:cubicBezTo>
                  <a:pt x="26314" y="3727"/>
                  <a:pt x="25218" y="3501"/>
                  <a:pt x="24170" y="3489"/>
                </a:cubicBezTo>
                <a:cubicBezTo>
                  <a:pt x="24143" y="3489"/>
                  <a:pt x="24115" y="3489"/>
                  <a:pt x="24088" y="3489"/>
                </a:cubicBezTo>
                <a:cubicBezTo>
                  <a:pt x="22794" y="3489"/>
                  <a:pt x="21502" y="3763"/>
                  <a:pt x="20325" y="4334"/>
                </a:cubicBezTo>
                <a:cubicBezTo>
                  <a:pt x="19765" y="2894"/>
                  <a:pt x="18682" y="1644"/>
                  <a:pt x="17324" y="882"/>
                </a:cubicBezTo>
                <a:cubicBezTo>
                  <a:pt x="16297" y="305"/>
                  <a:pt x="15126" y="1"/>
                  <a:pt x="1395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11"/>
          <p:cNvSpPr/>
          <p:nvPr/>
        </p:nvSpPr>
        <p:spPr>
          <a:xfrm>
            <a:off x="264350" y="687700"/>
            <a:ext cx="1002419" cy="201996"/>
          </a:xfrm>
          <a:custGeom>
            <a:avLst/>
            <a:gdLst/>
            <a:ahLst/>
            <a:cxnLst/>
            <a:rect l="l" t="t" r="r" b="b"/>
            <a:pathLst>
              <a:path w="18182" h="3664" extrusionOk="0">
                <a:moveTo>
                  <a:pt x="5986" y="1"/>
                </a:moveTo>
                <a:cubicBezTo>
                  <a:pt x="5760" y="1"/>
                  <a:pt x="5535" y="15"/>
                  <a:pt x="5310" y="44"/>
                </a:cubicBezTo>
                <a:cubicBezTo>
                  <a:pt x="3239" y="318"/>
                  <a:pt x="1346" y="1711"/>
                  <a:pt x="0" y="3664"/>
                </a:cubicBezTo>
                <a:lnTo>
                  <a:pt x="18181" y="3664"/>
                </a:lnTo>
                <a:cubicBezTo>
                  <a:pt x="17514" y="2878"/>
                  <a:pt x="16621" y="2366"/>
                  <a:pt x="15716" y="2247"/>
                </a:cubicBezTo>
                <a:cubicBezTo>
                  <a:pt x="15503" y="2214"/>
                  <a:pt x="15288" y="2198"/>
                  <a:pt x="15073" y="2198"/>
                </a:cubicBezTo>
                <a:cubicBezTo>
                  <a:pt x="13796" y="2198"/>
                  <a:pt x="12503" y="2752"/>
                  <a:pt x="11454" y="3628"/>
                </a:cubicBezTo>
                <a:cubicBezTo>
                  <a:pt x="10354" y="1331"/>
                  <a:pt x="8160" y="1"/>
                  <a:pt x="598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11"/>
          <p:cNvSpPr/>
          <p:nvPr/>
        </p:nvSpPr>
        <p:spPr>
          <a:xfrm>
            <a:off x="8331925" y="1637350"/>
            <a:ext cx="1002419" cy="201996"/>
          </a:xfrm>
          <a:custGeom>
            <a:avLst/>
            <a:gdLst/>
            <a:ahLst/>
            <a:cxnLst/>
            <a:rect l="l" t="t" r="r" b="b"/>
            <a:pathLst>
              <a:path w="18182" h="3664" extrusionOk="0">
                <a:moveTo>
                  <a:pt x="5986" y="1"/>
                </a:moveTo>
                <a:cubicBezTo>
                  <a:pt x="5760" y="1"/>
                  <a:pt x="5535" y="15"/>
                  <a:pt x="5310" y="44"/>
                </a:cubicBezTo>
                <a:cubicBezTo>
                  <a:pt x="3239" y="318"/>
                  <a:pt x="1346" y="1711"/>
                  <a:pt x="0" y="3664"/>
                </a:cubicBezTo>
                <a:lnTo>
                  <a:pt x="18181" y="3664"/>
                </a:lnTo>
                <a:cubicBezTo>
                  <a:pt x="17514" y="2878"/>
                  <a:pt x="16621" y="2366"/>
                  <a:pt x="15716" y="2247"/>
                </a:cubicBezTo>
                <a:cubicBezTo>
                  <a:pt x="15503" y="2214"/>
                  <a:pt x="15288" y="2198"/>
                  <a:pt x="15073" y="2198"/>
                </a:cubicBezTo>
                <a:cubicBezTo>
                  <a:pt x="13796" y="2198"/>
                  <a:pt x="12503" y="2752"/>
                  <a:pt x="11454" y="3628"/>
                </a:cubicBezTo>
                <a:cubicBezTo>
                  <a:pt x="10354" y="1331"/>
                  <a:pt x="8160" y="1"/>
                  <a:pt x="598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400" y="445025"/>
            <a:ext cx="7717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Fredoka One"/>
              <a:buNone/>
              <a:defRPr sz="280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Fredoka One"/>
              <a:buNone/>
              <a:defRPr sz="280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Fredoka One"/>
              <a:buNone/>
              <a:defRPr sz="280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Fredoka One"/>
              <a:buNone/>
              <a:defRPr sz="280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Fredoka One"/>
              <a:buNone/>
              <a:defRPr sz="280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Fredoka One"/>
              <a:buNone/>
              <a:defRPr sz="280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Fredoka One"/>
              <a:buNone/>
              <a:defRPr sz="280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Fredoka One"/>
              <a:buNone/>
              <a:defRPr sz="280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Fredoka One"/>
              <a:buNone/>
              <a:defRPr sz="280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400" y="1152475"/>
            <a:ext cx="77172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●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○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■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●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○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■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●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○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■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9" r:id="rId19"/>
    <p:sldLayoutId id="2147483670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49">
          <p15:clr>
            <a:srgbClr val="EA4335"/>
          </p15:clr>
        </p15:guide>
        <p15:guide id="2" pos="5311">
          <p15:clr>
            <a:srgbClr val="EA4335"/>
          </p15:clr>
        </p15:guide>
        <p15:guide id="3" orient="horz" pos="340">
          <p15:clr>
            <a:srgbClr val="EA4335"/>
          </p15:clr>
        </p15:guide>
        <p15:guide id="4" orient="horz" pos="290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8918" y="1099335"/>
            <a:ext cx="7705617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smtClean="0">
                <a:solidFill>
                  <a:srgbClr val="002060"/>
                </a:solidFill>
              </a:rPr>
              <a:t>CHÀO MỪNG CÁC EM </a:t>
            </a:r>
          </a:p>
          <a:p>
            <a:pPr algn="ctr">
              <a:lnSpc>
                <a:spcPct val="150000"/>
              </a:lnSpc>
            </a:pPr>
            <a:r>
              <a:rPr lang="en-US" sz="3600" b="1" dirty="0" smtClean="0">
                <a:solidFill>
                  <a:srgbClr val="002060"/>
                </a:solidFill>
              </a:rPr>
              <a:t>ĐẾN VỚI TIẾT HỌC HÔM NAY!</a:t>
            </a:r>
            <a:endParaRPr lang="en-US" sz="3600" b="1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96"/>
          <a:stretch/>
        </p:blipFill>
        <p:spPr>
          <a:xfrm>
            <a:off x="1941816" y="2754030"/>
            <a:ext cx="2619910" cy="2389470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6" name="Google Shape;1716;p36"/>
          <p:cNvSpPr txBox="1">
            <a:spLocks noGrp="1"/>
          </p:cNvSpPr>
          <p:nvPr>
            <p:ph type="title"/>
          </p:nvPr>
        </p:nvSpPr>
        <p:spPr>
          <a:xfrm>
            <a:off x="1337344" y="530672"/>
            <a:ext cx="4619360" cy="63236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 smtClean="0">
                <a:solidFill>
                  <a:srgbClr val="C00000"/>
                </a:solidFill>
                <a:latin typeface="+mn-lt"/>
              </a:rPr>
              <a:t>Phương</a:t>
            </a:r>
            <a:r>
              <a:rPr lang="en-US" sz="20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+mn-lt"/>
              </a:rPr>
              <a:t>án</a:t>
            </a:r>
            <a:r>
              <a:rPr lang="en-US" sz="2000" b="1" dirty="0" smtClean="0">
                <a:solidFill>
                  <a:srgbClr val="C00000"/>
                </a:solidFill>
                <a:latin typeface="+mn-lt"/>
              </a:rPr>
              <a:t> 3: </a:t>
            </a:r>
            <a:r>
              <a:rPr lang="en-US" sz="2000" b="1" dirty="0" err="1" smtClean="0">
                <a:solidFill>
                  <a:srgbClr val="C00000"/>
                </a:solidFill>
                <a:latin typeface="+mn-lt"/>
              </a:rPr>
              <a:t>Phỏng</a:t>
            </a:r>
            <a:r>
              <a:rPr lang="en-US" sz="20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+mn-lt"/>
              </a:rPr>
              <a:t>vấn</a:t>
            </a:r>
            <a:r>
              <a:rPr lang="en-US" sz="20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+mn-lt"/>
              </a:rPr>
              <a:t>trực</a:t>
            </a:r>
            <a:r>
              <a:rPr lang="en-US" sz="20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+mn-lt"/>
              </a:rPr>
              <a:t>tiếp</a:t>
            </a:r>
            <a:endParaRPr sz="20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719" name="Google Shape;1719;p36"/>
          <p:cNvSpPr/>
          <p:nvPr/>
        </p:nvSpPr>
        <p:spPr>
          <a:xfrm rot="9900062">
            <a:off x="-213938" y="3739051"/>
            <a:ext cx="1170928" cy="991167"/>
          </a:xfrm>
          <a:custGeom>
            <a:avLst/>
            <a:gdLst/>
            <a:ahLst/>
            <a:cxnLst/>
            <a:rect l="l" t="t" r="r" b="b"/>
            <a:pathLst>
              <a:path w="29768" h="25198" extrusionOk="0">
                <a:moveTo>
                  <a:pt x="28706" y="0"/>
                </a:moveTo>
                <a:cubicBezTo>
                  <a:pt x="28706" y="0"/>
                  <a:pt x="28683" y="107"/>
                  <a:pt x="28647" y="286"/>
                </a:cubicBezTo>
                <a:cubicBezTo>
                  <a:pt x="28635" y="369"/>
                  <a:pt x="28611" y="488"/>
                  <a:pt x="28575" y="631"/>
                </a:cubicBezTo>
                <a:cubicBezTo>
                  <a:pt x="28552" y="762"/>
                  <a:pt x="28516" y="905"/>
                  <a:pt x="28456" y="1072"/>
                </a:cubicBezTo>
                <a:cubicBezTo>
                  <a:pt x="28397" y="1238"/>
                  <a:pt x="28337" y="1429"/>
                  <a:pt x="28278" y="1619"/>
                </a:cubicBezTo>
                <a:cubicBezTo>
                  <a:pt x="28218" y="1834"/>
                  <a:pt x="28111" y="2036"/>
                  <a:pt x="28028" y="2262"/>
                </a:cubicBezTo>
                <a:cubicBezTo>
                  <a:pt x="27980" y="2369"/>
                  <a:pt x="27933" y="2477"/>
                  <a:pt x="27897" y="2596"/>
                </a:cubicBezTo>
                <a:cubicBezTo>
                  <a:pt x="26399" y="2354"/>
                  <a:pt x="20976" y="1508"/>
                  <a:pt x="18281" y="1508"/>
                </a:cubicBezTo>
                <a:cubicBezTo>
                  <a:pt x="17119" y="1508"/>
                  <a:pt x="16464" y="1665"/>
                  <a:pt x="16848" y="2096"/>
                </a:cubicBezTo>
                <a:cubicBezTo>
                  <a:pt x="17861" y="3230"/>
                  <a:pt x="22903" y="3406"/>
                  <a:pt x="25750" y="3406"/>
                </a:cubicBezTo>
                <a:cubicBezTo>
                  <a:pt x="26550" y="3406"/>
                  <a:pt x="27176" y="3392"/>
                  <a:pt x="27492" y="3381"/>
                </a:cubicBezTo>
                <a:lnTo>
                  <a:pt x="27492" y="3381"/>
                </a:lnTo>
                <a:cubicBezTo>
                  <a:pt x="27432" y="3501"/>
                  <a:pt x="27361" y="3620"/>
                  <a:pt x="27278" y="3739"/>
                </a:cubicBezTo>
                <a:cubicBezTo>
                  <a:pt x="27123" y="4001"/>
                  <a:pt x="26968" y="4286"/>
                  <a:pt x="26778" y="4560"/>
                </a:cubicBezTo>
                <a:cubicBezTo>
                  <a:pt x="26587" y="4822"/>
                  <a:pt x="26409" y="5120"/>
                  <a:pt x="26182" y="5394"/>
                </a:cubicBezTo>
                <a:cubicBezTo>
                  <a:pt x="25968" y="5667"/>
                  <a:pt x="25754" y="5965"/>
                  <a:pt x="25516" y="6239"/>
                </a:cubicBezTo>
                <a:cubicBezTo>
                  <a:pt x="25397" y="6382"/>
                  <a:pt x="25277" y="6525"/>
                  <a:pt x="25158" y="6668"/>
                </a:cubicBezTo>
                <a:cubicBezTo>
                  <a:pt x="25039" y="6822"/>
                  <a:pt x="24896" y="6953"/>
                  <a:pt x="24765" y="7096"/>
                </a:cubicBezTo>
                <a:cubicBezTo>
                  <a:pt x="24658" y="7215"/>
                  <a:pt x="24563" y="7334"/>
                  <a:pt x="24444" y="7453"/>
                </a:cubicBezTo>
                <a:cubicBezTo>
                  <a:pt x="22451" y="7037"/>
                  <a:pt x="16306" y="5777"/>
                  <a:pt x="13663" y="5777"/>
                </a:cubicBezTo>
                <a:cubicBezTo>
                  <a:pt x="12753" y="5777"/>
                  <a:pt x="12258" y="5926"/>
                  <a:pt x="12490" y="6310"/>
                </a:cubicBezTo>
                <a:cubicBezTo>
                  <a:pt x="13383" y="7787"/>
                  <a:pt x="21360" y="8096"/>
                  <a:pt x="23742" y="8156"/>
                </a:cubicBezTo>
                <a:cubicBezTo>
                  <a:pt x="23515" y="8382"/>
                  <a:pt x="23289" y="8584"/>
                  <a:pt x="23075" y="8799"/>
                </a:cubicBezTo>
                <a:cubicBezTo>
                  <a:pt x="22777" y="9085"/>
                  <a:pt x="22456" y="9346"/>
                  <a:pt x="22158" y="9632"/>
                </a:cubicBezTo>
                <a:cubicBezTo>
                  <a:pt x="21848" y="9894"/>
                  <a:pt x="21539" y="10168"/>
                  <a:pt x="21206" y="10430"/>
                </a:cubicBezTo>
                <a:cubicBezTo>
                  <a:pt x="20717" y="10835"/>
                  <a:pt x="20217" y="11228"/>
                  <a:pt x="19705" y="11597"/>
                </a:cubicBezTo>
                <a:cubicBezTo>
                  <a:pt x="18173" y="10937"/>
                  <a:pt x="11342" y="8009"/>
                  <a:pt x="9539" y="8009"/>
                </a:cubicBezTo>
                <a:cubicBezTo>
                  <a:pt x="9030" y="8009"/>
                  <a:pt x="8921" y="8242"/>
                  <a:pt x="9442" y="8823"/>
                </a:cubicBezTo>
                <a:cubicBezTo>
                  <a:pt x="11204" y="10811"/>
                  <a:pt x="17372" y="11894"/>
                  <a:pt x="18979" y="12144"/>
                </a:cubicBezTo>
                <a:cubicBezTo>
                  <a:pt x="18408" y="12561"/>
                  <a:pt x="17836" y="12954"/>
                  <a:pt x="17276" y="13335"/>
                </a:cubicBezTo>
                <a:cubicBezTo>
                  <a:pt x="16824" y="13645"/>
                  <a:pt x="16372" y="13930"/>
                  <a:pt x="15931" y="14204"/>
                </a:cubicBezTo>
                <a:cubicBezTo>
                  <a:pt x="14714" y="13877"/>
                  <a:pt x="8313" y="12201"/>
                  <a:pt x="6010" y="12201"/>
                </a:cubicBezTo>
                <a:cubicBezTo>
                  <a:pt x="5385" y="12201"/>
                  <a:pt x="5062" y="12325"/>
                  <a:pt x="5227" y="12633"/>
                </a:cubicBezTo>
                <a:cubicBezTo>
                  <a:pt x="5954" y="13990"/>
                  <a:pt x="13276" y="14585"/>
                  <a:pt x="15121" y="14704"/>
                </a:cubicBezTo>
                <a:cubicBezTo>
                  <a:pt x="14598" y="15014"/>
                  <a:pt x="14109" y="15312"/>
                  <a:pt x="13645" y="15573"/>
                </a:cubicBezTo>
                <a:cubicBezTo>
                  <a:pt x="12562" y="16193"/>
                  <a:pt x="11645" y="16681"/>
                  <a:pt x="10990" y="17014"/>
                </a:cubicBezTo>
                <a:cubicBezTo>
                  <a:pt x="9274" y="16537"/>
                  <a:pt x="4757" y="15316"/>
                  <a:pt x="3092" y="15316"/>
                </a:cubicBezTo>
                <a:cubicBezTo>
                  <a:pt x="2469" y="15316"/>
                  <a:pt x="2245" y="15487"/>
                  <a:pt x="2715" y="15931"/>
                </a:cubicBezTo>
                <a:cubicBezTo>
                  <a:pt x="4356" y="17469"/>
                  <a:pt x="8286" y="17610"/>
                  <a:pt x="9787" y="17610"/>
                </a:cubicBezTo>
                <a:cubicBezTo>
                  <a:pt x="9865" y="17610"/>
                  <a:pt x="9937" y="17610"/>
                  <a:pt x="10002" y="17609"/>
                </a:cubicBezTo>
                <a:lnTo>
                  <a:pt x="10061" y="17728"/>
                </a:lnTo>
                <a:cubicBezTo>
                  <a:pt x="8311" y="18443"/>
                  <a:pt x="0" y="21848"/>
                  <a:pt x="1382" y="22265"/>
                </a:cubicBezTo>
                <a:cubicBezTo>
                  <a:pt x="1598" y="22330"/>
                  <a:pt x="1836" y="22360"/>
                  <a:pt x="2092" y="22360"/>
                </a:cubicBezTo>
                <a:cubicBezTo>
                  <a:pt x="5099" y="22360"/>
                  <a:pt x="10490" y="18193"/>
                  <a:pt x="10490" y="18193"/>
                </a:cubicBezTo>
                <a:lnTo>
                  <a:pt x="10490" y="18193"/>
                </a:lnTo>
                <a:cubicBezTo>
                  <a:pt x="10490" y="18193"/>
                  <a:pt x="7895" y="25197"/>
                  <a:pt x="9271" y="25197"/>
                </a:cubicBezTo>
                <a:cubicBezTo>
                  <a:pt x="9406" y="25197"/>
                  <a:pt x="9580" y="25129"/>
                  <a:pt x="9799" y="24979"/>
                </a:cubicBezTo>
                <a:cubicBezTo>
                  <a:pt x="10752" y="24325"/>
                  <a:pt x="11597" y="17657"/>
                  <a:pt x="11657" y="17216"/>
                </a:cubicBezTo>
                <a:cubicBezTo>
                  <a:pt x="12264" y="16907"/>
                  <a:pt x="13026" y="16502"/>
                  <a:pt x="13907" y="16026"/>
                </a:cubicBezTo>
                <a:cubicBezTo>
                  <a:pt x="14348" y="15776"/>
                  <a:pt x="14824" y="15514"/>
                  <a:pt x="15336" y="15216"/>
                </a:cubicBezTo>
                <a:lnTo>
                  <a:pt x="15336" y="15216"/>
                </a:lnTo>
                <a:cubicBezTo>
                  <a:pt x="14228" y="18026"/>
                  <a:pt x="12966" y="24098"/>
                  <a:pt x="13978" y="24444"/>
                </a:cubicBezTo>
                <a:cubicBezTo>
                  <a:pt x="13997" y="24450"/>
                  <a:pt x="14015" y="24452"/>
                  <a:pt x="14033" y="24452"/>
                </a:cubicBezTo>
                <a:cubicBezTo>
                  <a:pt x="14954" y="24452"/>
                  <a:pt x="15852" y="16842"/>
                  <a:pt x="16074" y="14764"/>
                </a:cubicBezTo>
                <a:cubicBezTo>
                  <a:pt x="16562" y="14466"/>
                  <a:pt x="17074" y="14157"/>
                  <a:pt x="17598" y="13811"/>
                </a:cubicBezTo>
                <a:cubicBezTo>
                  <a:pt x="18086" y="13490"/>
                  <a:pt x="18586" y="13156"/>
                  <a:pt x="19098" y="12799"/>
                </a:cubicBezTo>
                <a:lnTo>
                  <a:pt x="19098" y="12799"/>
                </a:lnTo>
                <a:cubicBezTo>
                  <a:pt x="18205" y="14811"/>
                  <a:pt x="15479" y="21241"/>
                  <a:pt x="17145" y="21681"/>
                </a:cubicBezTo>
                <a:cubicBezTo>
                  <a:pt x="17194" y="21694"/>
                  <a:pt x="17243" y="21701"/>
                  <a:pt x="17290" y="21701"/>
                </a:cubicBezTo>
                <a:cubicBezTo>
                  <a:pt x="18934" y="21701"/>
                  <a:pt x="19783" y="14101"/>
                  <a:pt x="19991" y="12180"/>
                </a:cubicBezTo>
                <a:cubicBezTo>
                  <a:pt x="20539" y="11775"/>
                  <a:pt x="21086" y="11359"/>
                  <a:pt x="21622" y="10942"/>
                </a:cubicBezTo>
                <a:lnTo>
                  <a:pt x="22610" y="10132"/>
                </a:lnTo>
                <a:cubicBezTo>
                  <a:pt x="22920" y="9858"/>
                  <a:pt x="23253" y="9585"/>
                  <a:pt x="23551" y="9299"/>
                </a:cubicBezTo>
                <a:lnTo>
                  <a:pt x="24265" y="8632"/>
                </a:lnTo>
                <a:lnTo>
                  <a:pt x="24265" y="8632"/>
                </a:lnTo>
                <a:cubicBezTo>
                  <a:pt x="23134" y="11859"/>
                  <a:pt x="21968" y="19050"/>
                  <a:pt x="23158" y="19383"/>
                </a:cubicBezTo>
                <a:cubicBezTo>
                  <a:pt x="23176" y="19388"/>
                  <a:pt x="23194" y="19391"/>
                  <a:pt x="23212" y="19391"/>
                </a:cubicBezTo>
                <a:cubicBezTo>
                  <a:pt x="24345" y="19391"/>
                  <a:pt x="24981" y="9417"/>
                  <a:pt x="25075" y="7811"/>
                </a:cubicBezTo>
                <a:cubicBezTo>
                  <a:pt x="25158" y="7739"/>
                  <a:pt x="25230" y="7668"/>
                  <a:pt x="25289" y="7596"/>
                </a:cubicBezTo>
                <a:cubicBezTo>
                  <a:pt x="25420" y="7441"/>
                  <a:pt x="25551" y="7311"/>
                  <a:pt x="25694" y="7156"/>
                </a:cubicBezTo>
                <a:cubicBezTo>
                  <a:pt x="25825" y="7013"/>
                  <a:pt x="25944" y="6858"/>
                  <a:pt x="26063" y="6715"/>
                </a:cubicBezTo>
                <a:cubicBezTo>
                  <a:pt x="26313" y="6429"/>
                  <a:pt x="26540" y="6132"/>
                  <a:pt x="26766" y="5834"/>
                </a:cubicBezTo>
                <a:cubicBezTo>
                  <a:pt x="27004" y="5548"/>
                  <a:pt x="27194" y="5251"/>
                  <a:pt x="27385" y="4977"/>
                </a:cubicBezTo>
                <a:cubicBezTo>
                  <a:pt x="27432" y="4917"/>
                  <a:pt x="27480" y="4858"/>
                  <a:pt x="27516" y="4774"/>
                </a:cubicBezTo>
                <a:lnTo>
                  <a:pt x="27516" y="4774"/>
                </a:lnTo>
                <a:cubicBezTo>
                  <a:pt x="27135" y="8584"/>
                  <a:pt x="27397" y="15109"/>
                  <a:pt x="28611" y="15216"/>
                </a:cubicBezTo>
                <a:cubicBezTo>
                  <a:pt x="28617" y="15217"/>
                  <a:pt x="28623" y="15217"/>
                  <a:pt x="28629" y="15217"/>
                </a:cubicBezTo>
                <a:cubicBezTo>
                  <a:pt x="29767" y="15217"/>
                  <a:pt x="28705" y="5940"/>
                  <a:pt x="28385" y="3322"/>
                </a:cubicBezTo>
                <a:lnTo>
                  <a:pt x="28385" y="3310"/>
                </a:lnTo>
                <a:cubicBezTo>
                  <a:pt x="28456" y="3167"/>
                  <a:pt x="28516" y="3048"/>
                  <a:pt x="28575" y="2917"/>
                </a:cubicBezTo>
                <a:cubicBezTo>
                  <a:pt x="28635" y="2786"/>
                  <a:pt x="28683" y="2667"/>
                  <a:pt x="28742" y="2548"/>
                </a:cubicBezTo>
                <a:cubicBezTo>
                  <a:pt x="28849" y="2310"/>
                  <a:pt x="28945" y="2084"/>
                  <a:pt x="29028" y="1857"/>
                </a:cubicBezTo>
                <a:cubicBezTo>
                  <a:pt x="29099" y="1643"/>
                  <a:pt x="29171" y="1441"/>
                  <a:pt x="29230" y="1262"/>
                </a:cubicBezTo>
                <a:cubicBezTo>
                  <a:pt x="29290" y="1084"/>
                  <a:pt x="29337" y="929"/>
                  <a:pt x="29361" y="774"/>
                </a:cubicBezTo>
                <a:cubicBezTo>
                  <a:pt x="29397" y="631"/>
                  <a:pt x="29421" y="512"/>
                  <a:pt x="29457" y="405"/>
                </a:cubicBezTo>
                <a:cubicBezTo>
                  <a:pt x="29504" y="214"/>
                  <a:pt x="29528" y="107"/>
                  <a:pt x="29528" y="107"/>
                </a:cubicBezTo>
                <a:lnTo>
                  <a:pt x="2870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0" name="Google Shape;1720;p36"/>
          <p:cNvSpPr/>
          <p:nvPr/>
        </p:nvSpPr>
        <p:spPr>
          <a:xfrm rot="9900160">
            <a:off x="-55136" y="4474805"/>
            <a:ext cx="1169829" cy="956469"/>
          </a:xfrm>
          <a:custGeom>
            <a:avLst/>
            <a:gdLst/>
            <a:ahLst/>
            <a:cxnLst/>
            <a:rect l="l" t="t" r="r" b="b"/>
            <a:pathLst>
              <a:path w="29635" h="24230" extrusionOk="0">
                <a:moveTo>
                  <a:pt x="20431" y="4644"/>
                </a:moveTo>
                <a:cubicBezTo>
                  <a:pt x="20503" y="4715"/>
                  <a:pt x="20598" y="4775"/>
                  <a:pt x="20681" y="4858"/>
                </a:cubicBezTo>
                <a:cubicBezTo>
                  <a:pt x="23264" y="6961"/>
                  <a:pt x="25678" y="9424"/>
                  <a:pt x="26570" y="9424"/>
                </a:cubicBezTo>
                <a:cubicBezTo>
                  <a:pt x="26652" y="9424"/>
                  <a:pt x="26722" y="9403"/>
                  <a:pt x="26777" y="9358"/>
                </a:cubicBezTo>
                <a:cubicBezTo>
                  <a:pt x="26849" y="9418"/>
                  <a:pt x="26920" y="9466"/>
                  <a:pt x="26980" y="9513"/>
                </a:cubicBezTo>
                <a:cubicBezTo>
                  <a:pt x="27087" y="9597"/>
                  <a:pt x="27170" y="9656"/>
                  <a:pt x="27254" y="9716"/>
                </a:cubicBezTo>
                <a:cubicBezTo>
                  <a:pt x="26480" y="9942"/>
                  <a:pt x="25718" y="10180"/>
                  <a:pt x="24944" y="10418"/>
                </a:cubicBezTo>
                <a:cubicBezTo>
                  <a:pt x="24884" y="10335"/>
                  <a:pt x="24765" y="10228"/>
                  <a:pt x="24610" y="10073"/>
                </a:cubicBezTo>
                <a:cubicBezTo>
                  <a:pt x="24551" y="10013"/>
                  <a:pt x="24467" y="9942"/>
                  <a:pt x="24396" y="9858"/>
                </a:cubicBezTo>
                <a:cubicBezTo>
                  <a:pt x="24491" y="9835"/>
                  <a:pt x="24956" y="9573"/>
                  <a:pt x="21253" y="5525"/>
                </a:cubicBezTo>
                <a:cubicBezTo>
                  <a:pt x="20967" y="5215"/>
                  <a:pt x="20681" y="4917"/>
                  <a:pt x="20431" y="4644"/>
                </a:cubicBezTo>
                <a:close/>
                <a:moveTo>
                  <a:pt x="20038" y="0"/>
                </a:moveTo>
                <a:cubicBezTo>
                  <a:pt x="20038" y="0"/>
                  <a:pt x="19788" y="786"/>
                  <a:pt x="22384" y="3560"/>
                </a:cubicBezTo>
                <a:cubicBezTo>
                  <a:pt x="24721" y="6031"/>
                  <a:pt x="26819" y="8865"/>
                  <a:pt x="27686" y="8865"/>
                </a:cubicBezTo>
                <a:cubicBezTo>
                  <a:pt x="27746" y="8865"/>
                  <a:pt x="27801" y="8851"/>
                  <a:pt x="27849" y="8823"/>
                </a:cubicBezTo>
                <a:lnTo>
                  <a:pt x="28075" y="9061"/>
                </a:lnTo>
                <a:cubicBezTo>
                  <a:pt x="28230" y="9216"/>
                  <a:pt x="28349" y="9323"/>
                  <a:pt x="28408" y="9382"/>
                </a:cubicBezTo>
                <a:cubicBezTo>
                  <a:pt x="28063" y="9477"/>
                  <a:pt x="27730" y="9573"/>
                  <a:pt x="27385" y="9680"/>
                </a:cubicBezTo>
                <a:cubicBezTo>
                  <a:pt x="27301" y="9620"/>
                  <a:pt x="27206" y="9525"/>
                  <a:pt x="27051" y="9418"/>
                </a:cubicBezTo>
                <a:cubicBezTo>
                  <a:pt x="26992" y="9382"/>
                  <a:pt x="26932" y="9335"/>
                  <a:pt x="26861" y="9275"/>
                </a:cubicBezTo>
                <a:cubicBezTo>
                  <a:pt x="26944" y="9263"/>
                  <a:pt x="27456" y="8989"/>
                  <a:pt x="23182" y="5370"/>
                </a:cubicBezTo>
                <a:cubicBezTo>
                  <a:pt x="18800" y="1684"/>
                  <a:pt x="17961" y="1607"/>
                  <a:pt x="17899" y="1607"/>
                </a:cubicBezTo>
                <a:cubicBezTo>
                  <a:pt x="17896" y="1607"/>
                  <a:pt x="17895" y="1607"/>
                  <a:pt x="17895" y="1607"/>
                </a:cubicBezTo>
                <a:cubicBezTo>
                  <a:pt x="17895" y="1607"/>
                  <a:pt x="17860" y="1846"/>
                  <a:pt x="18288" y="2453"/>
                </a:cubicBezTo>
                <a:cubicBezTo>
                  <a:pt x="16873" y="1130"/>
                  <a:pt x="16525" y="1107"/>
                  <a:pt x="16503" y="1107"/>
                </a:cubicBezTo>
                <a:cubicBezTo>
                  <a:pt x="16503" y="1107"/>
                  <a:pt x="16502" y="1107"/>
                  <a:pt x="16502" y="1107"/>
                </a:cubicBezTo>
                <a:cubicBezTo>
                  <a:pt x="16502" y="1107"/>
                  <a:pt x="16252" y="1893"/>
                  <a:pt x="18836" y="4655"/>
                </a:cubicBezTo>
                <a:cubicBezTo>
                  <a:pt x="21176" y="7141"/>
                  <a:pt x="23287" y="9970"/>
                  <a:pt x="24143" y="9970"/>
                </a:cubicBezTo>
                <a:cubicBezTo>
                  <a:pt x="24202" y="9970"/>
                  <a:pt x="24254" y="9957"/>
                  <a:pt x="24301" y="9930"/>
                </a:cubicBezTo>
                <a:lnTo>
                  <a:pt x="24539" y="10168"/>
                </a:lnTo>
                <a:cubicBezTo>
                  <a:pt x="24658" y="10287"/>
                  <a:pt x="24765" y="10370"/>
                  <a:pt x="24825" y="10454"/>
                </a:cubicBezTo>
                <a:cubicBezTo>
                  <a:pt x="24479" y="10549"/>
                  <a:pt x="24134" y="10656"/>
                  <a:pt x="23813" y="10763"/>
                </a:cubicBezTo>
                <a:cubicBezTo>
                  <a:pt x="23729" y="10704"/>
                  <a:pt x="23634" y="10632"/>
                  <a:pt x="23515" y="10537"/>
                </a:cubicBezTo>
                <a:cubicBezTo>
                  <a:pt x="23455" y="10489"/>
                  <a:pt x="23396" y="10454"/>
                  <a:pt x="23313" y="10394"/>
                </a:cubicBezTo>
                <a:cubicBezTo>
                  <a:pt x="23408" y="10370"/>
                  <a:pt x="23908" y="10108"/>
                  <a:pt x="19645" y="6489"/>
                </a:cubicBezTo>
                <a:cubicBezTo>
                  <a:pt x="15289" y="2813"/>
                  <a:pt x="14435" y="2726"/>
                  <a:pt x="14364" y="2726"/>
                </a:cubicBezTo>
                <a:cubicBezTo>
                  <a:pt x="14361" y="2726"/>
                  <a:pt x="14359" y="2727"/>
                  <a:pt x="14359" y="2727"/>
                </a:cubicBezTo>
                <a:cubicBezTo>
                  <a:pt x="14359" y="2727"/>
                  <a:pt x="14204" y="3548"/>
                  <a:pt x="17145" y="5953"/>
                </a:cubicBezTo>
                <a:cubicBezTo>
                  <a:pt x="19717" y="8068"/>
                  <a:pt x="22130" y="10531"/>
                  <a:pt x="23022" y="10531"/>
                </a:cubicBezTo>
                <a:cubicBezTo>
                  <a:pt x="23104" y="10531"/>
                  <a:pt x="23174" y="10510"/>
                  <a:pt x="23229" y="10466"/>
                </a:cubicBezTo>
                <a:cubicBezTo>
                  <a:pt x="23301" y="10525"/>
                  <a:pt x="23384" y="10573"/>
                  <a:pt x="23444" y="10609"/>
                </a:cubicBezTo>
                <a:cubicBezTo>
                  <a:pt x="23527" y="10692"/>
                  <a:pt x="23622" y="10751"/>
                  <a:pt x="23682" y="10787"/>
                </a:cubicBezTo>
                <a:cubicBezTo>
                  <a:pt x="22693" y="11085"/>
                  <a:pt x="21741" y="11382"/>
                  <a:pt x="20836" y="11680"/>
                </a:cubicBezTo>
                <a:cubicBezTo>
                  <a:pt x="20777" y="11621"/>
                  <a:pt x="20657" y="11502"/>
                  <a:pt x="20491" y="11359"/>
                </a:cubicBezTo>
                <a:lnTo>
                  <a:pt x="20134" y="11001"/>
                </a:lnTo>
                <a:cubicBezTo>
                  <a:pt x="20253" y="10906"/>
                  <a:pt x="20288" y="10335"/>
                  <a:pt x="16955" y="6679"/>
                </a:cubicBezTo>
                <a:cubicBezTo>
                  <a:pt x="12919" y="2263"/>
                  <a:pt x="12204" y="2262"/>
                  <a:pt x="12204" y="2262"/>
                </a:cubicBezTo>
                <a:lnTo>
                  <a:pt x="12204" y="2262"/>
                </a:lnTo>
                <a:cubicBezTo>
                  <a:pt x="12204" y="2262"/>
                  <a:pt x="11954" y="3048"/>
                  <a:pt x="14538" y="5822"/>
                </a:cubicBezTo>
                <a:cubicBezTo>
                  <a:pt x="16870" y="8309"/>
                  <a:pt x="18976" y="11125"/>
                  <a:pt x="19838" y="11125"/>
                </a:cubicBezTo>
                <a:cubicBezTo>
                  <a:pt x="19904" y="11125"/>
                  <a:pt x="19963" y="11108"/>
                  <a:pt x="20015" y="11073"/>
                </a:cubicBezTo>
                <a:cubicBezTo>
                  <a:pt x="20169" y="11204"/>
                  <a:pt x="20288" y="11347"/>
                  <a:pt x="20384" y="11442"/>
                </a:cubicBezTo>
                <a:cubicBezTo>
                  <a:pt x="20503" y="11561"/>
                  <a:pt x="20610" y="11656"/>
                  <a:pt x="20669" y="11728"/>
                </a:cubicBezTo>
                <a:cubicBezTo>
                  <a:pt x="20253" y="11859"/>
                  <a:pt x="19836" y="12002"/>
                  <a:pt x="19455" y="12121"/>
                </a:cubicBezTo>
                <a:cubicBezTo>
                  <a:pt x="19372" y="12061"/>
                  <a:pt x="19288" y="11978"/>
                  <a:pt x="19157" y="11883"/>
                </a:cubicBezTo>
                <a:cubicBezTo>
                  <a:pt x="19074" y="11823"/>
                  <a:pt x="18991" y="11763"/>
                  <a:pt x="18895" y="11680"/>
                </a:cubicBezTo>
                <a:cubicBezTo>
                  <a:pt x="19003" y="11656"/>
                  <a:pt x="19407" y="11323"/>
                  <a:pt x="15288" y="7739"/>
                </a:cubicBezTo>
                <a:cubicBezTo>
                  <a:pt x="10973" y="3992"/>
                  <a:pt x="10134" y="3905"/>
                  <a:pt x="10066" y="3905"/>
                </a:cubicBezTo>
                <a:cubicBezTo>
                  <a:pt x="10062" y="3905"/>
                  <a:pt x="10061" y="3905"/>
                  <a:pt x="10061" y="3905"/>
                </a:cubicBezTo>
                <a:cubicBezTo>
                  <a:pt x="10061" y="3905"/>
                  <a:pt x="9894" y="4715"/>
                  <a:pt x="12799" y="7156"/>
                </a:cubicBezTo>
                <a:cubicBezTo>
                  <a:pt x="15357" y="9320"/>
                  <a:pt x="17734" y="11825"/>
                  <a:pt x="18623" y="11825"/>
                </a:cubicBezTo>
                <a:cubicBezTo>
                  <a:pt x="18702" y="11825"/>
                  <a:pt x="18769" y="11805"/>
                  <a:pt x="18824" y="11763"/>
                </a:cubicBezTo>
                <a:cubicBezTo>
                  <a:pt x="18931" y="11835"/>
                  <a:pt x="19014" y="11906"/>
                  <a:pt x="19098" y="11966"/>
                </a:cubicBezTo>
                <a:cubicBezTo>
                  <a:pt x="19181" y="12037"/>
                  <a:pt x="19253" y="12097"/>
                  <a:pt x="19336" y="12144"/>
                </a:cubicBezTo>
                <a:cubicBezTo>
                  <a:pt x="18764" y="12323"/>
                  <a:pt x="18229" y="12502"/>
                  <a:pt x="17705" y="12668"/>
                </a:cubicBezTo>
                <a:cubicBezTo>
                  <a:pt x="17633" y="12609"/>
                  <a:pt x="17550" y="12537"/>
                  <a:pt x="17407" y="12430"/>
                </a:cubicBezTo>
                <a:cubicBezTo>
                  <a:pt x="17336" y="12371"/>
                  <a:pt x="17252" y="12311"/>
                  <a:pt x="17157" y="12240"/>
                </a:cubicBezTo>
                <a:cubicBezTo>
                  <a:pt x="17264" y="12204"/>
                  <a:pt x="17669" y="11883"/>
                  <a:pt x="13526" y="8287"/>
                </a:cubicBezTo>
                <a:cubicBezTo>
                  <a:pt x="9210" y="4539"/>
                  <a:pt x="8372" y="4453"/>
                  <a:pt x="8304" y="4453"/>
                </a:cubicBezTo>
                <a:cubicBezTo>
                  <a:pt x="8300" y="4453"/>
                  <a:pt x="8299" y="4453"/>
                  <a:pt x="8299" y="4453"/>
                </a:cubicBezTo>
                <a:cubicBezTo>
                  <a:pt x="8299" y="4453"/>
                  <a:pt x="8144" y="5275"/>
                  <a:pt x="11037" y="7715"/>
                </a:cubicBezTo>
                <a:cubicBezTo>
                  <a:pt x="13591" y="9865"/>
                  <a:pt x="15955" y="12376"/>
                  <a:pt x="16863" y="12376"/>
                </a:cubicBezTo>
                <a:cubicBezTo>
                  <a:pt x="16946" y="12376"/>
                  <a:pt x="17016" y="12355"/>
                  <a:pt x="17074" y="12311"/>
                </a:cubicBezTo>
                <a:cubicBezTo>
                  <a:pt x="17169" y="12383"/>
                  <a:pt x="17264" y="12454"/>
                  <a:pt x="17336" y="12514"/>
                </a:cubicBezTo>
                <a:cubicBezTo>
                  <a:pt x="17431" y="12597"/>
                  <a:pt x="17502" y="12656"/>
                  <a:pt x="17574" y="12692"/>
                </a:cubicBezTo>
                <a:cubicBezTo>
                  <a:pt x="17026" y="12871"/>
                  <a:pt x="16514" y="13037"/>
                  <a:pt x="16038" y="13192"/>
                </a:cubicBezTo>
                <a:cubicBezTo>
                  <a:pt x="15955" y="13145"/>
                  <a:pt x="15835" y="13073"/>
                  <a:pt x="15669" y="12966"/>
                </a:cubicBezTo>
                <a:cubicBezTo>
                  <a:pt x="15526" y="12871"/>
                  <a:pt x="15323" y="12775"/>
                  <a:pt x="15121" y="12656"/>
                </a:cubicBezTo>
                <a:cubicBezTo>
                  <a:pt x="15704" y="11799"/>
                  <a:pt x="9097" y="8858"/>
                  <a:pt x="9097" y="8858"/>
                </a:cubicBezTo>
                <a:cubicBezTo>
                  <a:pt x="9097" y="8858"/>
                  <a:pt x="6214" y="7336"/>
                  <a:pt x="4828" y="7336"/>
                </a:cubicBezTo>
                <a:cubicBezTo>
                  <a:pt x="4578" y="7336"/>
                  <a:pt x="4378" y="7385"/>
                  <a:pt x="4251" y="7501"/>
                </a:cubicBezTo>
                <a:cubicBezTo>
                  <a:pt x="4251" y="7501"/>
                  <a:pt x="4358" y="8430"/>
                  <a:pt x="7751" y="9632"/>
                </a:cubicBezTo>
                <a:cubicBezTo>
                  <a:pt x="9930" y="10397"/>
                  <a:pt x="13142" y="12841"/>
                  <a:pt x="14586" y="12841"/>
                </a:cubicBezTo>
                <a:cubicBezTo>
                  <a:pt x="14760" y="12841"/>
                  <a:pt x="14908" y="12806"/>
                  <a:pt x="15026" y="12728"/>
                </a:cubicBezTo>
                <a:lnTo>
                  <a:pt x="15050" y="12716"/>
                </a:lnTo>
                <a:lnTo>
                  <a:pt x="15062" y="12716"/>
                </a:lnTo>
                <a:cubicBezTo>
                  <a:pt x="15288" y="12835"/>
                  <a:pt x="15478" y="12918"/>
                  <a:pt x="15645" y="13014"/>
                </a:cubicBezTo>
                <a:cubicBezTo>
                  <a:pt x="15776" y="13085"/>
                  <a:pt x="15883" y="13145"/>
                  <a:pt x="15966" y="13192"/>
                </a:cubicBezTo>
                <a:cubicBezTo>
                  <a:pt x="15478" y="13347"/>
                  <a:pt x="15014" y="13490"/>
                  <a:pt x="14609" y="13621"/>
                </a:cubicBezTo>
                <a:cubicBezTo>
                  <a:pt x="14526" y="13585"/>
                  <a:pt x="14419" y="13549"/>
                  <a:pt x="14276" y="13490"/>
                </a:cubicBezTo>
                <a:cubicBezTo>
                  <a:pt x="14109" y="13430"/>
                  <a:pt x="13895" y="13335"/>
                  <a:pt x="13680" y="13252"/>
                </a:cubicBezTo>
                <a:cubicBezTo>
                  <a:pt x="13657" y="13252"/>
                  <a:pt x="13645" y="13228"/>
                  <a:pt x="13633" y="13228"/>
                </a:cubicBezTo>
                <a:cubicBezTo>
                  <a:pt x="13657" y="12394"/>
                  <a:pt x="10001" y="11644"/>
                  <a:pt x="6560" y="10489"/>
                </a:cubicBezTo>
                <a:cubicBezTo>
                  <a:pt x="4717" y="9873"/>
                  <a:pt x="3656" y="9723"/>
                  <a:pt x="3060" y="9723"/>
                </a:cubicBezTo>
                <a:cubicBezTo>
                  <a:pt x="2493" y="9723"/>
                  <a:pt x="2346" y="9858"/>
                  <a:pt x="2346" y="9858"/>
                </a:cubicBezTo>
                <a:cubicBezTo>
                  <a:pt x="2346" y="9858"/>
                  <a:pt x="2631" y="10513"/>
                  <a:pt x="8346" y="12323"/>
                </a:cubicBezTo>
                <a:cubicBezTo>
                  <a:pt x="11387" y="13294"/>
                  <a:pt x="12678" y="13521"/>
                  <a:pt x="13220" y="13521"/>
                </a:cubicBezTo>
                <a:cubicBezTo>
                  <a:pt x="13696" y="13521"/>
                  <a:pt x="13597" y="13347"/>
                  <a:pt x="13597" y="13347"/>
                </a:cubicBezTo>
                <a:cubicBezTo>
                  <a:pt x="13621" y="13347"/>
                  <a:pt x="13633" y="13371"/>
                  <a:pt x="13645" y="13371"/>
                </a:cubicBezTo>
                <a:cubicBezTo>
                  <a:pt x="13883" y="13454"/>
                  <a:pt x="14073" y="13526"/>
                  <a:pt x="14240" y="13585"/>
                </a:cubicBezTo>
                <a:cubicBezTo>
                  <a:pt x="14311" y="13621"/>
                  <a:pt x="14395" y="13645"/>
                  <a:pt x="14454" y="13668"/>
                </a:cubicBezTo>
                <a:cubicBezTo>
                  <a:pt x="13526" y="13942"/>
                  <a:pt x="12918" y="14145"/>
                  <a:pt x="12728" y="14169"/>
                </a:cubicBezTo>
                <a:lnTo>
                  <a:pt x="12192" y="14169"/>
                </a:lnTo>
                <a:lnTo>
                  <a:pt x="11966" y="14180"/>
                </a:lnTo>
                <a:cubicBezTo>
                  <a:pt x="11998" y="13783"/>
                  <a:pt x="10959" y="13661"/>
                  <a:pt x="9667" y="13661"/>
                </a:cubicBezTo>
                <a:cubicBezTo>
                  <a:pt x="7586" y="13661"/>
                  <a:pt x="4846" y="13978"/>
                  <a:pt x="4846" y="13978"/>
                </a:cubicBezTo>
                <a:cubicBezTo>
                  <a:pt x="4846" y="13978"/>
                  <a:pt x="322" y="14180"/>
                  <a:pt x="0" y="15276"/>
                </a:cubicBezTo>
                <a:cubicBezTo>
                  <a:pt x="0" y="15276"/>
                  <a:pt x="257" y="15615"/>
                  <a:pt x="1523" y="15615"/>
                </a:cubicBezTo>
                <a:cubicBezTo>
                  <a:pt x="2125" y="15615"/>
                  <a:pt x="2956" y="15538"/>
                  <a:pt x="4096" y="15312"/>
                </a:cubicBezTo>
                <a:cubicBezTo>
                  <a:pt x="6620" y="14823"/>
                  <a:pt x="11299" y="15466"/>
                  <a:pt x="11918" y="14288"/>
                </a:cubicBezTo>
                <a:lnTo>
                  <a:pt x="12192" y="14276"/>
                </a:lnTo>
                <a:cubicBezTo>
                  <a:pt x="12260" y="14272"/>
                  <a:pt x="12327" y="14270"/>
                  <a:pt x="12395" y="14270"/>
                </a:cubicBezTo>
                <a:cubicBezTo>
                  <a:pt x="12529" y="14270"/>
                  <a:pt x="12664" y="14276"/>
                  <a:pt x="12799" y="14276"/>
                </a:cubicBezTo>
                <a:lnTo>
                  <a:pt x="11954" y="14835"/>
                </a:lnTo>
                <a:cubicBezTo>
                  <a:pt x="11893" y="14792"/>
                  <a:pt x="11816" y="14771"/>
                  <a:pt x="11722" y="14771"/>
                </a:cubicBezTo>
                <a:cubicBezTo>
                  <a:pt x="10766" y="14771"/>
                  <a:pt x="8163" y="16916"/>
                  <a:pt x="5441" y="18705"/>
                </a:cubicBezTo>
                <a:cubicBezTo>
                  <a:pt x="2274" y="20788"/>
                  <a:pt x="2334" y="21622"/>
                  <a:pt x="2334" y="21622"/>
                </a:cubicBezTo>
                <a:cubicBezTo>
                  <a:pt x="2334" y="21622"/>
                  <a:pt x="2340" y="21623"/>
                  <a:pt x="2356" y="21623"/>
                </a:cubicBezTo>
                <a:cubicBezTo>
                  <a:pt x="2506" y="21623"/>
                  <a:pt x="3501" y="21478"/>
                  <a:pt x="7977" y="18443"/>
                </a:cubicBezTo>
                <a:cubicBezTo>
                  <a:pt x="12930" y="15073"/>
                  <a:pt x="12037" y="14954"/>
                  <a:pt x="12037" y="14954"/>
                </a:cubicBezTo>
                <a:cubicBezTo>
                  <a:pt x="12037" y="14942"/>
                  <a:pt x="12025" y="14942"/>
                  <a:pt x="12025" y="14931"/>
                </a:cubicBezTo>
                <a:lnTo>
                  <a:pt x="12752" y="14442"/>
                </a:lnTo>
                <a:cubicBezTo>
                  <a:pt x="12764" y="14442"/>
                  <a:pt x="12776" y="14419"/>
                  <a:pt x="12799" y="14419"/>
                </a:cubicBezTo>
                <a:cubicBezTo>
                  <a:pt x="12895" y="14383"/>
                  <a:pt x="13395" y="14204"/>
                  <a:pt x="14169" y="13942"/>
                </a:cubicBezTo>
                <a:lnTo>
                  <a:pt x="14169" y="13942"/>
                </a:lnTo>
                <a:lnTo>
                  <a:pt x="14073" y="14038"/>
                </a:lnTo>
                <a:cubicBezTo>
                  <a:pt x="13990" y="14121"/>
                  <a:pt x="13895" y="14228"/>
                  <a:pt x="13776" y="14335"/>
                </a:cubicBezTo>
                <a:cubicBezTo>
                  <a:pt x="13725" y="14301"/>
                  <a:pt x="13667" y="14284"/>
                  <a:pt x="13603" y="14284"/>
                </a:cubicBezTo>
                <a:cubicBezTo>
                  <a:pt x="12750" y="14284"/>
                  <a:pt x="10696" y="17148"/>
                  <a:pt x="8406" y="19693"/>
                </a:cubicBezTo>
                <a:cubicBezTo>
                  <a:pt x="5846" y="22574"/>
                  <a:pt x="6120" y="23372"/>
                  <a:pt x="6120" y="23372"/>
                </a:cubicBezTo>
                <a:cubicBezTo>
                  <a:pt x="6120" y="23372"/>
                  <a:pt x="6834" y="23372"/>
                  <a:pt x="10775" y="18860"/>
                </a:cubicBezTo>
                <a:cubicBezTo>
                  <a:pt x="14050" y="15121"/>
                  <a:pt x="13990" y="14561"/>
                  <a:pt x="13871" y="14466"/>
                </a:cubicBezTo>
                <a:cubicBezTo>
                  <a:pt x="13978" y="14359"/>
                  <a:pt x="14061" y="14276"/>
                  <a:pt x="14133" y="14180"/>
                </a:cubicBezTo>
                <a:cubicBezTo>
                  <a:pt x="14240" y="14085"/>
                  <a:pt x="14323" y="13990"/>
                  <a:pt x="14383" y="13918"/>
                </a:cubicBezTo>
                <a:cubicBezTo>
                  <a:pt x="14490" y="13883"/>
                  <a:pt x="14597" y="13847"/>
                  <a:pt x="14716" y="13811"/>
                </a:cubicBezTo>
                <a:lnTo>
                  <a:pt x="14728" y="13811"/>
                </a:lnTo>
                <a:lnTo>
                  <a:pt x="14728" y="13799"/>
                </a:lnTo>
                <a:cubicBezTo>
                  <a:pt x="15050" y="13692"/>
                  <a:pt x="15407" y="13573"/>
                  <a:pt x="15776" y="13454"/>
                </a:cubicBezTo>
                <a:lnTo>
                  <a:pt x="15776" y="13454"/>
                </a:lnTo>
                <a:cubicBezTo>
                  <a:pt x="15716" y="13526"/>
                  <a:pt x="15645" y="13645"/>
                  <a:pt x="15526" y="13788"/>
                </a:cubicBezTo>
                <a:cubicBezTo>
                  <a:pt x="15466" y="13859"/>
                  <a:pt x="15407" y="13942"/>
                  <a:pt x="15323" y="14049"/>
                </a:cubicBezTo>
                <a:cubicBezTo>
                  <a:pt x="15285" y="14031"/>
                  <a:pt x="15243" y="14022"/>
                  <a:pt x="15200" y="14022"/>
                </a:cubicBezTo>
                <a:cubicBezTo>
                  <a:pt x="14379" y="14022"/>
                  <a:pt x="12757" y="17241"/>
                  <a:pt x="10835" y="20169"/>
                </a:cubicBezTo>
                <a:cubicBezTo>
                  <a:pt x="8799" y="23372"/>
                  <a:pt x="9180" y="24110"/>
                  <a:pt x="9180" y="24110"/>
                </a:cubicBezTo>
                <a:cubicBezTo>
                  <a:pt x="9180" y="24110"/>
                  <a:pt x="9882" y="23991"/>
                  <a:pt x="13097" y="18943"/>
                </a:cubicBezTo>
                <a:cubicBezTo>
                  <a:pt x="16035" y="14318"/>
                  <a:pt x="15552" y="14119"/>
                  <a:pt x="15447" y="14119"/>
                </a:cubicBezTo>
                <a:cubicBezTo>
                  <a:pt x="15437" y="14119"/>
                  <a:pt x="15431" y="14121"/>
                  <a:pt x="15431" y="14121"/>
                </a:cubicBezTo>
                <a:lnTo>
                  <a:pt x="15419" y="14121"/>
                </a:lnTo>
                <a:cubicBezTo>
                  <a:pt x="15490" y="14026"/>
                  <a:pt x="15550" y="13930"/>
                  <a:pt x="15597" y="13859"/>
                </a:cubicBezTo>
                <a:cubicBezTo>
                  <a:pt x="15728" y="13668"/>
                  <a:pt x="15824" y="13526"/>
                  <a:pt x="15883" y="13454"/>
                </a:cubicBezTo>
                <a:cubicBezTo>
                  <a:pt x="16324" y="13311"/>
                  <a:pt x="16812" y="13156"/>
                  <a:pt x="17348" y="12990"/>
                </a:cubicBezTo>
                <a:lnTo>
                  <a:pt x="17348" y="12990"/>
                </a:lnTo>
                <a:cubicBezTo>
                  <a:pt x="17312" y="13073"/>
                  <a:pt x="17264" y="13156"/>
                  <a:pt x="17205" y="13264"/>
                </a:cubicBezTo>
                <a:cubicBezTo>
                  <a:pt x="17157" y="13347"/>
                  <a:pt x="17098" y="13454"/>
                  <a:pt x="17038" y="13561"/>
                </a:cubicBezTo>
                <a:cubicBezTo>
                  <a:pt x="17014" y="13555"/>
                  <a:pt x="16990" y="13552"/>
                  <a:pt x="16966" y="13552"/>
                </a:cubicBezTo>
                <a:cubicBezTo>
                  <a:pt x="16143" y="13552"/>
                  <a:pt x="14895" y="17001"/>
                  <a:pt x="13299" y="20157"/>
                </a:cubicBezTo>
                <a:cubicBezTo>
                  <a:pt x="11609" y="23551"/>
                  <a:pt x="12073" y="24229"/>
                  <a:pt x="12073" y="24229"/>
                </a:cubicBezTo>
                <a:cubicBezTo>
                  <a:pt x="12073" y="24229"/>
                  <a:pt x="12752" y="24039"/>
                  <a:pt x="15359" y="18645"/>
                </a:cubicBezTo>
                <a:cubicBezTo>
                  <a:pt x="17740" y="13728"/>
                  <a:pt x="17252" y="13585"/>
                  <a:pt x="17145" y="13585"/>
                </a:cubicBezTo>
                <a:cubicBezTo>
                  <a:pt x="17205" y="13490"/>
                  <a:pt x="17252" y="13395"/>
                  <a:pt x="17288" y="13311"/>
                </a:cubicBezTo>
                <a:cubicBezTo>
                  <a:pt x="17383" y="13145"/>
                  <a:pt x="17443" y="13026"/>
                  <a:pt x="17490" y="12930"/>
                </a:cubicBezTo>
                <a:lnTo>
                  <a:pt x="17752" y="12847"/>
                </a:lnTo>
                <a:lnTo>
                  <a:pt x="17764" y="12859"/>
                </a:lnTo>
                <a:lnTo>
                  <a:pt x="17788" y="12835"/>
                </a:lnTo>
                <a:cubicBezTo>
                  <a:pt x="18336" y="12656"/>
                  <a:pt x="18895" y="12478"/>
                  <a:pt x="19514" y="12299"/>
                </a:cubicBezTo>
                <a:lnTo>
                  <a:pt x="19514" y="12275"/>
                </a:lnTo>
                <a:cubicBezTo>
                  <a:pt x="19895" y="12156"/>
                  <a:pt x="20288" y="12037"/>
                  <a:pt x="20705" y="11906"/>
                </a:cubicBezTo>
                <a:lnTo>
                  <a:pt x="20705" y="11906"/>
                </a:lnTo>
                <a:cubicBezTo>
                  <a:pt x="20657" y="11966"/>
                  <a:pt x="20598" y="12061"/>
                  <a:pt x="20538" y="12144"/>
                </a:cubicBezTo>
                <a:cubicBezTo>
                  <a:pt x="20467" y="12264"/>
                  <a:pt x="20360" y="12418"/>
                  <a:pt x="20253" y="12573"/>
                </a:cubicBezTo>
                <a:cubicBezTo>
                  <a:pt x="20212" y="12553"/>
                  <a:pt x="20169" y="12543"/>
                  <a:pt x="20123" y="12543"/>
                </a:cubicBezTo>
                <a:cubicBezTo>
                  <a:pt x="19301" y="12543"/>
                  <a:pt x="17783" y="15833"/>
                  <a:pt x="15955" y="18824"/>
                </a:cubicBezTo>
                <a:cubicBezTo>
                  <a:pt x="13978" y="22074"/>
                  <a:pt x="14395" y="22789"/>
                  <a:pt x="14395" y="22789"/>
                </a:cubicBezTo>
                <a:cubicBezTo>
                  <a:pt x="14395" y="22789"/>
                  <a:pt x="15085" y="22658"/>
                  <a:pt x="18121" y="17490"/>
                </a:cubicBezTo>
                <a:cubicBezTo>
                  <a:pt x="20729" y="13085"/>
                  <a:pt x="20479" y="12633"/>
                  <a:pt x="20348" y="12609"/>
                </a:cubicBezTo>
                <a:cubicBezTo>
                  <a:pt x="20443" y="12454"/>
                  <a:pt x="20538" y="12311"/>
                  <a:pt x="20610" y="12204"/>
                </a:cubicBezTo>
                <a:cubicBezTo>
                  <a:pt x="20705" y="12073"/>
                  <a:pt x="20777" y="11954"/>
                  <a:pt x="20824" y="11883"/>
                </a:cubicBezTo>
                <a:cubicBezTo>
                  <a:pt x="21205" y="11763"/>
                  <a:pt x="21610" y="11644"/>
                  <a:pt x="22027" y="11502"/>
                </a:cubicBezTo>
                <a:lnTo>
                  <a:pt x="22027" y="11502"/>
                </a:lnTo>
                <a:cubicBezTo>
                  <a:pt x="21991" y="11585"/>
                  <a:pt x="21931" y="11728"/>
                  <a:pt x="21860" y="11918"/>
                </a:cubicBezTo>
                <a:cubicBezTo>
                  <a:pt x="21800" y="12085"/>
                  <a:pt x="21729" y="12275"/>
                  <a:pt x="21634" y="12490"/>
                </a:cubicBezTo>
                <a:lnTo>
                  <a:pt x="21634" y="12502"/>
                </a:lnTo>
                <a:cubicBezTo>
                  <a:pt x="21612" y="12496"/>
                  <a:pt x="21590" y="12493"/>
                  <a:pt x="21568" y="12493"/>
                </a:cubicBezTo>
                <a:cubicBezTo>
                  <a:pt x="20783" y="12493"/>
                  <a:pt x="20032" y="15985"/>
                  <a:pt x="18931" y="19241"/>
                </a:cubicBezTo>
                <a:cubicBezTo>
                  <a:pt x="17752" y="22681"/>
                  <a:pt x="18288" y="23277"/>
                  <a:pt x="18288" y="23277"/>
                </a:cubicBezTo>
                <a:cubicBezTo>
                  <a:pt x="18288" y="23277"/>
                  <a:pt x="18919" y="23015"/>
                  <a:pt x="20681" y="17550"/>
                </a:cubicBezTo>
                <a:cubicBezTo>
                  <a:pt x="22146" y="13073"/>
                  <a:pt x="21896" y="12561"/>
                  <a:pt x="21753" y="12514"/>
                </a:cubicBezTo>
                <a:cubicBezTo>
                  <a:pt x="21848" y="12299"/>
                  <a:pt x="21908" y="12121"/>
                  <a:pt x="21967" y="11954"/>
                </a:cubicBezTo>
                <a:cubicBezTo>
                  <a:pt x="22086" y="11644"/>
                  <a:pt x="22146" y="11466"/>
                  <a:pt x="22158" y="11466"/>
                </a:cubicBezTo>
                <a:cubicBezTo>
                  <a:pt x="22467" y="11371"/>
                  <a:pt x="22789" y="11263"/>
                  <a:pt x="23110" y="11180"/>
                </a:cubicBezTo>
                <a:lnTo>
                  <a:pt x="23110" y="11180"/>
                </a:lnTo>
                <a:cubicBezTo>
                  <a:pt x="23098" y="11251"/>
                  <a:pt x="23051" y="11418"/>
                  <a:pt x="23003" y="11644"/>
                </a:cubicBezTo>
                <a:cubicBezTo>
                  <a:pt x="22979" y="11740"/>
                  <a:pt x="22967" y="11859"/>
                  <a:pt x="22920" y="12013"/>
                </a:cubicBezTo>
                <a:cubicBezTo>
                  <a:pt x="22905" y="12011"/>
                  <a:pt x="22890" y="12010"/>
                  <a:pt x="22875" y="12010"/>
                </a:cubicBezTo>
                <a:cubicBezTo>
                  <a:pt x="22044" y="12010"/>
                  <a:pt x="21862" y="15623"/>
                  <a:pt x="21277" y="19098"/>
                </a:cubicBezTo>
                <a:cubicBezTo>
                  <a:pt x="20669" y="22681"/>
                  <a:pt x="21300" y="23170"/>
                  <a:pt x="21300" y="23170"/>
                </a:cubicBezTo>
                <a:cubicBezTo>
                  <a:pt x="21300" y="23170"/>
                  <a:pt x="21872" y="22801"/>
                  <a:pt x="22753" y="17133"/>
                </a:cubicBezTo>
                <a:cubicBezTo>
                  <a:pt x="23479" y="12502"/>
                  <a:pt x="23158" y="12013"/>
                  <a:pt x="23027" y="11990"/>
                </a:cubicBezTo>
                <a:cubicBezTo>
                  <a:pt x="23051" y="11871"/>
                  <a:pt x="23063" y="11752"/>
                  <a:pt x="23098" y="11656"/>
                </a:cubicBezTo>
                <a:cubicBezTo>
                  <a:pt x="23158" y="11335"/>
                  <a:pt x="23205" y="11156"/>
                  <a:pt x="23205" y="11144"/>
                </a:cubicBezTo>
                <a:cubicBezTo>
                  <a:pt x="24158" y="10859"/>
                  <a:pt x="25122" y="10561"/>
                  <a:pt x="26087" y="10287"/>
                </a:cubicBezTo>
                <a:lnTo>
                  <a:pt x="26087" y="10287"/>
                </a:lnTo>
                <a:cubicBezTo>
                  <a:pt x="26063" y="10359"/>
                  <a:pt x="26003" y="10501"/>
                  <a:pt x="25920" y="10680"/>
                </a:cubicBezTo>
                <a:cubicBezTo>
                  <a:pt x="25896" y="10775"/>
                  <a:pt x="25849" y="10882"/>
                  <a:pt x="25801" y="10978"/>
                </a:cubicBezTo>
                <a:cubicBezTo>
                  <a:pt x="25793" y="10977"/>
                  <a:pt x="25785" y="10977"/>
                  <a:pt x="25777" y="10977"/>
                </a:cubicBezTo>
                <a:cubicBezTo>
                  <a:pt x="24988" y="10977"/>
                  <a:pt x="24242" y="14464"/>
                  <a:pt x="23122" y="17740"/>
                </a:cubicBezTo>
                <a:cubicBezTo>
                  <a:pt x="21955" y="21181"/>
                  <a:pt x="22491" y="21777"/>
                  <a:pt x="22491" y="21777"/>
                </a:cubicBezTo>
                <a:cubicBezTo>
                  <a:pt x="22491" y="21777"/>
                  <a:pt x="23110" y="21503"/>
                  <a:pt x="24884" y="16038"/>
                </a:cubicBezTo>
                <a:cubicBezTo>
                  <a:pt x="26436" y="11278"/>
                  <a:pt x="26050" y="11013"/>
                  <a:pt x="25930" y="11013"/>
                </a:cubicBezTo>
                <a:cubicBezTo>
                  <a:pt x="25926" y="11013"/>
                  <a:pt x="25923" y="11013"/>
                  <a:pt x="25920" y="11013"/>
                </a:cubicBezTo>
                <a:cubicBezTo>
                  <a:pt x="25968" y="10906"/>
                  <a:pt x="26003" y="10823"/>
                  <a:pt x="26027" y="10728"/>
                </a:cubicBezTo>
                <a:cubicBezTo>
                  <a:pt x="26146" y="10418"/>
                  <a:pt x="26206" y="10239"/>
                  <a:pt x="26206" y="10239"/>
                </a:cubicBezTo>
                <a:lnTo>
                  <a:pt x="26194" y="10239"/>
                </a:lnTo>
                <a:cubicBezTo>
                  <a:pt x="26753" y="10073"/>
                  <a:pt x="27337" y="9894"/>
                  <a:pt x="27908" y="9727"/>
                </a:cubicBezTo>
                <a:lnTo>
                  <a:pt x="27908" y="9727"/>
                </a:lnTo>
                <a:cubicBezTo>
                  <a:pt x="27885" y="9811"/>
                  <a:pt x="27861" y="9906"/>
                  <a:pt x="27849" y="10025"/>
                </a:cubicBezTo>
                <a:cubicBezTo>
                  <a:pt x="27825" y="10120"/>
                  <a:pt x="27801" y="10228"/>
                  <a:pt x="27789" y="10347"/>
                </a:cubicBezTo>
                <a:cubicBezTo>
                  <a:pt x="26968" y="10370"/>
                  <a:pt x="26837" y="14002"/>
                  <a:pt x="26277" y="17455"/>
                </a:cubicBezTo>
                <a:cubicBezTo>
                  <a:pt x="25706" y="21038"/>
                  <a:pt x="26337" y="21538"/>
                  <a:pt x="26337" y="21538"/>
                </a:cubicBezTo>
                <a:cubicBezTo>
                  <a:pt x="26337" y="21538"/>
                  <a:pt x="26908" y="21157"/>
                  <a:pt x="27742" y="15478"/>
                </a:cubicBezTo>
                <a:cubicBezTo>
                  <a:pt x="28453" y="10728"/>
                  <a:pt x="28092" y="10363"/>
                  <a:pt x="27963" y="10363"/>
                </a:cubicBezTo>
                <a:cubicBezTo>
                  <a:pt x="27950" y="10363"/>
                  <a:pt x="27939" y="10367"/>
                  <a:pt x="27932" y="10370"/>
                </a:cubicBezTo>
                <a:cubicBezTo>
                  <a:pt x="27944" y="10275"/>
                  <a:pt x="27980" y="10168"/>
                  <a:pt x="27992" y="10073"/>
                </a:cubicBezTo>
                <a:cubicBezTo>
                  <a:pt x="28027" y="9930"/>
                  <a:pt x="28051" y="9811"/>
                  <a:pt x="28063" y="9716"/>
                </a:cubicBezTo>
                <a:lnTo>
                  <a:pt x="29635" y="9275"/>
                </a:lnTo>
                <a:lnTo>
                  <a:pt x="29551" y="9037"/>
                </a:lnTo>
                <a:cubicBezTo>
                  <a:pt x="29218" y="9132"/>
                  <a:pt x="28873" y="9227"/>
                  <a:pt x="28516" y="9335"/>
                </a:cubicBezTo>
                <a:cubicBezTo>
                  <a:pt x="28468" y="9287"/>
                  <a:pt x="28337" y="9168"/>
                  <a:pt x="28158" y="8977"/>
                </a:cubicBezTo>
                <a:cubicBezTo>
                  <a:pt x="28099" y="8918"/>
                  <a:pt x="28004" y="8835"/>
                  <a:pt x="27932" y="8751"/>
                </a:cubicBezTo>
                <a:cubicBezTo>
                  <a:pt x="28039" y="8739"/>
                  <a:pt x="28492" y="8465"/>
                  <a:pt x="24789" y="4417"/>
                </a:cubicBezTo>
                <a:cubicBezTo>
                  <a:pt x="20765" y="0"/>
                  <a:pt x="20038" y="0"/>
                  <a:pt x="20038" y="0"/>
                </a:cubicBezTo>
                <a:close/>
              </a:path>
            </a:pathLst>
          </a:custGeom>
          <a:solidFill>
            <a:srgbClr val="67B5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21" name="Google Shape;1721;p36"/>
          <p:cNvGrpSpPr/>
          <p:nvPr/>
        </p:nvGrpSpPr>
        <p:grpSpPr>
          <a:xfrm rot="743767">
            <a:off x="7485821" y="3031481"/>
            <a:ext cx="1653779" cy="1957327"/>
            <a:chOff x="3237300" y="3260050"/>
            <a:chExt cx="622725" cy="737025"/>
          </a:xfrm>
        </p:grpSpPr>
        <p:sp>
          <p:nvSpPr>
            <p:cNvPr id="1722" name="Google Shape;1722;p36"/>
            <p:cNvSpPr/>
            <p:nvPr/>
          </p:nvSpPr>
          <p:spPr>
            <a:xfrm>
              <a:off x="3237300" y="3260050"/>
              <a:ext cx="622725" cy="737025"/>
            </a:xfrm>
            <a:custGeom>
              <a:avLst/>
              <a:gdLst/>
              <a:ahLst/>
              <a:cxnLst/>
              <a:rect l="l" t="t" r="r" b="b"/>
              <a:pathLst>
                <a:path w="24909" h="29481" extrusionOk="0">
                  <a:moveTo>
                    <a:pt x="14764" y="14443"/>
                  </a:moveTo>
                  <a:cubicBezTo>
                    <a:pt x="15157" y="14741"/>
                    <a:pt x="15562" y="15026"/>
                    <a:pt x="16014" y="15264"/>
                  </a:cubicBezTo>
                  <a:cubicBezTo>
                    <a:pt x="16050" y="15276"/>
                    <a:pt x="16074" y="15300"/>
                    <a:pt x="16121" y="15312"/>
                  </a:cubicBezTo>
                  <a:lnTo>
                    <a:pt x="15752" y="16050"/>
                  </a:lnTo>
                  <a:cubicBezTo>
                    <a:pt x="15514" y="16050"/>
                    <a:pt x="15276" y="16086"/>
                    <a:pt x="15038" y="16134"/>
                  </a:cubicBezTo>
                  <a:cubicBezTo>
                    <a:pt x="15050" y="16026"/>
                    <a:pt x="15050" y="15919"/>
                    <a:pt x="15050" y="15800"/>
                  </a:cubicBezTo>
                  <a:cubicBezTo>
                    <a:pt x="15062" y="15753"/>
                    <a:pt x="15062" y="15717"/>
                    <a:pt x="15050" y="15669"/>
                  </a:cubicBezTo>
                  <a:cubicBezTo>
                    <a:pt x="15157" y="15360"/>
                    <a:pt x="15109" y="15074"/>
                    <a:pt x="14967" y="14860"/>
                  </a:cubicBezTo>
                  <a:cubicBezTo>
                    <a:pt x="14907" y="14729"/>
                    <a:pt x="14824" y="14586"/>
                    <a:pt x="14764" y="14443"/>
                  </a:cubicBezTo>
                  <a:close/>
                  <a:moveTo>
                    <a:pt x="10061" y="17979"/>
                  </a:moveTo>
                  <a:cubicBezTo>
                    <a:pt x="10597" y="18467"/>
                    <a:pt x="11311" y="18777"/>
                    <a:pt x="12085" y="18777"/>
                  </a:cubicBezTo>
                  <a:lnTo>
                    <a:pt x="12204" y="18777"/>
                  </a:lnTo>
                  <a:cubicBezTo>
                    <a:pt x="12192" y="18824"/>
                    <a:pt x="12180" y="18872"/>
                    <a:pt x="12180" y="18908"/>
                  </a:cubicBezTo>
                  <a:cubicBezTo>
                    <a:pt x="12133" y="19122"/>
                    <a:pt x="12085" y="19324"/>
                    <a:pt x="12073" y="19539"/>
                  </a:cubicBezTo>
                  <a:cubicBezTo>
                    <a:pt x="10633" y="20063"/>
                    <a:pt x="9513" y="21277"/>
                    <a:pt x="9144" y="22801"/>
                  </a:cubicBezTo>
                  <a:cubicBezTo>
                    <a:pt x="9002" y="23337"/>
                    <a:pt x="8978" y="23885"/>
                    <a:pt x="9037" y="24397"/>
                  </a:cubicBezTo>
                  <a:cubicBezTo>
                    <a:pt x="8823" y="24325"/>
                    <a:pt x="8609" y="24289"/>
                    <a:pt x="8382" y="24218"/>
                  </a:cubicBezTo>
                  <a:lnTo>
                    <a:pt x="8406" y="24087"/>
                  </a:lnTo>
                  <a:lnTo>
                    <a:pt x="8406" y="24063"/>
                  </a:lnTo>
                  <a:cubicBezTo>
                    <a:pt x="8406" y="24027"/>
                    <a:pt x="8430" y="24004"/>
                    <a:pt x="8430" y="23968"/>
                  </a:cubicBezTo>
                  <a:lnTo>
                    <a:pt x="8442" y="23908"/>
                  </a:lnTo>
                  <a:cubicBezTo>
                    <a:pt x="8442" y="23896"/>
                    <a:pt x="8454" y="23861"/>
                    <a:pt x="8454" y="23849"/>
                  </a:cubicBezTo>
                  <a:cubicBezTo>
                    <a:pt x="8454" y="23837"/>
                    <a:pt x="8454" y="23825"/>
                    <a:pt x="8478" y="23801"/>
                  </a:cubicBezTo>
                  <a:cubicBezTo>
                    <a:pt x="8597" y="23289"/>
                    <a:pt x="8692" y="22813"/>
                    <a:pt x="8811" y="22313"/>
                  </a:cubicBezTo>
                  <a:lnTo>
                    <a:pt x="8847" y="22170"/>
                  </a:lnTo>
                  <a:cubicBezTo>
                    <a:pt x="8847" y="22158"/>
                    <a:pt x="8847" y="22134"/>
                    <a:pt x="8859" y="22122"/>
                  </a:cubicBezTo>
                  <a:cubicBezTo>
                    <a:pt x="8954" y="21789"/>
                    <a:pt x="9037" y="21420"/>
                    <a:pt x="9144" y="21051"/>
                  </a:cubicBezTo>
                  <a:cubicBezTo>
                    <a:pt x="9144" y="21039"/>
                    <a:pt x="9192" y="20884"/>
                    <a:pt x="9192" y="20884"/>
                  </a:cubicBezTo>
                  <a:cubicBezTo>
                    <a:pt x="9228" y="20741"/>
                    <a:pt x="9263" y="20610"/>
                    <a:pt x="9299" y="20456"/>
                  </a:cubicBezTo>
                  <a:cubicBezTo>
                    <a:pt x="9299" y="20444"/>
                    <a:pt x="9347" y="20325"/>
                    <a:pt x="9347" y="20325"/>
                  </a:cubicBezTo>
                  <a:cubicBezTo>
                    <a:pt x="9347" y="20313"/>
                    <a:pt x="9359" y="20289"/>
                    <a:pt x="9359" y="20277"/>
                  </a:cubicBezTo>
                  <a:cubicBezTo>
                    <a:pt x="9478" y="19884"/>
                    <a:pt x="9597" y="19467"/>
                    <a:pt x="9716" y="19015"/>
                  </a:cubicBezTo>
                  <a:lnTo>
                    <a:pt x="9740" y="18955"/>
                  </a:lnTo>
                  <a:cubicBezTo>
                    <a:pt x="9811" y="18777"/>
                    <a:pt x="9859" y="18610"/>
                    <a:pt x="9918" y="18455"/>
                  </a:cubicBezTo>
                  <a:cubicBezTo>
                    <a:pt x="9918" y="18455"/>
                    <a:pt x="10025" y="18074"/>
                    <a:pt x="10061" y="17979"/>
                  </a:cubicBezTo>
                  <a:close/>
                  <a:moveTo>
                    <a:pt x="8680" y="1"/>
                  </a:moveTo>
                  <a:cubicBezTo>
                    <a:pt x="8513" y="1"/>
                    <a:pt x="8335" y="60"/>
                    <a:pt x="8204" y="144"/>
                  </a:cubicBezTo>
                  <a:cubicBezTo>
                    <a:pt x="7966" y="310"/>
                    <a:pt x="7835" y="572"/>
                    <a:pt x="7835" y="846"/>
                  </a:cubicBezTo>
                  <a:cubicBezTo>
                    <a:pt x="7656" y="1203"/>
                    <a:pt x="7513" y="1572"/>
                    <a:pt x="7418" y="1965"/>
                  </a:cubicBezTo>
                  <a:cubicBezTo>
                    <a:pt x="7382" y="2084"/>
                    <a:pt x="7382" y="2180"/>
                    <a:pt x="7394" y="2299"/>
                  </a:cubicBezTo>
                  <a:cubicBezTo>
                    <a:pt x="7335" y="2394"/>
                    <a:pt x="7299" y="2501"/>
                    <a:pt x="7275" y="2620"/>
                  </a:cubicBezTo>
                  <a:cubicBezTo>
                    <a:pt x="7120" y="3656"/>
                    <a:pt x="7216" y="4763"/>
                    <a:pt x="7573" y="5870"/>
                  </a:cubicBezTo>
                  <a:cubicBezTo>
                    <a:pt x="7597" y="5906"/>
                    <a:pt x="7597" y="5930"/>
                    <a:pt x="7608" y="5978"/>
                  </a:cubicBezTo>
                  <a:cubicBezTo>
                    <a:pt x="6882" y="5978"/>
                    <a:pt x="6168" y="6168"/>
                    <a:pt x="5525" y="6549"/>
                  </a:cubicBezTo>
                  <a:cubicBezTo>
                    <a:pt x="5465" y="6513"/>
                    <a:pt x="5394" y="6490"/>
                    <a:pt x="5311" y="6466"/>
                  </a:cubicBezTo>
                  <a:cubicBezTo>
                    <a:pt x="5072" y="6406"/>
                    <a:pt x="4822" y="6371"/>
                    <a:pt x="4584" y="6335"/>
                  </a:cubicBezTo>
                  <a:cubicBezTo>
                    <a:pt x="4382" y="6311"/>
                    <a:pt x="4168" y="6287"/>
                    <a:pt x="3977" y="6287"/>
                  </a:cubicBezTo>
                  <a:cubicBezTo>
                    <a:pt x="3251" y="6287"/>
                    <a:pt x="2632" y="6490"/>
                    <a:pt x="2024" y="6668"/>
                  </a:cubicBezTo>
                  <a:cubicBezTo>
                    <a:pt x="1620" y="6787"/>
                    <a:pt x="1251" y="6882"/>
                    <a:pt x="846" y="6966"/>
                  </a:cubicBezTo>
                  <a:cubicBezTo>
                    <a:pt x="548" y="7002"/>
                    <a:pt x="298" y="7204"/>
                    <a:pt x="167" y="7478"/>
                  </a:cubicBezTo>
                  <a:cubicBezTo>
                    <a:pt x="0" y="7835"/>
                    <a:pt x="108" y="8228"/>
                    <a:pt x="250" y="8454"/>
                  </a:cubicBezTo>
                  <a:cubicBezTo>
                    <a:pt x="870" y="9430"/>
                    <a:pt x="1786" y="10300"/>
                    <a:pt x="3072" y="11073"/>
                  </a:cubicBezTo>
                  <a:cubicBezTo>
                    <a:pt x="3251" y="11169"/>
                    <a:pt x="3441" y="11288"/>
                    <a:pt x="3620" y="11383"/>
                  </a:cubicBezTo>
                  <a:cubicBezTo>
                    <a:pt x="3679" y="11609"/>
                    <a:pt x="3763" y="11812"/>
                    <a:pt x="3870" y="12026"/>
                  </a:cubicBezTo>
                  <a:cubicBezTo>
                    <a:pt x="3072" y="12181"/>
                    <a:pt x="2370" y="12717"/>
                    <a:pt x="1965" y="13455"/>
                  </a:cubicBezTo>
                  <a:cubicBezTo>
                    <a:pt x="1834" y="13705"/>
                    <a:pt x="1834" y="14014"/>
                    <a:pt x="1989" y="14264"/>
                  </a:cubicBezTo>
                  <a:cubicBezTo>
                    <a:pt x="2132" y="14526"/>
                    <a:pt x="2405" y="14669"/>
                    <a:pt x="2703" y="14669"/>
                  </a:cubicBezTo>
                  <a:lnTo>
                    <a:pt x="8251" y="14669"/>
                  </a:lnTo>
                  <a:cubicBezTo>
                    <a:pt x="8192" y="14836"/>
                    <a:pt x="8109" y="14979"/>
                    <a:pt x="8061" y="15145"/>
                  </a:cubicBezTo>
                  <a:cubicBezTo>
                    <a:pt x="8001" y="15276"/>
                    <a:pt x="7954" y="15431"/>
                    <a:pt x="7894" y="15562"/>
                  </a:cubicBezTo>
                  <a:cubicBezTo>
                    <a:pt x="7894" y="15574"/>
                    <a:pt x="7859" y="15634"/>
                    <a:pt x="7859" y="15634"/>
                  </a:cubicBezTo>
                  <a:cubicBezTo>
                    <a:pt x="7847" y="15681"/>
                    <a:pt x="7835" y="15717"/>
                    <a:pt x="7811" y="15741"/>
                  </a:cubicBezTo>
                  <a:cubicBezTo>
                    <a:pt x="7775" y="15836"/>
                    <a:pt x="7561" y="16384"/>
                    <a:pt x="7561" y="16384"/>
                  </a:cubicBezTo>
                  <a:cubicBezTo>
                    <a:pt x="7382" y="16848"/>
                    <a:pt x="7204" y="17324"/>
                    <a:pt x="7001" y="17860"/>
                  </a:cubicBezTo>
                  <a:cubicBezTo>
                    <a:pt x="6977" y="17896"/>
                    <a:pt x="6954" y="17955"/>
                    <a:pt x="6942" y="18003"/>
                  </a:cubicBezTo>
                  <a:lnTo>
                    <a:pt x="6942" y="18015"/>
                  </a:lnTo>
                  <a:cubicBezTo>
                    <a:pt x="6882" y="18110"/>
                    <a:pt x="6846" y="18217"/>
                    <a:pt x="6823" y="18312"/>
                  </a:cubicBezTo>
                  <a:cubicBezTo>
                    <a:pt x="6704" y="18634"/>
                    <a:pt x="6585" y="18955"/>
                    <a:pt x="6477" y="19265"/>
                  </a:cubicBezTo>
                  <a:cubicBezTo>
                    <a:pt x="6430" y="19372"/>
                    <a:pt x="6406" y="19491"/>
                    <a:pt x="6358" y="19598"/>
                  </a:cubicBezTo>
                  <a:lnTo>
                    <a:pt x="6287" y="19789"/>
                  </a:lnTo>
                  <a:cubicBezTo>
                    <a:pt x="6287" y="19801"/>
                    <a:pt x="6275" y="19825"/>
                    <a:pt x="6275" y="19836"/>
                  </a:cubicBezTo>
                  <a:cubicBezTo>
                    <a:pt x="6275" y="19848"/>
                    <a:pt x="6251" y="19884"/>
                    <a:pt x="6251" y="19896"/>
                  </a:cubicBezTo>
                  <a:cubicBezTo>
                    <a:pt x="6251" y="19908"/>
                    <a:pt x="6239" y="19920"/>
                    <a:pt x="6239" y="19944"/>
                  </a:cubicBezTo>
                  <a:cubicBezTo>
                    <a:pt x="6049" y="20456"/>
                    <a:pt x="5870" y="20991"/>
                    <a:pt x="5680" y="21527"/>
                  </a:cubicBezTo>
                  <a:cubicBezTo>
                    <a:pt x="5680" y="21527"/>
                    <a:pt x="5644" y="21622"/>
                    <a:pt x="5644" y="21634"/>
                  </a:cubicBezTo>
                  <a:cubicBezTo>
                    <a:pt x="5644" y="21646"/>
                    <a:pt x="5632" y="21670"/>
                    <a:pt x="5632" y="21682"/>
                  </a:cubicBezTo>
                  <a:cubicBezTo>
                    <a:pt x="5620" y="21730"/>
                    <a:pt x="5596" y="21753"/>
                    <a:pt x="5584" y="21801"/>
                  </a:cubicBezTo>
                  <a:cubicBezTo>
                    <a:pt x="5584" y="21801"/>
                    <a:pt x="5525" y="21968"/>
                    <a:pt x="5525" y="21980"/>
                  </a:cubicBezTo>
                  <a:cubicBezTo>
                    <a:pt x="5394" y="22349"/>
                    <a:pt x="5275" y="22718"/>
                    <a:pt x="5144" y="23111"/>
                  </a:cubicBezTo>
                  <a:lnTo>
                    <a:pt x="5084" y="23254"/>
                  </a:lnTo>
                  <a:cubicBezTo>
                    <a:pt x="5061" y="23289"/>
                    <a:pt x="5061" y="23313"/>
                    <a:pt x="5049" y="23337"/>
                  </a:cubicBezTo>
                  <a:cubicBezTo>
                    <a:pt x="4989" y="23492"/>
                    <a:pt x="4941" y="23646"/>
                    <a:pt x="4882" y="23813"/>
                  </a:cubicBezTo>
                  <a:lnTo>
                    <a:pt x="4822" y="23992"/>
                  </a:lnTo>
                  <a:cubicBezTo>
                    <a:pt x="4751" y="24194"/>
                    <a:pt x="4680" y="24420"/>
                    <a:pt x="4608" y="24623"/>
                  </a:cubicBezTo>
                  <a:cubicBezTo>
                    <a:pt x="3013" y="25266"/>
                    <a:pt x="1524" y="26504"/>
                    <a:pt x="358" y="28171"/>
                  </a:cubicBezTo>
                  <a:cubicBezTo>
                    <a:pt x="179" y="28421"/>
                    <a:pt x="167" y="28754"/>
                    <a:pt x="298" y="29028"/>
                  </a:cubicBezTo>
                  <a:cubicBezTo>
                    <a:pt x="453" y="29302"/>
                    <a:pt x="739" y="29480"/>
                    <a:pt x="1036" y="29480"/>
                  </a:cubicBezTo>
                  <a:lnTo>
                    <a:pt x="19217" y="29480"/>
                  </a:lnTo>
                  <a:cubicBezTo>
                    <a:pt x="19550" y="29480"/>
                    <a:pt x="19848" y="29290"/>
                    <a:pt x="19979" y="29004"/>
                  </a:cubicBezTo>
                  <a:cubicBezTo>
                    <a:pt x="20110" y="28707"/>
                    <a:pt x="20062" y="28361"/>
                    <a:pt x="19860" y="28111"/>
                  </a:cubicBezTo>
                  <a:cubicBezTo>
                    <a:pt x="19205" y="27337"/>
                    <a:pt x="18372" y="26802"/>
                    <a:pt x="17467" y="26528"/>
                  </a:cubicBezTo>
                  <a:cubicBezTo>
                    <a:pt x="17765" y="26087"/>
                    <a:pt x="17979" y="25599"/>
                    <a:pt x="18122" y="25063"/>
                  </a:cubicBezTo>
                  <a:cubicBezTo>
                    <a:pt x="18253" y="24492"/>
                    <a:pt x="18276" y="23908"/>
                    <a:pt x="18205" y="23349"/>
                  </a:cubicBezTo>
                  <a:lnTo>
                    <a:pt x="18205" y="23349"/>
                  </a:lnTo>
                  <a:cubicBezTo>
                    <a:pt x="18729" y="24182"/>
                    <a:pt x="19670" y="24730"/>
                    <a:pt x="20705" y="24730"/>
                  </a:cubicBezTo>
                  <a:cubicBezTo>
                    <a:pt x="22348" y="24730"/>
                    <a:pt x="23682" y="23396"/>
                    <a:pt x="23682" y="21753"/>
                  </a:cubicBezTo>
                  <a:cubicBezTo>
                    <a:pt x="23682" y="21575"/>
                    <a:pt x="23670" y="21396"/>
                    <a:pt x="23634" y="21218"/>
                  </a:cubicBezTo>
                  <a:cubicBezTo>
                    <a:pt x="23658" y="21206"/>
                    <a:pt x="23658" y="21182"/>
                    <a:pt x="23670" y="21158"/>
                  </a:cubicBezTo>
                  <a:cubicBezTo>
                    <a:pt x="23741" y="21039"/>
                    <a:pt x="23813" y="20932"/>
                    <a:pt x="23908" y="20801"/>
                  </a:cubicBezTo>
                  <a:lnTo>
                    <a:pt x="23932" y="20741"/>
                  </a:lnTo>
                  <a:cubicBezTo>
                    <a:pt x="24099" y="20503"/>
                    <a:pt x="24134" y="20206"/>
                    <a:pt x="24027" y="19944"/>
                  </a:cubicBezTo>
                  <a:cubicBezTo>
                    <a:pt x="23920" y="19670"/>
                    <a:pt x="23682" y="19479"/>
                    <a:pt x="23396" y="19420"/>
                  </a:cubicBezTo>
                  <a:cubicBezTo>
                    <a:pt x="22908" y="19313"/>
                    <a:pt x="22432" y="19110"/>
                    <a:pt x="22027" y="18813"/>
                  </a:cubicBezTo>
                  <a:cubicBezTo>
                    <a:pt x="21896" y="18717"/>
                    <a:pt x="21753" y="18658"/>
                    <a:pt x="21586" y="18646"/>
                  </a:cubicBezTo>
                  <a:lnTo>
                    <a:pt x="21491" y="18646"/>
                  </a:lnTo>
                  <a:cubicBezTo>
                    <a:pt x="21313" y="18646"/>
                    <a:pt x="21134" y="18705"/>
                    <a:pt x="21003" y="18789"/>
                  </a:cubicBezTo>
                  <a:cubicBezTo>
                    <a:pt x="20896" y="18777"/>
                    <a:pt x="20801" y="18777"/>
                    <a:pt x="20693" y="18777"/>
                  </a:cubicBezTo>
                  <a:cubicBezTo>
                    <a:pt x="20229" y="18777"/>
                    <a:pt x="19812" y="18884"/>
                    <a:pt x="19431" y="19063"/>
                  </a:cubicBezTo>
                  <a:cubicBezTo>
                    <a:pt x="19277" y="18396"/>
                    <a:pt x="18967" y="17777"/>
                    <a:pt x="18479" y="17277"/>
                  </a:cubicBezTo>
                  <a:lnTo>
                    <a:pt x="18634" y="16955"/>
                  </a:lnTo>
                  <a:cubicBezTo>
                    <a:pt x="19146" y="17348"/>
                    <a:pt x="19789" y="17586"/>
                    <a:pt x="20455" y="17586"/>
                  </a:cubicBezTo>
                  <a:cubicBezTo>
                    <a:pt x="21944" y="17586"/>
                    <a:pt x="23158" y="16515"/>
                    <a:pt x="23384" y="15086"/>
                  </a:cubicBezTo>
                  <a:cubicBezTo>
                    <a:pt x="23480" y="14955"/>
                    <a:pt x="23551" y="14800"/>
                    <a:pt x="23634" y="14657"/>
                  </a:cubicBezTo>
                  <a:cubicBezTo>
                    <a:pt x="23718" y="14538"/>
                    <a:pt x="23789" y="14431"/>
                    <a:pt x="23872" y="14300"/>
                  </a:cubicBezTo>
                  <a:lnTo>
                    <a:pt x="23908" y="14241"/>
                  </a:lnTo>
                  <a:cubicBezTo>
                    <a:pt x="24075" y="14002"/>
                    <a:pt x="24099" y="13705"/>
                    <a:pt x="23991" y="13431"/>
                  </a:cubicBezTo>
                  <a:cubicBezTo>
                    <a:pt x="23896" y="13169"/>
                    <a:pt x="23658" y="12978"/>
                    <a:pt x="23372" y="12919"/>
                  </a:cubicBezTo>
                  <a:cubicBezTo>
                    <a:pt x="23146" y="12871"/>
                    <a:pt x="22908" y="12800"/>
                    <a:pt x="22682" y="12693"/>
                  </a:cubicBezTo>
                  <a:cubicBezTo>
                    <a:pt x="22253" y="12181"/>
                    <a:pt x="21670" y="11847"/>
                    <a:pt x="21039" y="11704"/>
                  </a:cubicBezTo>
                  <a:cubicBezTo>
                    <a:pt x="20943" y="11550"/>
                    <a:pt x="20813" y="11407"/>
                    <a:pt x="20634" y="11323"/>
                  </a:cubicBezTo>
                  <a:lnTo>
                    <a:pt x="19931" y="11014"/>
                  </a:lnTo>
                  <a:lnTo>
                    <a:pt x="23932" y="11014"/>
                  </a:lnTo>
                  <a:cubicBezTo>
                    <a:pt x="24194" y="11014"/>
                    <a:pt x="24408" y="10907"/>
                    <a:pt x="24575" y="10716"/>
                  </a:cubicBezTo>
                  <a:cubicBezTo>
                    <a:pt x="24825" y="10454"/>
                    <a:pt x="24908" y="10204"/>
                    <a:pt x="24861" y="9966"/>
                  </a:cubicBezTo>
                  <a:cubicBezTo>
                    <a:pt x="24765" y="9502"/>
                    <a:pt x="24503" y="9049"/>
                    <a:pt x="24075" y="8645"/>
                  </a:cubicBezTo>
                  <a:cubicBezTo>
                    <a:pt x="23313" y="7930"/>
                    <a:pt x="22253" y="7514"/>
                    <a:pt x="21194" y="7514"/>
                  </a:cubicBezTo>
                  <a:cubicBezTo>
                    <a:pt x="21098" y="7514"/>
                    <a:pt x="20979" y="7514"/>
                    <a:pt x="20872" y="7525"/>
                  </a:cubicBezTo>
                  <a:lnTo>
                    <a:pt x="20515" y="7573"/>
                  </a:lnTo>
                  <a:cubicBezTo>
                    <a:pt x="19991" y="7204"/>
                    <a:pt x="19431" y="6882"/>
                    <a:pt x="18848" y="6644"/>
                  </a:cubicBezTo>
                  <a:cubicBezTo>
                    <a:pt x="18181" y="6371"/>
                    <a:pt x="17526" y="6204"/>
                    <a:pt x="16895" y="6156"/>
                  </a:cubicBezTo>
                  <a:cubicBezTo>
                    <a:pt x="16776" y="6144"/>
                    <a:pt x="16645" y="6144"/>
                    <a:pt x="16514" y="6144"/>
                  </a:cubicBezTo>
                  <a:cubicBezTo>
                    <a:pt x="16181" y="6144"/>
                    <a:pt x="15860" y="6168"/>
                    <a:pt x="15526" y="6228"/>
                  </a:cubicBezTo>
                  <a:cubicBezTo>
                    <a:pt x="15467" y="6251"/>
                    <a:pt x="15419" y="6263"/>
                    <a:pt x="15383" y="6275"/>
                  </a:cubicBezTo>
                  <a:cubicBezTo>
                    <a:pt x="15324" y="6275"/>
                    <a:pt x="15276" y="6287"/>
                    <a:pt x="15217" y="6311"/>
                  </a:cubicBezTo>
                  <a:cubicBezTo>
                    <a:pt x="14359" y="6513"/>
                    <a:pt x="13562" y="6918"/>
                    <a:pt x="12859" y="7466"/>
                  </a:cubicBezTo>
                  <a:lnTo>
                    <a:pt x="12859" y="7383"/>
                  </a:lnTo>
                  <a:lnTo>
                    <a:pt x="12859" y="7216"/>
                  </a:lnTo>
                  <a:cubicBezTo>
                    <a:pt x="12859" y="7156"/>
                    <a:pt x="12859" y="7097"/>
                    <a:pt x="12847" y="7025"/>
                  </a:cubicBezTo>
                  <a:cubicBezTo>
                    <a:pt x="12847" y="6918"/>
                    <a:pt x="12835" y="6823"/>
                    <a:pt x="12835" y="6728"/>
                  </a:cubicBezTo>
                  <a:lnTo>
                    <a:pt x="12835" y="6692"/>
                  </a:lnTo>
                  <a:cubicBezTo>
                    <a:pt x="12835" y="6632"/>
                    <a:pt x="12823" y="6561"/>
                    <a:pt x="12823" y="6490"/>
                  </a:cubicBezTo>
                  <a:lnTo>
                    <a:pt x="12800" y="6335"/>
                  </a:lnTo>
                  <a:cubicBezTo>
                    <a:pt x="12800" y="6287"/>
                    <a:pt x="12788" y="6240"/>
                    <a:pt x="12776" y="6204"/>
                  </a:cubicBezTo>
                  <a:cubicBezTo>
                    <a:pt x="12776" y="6156"/>
                    <a:pt x="12776" y="6109"/>
                    <a:pt x="12752" y="6073"/>
                  </a:cubicBezTo>
                  <a:cubicBezTo>
                    <a:pt x="12740" y="5954"/>
                    <a:pt x="12716" y="5811"/>
                    <a:pt x="12681" y="5692"/>
                  </a:cubicBezTo>
                  <a:cubicBezTo>
                    <a:pt x="12252" y="3608"/>
                    <a:pt x="11049" y="1679"/>
                    <a:pt x="9383" y="370"/>
                  </a:cubicBezTo>
                  <a:cubicBezTo>
                    <a:pt x="9216" y="132"/>
                    <a:pt x="8966" y="1"/>
                    <a:pt x="86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000000" algn="bl" rotWithShape="0">
                <a:srgbClr val="000000">
                  <a:alpha val="1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36"/>
            <p:cNvSpPr/>
            <p:nvPr/>
          </p:nvSpPr>
          <p:spPr>
            <a:xfrm>
              <a:off x="3303675" y="3560375"/>
              <a:ext cx="215825" cy="44100"/>
            </a:xfrm>
            <a:custGeom>
              <a:avLst/>
              <a:gdLst/>
              <a:ahLst/>
              <a:cxnLst/>
              <a:rect l="l" t="t" r="r" b="b"/>
              <a:pathLst>
                <a:path w="8633" h="1764" extrusionOk="0">
                  <a:moveTo>
                    <a:pt x="5817" y="0"/>
                  </a:moveTo>
                  <a:cubicBezTo>
                    <a:pt x="5723" y="0"/>
                    <a:pt x="5630" y="5"/>
                    <a:pt x="5537" y="13"/>
                  </a:cubicBezTo>
                  <a:cubicBezTo>
                    <a:pt x="4608" y="84"/>
                    <a:pt x="3703" y="561"/>
                    <a:pt x="3144" y="1299"/>
                  </a:cubicBezTo>
                  <a:cubicBezTo>
                    <a:pt x="2765" y="929"/>
                    <a:pt x="2234" y="719"/>
                    <a:pt x="1716" y="719"/>
                  </a:cubicBezTo>
                  <a:cubicBezTo>
                    <a:pt x="1599" y="719"/>
                    <a:pt x="1483" y="729"/>
                    <a:pt x="1370" y="751"/>
                  </a:cubicBezTo>
                  <a:cubicBezTo>
                    <a:pt x="786" y="858"/>
                    <a:pt x="262" y="1239"/>
                    <a:pt x="0" y="1763"/>
                  </a:cubicBezTo>
                  <a:lnTo>
                    <a:pt x="8633" y="1763"/>
                  </a:lnTo>
                  <a:cubicBezTo>
                    <a:pt x="8573" y="1442"/>
                    <a:pt x="8347" y="1144"/>
                    <a:pt x="8097" y="906"/>
                  </a:cubicBezTo>
                  <a:cubicBezTo>
                    <a:pt x="7498" y="328"/>
                    <a:pt x="6648" y="0"/>
                    <a:pt x="5817" y="0"/>
                  </a:cubicBezTo>
                  <a:close/>
                </a:path>
              </a:pathLst>
            </a:custGeom>
            <a:solidFill>
              <a:srgbClr val="FFE7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36"/>
            <p:cNvSpPr/>
            <p:nvPr/>
          </p:nvSpPr>
          <p:spPr>
            <a:xfrm>
              <a:off x="3620675" y="3468775"/>
              <a:ext cx="215825" cy="44300"/>
            </a:xfrm>
            <a:custGeom>
              <a:avLst/>
              <a:gdLst/>
              <a:ahLst/>
              <a:cxnLst/>
              <a:rect l="l" t="t" r="r" b="b"/>
              <a:pathLst>
                <a:path w="8633" h="1772" extrusionOk="0">
                  <a:moveTo>
                    <a:pt x="5790" y="0"/>
                  </a:moveTo>
                  <a:cubicBezTo>
                    <a:pt x="5706" y="0"/>
                    <a:pt x="5621" y="3"/>
                    <a:pt x="5537" y="10"/>
                  </a:cubicBezTo>
                  <a:cubicBezTo>
                    <a:pt x="4608" y="81"/>
                    <a:pt x="3703" y="558"/>
                    <a:pt x="3144" y="1308"/>
                  </a:cubicBezTo>
                  <a:cubicBezTo>
                    <a:pt x="2767" y="931"/>
                    <a:pt x="2241" y="726"/>
                    <a:pt x="1726" y="726"/>
                  </a:cubicBezTo>
                  <a:cubicBezTo>
                    <a:pt x="1606" y="726"/>
                    <a:pt x="1487" y="737"/>
                    <a:pt x="1370" y="760"/>
                  </a:cubicBezTo>
                  <a:cubicBezTo>
                    <a:pt x="786" y="855"/>
                    <a:pt x="263" y="1248"/>
                    <a:pt x="1" y="1772"/>
                  </a:cubicBezTo>
                  <a:lnTo>
                    <a:pt x="8633" y="1772"/>
                  </a:lnTo>
                  <a:cubicBezTo>
                    <a:pt x="8573" y="1427"/>
                    <a:pt x="8347" y="1129"/>
                    <a:pt x="8097" y="903"/>
                  </a:cubicBezTo>
                  <a:cubicBezTo>
                    <a:pt x="7491" y="319"/>
                    <a:pt x="6630" y="0"/>
                    <a:pt x="5790" y="0"/>
                  </a:cubicBezTo>
                  <a:close/>
                </a:path>
              </a:pathLst>
            </a:custGeom>
            <a:solidFill>
              <a:srgbClr val="FFE7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36"/>
            <p:cNvSpPr/>
            <p:nvPr/>
          </p:nvSpPr>
          <p:spPr>
            <a:xfrm>
              <a:off x="3342975" y="3430025"/>
              <a:ext cx="166700" cy="166700"/>
            </a:xfrm>
            <a:custGeom>
              <a:avLst/>
              <a:gdLst/>
              <a:ahLst/>
              <a:cxnLst/>
              <a:rect l="l" t="t" r="r" b="b"/>
              <a:pathLst>
                <a:path w="6668" h="6668" extrusionOk="0">
                  <a:moveTo>
                    <a:pt x="3334" y="0"/>
                  </a:moveTo>
                  <a:cubicBezTo>
                    <a:pt x="1500" y="0"/>
                    <a:pt x="0" y="1488"/>
                    <a:pt x="0" y="3334"/>
                  </a:cubicBezTo>
                  <a:cubicBezTo>
                    <a:pt x="0" y="5167"/>
                    <a:pt x="1500" y="6668"/>
                    <a:pt x="3334" y="6668"/>
                  </a:cubicBezTo>
                  <a:cubicBezTo>
                    <a:pt x="5179" y="6668"/>
                    <a:pt x="6668" y="5167"/>
                    <a:pt x="6668" y="3334"/>
                  </a:cubicBezTo>
                  <a:cubicBezTo>
                    <a:pt x="6668" y="1488"/>
                    <a:pt x="5179" y="0"/>
                    <a:pt x="3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36"/>
            <p:cNvSpPr/>
            <p:nvPr/>
          </p:nvSpPr>
          <p:spPr>
            <a:xfrm>
              <a:off x="3695400" y="3570200"/>
              <a:ext cx="107175" cy="107200"/>
            </a:xfrm>
            <a:custGeom>
              <a:avLst/>
              <a:gdLst/>
              <a:ahLst/>
              <a:cxnLst/>
              <a:rect l="l" t="t" r="r" b="b"/>
              <a:pathLst>
                <a:path w="4287" h="4288" extrusionOk="0">
                  <a:moveTo>
                    <a:pt x="2143" y="1"/>
                  </a:moveTo>
                  <a:cubicBezTo>
                    <a:pt x="965" y="1"/>
                    <a:pt x="0" y="965"/>
                    <a:pt x="0" y="2144"/>
                  </a:cubicBezTo>
                  <a:cubicBezTo>
                    <a:pt x="0" y="3323"/>
                    <a:pt x="965" y="4287"/>
                    <a:pt x="2143" y="4287"/>
                  </a:cubicBezTo>
                  <a:cubicBezTo>
                    <a:pt x="3322" y="4287"/>
                    <a:pt x="4286" y="3323"/>
                    <a:pt x="4286" y="2144"/>
                  </a:cubicBezTo>
                  <a:cubicBezTo>
                    <a:pt x="4286" y="965"/>
                    <a:pt x="3322" y="1"/>
                    <a:pt x="21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36"/>
            <p:cNvSpPr/>
            <p:nvPr/>
          </p:nvSpPr>
          <p:spPr>
            <a:xfrm>
              <a:off x="3479000" y="3601400"/>
              <a:ext cx="117600" cy="107325"/>
            </a:xfrm>
            <a:custGeom>
              <a:avLst/>
              <a:gdLst/>
              <a:ahLst/>
              <a:cxnLst/>
              <a:rect l="l" t="t" r="r" b="b"/>
              <a:pathLst>
                <a:path w="4704" h="4293" extrusionOk="0">
                  <a:moveTo>
                    <a:pt x="2347" y="0"/>
                  </a:moveTo>
                  <a:cubicBezTo>
                    <a:pt x="1798" y="0"/>
                    <a:pt x="1250" y="211"/>
                    <a:pt x="834" y="634"/>
                  </a:cubicBezTo>
                  <a:cubicBezTo>
                    <a:pt x="0" y="1468"/>
                    <a:pt x="0" y="2825"/>
                    <a:pt x="834" y="3658"/>
                  </a:cubicBezTo>
                  <a:cubicBezTo>
                    <a:pt x="1250" y="4081"/>
                    <a:pt x="1798" y="4292"/>
                    <a:pt x="2347" y="4292"/>
                  </a:cubicBezTo>
                  <a:cubicBezTo>
                    <a:pt x="2896" y="4292"/>
                    <a:pt x="3447" y="4081"/>
                    <a:pt x="3870" y="3658"/>
                  </a:cubicBezTo>
                  <a:cubicBezTo>
                    <a:pt x="4703" y="2825"/>
                    <a:pt x="4703" y="1468"/>
                    <a:pt x="3870" y="634"/>
                  </a:cubicBezTo>
                  <a:cubicBezTo>
                    <a:pt x="3447" y="211"/>
                    <a:pt x="2896" y="0"/>
                    <a:pt x="23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36"/>
            <p:cNvSpPr/>
            <p:nvPr/>
          </p:nvSpPr>
          <p:spPr>
            <a:xfrm>
              <a:off x="3697175" y="3748300"/>
              <a:ext cx="115525" cy="107200"/>
            </a:xfrm>
            <a:custGeom>
              <a:avLst/>
              <a:gdLst/>
              <a:ahLst/>
              <a:cxnLst/>
              <a:rect l="l" t="t" r="r" b="b"/>
              <a:pathLst>
                <a:path w="4621" h="4288" extrusionOk="0">
                  <a:moveTo>
                    <a:pt x="2288" y="1"/>
                  </a:moveTo>
                  <a:cubicBezTo>
                    <a:pt x="1265" y="1"/>
                    <a:pt x="361" y="740"/>
                    <a:pt x="191" y="1783"/>
                  </a:cubicBezTo>
                  <a:cubicBezTo>
                    <a:pt x="1" y="2950"/>
                    <a:pt x="786" y="4057"/>
                    <a:pt x="1953" y="4259"/>
                  </a:cubicBezTo>
                  <a:cubicBezTo>
                    <a:pt x="2071" y="4278"/>
                    <a:pt x="2187" y="4288"/>
                    <a:pt x="2303" y="4288"/>
                  </a:cubicBezTo>
                  <a:cubicBezTo>
                    <a:pt x="3334" y="4288"/>
                    <a:pt x="4246" y="3547"/>
                    <a:pt x="4418" y="2497"/>
                  </a:cubicBezTo>
                  <a:cubicBezTo>
                    <a:pt x="4620" y="1330"/>
                    <a:pt x="3822" y="223"/>
                    <a:pt x="2656" y="33"/>
                  </a:cubicBezTo>
                  <a:cubicBezTo>
                    <a:pt x="2532" y="11"/>
                    <a:pt x="2409" y="1"/>
                    <a:pt x="22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36"/>
            <p:cNvSpPr/>
            <p:nvPr/>
          </p:nvSpPr>
          <p:spPr>
            <a:xfrm>
              <a:off x="3521675" y="3553550"/>
              <a:ext cx="1100" cy="700"/>
            </a:xfrm>
            <a:custGeom>
              <a:avLst/>
              <a:gdLst/>
              <a:ahLst/>
              <a:cxnLst/>
              <a:rect l="l" t="t" r="r" b="b"/>
              <a:pathLst>
                <a:path w="44" h="28" extrusionOk="0">
                  <a:moveTo>
                    <a:pt x="32" y="0"/>
                  </a:moveTo>
                  <a:cubicBezTo>
                    <a:pt x="23" y="8"/>
                    <a:pt x="17" y="15"/>
                    <a:pt x="12" y="19"/>
                  </a:cubicBezTo>
                  <a:lnTo>
                    <a:pt x="12" y="19"/>
                  </a:lnTo>
                  <a:cubicBezTo>
                    <a:pt x="19" y="14"/>
                    <a:pt x="30" y="7"/>
                    <a:pt x="43" y="0"/>
                  </a:cubicBezTo>
                  <a:close/>
                  <a:moveTo>
                    <a:pt x="12" y="19"/>
                  </a:moveTo>
                  <a:cubicBezTo>
                    <a:pt x="5" y="24"/>
                    <a:pt x="1" y="28"/>
                    <a:pt x="1" y="28"/>
                  </a:cubicBezTo>
                  <a:cubicBezTo>
                    <a:pt x="2" y="28"/>
                    <a:pt x="5" y="25"/>
                    <a:pt x="12" y="19"/>
                  </a:cubicBezTo>
                  <a:close/>
                </a:path>
              </a:pathLst>
            </a:custGeom>
            <a:solidFill>
              <a:srgbClr val="AED2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36"/>
            <p:cNvSpPr/>
            <p:nvPr/>
          </p:nvSpPr>
          <p:spPr>
            <a:xfrm>
              <a:off x="3521675" y="3553550"/>
              <a:ext cx="1100" cy="700"/>
            </a:xfrm>
            <a:custGeom>
              <a:avLst/>
              <a:gdLst/>
              <a:ahLst/>
              <a:cxnLst/>
              <a:rect l="l" t="t" r="r" b="b"/>
              <a:pathLst>
                <a:path w="44" h="28" extrusionOk="0">
                  <a:moveTo>
                    <a:pt x="32" y="0"/>
                  </a:moveTo>
                  <a:cubicBezTo>
                    <a:pt x="23" y="8"/>
                    <a:pt x="17" y="15"/>
                    <a:pt x="12" y="19"/>
                  </a:cubicBezTo>
                  <a:lnTo>
                    <a:pt x="12" y="19"/>
                  </a:lnTo>
                  <a:cubicBezTo>
                    <a:pt x="19" y="14"/>
                    <a:pt x="30" y="7"/>
                    <a:pt x="43" y="0"/>
                  </a:cubicBezTo>
                  <a:close/>
                  <a:moveTo>
                    <a:pt x="12" y="19"/>
                  </a:moveTo>
                  <a:cubicBezTo>
                    <a:pt x="5" y="24"/>
                    <a:pt x="1" y="28"/>
                    <a:pt x="1" y="28"/>
                  </a:cubicBezTo>
                  <a:cubicBezTo>
                    <a:pt x="2" y="28"/>
                    <a:pt x="5" y="25"/>
                    <a:pt x="12" y="19"/>
                  </a:cubicBezTo>
                  <a:close/>
                </a:path>
              </a:pathLst>
            </a:custGeom>
            <a:solidFill>
              <a:srgbClr val="FFC9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36"/>
            <p:cNvSpPr/>
            <p:nvPr/>
          </p:nvSpPr>
          <p:spPr>
            <a:xfrm>
              <a:off x="3257825" y="3436550"/>
              <a:ext cx="251550" cy="112250"/>
            </a:xfrm>
            <a:custGeom>
              <a:avLst/>
              <a:gdLst/>
              <a:ahLst/>
              <a:cxnLst/>
              <a:rect l="l" t="t" r="r" b="b"/>
              <a:pathLst>
                <a:path w="10062" h="4490" extrusionOk="0">
                  <a:moveTo>
                    <a:pt x="3081" y="0"/>
                  </a:moveTo>
                  <a:cubicBezTo>
                    <a:pt x="2043" y="0"/>
                    <a:pt x="1191" y="479"/>
                    <a:pt x="96" y="644"/>
                  </a:cubicBezTo>
                  <a:cubicBezTo>
                    <a:pt x="1" y="692"/>
                    <a:pt x="37" y="823"/>
                    <a:pt x="72" y="894"/>
                  </a:cubicBezTo>
                  <a:cubicBezTo>
                    <a:pt x="691" y="1882"/>
                    <a:pt x="1620" y="2644"/>
                    <a:pt x="2620" y="3240"/>
                  </a:cubicBezTo>
                  <a:cubicBezTo>
                    <a:pt x="3382" y="3692"/>
                    <a:pt x="4204" y="4073"/>
                    <a:pt x="5061" y="4263"/>
                  </a:cubicBezTo>
                  <a:cubicBezTo>
                    <a:pt x="5430" y="4013"/>
                    <a:pt x="5847" y="3811"/>
                    <a:pt x="6311" y="3656"/>
                  </a:cubicBezTo>
                  <a:lnTo>
                    <a:pt x="6311" y="3656"/>
                  </a:lnTo>
                  <a:cubicBezTo>
                    <a:pt x="6002" y="3835"/>
                    <a:pt x="5704" y="4073"/>
                    <a:pt x="5454" y="4335"/>
                  </a:cubicBezTo>
                  <a:cubicBezTo>
                    <a:pt x="5714" y="4376"/>
                    <a:pt x="5980" y="4394"/>
                    <a:pt x="6248" y="4394"/>
                  </a:cubicBezTo>
                  <a:cubicBezTo>
                    <a:pt x="6372" y="4394"/>
                    <a:pt x="6496" y="4390"/>
                    <a:pt x="6621" y="4383"/>
                  </a:cubicBezTo>
                  <a:cubicBezTo>
                    <a:pt x="7216" y="4323"/>
                    <a:pt x="7788" y="4156"/>
                    <a:pt x="8383" y="4097"/>
                  </a:cubicBezTo>
                  <a:cubicBezTo>
                    <a:pt x="8491" y="4087"/>
                    <a:pt x="8601" y="4082"/>
                    <a:pt x="8711" y="4082"/>
                  </a:cubicBezTo>
                  <a:cubicBezTo>
                    <a:pt x="9156" y="4082"/>
                    <a:pt x="9601" y="4168"/>
                    <a:pt x="9955" y="4406"/>
                  </a:cubicBezTo>
                  <a:cubicBezTo>
                    <a:pt x="10002" y="4442"/>
                    <a:pt x="10038" y="4454"/>
                    <a:pt x="10062" y="4490"/>
                  </a:cubicBezTo>
                  <a:cubicBezTo>
                    <a:pt x="8907" y="2489"/>
                    <a:pt x="6918" y="954"/>
                    <a:pt x="4704" y="299"/>
                  </a:cubicBezTo>
                  <a:lnTo>
                    <a:pt x="4704" y="299"/>
                  </a:lnTo>
                  <a:cubicBezTo>
                    <a:pt x="4775" y="442"/>
                    <a:pt x="4835" y="561"/>
                    <a:pt x="4882" y="692"/>
                  </a:cubicBezTo>
                  <a:cubicBezTo>
                    <a:pt x="4680" y="501"/>
                    <a:pt x="4466" y="323"/>
                    <a:pt x="4228" y="168"/>
                  </a:cubicBezTo>
                  <a:cubicBezTo>
                    <a:pt x="4001" y="120"/>
                    <a:pt x="3787" y="84"/>
                    <a:pt x="3573" y="37"/>
                  </a:cubicBezTo>
                  <a:cubicBezTo>
                    <a:pt x="3404" y="11"/>
                    <a:pt x="3240" y="0"/>
                    <a:pt x="30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36"/>
            <p:cNvSpPr/>
            <p:nvPr/>
          </p:nvSpPr>
          <p:spPr>
            <a:xfrm>
              <a:off x="3259025" y="3448925"/>
              <a:ext cx="251250" cy="101525"/>
            </a:xfrm>
            <a:custGeom>
              <a:avLst/>
              <a:gdLst/>
              <a:ahLst/>
              <a:cxnLst/>
              <a:rect l="l" t="t" r="r" b="b"/>
              <a:pathLst>
                <a:path w="10050" h="4061" extrusionOk="0">
                  <a:moveTo>
                    <a:pt x="1736" y="0"/>
                  </a:moveTo>
                  <a:cubicBezTo>
                    <a:pt x="1113" y="0"/>
                    <a:pt x="537" y="91"/>
                    <a:pt x="1" y="268"/>
                  </a:cubicBezTo>
                  <a:lnTo>
                    <a:pt x="1" y="304"/>
                  </a:lnTo>
                  <a:cubicBezTo>
                    <a:pt x="1" y="304"/>
                    <a:pt x="6" y="309"/>
                    <a:pt x="9" y="309"/>
                  </a:cubicBezTo>
                  <a:cubicBezTo>
                    <a:pt x="11" y="309"/>
                    <a:pt x="12" y="308"/>
                    <a:pt x="12" y="304"/>
                  </a:cubicBezTo>
                  <a:cubicBezTo>
                    <a:pt x="540" y="123"/>
                    <a:pt x="1109" y="34"/>
                    <a:pt x="1724" y="34"/>
                  </a:cubicBezTo>
                  <a:cubicBezTo>
                    <a:pt x="2649" y="34"/>
                    <a:pt x="3678" y="237"/>
                    <a:pt x="4823" y="637"/>
                  </a:cubicBezTo>
                  <a:cubicBezTo>
                    <a:pt x="7037" y="1423"/>
                    <a:pt x="8775" y="2578"/>
                    <a:pt x="10002" y="4042"/>
                  </a:cubicBezTo>
                  <a:cubicBezTo>
                    <a:pt x="10002" y="4054"/>
                    <a:pt x="10005" y="4060"/>
                    <a:pt x="10009" y="4060"/>
                  </a:cubicBezTo>
                  <a:cubicBezTo>
                    <a:pt x="10014" y="4060"/>
                    <a:pt x="10020" y="4054"/>
                    <a:pt x="10026" y="4042"/>
                  </a:cubicBezTo>
                  <a:cubicBezTo>
                    <a:pt x="10049" y="4042"/>
                    <a:pt x="10049" y="4030"/>
                    <a:pt x="10026" y="4019"/>
                  </a:cubicBezTo>
                  <a:cubicBezTo>
                    <a:pt x="8811" y="2542"/>
                    <a:pt x="7073" y="1399"/>
                    <a:pt x="4834" y="613"/>
                  </a:cubicBezTo>
                  <a:cubicBezTo>
                    <a:pt x="3688" y="200"/>
                    <a:pt x="2662" y="0"/>
                    <a:pt x="1736" y="0"/>
                  </a:cubicBez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36"/>
            <p:cNvSpPr/>
            <p:nvPr/>
          </p:nvSpPr>
          <p:spPr>
            <a:xfrm>
              <a:off x="3511725" y="3434850"/>
              <a:ext cx="256925" cy="118425"/>
            </a:xfrm>
            <a:custGeom>
              <a:avLst/>
              <a:gdLst/>
              <a:ahLst/>
              <a:cxnLst/>
              <a:rect l="l" t="t" r="r" b="b"/>
              <a:pathLst>
                <a:path w="10277" h="4737" extrusionOk="0">
                  <a:moveTo>
                    <a:pt x="5502" y="0"/>
                  </a:moveTo>
                  <a:cubicBezTo>
                    <a:pt x="5217" y="0"/>
                    <a:pt x="4930" y="25"/>
                    <a:pt x="4656" y="69"/>
                  </a:cubicBezTo>
                  <a:cubicBezTo>
                    <a:pt x="4478" y="236"/>
                    <a:pt x="4323" y="414"/>
                    <a:pt x="4192" y="629"/>
                  </a:cubicBezTo>
                  <a:cubicBezTo>
                    <a:pt x="4240" y="462"/>
                    <a:pt x="4311" y="295"/>
                    <a:pt x="4382" y="129"/>
                  </a:cubicBezTo>
                  <a:lnTo>
                    <a:pt x="4382" y="129"/>
                  </a:lnTo>
                  <a:cubicBezTo>
                    <a:pt x="3525" y="343"/>
                    <a:pt x="2716" y="783"/>
                    <a:pt x="2061" y="1367"/>
                  </a:cubicBezTo>
                  <a:cubicBezTo>
                    <a:pt x="1346" y="1998"/>
                    <a:pt x="787" y="2748"/>
                    <a:pt x="394" y="3617"/>
                  </a:cubicBezTo>
                  <a:cubicBezTo>
                    <a:pt x="239" y="3974"/>
                    <a:pt x="96" y="4343"/>
                    <a:pt x="1" y="4736"/>
                  </a:cubicBezTo>
                  <a:cubicBezTo>
                    <a:pt x="394" y="4117"/>
                    <a:pt x="1132" y="3820"/>
                    <a:pt x="1811" y="3558"/>
                  </a:cubicBezTo>
                  <a:cubicBezTo>
                    <a:pt x="2561" y="3272"/>
                    <a:pt x="3335" y="2974"/>
                    <a:pt x="4132" y="2915"/>
                  </a:cubicBezTo>
                  <a:cubicBezTo>
                    <a:pt x="4233" y="2908"/>
                    <a:pt x="4334" y="2905"/>
                    <a:pt x="4434" y="2905"/>
                  </a:cubicBezTo>
                  <a:cubicBezTo>
                    <a:pt x="5231" y="2905"/>
                    <a:pt x="6026" y="3083"/>
                    <a:pt x="6805" y="3083"/>
                  </a:cubicBezTo>
                  <a:cubicBezTo>
                    <a:pt x="6847" y="3083"/>
                    <a:pt x="6888" y="3082"/>
                    <a:pt x="6930" y="3081"/>
                  </a:cubicBezTo>
                  <a:cubicBezTo>
                    <a:pt x="6907" y="2688"/>
                    <a:pt x="6907" y="2307"/>
                    <a:pt x="6930" y="1915"/>
                  </a:cubicBezTo>
                  <a:cubicBezTo>
                    <a:pt x="6978" y="2010"/>
                    <a:pt x="7026" y="2117"/>
                    <a:pt x="7061" y="2200"/>
                  </a:cubicBezTo>
                  <a:cubicBezTo>
                    <a:pt x="7204" y="2474"/>
                    <a:pt x="7347" y="2736"/>
                    <a:pt x="7538" y="2962"/>
                  </a:cubicBezTo>
                  <a:cubicBezTo>
                    <a:pt x="7561" y="2974"/>
                    <a:pt x="7573" y="3010"/>
                    <a:pt x="7597" y="3022"/>
                  </a:cubicBezTo>
                  <a:cubicBezTo>
                    <a:pt x="8002" y="2950"/>
                    <a:pt x="8395" y="2807"/>
                    <a:pt x="8788" y="2688"/>
                  </a:cubicBezTo>
                  <a:cubicBezTo>
                    <a:pt x="9264" y="2557"/>
                    <a:pt x="9764" y="2474"/>
                    <a:pt x="10252" y="2427"/>
                  </a:cubicBezTo>
                  <a:lnTo>
                    <a:pt x="10276" y="2427"/>
                  </a:lnTo>
                  <a:cubicBezTo>
                    <a:pt x="9526" y="1581"/>
                    <a:pt x="8550" y="879"/>
                    <a:pt x="7502" y="450"/>
                  </a:cubicBezTo>
                  <a:cubicBezTo>
                    <a:pt x="6954" y="224"/>
                    <a:pt x="6383" y="57"/>
                    <a:pt x="5799" y="10"/>
                  </a:cubicBezTo>
                  <a:cubicBezTo>
                    <a:pt x="5701" y="3"/>
                    <a:pt x="5602" y="0"/>
                    <a:pt x="55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36"/>
            <p:cNvSpPr/>
            <p:nvPr/>
          </p:nvSpPr>
          <p:spPr>
            <a:xfrm>
              <a:off x="3510400" y="3451050"/>
              <a:ext cx="260625" cy="100125"/>
            </a:xfrm>
            <a:custGeom>
              <a:avLst/>
              <a:gdLst/>
              <a:ahLst/>
              <a:cxnLst/>
              <a:rect l="l" t="t" r="r" b="b"/>
              <a:pathLst>
                <a:path w="10425" h="4005" extrusionOk="0">
                  <a:moveTo>
                    <a:pt x="2" y="3996"/>
                  </a:moveTo>
                  <a:cubicBezTo>
                    <a:pt x="0" y="3996"/>
                    <a:pt x="0" y="3999"/>
                    <a:pt x="6" y="4005"/>
                  </a:cubicBezTo>
                  <a:cubicBezTo>
                    <a:pt x="6" y="3999"/>
                    <a:pt x="3" y="3996"/>
                    <a:pt x="2" y="3996"/>
                  </a:cubicBezTo>
                  <a:close/>
                  <a:moveTo>
                    <a:pt x="5829" y="1"/>
                  </a:moveTo>
                  <a:cubicBezTo>
                    <a:pt x="5526" y="1"/>
                    <a:pt x="5219" y="26"/>
                    <a:pt x="4912" y="76"/>
                  </a:cubicBezTo>
                  <a:cubicBezTo>
                    <a:pt x="4043" y="231"/>
                    <a:pt x="3173" y="576"/>
                    <a:pt x="2340" y="1112"/>
                  </a:cubicBezTo>
                  <a:cubicBezTo>
                    <a:pt x="1126" y="1886"/>
                    <a:pt x="292" y="2921"/>
                    <a:pt x="6" y="4005"/>
                  </a:cubicBezTo>
                  <a:cubicBezTo>
                    <a:pt x="18" y="4005"/>
                    <a:pt x="30" y="4005"/>
                    <a:pt x="30" y="3993"/>
                  </a:cubicBezTo>
                  <a:cubicBezTo>
                    <a:pt x="316" y="2910"/>
                    <a:pt x="1137" y="1874"/>
                    <a:pt x="2352" y="1112"/>
                  </a:cubicBezTo>
                  <a:cubicBezTo>
                    <a:pt x="3185" y="576"/>
                    <a:pt x="4054" y="231"/>
                    <a:pt x="4912" y="100"/>
                  </a:cubicBezTo>
                  <a:cubicBezTo>
                    <a:pt x="5229" y="44"/>
                    <a:pt x="5545" y="16"/>
                    <a:pt x="5857" y="16"/>
                  </a:cubicBezTo>
                  <a:cubicBezTo>
                    <a:pt x="6479" y="16"/>
                    <a:pt x="7083" y="128"/>
                    <a:pt x="7638" y="350"/>
                  </a:cubicBezTo>
                  <a:cubicBezTo>
                    <a:pt x="8043" y="516"/>
                    <a:pt x="8448" y="719"/>
                    <a:pt x="8817" y="945"/>
                  </a:cubicBezTo>
                  <a:lnTo>
                    <a:pt x="10412" y="1838"/>
                  </a:lnTo>
                  <a:lnTo>
                    <a:pt x="10424" y="1838"/>
                  </a:lnTo>
                  <a:lnTo>
                    <a:pt x="10424" y="1826"/>
                  </a:lnTo>
                  <a:lnTo>
                    <a:pt x="8829" y="933"/>
                  </a:lnTo>
                  <a:cubicBezTo>
                    <a:pt x="8460" y="719"/>
                    <a:pt x="8067" y="493"/>
                    <a:pt x="7650" y="338"/>
                  </a:cubicBezTo>
                  <a:cubicBezTo>
                    <a:pt x="7085" y="112"/>
                    <a:pt x="6466" y="1"/>
                    <a:pt x="5829" y="1"/>
                  </a:cubicBez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36"/>
            <p:cNvSpPr/>
            <p:nvPr/>
          </p:nvSpPr>
          <p:spPr>
            <a:xfrm>
              <a:off x="3507875" y="3521825"/>
              <a:ext cx="265225" cy="115125"/>
            </a:xfrm>
            <a:custGeom>
              <a:avLst/>
              <a:gdLst/>
              <a:ahLst/>
              <a:cxnLst/>
              <a:rect l="l" t="t" r="r" b="b"/>
              <a:pathLst>
                <a:path w="10609" h="4605" extrusionOk="0">
                  <a:moveTo>
                    <a:pt x="3253" y="0"/>
                  </a:moveTo>
                  <a:cubicBezTo>
                    <a:pt x="3161" y="0"/>
                    <a:pt x="3069" y="3"/>
                    <a:pt x="2977" y="7"/>
                  </a:cubicBezTo>
                  <a:cubicBezTo>
                    <a:pt x="2393" y="19"/>
                    <a:pt x="1834" y="138"/>
                    <a:pt x="1298" y="341"/>
                  </a:cubicBezTo>
                  <a:cubicBezTo>
                    <a:pt x="1119" y="424"/>
                    <a:pt x="226" y="1055"/>
                    <a:pt x="0" y="1210"/>
                  </a:cubicBezTo>
                  <a:lnTo>
                    <a:pt x="48" y="1210"/>
                  </a:lnTo>
                  <a:cubicBezTo>
                    <a:pt x="298" y="1210"/>
                    <a:pt x="1250" y="1329"/>
                    <a:pt x="1441" y="1388"/>
                  </a:cubicBezTo>
                  <a:cubicBezTo>
                    <a:pt x="1965" y="1531"/>
                    <a:pt x="2465" y="1793"/>
                    <a:pt x="2905" y="2115"/>
                  </a:cubicBezTo>
                  <a:cubicBezTo>
                    <a:pt x="3774" y="2757"/>
                    <a:pt x="4525" y="3567"/>
                    <a:pt x="5489" y="4055"/>
                  </a:cubicBezTo>
                  <a:cubicBezTo>
                    <a:pt x="5787" y="4198"/>
                    <a:pt x="6084" y="4305"/>
                    <a:pt x="6394" y="4377"/>
                  </a:cubicBezTo>
                  <a:cubicBezTo>
                    <a:pt x="6310" y="4198"/>
                    <a:pt x="6310" y="4008"/>
                    <a:pt x="6310" y="3817"/>
                  </a:cubicBezTo>
                  <a:cubicBezTo>
                    <a:pt x="6310" y="3484"/>
                    <a:pt x="6263" y="3198"/>
                    <a:pt x="6322" y="2888"/>
                  </a:cubicBezTo>
                  <a:cubicBezTo>
                    <a:pt x="6513" y="3460"/>
                    <a:pt x="6715" y="4020"/>
                    <a:pt x="7037" y="4508"/>
                  </a:cubicBezTo>
                  <a:cubicBezTo>
                    <a:pt x="7518" y="4581"/>
                    <a:pt x="8006" y="4604"/>
                    <a:pt x="8498" y="4604"/>
                  </a:cubicBezTo>
                  <a:cubicBezTo>
                    <a:pt x="9200" y="4604"/>
                    <a:pt x="9909" y="4557"/>
                    <a:pt x="10609" y="4543"/>
                  </a:cubicBezTo>
                  <a:cubicBezTo>
                    <a:pt x="10597" y="4496"/>
                    <a:pt x="10561" y="4472"/>
                    <a:pt x="10549" y="4424"/>
                  </a:cubicBezTo>
                  <a:cubicBezTo>
                    <a:pt x="9704" y="2769"/>
                    <a:pt x="8156" y="1555"/>
                    <a:pt x="6453" y="781"/>
                  </a:cubicBezTo>
                  <a:cubicBezTo>
                    <a:pt x="5443" y="320"/>
                    <a:pt x="4351" y="0"/>
                    <a:pt x="32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36"/>
            <p:cNvSpPr/>
            <p:nvPr/>
          </p:nvSpPr>
          <p:spPr>
            <a:xfrm>
              <a:off x="3506675" y="3525625"/>
              <a:ext cx="268800" cy="111125"/>
            </a:xfrm>
            <a:custGeom>
              <a:avLst/>
              <a:gdLst/>
              <a:ahLst/>
              <a:cxnLst/>
              <a:rect l="l" t="t" r="r" b="b"/>
              <a:pathLst>
                <a:path w="10752" h="4445" extrusionOk="0">
                  <a:moveTo>
                    <a:pt x="3493" y="0"/>
                  </a:moveTo>
                  <a:cubicBezTo>
                    <a:pt x="3258" y="0"/>
                    <a:pt x="3026" y="15"/>
                    <a:pt x="2799" y="46"/>
                  </a:cubicBezTo>
                  <a:cubicBezTo>
                    <a:pt x="2358" y="105"/>
                    <a:pt x="1870" y="224"/>
                    <a:pt x="1394" y="403"/>
                  </a:cubicBezTo>
                  <a:cubicBezTo>
                    <a:pt x="882" y="593"/>
                    <a:pt x="417" y="820"/>
                    <a:pt x="24" y="1081"/>
                  </a:cubicBezTo>
                  <a:cubicBezTo>
                    <a:pt x="1" y="1105"/>
                    <a:pt x="1" y="1105"/>
                    <a:pt x="24" y="1117"/>
                  </a:cubicBezTo>
                  <a:lnTo>
                    <a:pt x="36" y="1117"/>
                  </a:lnTo>
                  <a:cubicBezTo>
                    <a:pt x="441" y="843"/>
                    <a:pt x="894" y="629"/>
                    <a:pt x="1405" y="427"/>
                  </a:cubicBezTo>
                  <a:cubicBezTo>
                    <a:pt x="1894" y="248"/>
                    <a:pt x="2370" y="129"/>
                    <a:pt x="2822" y="69"/>
                  </a:cubicBezTo>
                  <a:cubicBezTo>
                    <a:pt x="3043" y="42"/>
                    <a:pt x="3267" y="28"/>
                    <a:pt x="3494" y="28"/>
                  </a:cubicBezTo>
                  <a:cubicBezTo>
                    <a:pt x="4737" y="28"/>
                    <a:pt x="6061" y="439"/>
                    <a:pt x="7299" y="1224"/>
                  </a:cubicBezTo>
                  <a:cubicBezTo>
                    <a:pt x="8728" y="2129"/>
                    <a:pt x="9883" y="3427"/>
                    <a:pt x="10716" y="4439"/>
                  </a:cubicBezTo>
                  <a:cubicBezTo>
                    <a:pt x="10716" y="4439"/>
                    <a:pt x="10727" y="4444"/>
                    <a:pt x="10734" y="4444"/>
                  </a:cubicBezTo>
                  <a:cubicBezTo>
                    <a:pt x="10737" y="4444"/>
                    <a:pt x="10740" y="4443"/>
                    <a:pt x="10740" y="4439"/>
                  </a:cubicBezTo>
                  <a:cubicBezTo>
                    <a:pt x="10740" y="4439"/>
                    <a:pt x="10752" y="4415"/>
                    <a:pt x="10740" y="4415"/>
                  </a:cubicBezTo>
                  <a:cubicBezTo>
                    <a:pt x="9883" y="3391"/>
                    <a:pt x="8728" y="2094"/>
                    <a:pt x="7299" y="1189"/>
                  </a:cubicBezTo>
                  <a:cubicBezTo>
                    <a:pt x="6068" y="418"/>
                    <a:pt x="4735" y="0"/>
                    <a:pt x="3493" y="0"/>
                  </a:cubicBez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36"/>
            <p:cNvSpPr/>
            <p:nvPr/>
          </p:nvSpPr>
          <p:spPr>
            <a:xfrm>
              <a:off x="3434650" y="3282675"/>
              <a:ext cx="101825" cy="268500"/>
            </a:xfrm>
            <a:custGeom>
              <a:avLst/>
              <a:gdLst/>
              <a:ahLst/>
              <a:cxnLst/>
              <a:rect l="l" t="t" r="r" b="b"/>
              <a:pathLst>
                <a:path w="4073" h="10740" extrusionOk="0">
                  <a:moveTo>
                    <a:pt x="798" y="1"/>
                  </a:moveTo>
                  <a:cubicBezTo>
                    <a:pt x="548" y="405"/>
                    <a:pt x="369" y="822"/>
                    <a:pt x="262" y="1251"/>
                  </a:cubicBezTo>
                  <a:cubicBezTo>
                    <a:pt x="500" y="1560"/>
                    <a:pt x="738" y="1870"/>
                    <a:pt x="1000" y="2191"/>
                  </a:cubicBezTo>
                  <a:cubicBezTo>
                    <a:pt x="679" y="2156"/>
                    <a:pt x="381" y="2025"/>
                    <a:pt x="143" y="1810"/>
                  </a:cubicBezTo>
                  <a:lnTo>
                    <a:pt x="143" y="1810"/>
                  </a:lnTo>
                  <a:cubicBezTo>
                    <a:pt x="0" y="2763"/>
                    <a:pt x="107" y="3751"/>
                    <a:pt x="417" y="4704"/>
                  </a:cubicBezTo>
                  <a:cubicBezTo>
                    <a:pt x="1072" y="6775"/>
                    <a:pt x="2822" y="8585"/>
                    <a:pt x="3001" y="10740"/>
                  </a:cubicBezTo>
                  <a:cubicBezTo>
                    <a:pt x="3060" y="10657"/>
                    <a:pt x="3108" y="10561"/>
                    <a:pt x="3155" y="10466"/>
                  </a:cubicBezTo>
                  <a:cubicBezTo>
                    <a:pt x="3191" y="10371"/>
                    <a:pt x="3239" y="10264"/>
                    <a:pt x="3286" y="10180"/>
                  </a:cubicBezTo>
                  <a:cubicBezTo>
                    <a:pt x="3358" y="10026"/>
                    <a:pt x="3417" y="9871"/>
                    <a:pt x="3477" y="9716"/>
                  </a:cubicBezTo>
                  <a:cubicBezTo>
                    <a:pt x="3489" y="9668"/>
                    <a:pt x="3513" y="9633"/>
                    <a:pt x="3524" y="9597"/>
                  </a:cubicBezTo>
                  <a:cubicBezTo>
                    <a:pt x="3536" y="9549"/>
                    <a:pt x="3572" y="9490"/>
                    <a:pt x="3584" y="9454"/>
                  </a:cubicBezTo>
                  <a:cubicBezTo>
                    <a:pt x="3644" y="9299"/>
                    <a:pt x="3691" y="9156"/>
                    <a:pt x="3727" y="8990"/>
                  </a:cubicBezTo>
                  <a:cubicBezTo>
                    <a:pt x="3751" y="8942"/>
                    <a:pt x="3763" y="8883"/>
                    <a:pt x="3775" y="8835"/>
                  </a:cubicBezTo>
                  <a:cubicBezTo>
                    <a:pt x="3786" y="8799"/>
                    <a:pt x="3810" y="8740"/>
                    <a:pt x="3822" y="8692"/>
                  </a:cubicBezTo>
                  <a:cubicBezTo>
                    <a:pt x="3834" y="8644"/>
                    <a:pt x="3846" y="8585"/>
                    <a:pt x="3846" y="8537"/>
                  </a:cubicBezTo>
                  <a:cubicBezTo>
                    <a:pt x="3870" y="8502"/>
                    <a:pt x="3882" y="8442"/>
                    <a:pt x="3882" y="8394"/>
                  </a:cubicBezTo>
                  <a:lnTo>
                    <a:pt x="3882" y="8383"/>
                  </a:lnTo>
                  <a:cubicBezTo>
                    <a:pt x="3894" y="8335"/>
                    <a:pt x="3894" y="8275"/>
                    <a:pt x="3905" y="8228"/>
                  </a:cubicBezTo>
                  <a:cubicBezTo>
                    <a:pt x="3929" y="8180"/>
                    <a:pt x="3929" y="8121"/>
                    <a:pt x="3941" y="8085"/>
                  </a:cubicBezTo>
                  <a:cubicBezTo>
                    <a:pt x="3953" y="7990"/>
                    <a:pt x="3965" y="7882"/>
                    <a:pt x="3989" y="7799"/>
                  </a:cubicBezTo>
                  <a:lnTo>
                    <a:pt x="4025" y="7442"/>
                  </a:lnTo>
                  <a:cubicBezTo>
                    <a:pt x="4048" y="7335"/>
                    <a:pt x="4048" y="7228"/>
                    <a:pt x="4060" y="7132"/>
                  </a:cubicBezTo>
                  <a:cubicBezTo>
                    <a:pt x="4060" y="7073"/>
                    <a:pt x="4060" y="7025"/>
                    <a:pt x="4072" y="6966"/>
                  </a:cubicBezTo>
                  <a:lnTo>
                    <a:pt x="4072" y="6799"/>
                  </a:lnTo>
                  <a:lnTo>
                    <a:pt x="4072" y="6489"/>
                  </a:lnTo>
                  <a:lnTo>
                    <a:pt x="4072" y="6323"/>
                  </a:lnTo>
                  <a:lnTo>
                    <a:pt x="4072" y="6156"/>
                  </a:lnTo>
                  <a:cubicBezTo>
                    <a:pt x="4072" y="6073"/>
                    <a:pt x="4060" y="5966"/>
                    <a:pt x="4060" y="5882"/>
                  </a:cubicBezTo>
                  <a:cubicBezTo>
                    <a:pt x="4060" y="5823"/>
                    <a:pt x="4048" y="5739"/>
                    <a:pt x="4048" y="5680"/>
                  </a:cubicBezTo>
                  <a:cubicBezTo>
                    <a:pt x="4048" y="5620"/>
                    <a:pt x="4025" y="5585"/>
                    <a:pt x="4025" y="5525"/>
                  </a:cubicBezTo>
                  <a:cubicBezTo>
                    <a:pt x="3941" y="5620"/>
                    <a:pt x="3846" y="5727"/>
                    <a:pt x="3751" y="5823"/>
                  </a:cubicBezTo>
                  <a:cubicBezTo>
                    <a:pt x="3846" y="5656"/>
                    <a:pt x="3941" y="5477"/>
                    <a:pt x="4001" y="5299"/>
                  </a:cubicBezTo>
                  <a:cubicBezTo>
                    <a:pt x="3989" y="5180"/>
                    <a:pt x="3953" y="5073"/>
                    <a:pt x="3941" y="4954"/>
                  </a:cubicBezTo>
                  <a:cubicBezTo>
                    <a:pt x="3536" y="3001"/>
                    <a:pt x="2393" y="1203"/>
                    <a:pt x="7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36"/>
            <p:cNvSpPr/>
            <p:nvPr/>
          </p:nvSpPr>
          <p:spPr>
            <a:xfrm>
              <a:off x="3452500" y="3280450"/>
              <a:ext cx="74450" cy="272225"/>
            </a:xfrm>
            <a:custGeom>
              <a:avLst/>
              <a:gdLst/>
              <a:ahLst/>
              <a:cxnLst/>
              <a:rect l="l" t="t" r="r" b="b"/>
              <a:pathLst>
                <a:path w="2978" h="10889" extrusionOk="0">
                  <a:moveTo>
                    <a:pt x="16" y="1"/>
                  </a:moveTo>
                  <a:cubicBezTo>
                    <a:pt x="14" y="1"/>
                    <a:pt x="13" y="2"/>
                    <a:pt x="13" y="6"/>
                  </a:cubicBezTo>
                  <a:cubicBezTo>
                    <a:pt x="13" y="6"/>
                    <a:pt x="1" y="30"/>
                    <a:pt x="13" y="30"/>
                  </a:cubicBezTo>
                  <a:cubicBezTo>
                    <a:pt x="1239" y="1840"/>
                    <a:pt x="2025" y="3542"/>
                    <a:pt x="2453" y="5209"/>
                  </a:cubicBezTo>
                  <a:cubicBezTo>
                    <a:pt x="2965" y="7209"/>
                    <a:pt x="2918" y="9162"/>
                    <a:pt x="2322" y="10877"/>
                  </a:cubicBezTo>
                  <a:cubicBezTo>
                    <a:pt x="2287" y="10877"/>
                    <a:pt x="2287" y="10877"/>
                    <a:pt x="2310" y="10888"/>
                  </a:cubicBezTo>
                  <a:lnTo>
                    <a:pt x="2334" y="10888"/>
                  </a:lnTo>
                  <a:cubicBezTo>
                    <a:pt x="2930" y="9186"/>
                    <a:pt x="2977" y="7209"/>
                    <a:pt x="2465" y="5209"/>
                  </a:cubicBezTo>
                  <a:cubicBezTo>
                    <a:pt x="2037" y="3542"/>
                    <a:pt x="1251" y="1840"/>
                    <a:pt x="24" y="6"/>
                  </a:cubicBezTo>
                  <a:cubicBezTo>
                    <a:pt x="24" y="6"/>
                    <a:pt x="19" y="1"/>
                    <a:pt x="16" y="1"/>
                  </a:cubicBez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36"/>
            <p:cNvSpPr/>
            <p:nvPr/>
          </p:nvSpPr>
          <p:spPr>
            <a:xfrm>
              <a:off x="3344450" y="3532700"/>
              <a:ext cx="178025" cy="432825"/>
            </a:xfrm>
            <a:custGeom>
              <a:avLst/>
              <a:gdLst/>
              <a:ahLst/>
              <a:cxnLst/>
              <a:rect l="l" t="t" r="r" b="b"/>
              <a:pathLst>
                <a:path w="7121" h="17313" extrusionOk="0">
                  <a:moveTo>
                    <a:pt x="6406" y="1"/>
                  </a:moveTo>
                  <a:cubicBezTo>
                    <a:pt x="6382" y="25"/>
                    <a:pt x="6382" y="60"/>
                    <a:pt x="6370" y="72"/>
                  </a:cubicBezTo>
                  <a:cubicBezTo>
                    <a:pt x="6359" y="72"/>
                    <a:pt x="6359" y="84"/>
                    <a:pt x="6359" y="84"/>
                  </a:cubicBezTo>
                  <a:cubicBezTo>
                    <a:pt x="6347" y="84"/>
                    <a:pt x="6347" y="108"/>
                    <a:pt x="6347" y="108"/>
                  </a:cubicBezTo>
                  <a:cubicBezTo>
                    <a:pt x="6323" y="120"/>
                    <a:pt x="6323" y="120"/>
                    <a:pt x="6323" y="132"/>
                  </a:cubicBezTo>
                  <a:cubicBezTo>
                    <a:pt x="6311" y="144"/>
                    <a:pt x="6311" y="179"/>
                    <a:pt x="6299" y="191"/>
                  </a:cubicBezTo>
                  <a:cubicBezTo>
                    <a:pt x="6299" y="203"/>
                    <a:pt x="6287" y="203"/>
                    <a:pt x="6287" y="227"/>
                  </a:cubicBezTo>
                  <a:cubicBezTo>
                    <a:pt x="6287" y="239"/>
                    <a:pt x="6263" y="251"/>
                    <a:pt x="6263" y="263"/>
                  </a:cubicBezTo>
                  <a:lnTo>
                    <a:pt x="6228" y="358"/>
                  </a:lnTo>
                  <a:cubicBezTo>
                    <a:pt x="6228" y="370"/>
                    <a:pt x="6204" y="382"/>
                    <a:pt x="6204" y="406"/>
                  </a:cubicBezTo>
                  <a:cubicBezTo>
                    <a:pt x="6192" y="441"/>
                    <a:pt x="6180" y="477"/>
                    <a:pt x="6168" y="501"/>
                  </a:cubicBezTo>
                  <a:lnTo>
                    <a:pt x="6168" y="525"/>
                  </a:lnTo>
                  <a:lnTo>
                    <a:pt x="6168" y="537"/>
                  </a:lnTo>
                  <a:cubicBezTo>
                    <a:pt x="6132" y="584"/>
                    <a:pt x="6109" y="620"/>
                    <a:pt x="6085" y="679"/>
                  </a:cubicBezTo>
                  <a:cubicBezTo>
                    <a:pt x="5930" y="1060"/>
                    <a:pt x="5775" y="1418"/>
                    <a:pt x="5608" y="1787"/>
                  </a:cubicBezTo>
                  <a:lnTo>
                    <a:pt x="5573" y="1870"/>
                  </a:lnTo>
                  <a:cubicBezTo>
                    <a:pt x="5549" y="1906"/>
                    <a:pt x="5549" y="1918"/>
                    <a:pt x="5537" y="1953"/>
                  </a:cubicBezTo>
                  <a:lnTo>
                    <a:pt x="5525" y="1989"/>
                  </a:lnTo>
                  <a:cubicBezTo>
                    <a:pt x="5347" y="2442"/>
                    <a:pt x="5156" y="2882"/>
                    <a:pt x="4977" y="3323"/>
                  </a:cubicBezTo>
                  <a:cubicBezTo>
                    <a:pt x="4942" y="3382"/>
                    <a:pt x="4918" y="3418"/>
                    <a:pt x="4894" y="3477"/>
                  </a:cubicBezTo>
                  <a:cubicBezTo>
                    <a:pt x="4882" y="3537"/>
                    <a:pt x="4858" y="3596"/>
                    <a:pt x="4835" y="3644"/>
                  </a:cubicBezTo>
                  <a:cubicBezTo>
                    <a:pt x="4823" y="3644"/>
                    <a:pt x="4823" y="3656"/>
                    <a:pt x="4823" y="3656"/>
                  </a:cubicBezTo>
                  <a:cubicBezTo>
                    <a:pt x="4811" y="3656"/>
                    <a:pt x="4811" y="3680"/>
                    <a:pt x="4811" y="3680"/>
                  </a:cubicBezTo>
                  <a:cubicBezTo>
                    <a:pt x="4799" y="3704"/>
                    <a:pt x="4799" y="3716"/>
                    <a:pt x="4775" y="3751"/>
                  </a:cubicBezTo>
                  <a:lnTo>
                    <a:pt x="4513" y="4418"/>
                  </a:lnTo>
                  <a:cubicBezTo>
                    <a:pt x="4454" y="4573"/>
                    <a:pt x="4394" y="4704"/>
                    <a:pt x="4335" y="4847"/>
                  </a:cubicBezTo>
                  <a:cubicBezTo>
                    <a:pt x="4323" y="4906"/>
                    <a:pt x="4287" y="4966"/>
                    <a:pt x="4275" y="5013"/>
                  </a:cubicBezTo>
                  <a:cubicBezTo>
                    <a:pt x="4215" y="5180"/>
                    <a:pt x="4144" y="5347"/>
                    <a:pt x="4084" y="5501"/>
                  </a:cubicBezTo>
                  <a:cubicBezTo>
                    <a:pt x="4061" y="5549"/>
                    <a:pt x="4049" y="5585"/>
                    <a:pt x="4037" y="5621"/>
                  </a:cubicBezTo>
                  <a:cubicBezTo>
                    <a:pt x="3846" y="6121"/>
                    <a:pt x="3668" y="6609"/>
                    <a:pt x="3465" y="7109"/>
                  </a:cubicBezTo>
                  <a:cubicBezTo>
                    <a:pt x="3442" y="7168"/>
                    <a:pt x="3430" y="7252"/>
                    <a:pt x="3394" y="7311"/>
                  </a:cubicBezTo>
                  <a:cubicBezTo>
                    <a:pt x="3394" y="7323"/>
                    <a:pt x="3382" y="7335"/>
                    <a:pt x="3382" y="7347"/>
                  </a:cubicBezTo>
                  <a:cubicBezTo>
                    <a:pt x="3382" y="7371"/>
                    <a:pt x="3370" y="7383"/>
                    <a:pt x="3370" y="7395"/>
                  </a:cubicBezTo>
                  <a:cubicBezTo>
                    <a:pt x="3346" y="7395"/>
                    <a:pt x="3346" y="7406"/>
                    <a:pt x="3346" y="7430"/>
                  </a:cubicBezTo>
                  <a:cubicBezTo>
                    <a:pt x="3334" y="7466"/>
                    <a:pt x="3322" y="7502"/>
                    <a:pt x="3311" y="7549"/>
                  </a:cubicBezTo>
                  <a:cubicBezTo>
                    <a:pt x="3192" y="7871"/>
                    <a:pt x="3072" y="8180"/>
                    <a:pt x="2953" y="8514"/>
                  </a:cubicBezTo>
                  <a:cubicBezTo>
                    <a:pt x="2870" y="8692"/>
                    <a:pt x="2811" y="8859"/>
                    <a:pt x="2751" y="9038"/>
                  </a:cubicBezTo>
                  <a:cubicBezTo>
                    <a:pt x="2739" y="9073"/>
                    <a:pt x="2727" y="9109"/>
                    <a:pt x="2715" y="9157"/>
                  </a:cubicBezTo>
                  <a:cubicBezTo>
                    <a:pt x="2537" y="9669"/>
                    <a:pt x="2334" y="10204"/>
                    <a:pt x="2144" y="10764"/>
                  </a:cubicBezTo>
                  <a:cubicBezTo>
                    <a:pt x="2132" y="10800"/>
                    <a:pt x="2120" y="10835"/>
                    <a:pt x="2096" y="10883"/>
                  </a:cubicBezTo>
                  <a:cubicBezTo>
                    <a:pt x="2072" y="10919"/>
                    <a:pt x="2060" y="10966"/>
                    <a:pt x="2037" y="11026"/>
                  </a:cubicBezTo>
                  <a:cubicBezTo>
                    <a:pt x="2025" y="11074"/>
                    <a:pt x="2013" y="11133"/>
                    <a:pt x="2001" y="11181"/>
                  </a:cubicBezTo>
                  <a:cubicBezTo>
                    <a:pt x="1846" y="11597"/>
                    <a:pt x="1715" y="12014"/>
                    <a:pt x="1560" y="12443"/>
                  </a:cubicBezTo>
                  <a:cubicBezTo>
                    <a:pt x="1548" y="12490"/>
                    <a:pt x="1537" y="12514"/>
                    <a:pt x="1525" y="12562"/>
                  </a:cubicBezTo>
                  <a:cubicBezTo>
                    <a:pt x="1441" y="12788"/>
                    <a:pt x="1370" y="12990"/>
                    <a:pt x="1298" y="13217"/>
                  </a:cubicBezTo>
                  <a:cubicBezTo>
                    <a:pt x="1203" y="13502"/>
                    <a:pt x="1108" y="13776"/>
                    <a:pt x="1013" y="14062"/>
                  </a:cubicBezTo>
                  <a:lnTo>
                    <a:pt x="977" y="14193"/>
                  </a:lnTo>
                  <a:cubicBezTo>
                    <a:pt x="977" y="14217"/>
                    <a:pt x="953" y="14229"/>
                    <a:pt x="953" y="14241"/>
                  </a:cubicBezTo>
                  <a:cubicBezTo>
                    <a:pt x="941" y="14276"/>
                    <a:pt x="929" y="14300"/>
                    <a:pt x="917" y="14348"/>
                  </a:cubicBezTo>
                  <a:cubicBezTo>
                    <a:pt x="739" y="14848"/>
                    <a:pt x="572" y="15360"/>
                    <a:pt x="394" y="15884"/>
                  </a:cubicBezTo>
                  <a:cubicBezTo>
                    <a:pt x="394" y="15907"/>
                    <a:pt x="382" y="15955"/>
                    <a:pt x="358" y="15979"/>
                  </a:cubicBezTo>
                  <a:cubicBezTo>
                    <a:pt x="286" y="16193"/>
                    <a:pt x="215" y="16419"/>
                    <a:pt x="144" y="16634"/>
                  </a:cubicBezTo>
                  <a:lnTo>
                    <a:pt x="96" y="16777"/>
                  </a:lnTo>
                  <a:cubicBezTo>
                    <a:pt x="84" y="16800"/>
                    <a:pt x="84" y="16836"/>
                    <a:pt x="60" y="16860"/>
                  </a:cubicBezTo>
                  <a:lnTo>
                    <a:pt x="24" y="16991"/>
                  </a:lnTo>
                  <a:cubicBezTo>
                    <a:pt x="1" y="17015"/>
                    <a:pt x="1" y="17015"/>
                    <a:pt x="1" y="17027"/>
                  </a:cubicBezTo>
                  <a:lnTo>
                    <a:pt x="36" y="17027"/>
                  </a:lnTo>
                  <a:cubicBezTo>
                    <a:pt x="346" y="17039"/>
                    <a:pt x="655" y="17074"/>
                    <a:pt x="977" y="17098"/>
                  </a:cubicBezTo>
                  <a:cubicBezTo>
                    <a:pt x="1060" y="17110"/>
                    <a:pt x="1144" y="17110"/>
                    <a:pt x="1239" y="17134"/>
                  </a:cubicBezTo>
                  <a:cubicBezTo>
                    <a:pt x="1287" y="17134"/>
                    <a:pt x="1334" y="17146"/>
                    <a:pt x="1370" y="17146"/>
                  </a:cubicBezTo>
                  <a:cubicBezTo>
                    <a:pt x="1679" y="17170"/>
                    <a:pt x="2001" y="17217"/>
                    <a:pt x="2310" y="17265"/>
                  </a:cubicBezTo>
                  <a:cubicBezTo>
                    <a:pt x="2358" y="17277"/>
                    <a:pt x="2418" y="17277"/>
                    <a:pt x="2453" y="17289"/>
                  </a:cubicBezTo>
                  <a:cubicBezTo>
                    <a:pt x="2489" y="17289"/>
                    <a:pt x="2513" y="17312"/>
                    <a:pt x="2549" y="17312"/>
                  </a:cubicBezTo>
                  <a:lnTo>
                    <a:pt x="2549" y="17229"/>
                  </a:lnTo>
                  <a:cubicBezTo>
                    <a:pt x="2549" y="17193"/>
                    <a:pt x="2560" y="17158"/>
                    <a:pt x="2560" y="17110"/>
                  </a:cubicBezTo>
                  <a:cubicBezTo>
                    <a:pt x="2572" y="17015"/>
                    <a:pt x="2596" y="16896"/>
                    <a:pt x="2608" y="16789"/>
                  </a:cubicBezTo>
                  <a:cubicBezTo>
                    <a:pt x="2608" y="16741"/>
                    <a:pt x="2620" y="16693"/>
                    <a:pt x="2620" y="16658"/>
                  </a:cubicBezTo>
                  <a:cubicBezTo>
                    <a:pt x="2668" y="16336"/>
                    <a:pt x="2691" y="16027"/>
                    <a:pt x="2739" y="15729"/>
                  </a:cubicBezTo>
                  <a:cubicBezTo>
                    <a:pt x="2775" y="15562"/>
                    <a:pt x="2787" y="15407"/>
                    <a:pt x="2811" y="15241"/>
                  </a:cubicBezTo>
                  <a:cubicBezTo>
                    <a:pt x="2811" y="15193"/>
                    <a:pt x="2834" y="15169"/>
                    <a:pt x="2834" y="15122"/>
                  </a:cubicBezTo>
                  <a:lnTo>
                    <a:pt x="2870" y="14812"/>
                  </a:lnTo>
                  <a:lnTo>
                    <a:pt x="2906" y="14669"/>
                  </a:lnTo>
                  <a:cubicBezTo>
                    <a:pt x="2918" y="14598"/>
                    <a:pt x="2930" y="14514"/>
                    <a:pt x="2953" y="14431"/>
                  </a:cubicBezTo>
                  <a:cubicBezTo>
                    <a:pt x="2965" y="14395"/>
                    <a:pt x="2965" y="14348"/>
                    <a:pt x="2977" y="14300"/>
                  </a:cubicBezTo>
                  <a:cubicBezTo>
                    <a:pt x="3037" y="13895"/>
                    <a:pt x="3108" y="13502"/>
                    <a:pt x="3203" y="13086"/>
                  </a:cubicBezTo>
                  <a:cubicBezTo>
                    <a:pt x="3215" y="13038"/>
                    <a:pt x="3215" y="12979"/>
                    <a:pt x="3227" y="12931"/>
                  </a:cubicBezTo>
                  <a:cubicBezTo>
                    <a:pt x="3251" y="12907"/>
                    <a:pt x="3263" y="12860"/>
                    <a:pt x="3263" y="12824"/>
                  </a:cubicBezTo>
                  <a:cubicBezTo>
                    <a:pt x="3263" y="12800"/>
                    <a:pt x="3275" y="12788"/>
                    <a:pt x="3275" y="12764"/>
                  </a:cubicBezTo>
                  <a:cubicBezTo>
                    <a:pt x="3275" y="12752"/>
                    <a:pt x="3299" y="12729"/>
                    <a:pt x="3299" y="12705"/>
                  </a:cubicBezTo>
                  <a:cubicBezTo>
                    <a:pt x="3299" y="12693"/>
                    <a:pt x="3311" y="12669"/>
                    <a:pt x="3311" y="12645"/>
                  </a:cubicBezTo>
                  <a:cubicBezTo>
                    <a:pt x="3418" y="12169"/>
                    <a:pt x="3537" y="11681"/>
                    <a:pt x="3668" y="11145"/>
                  </a:cubicBezTo>
                  <a:cubicBezTo>
                    <a:pt x="3668" y="11097"/>
                    <a:pt x="3680" y="11038"/>
                    <a:pt x="3692" y="11002"/>
                  </a:cubicBezTo>
                  <a:cubicBezTo>
                    <a:pt x="3799" y="10621"/>
                    <a:pt x="3906" y="10240"/>
                    <a:pt x="4013" y="9835"/>
                  </a:cubicBezTo>
                  <a:lnTo>
                    <a:pt x="4049" y="9704"/>
                  </a:lnTo>
                  <a:cubicBezTo>
                    <a:pt x="4096" y="9538"/>
                    <a:pt x="4144" y="9395"/>
                    <a:pt x="4192" y="9228"/>
                  </a:cubicBezTo>
                  <a:cubicBezTo>
                    <a:pt x="4204" y="9192"/>
                    <a:pt x="4204" y="9157"/>
                    <a:pt x="4215" y="9121"/>
                  </a:cubicBezTo>
                  <a:cubicBezTo>
                    <a:pt x="4227" y="9121"/>
                    <a:pt x="4227" y="9109"/>
                    <a:pt x="4227" y="9097"/>
                  </a:cubicBezTo>
                  <a:lnTo>
                    <a:pt x="4227" y="9073"/>
                  </a:lnTo>
                  <a:cubicBezTo>
                    <a:pt x="4346" y="8680"/>
                    <a:pt x="4465" y="8240"/>
                    <a:pt x="4608" y="7799"/>
                  </a:cubicBezTo>
                  <a:cubicBezTo>
                    <a:pt x="4668" y="7621"/>
                    <a:pt x="4704" y="7442"/>
                    <a:pt x="4763" y="7252"/>
                  </a:cubicBezTo>
                  <a:lnTo>
                    <a:pt x="4811" y="7109"/>
                  </a:lnTo>
                  <a:cubicBezTo>
                    <a:pt x="4882" y="6906"/>
                    <a:pt x="4942" y="6680"/>
                    <a:pt x="5025" y="6442"/>
                  </a:cubicBezTo>
                  <a:lnTo>
                    <a:pt x="5061" y="6311"/>
                  </a:lnTo>
                  <a:cubicBezTo>
                    <a:pt x="5085" y="6275"/>
                    <a:pt x="5085" y="6252"/>
                    <a:pt x="5097" y="6216"/>
                  </a:cubicBezTo>
                  <a:cubicBezTo>
                    <a:pt x="5204" y="5882"/>
                    <a:pt x="5299" y="5537"/>
                    <a:pt x="5418" y="5168"/>
                  </a:cubicBezTo>
                  <a:cubicBezTo>
                    <a:pt x="5418" y="5132"/>
                    <a:pt x="5442" y="5109"/>
                    <a:pt x="5442" y="5085"/>
                  </a:cubicBezTo>
                  <a:cubicBezTo>
                    <a:pt x="5442" y="5061"/>
                    <a:pt x="5454" y="5049"/>
                    <a:pt x="5454" y="5013"/>
                  </a:cubicBezTo>
                  <a:lnTo>
                    <a:pt x="5716" y="4168"/>
                  </a:lnTo>
                  <a:cubicBezTo>
                    <a:pt x="5716" y="4132"/>
                    <a:pt x="5739" y="4120"/>
                    <a:pt x="5739" y="4097"/>
                  </a:cubicBezTo>
                  <a:lnTo>
                    <a:pt x="5775" y="3954"/>
                  </a:lnTo>
                  <a:cubicBezTo>
                    <a:pt x="5775" y="3930"/>
                    <a:pt x="5799" y="3918"/>
                    <a:pt x="5799" y="3894"/>
                  </a:cubicBezTo>
                  <a:cubicBezTo>
                    <a:pt x="5859" y="3692"/>
                    <a:pt x="5918" y="3465"/>
                    <a:pt x="5989" y="3263"/>
                  </a:cubicBezTo>
                  <a:cubicBezTo>
                    <a:pt x="6001" y="3215"/>
                    <a:pt x="6013" y="3156"/>
                    <a:pt x="6037" y="3108"/>
                  </a:cubicBezTo>
                  <a:cubicBezTo>
                    <a:pt x="6061" y="3001"/>
                    <a:pt x="6097" y="2918"/>
                    <a:pt x="6120" y="2823"/>
                  </a:cubicBezTo>
                  <a:cubicBezTo>
                    <a:pt x="6132" y="2763"/>
                    <a:pt x="6168" y="2703"/>
                    <a:pt x="6180" y="2644"/>
                  </a:cubicBezTo>
                  <a:cubicBezTo>
                    <a:pt x="6192" y="2620"/>
                    <a:pt x="6192" y="2584"/>
                    <a:pt x="6216" y="2561"/>
                  </a:cubicBezTo>
                  <a:cubicBezTo>
                    <a:pt x="6216" y="2561"/>
                    <a:pt x="6228" y="2549"/>
                    <a:pt x="6228" y="2525"/>
                  </a:cubicBezTo>
                  <a:cubicBezTo>
                    <a:pt x="6347" y="2144"/>
                    <a:pt x="6478" y="1751"/>
                    <a:pt x="6632" y="1370"/>
                  </a:cubicBezTo>
                  <a:cubicBezTo>
                    <a:pt x="6632" y="1334"/>
                    <a:pt x="6644" y="1322"/>
                    <a:pt x="6644" y="1310"/>
                  </a:cubicBezTo>
                  <a:lnTo>
                    <a:pt x="6692" y="1215"/>
                  </a:lnTo>
                  <a:cubicBezTo>
                    <a:pt x="6692" y="1203"/>
                    <a:pt x="6704" y="1203"/>
                    <a:pt x="6704" y="1191"/>
                  </a:cubicBezTo>
                  <a:cubicBezTo>
                    <a:pt x="6716" y="1191"/>
                    <a:pt x="6716" y="1179"/>
                    <a:pt x="6716" y="1179"/>
                  </a:cubicBezTo>
                  <a:cubicBezTo>
                    <a:pt x="6728" y="1144"/>
                    <a:pt x="6751" y="1096"/>
                    <a:pt x="6763" y="1060"/>
                  </a:cubicBezTo>
                  <a:cubicBezTo>
                    <a:pt x="6811" y="965"/>
                    <a:pt x="6835" y="858"/>
                    <a:pt x="6882" y="775"/>
                  </a:cubicBezTo>
                  <a:cubicBezTo>
                    <a:pt x="6906" y="703"/>
                    <a:pt x="6954" y="620"/>
                    <a:pt x="6990" y="548"/>
                  </a:cubicBezTo>
                  <a:cubicBezTo>
                    <a:pt x="7002" y="548"/>
                    <a:pt x="7002" y="537"/>
                    <a:pt x="7002" y="537"/>
                  </a:cubicBezTo>
                  <a:cubicBezTo>
                    <a:pt x="7013" y="537"/>
                    <a:pt x="7013" y="525"/>
                    <a:pt x="7013" y="525"/>
                  </a:cubicBezTo>
                  <a:lnTo>
                    <a:pt x="7061" y="429"/>
                  </a:lnTo>
                  <a:cubicBezTo>
                    <a:pt x="7061" y="417"/>
                    <a:pt x="7073" y="406"/>
                    <a:pt x="7073" y="382"/>
                  </a:cubicBezTo>
                  <a:cubicBezTo>
                    <a:pt x="7085" y="358"/>
                    <a:pt x="7109" y="310"/>
                    <a:pt x="7121" y="287"/>
                  </a:cubicBezTo>
                  <a:cubicBezTo>
                    <a:pt x="7049" y="251"/>
                    <a:pt x="6966" y="239"/>
                    <a:pt x="6906" y="120"/>
                  </a:cubicBezTo>
                  <a:lnTo>
                    <a:pt x="6823" y="120"/>
                  </a:lnTo>
                  <a:cubicBezTo>
                    <a:pt x="6787" y="120"/>
                    <a:pt x="6775" y="108"/>
                    <a:pt x="6763" y="108"/>
                  </a:cubicBezTo>
                  <a:cubicBezTo>
                    <a:pt x="6680" y="72"/>
                    <a:pt x="6597" y="48"/>
                    <a:pt x="6525" y="25"/>
                  </a:cubicBezTo>
                  <a:cubicBezTo>
                    <a:pt x="6478" y="13"/>
                    <a:pt x="6442" y="13"/>
                    <a:pt x="64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36"/>
            <p:cNvSpPr/>
            <p:nvPr/>
          </p:nvSpPr>
          <p:spPr>
            <a:xfrm>
              <a:off x="3482575" y="3559500"/>
              <a:ext cx="30975" cy="23525"/>
            </a:xfrm>
            <a:custGeom>
              <a:avLst/>
              <a:gdLst/>
              <a:ahLst/>
              <a:cxnLst/>
              <a:rect l="l" t="t" r="r" b="b"/>
              <a:pathLst>
                <a:path w="1239" h="941" extrusionOk="0">
                  <a:moveTo>
                    <a:pt x="1238" y="0"/>
                  </a:moveTo>
                  <a:lnTo>
                    <a:pt x="1238" y="0"/>
                  </a:lnTo>
                  <a:cubicBezTo>
                    <a:pt x="1203" y="12"/>
                    <a:pt x="1167" y="36"/>
                    <a:pt x="1131" y="60"/>
                  </a:cubicBezTo>
                  <a:lnTo>
                    <a:pt x="1036" y="96"/>
                  </a:lnTo>
                  <a:cubicBezTo>
                    <a:pt x="881" y="203"/>
                    <a:pt x="715" y="310"/>
                    <a:pt x="548" y="429"/>
                  </a:cubicBezTo>
                  <a:cubicBezTo>
                    <a:pt x="405" y="548"/>
                    <a:pt x="238" y="655"/>
                    <a:pt x="72" y="774"/>
                  </a:cubicBezTo>
                  <a:lnTo>
                    <a:pt x="36" y="858"/>
                  </a:lnTo>
                  <a:cubicBezTo>
                    <a:pt x="12" y="893"/>
                    <a:pt x="12" y="905"/>
                    <a:pt x="0" y="941"/>
                  </a:cubicBezTo>
                  <a:cubicBezTo>
                    <a:pt x="12" y="917"/>
                    <a:pt x="36" y="917"/>
                    <a:pt x="48" y="905"/>
                  </a:cubicBezTo>
                  <a:cubicBezTo>
                    <a:pt x="191" y="798"/>
                    <a:pt x="334" y="715"/>
                    <a:pt x="476" y="608"/>
                  </a:cubicBezTo>
                  <a:cubicBezTo>
                    <a:pt x="667" y="477"/>
                    <a:pt x="869" y="346"/>
                    <a:pt x="1072" y="215"/>
                  </a:cubicBezTo>
                  <a:cubicBezTo>
                    <a:pt x="1107" y="203"/>
                    <a:pt x="1131" y="191"/>
                    <a:pt x="1167" y="167"/>
                  </a:cubicBezTo>
                  <a:lnTo>
                    <a:pt x="1179" y="143"/>
                  </a:lnTo>
                  <a:cubicBezTo>
                    <a:pt x="1191" y="107"/>
                    <a:pt x="1226" y="36"/>
                    <a:pt x="1238" y="0"/>
                  </a:cubicBez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36"/>
            <p:cNvSpPr/>
            <p:nvPr/>
          </p:nvSpPr>
          <p:spPr>
            <a:xfrm>
              <a:off x="3466500" y="3596700"/>
              <a:ext cx="33650" cy="24425"/>
            </a:xfrm>
            <a:custGeom>
              <a:avLst/>
              <a:gdLst/>
              <a:ahLst/>
              <a:cxnLst/>
              <a:rect l="l" t="t" r="r" b="b"/>
              <a:pathLst>
                <a:path w="1346" h="977" extrusionOk="0">
                  <a:moveTo>
                    <a:pt x="1346" y="1"/>
                  </a:moveTo>
                  <a:cubicBezTo>
                    <a:pt x="1238" y="60"/>
                    <a:pt x="1119" y="120"/>
                    <a:pt x="1012" y="191"/>
                  </a:cubicBezTo>
                  <a:cubicBezTo>
                    <a:pt x="988" y="203"/>
                    <a:pt x="953" y="227"/>
                    <a:pt x="941" y="239"/>
                  </a:cubicBezTo>
                  <a:cubicBezTo>
                    <a:pt x="810" y="310"/>
                    <a:pt x="679" y="405"/>
                    <a:pt x="536" y="489"/>
                  </a:cubicBezTo>
                  <a:cubicBezTo>
                    <a:pt x="381" y="596"/>
                    <a:pt x="226" y="703"/>
                    <a:pt x="84" y="822"/>
                  </a:cubicBezTo>
                  <a:cubicBezTo>
                    <a:pt x="48" y="882"/>
                    <a:pt x="36" y="917"/>
                    <a:pt x="0" y="977"/>
                  </a:cubicBezTo>
                  <a:cubicBezTo>
                    <a:pt x="155" y="882"/>
                    <a:pt x="298" y="763"/>
                    <a:pt x="465" y="655"/>
                  </a:cubicBezTo>
                  <a:cubicBezTo>
                    <a:pt x="631" y="548"/>
                    <a:pt x="798" y="429"/>
                    <a:pt x="977" y="322"/>
                  </a:cubicBezTo>
                  <a:cubicBezTo>
                    <a:pt x="1000" y="310"/>
                    <a:pt x="1036" y="298"/>
                    <a:pt x="1048" y="286"/>
                  </a:cubicBezTo>
                  <a:cubicBezTo>
                    <a:pt x="1131" y="239"/>
                    <a:pt x="1215" y="179"/>
                    <a:pt x="1298" y="132"/>
                  </a:cubicBezTo>
                  <a:lnTo>
                    <a:pt x="1346" y="1"/>
                  </a:ln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36"/>
            <p:cNvSpPr/>
            <p:nvPr/>
          </p:nvSpPr>
          <p:spPr>
            <a:xfrm>
              <a:off x="3451300" y="3633600"/>
              <a:ext cx="37550" cy="26225"/>
            </a:xfrm>
            <a:custGeom>
              <a:avLst/>
              <a:gdLst/>
              <a:ahLst/>
              <a:cxnLst/>
              <a:rect l="l" t="t" r="r" b="b"/>
              <a:pathLst>
                <a:path w="1502" h="1049" extrusionOk="0">
                  <a:moveTo>
                    <a:pt x="1501" y="1"/>
                  </a:moveTo>
                  <a:lnTo>
                    <a:pt x="1501" y="1"/>
                  </a:lnTo>
                  <a:cubicBezTo>
                    <a:pt x="1299" y="120"/>
                    <a:pt x="1084" y="251"/>
                    <a:pt x="882" y="370"/>
                  </a:cubicBezTo>
                  <a:cubicBezTo>
                    <a:pt x="846" y="382"/>
                    <a:pt x="823" y="394"/>
                    <a:pt x="811" y="418"/>
                  </a:cubicBezTo>
                  <a:cubicBezTo>
                    <a:pt x="703" y="477"/>
                    <a:pt x="608" y="549"/>
                    <a:pt x="513" y="608"/>
                  </a:cubicBezTo>
                  <a:cubicBezTo>
                    <a:pt x="346" y="680"/>
                    <a:pt x="215" y="787"/>
                    <a:pt x="61" y="894"/>
                  </a:cubicBezTo>
                  <a:cubicBezTo>
                    <a:pt x="49" y="953"/>
                    <a:pt x="13" y="989"/>
                    <a:pt x="1" y="1049"/>
                  </a:cubicBezTo>
                  <a:cubicBezTo>
                    <a:pt x="156" y="953"/>
                    <a:pt x="299" y="846"/>
                    <a:pt x="453" y="751"/>
                  </a:cubicBezTo>
                  <a:cubicBezTo>
                    <a:pt x="584" y="668"/>
                    <a:pt x="715" y="572"/>
                    <a:pt x="846" y="501"/>
                  </a:cubicBezTo>
                  <a:cubicBezTo>
                    <a:pt x="882" y="489"/>
                    <a:pt x="906" y="477"/>
                    <a:pt x="930" y="453"/>
                  </a:cubicBezTo>
                  <a:cubicBezTo>
                    <a:pt x="1108" y="334"/>
                    <a:pt x="1287" y="239"/>
                    <a:pt x="1465" y="132"/>
                  </a:cubicBezTo>
                  <a:lnTo>
                    <a:pt x="1501" y="1"/>
                  </a:ln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36"/>
            <p:cNvSpPr/>
            <p:nvPr/>
          </p:nvSpPr>
          <p:spPr>
            <a:xfrm>
              <a:off x="3427200" y="3691650"/>
              <a:ext cx="43175" cy="31575"/>
            </a:xfrm>
            <a:custGeom>
              <a:avLst/>
              <a:gdLst/>
              <a:ahLst/>
              <a:cxnLst/>
              <a:rect l="l" t="t" r="r" b="b"/>
              <a:pathLst>
                <a:path w="1727" h="1263" extrusionOk="0">
                  <a:moveTo>
                    <a:pt x="1727" y="1"/>
                  </a:moveTo>
                  <a:lnTo>
                    <a:pt x="1727" y="1"/>
                  </a:lnTo>
                  <a:cubicBezTo>
                    <a:pt x="1560" y="84"/>
                    <a:pt x="1417" y="191"/>
                    <a:pt x="1251" y="298"/>
                  </a:cubicBezTo>
                  <a:cubicBezTo>
                    <a:pt x="1215" y="310"/>
                    <a:pt x="1191" y="322"/>
                    <a:pt x="1179" y="334"/>
                  </a:cubicBezTo>
                  <a:lnTo>
                    <a:pt x="501" y="787"/>
                  </a:lnTo>
                  <a:cubicBezTo>
                    <a:pt x="370" y="870"/>
                    <a:pt x="239" y="977"/>
                    <a:pt x="84" y="1072"/>
                  </a:cubicBezTo>
                  <a:cubicBezTo>
                    <a:pt x="72" y="1084"/>
                    <a:pt x="60" y="1096"/>
                    <a:pt x="24" y="1108"/>
                  </a:cubicBezTo>
                  <a:cubicBezTo>
                    <a:pt x="48" y="1108"/>
                    <a:pt x="48" y="1108"/>
                    <a:pt x="24" y="1132"/>
                  </a:cubicBezTo>
                  <a:cubicBezTo>
                    <a:pt x="24" y="1132"/>
                    <a:pt x="24" y="1144"/>
                    <a:pt x="48" y="1144"/>
                  </a:cubicBezTo>
                  <a:cubicBezTo>
                    <a:pt x="24" y="1191"/>
                    <a:pt x="12" y="1215"/>
                    <a:pt x="1" y="1263"/>
                  </a:cubicBezTo>
                  <a:cubicBezTo>
                    <a:pt x="24" y="1251"/>
                    <a:pt x="60" y="1215"/>
                    <a:pt x="72" y="1203"/>
                  </a:cubicBezTo>
                  <a:cubicBezTo>
                    <a:pt x="108" y="1191"/>
                    <a:pt x="132" y="1168"/>
                    <a:pt x="143" y="1144"/>
                  </a:cubicBezTo>
                  <a:lnTo>
                    <a:pt x="465" y="917"/>
                  </a:lnTo>
                  <a:cubicBezTo>
                    <a:pt x="715" y="739"/>
                    <a:pt x="965" y="572"/>
                    <a:pt x="1215" y="417"/>
                  </a:cubicBezTo>
                  <a:cubicBezTo>
                    <a:pt x="1251" y="394"/>
                    <a:pt x="1275" y="382"/>
                    <a:pt x="1298" y="370"/>
                  </a:cubicBezTo>
                  <a:cubicBezTo>
                    <a:pt x="1429" y="275"/>
                    <a:pt x="1548" y="203"/>
                    <a:pt x="1679" y="132"/>
                  </a:cubicBezTo>
                  <a:lnTo>
                    <a:pt x="1727" y="1"/>
                  </a:ln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36"/>
            <p:cNvSpPr/>
            <p:nvPr/>
          </p:nvSpPr>
          <p:spPr>
            <a:xfrm>
              <a:off x="3394750" y="3776775"/>
              <a:ext cx="51525" cy="37550"/>
            </a:xfrm>
            <a:custGeom>
              <a:avLst/>
              <a:gdLst/>
              <a:ahLst/>
              <a:cxnLst/>
              <a:rect l="l" t="t" r="r" b="b"/>
              <a:pathLst>
                <a:path w="2061" h="1502" extrusionOk="0">
                  <a:moveTo>
                    <a:pt x="2061" y="1"/>
                  </a:moveTo>
                  <a:lnTo>
                    <a:pt x="1346" y="489"/>
                  </a:lnTo>
                  <a:lnTo>
                    <a:pt x="1263" y="549"/>
                  </a:lnTo>
                  <a:lnTo>
                    <a:pt x="668" y="953"/>
                  </a:lnTo>
                  <a:lnTo>
                    <a:pt x="239" y="1239"/>
                  </a:lnTo>
                  <a:lnTo>
                    <a:pt x="167" y="1299"/>
                  </a:lnTo>
                  <a:lnTo>
                    <a:pt x="48" y="1358"/>
                  </a:lnTo>
                  <a:cubicBezTo>
                    <a:pt x="37" y="1394"/>
                    <a:pt x="13" y="1453"/>
                    <a:pt x="1" y="1501"/>
                  </a:cubicBezTo>
                  <a:lnTo>
                    <a:pt x="191" y="1370"/>
                  </a:lnTo>
                  <a:lnTo>
                    <a:pt x="275" y="1311"/>
                  </a:lnTo>
                  <a:lnTo>
                    <a:pt x="608" y="1084"/>
                  </a:lnTo>
                  <a:lnTo>
                    <a:pt x="1299" y="620"/>
                  </a:lnTo>
                  <a:lnTo>
                    <a:pt x="1370" y="560"/>
                  </a:lnTo>
                  <a:lnTo>
                    <a:pt x="2013" y="132"/>
                  </a:lnTo>
                  <a:lnTo>
                    <a:pt x="2061" y="1"/>
                  </a:ln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36"/>
            <p:cNvSpPr/>
            <p:nvPr/>
          </p:nvSpPr>
          <p:spPr>
            <a:xfrm>
              <a:off x="3369150" y="3851800"/>
              <a:ext cx="58375" cy="38125"/>
            </a:xfrm>
            <a:custGeom>
              <a:avLst/>
              <a:gdLst/>
              <a:ahLst/>
              <a:cxnLst/>
              <a:rect l="l" t="t" r="r" b="b"/>
              <a:pathLst>
                <a:path w="2335" h="1525" extrusionOk="0">
                  <a:moveTo>
                    <a:pt x="2334" y="0"/>
                  </a:moveTo>
                  <a:lnTo>
                    <a:pt x="2334" y="0"/>
                  </a:lnTo>
                  <a:cubicBezTo>
                    <a:pt x="2287" y="36"/>
                    <a:pt x="2227" y="60"/>
                    <a:pt x="2192" y="96"/>
                  </a:cubicBezTo>
                  <a:cubicBezTo>
                    <a:pt x="2156" y="107"/>
                    <a:pt x="2132" y="119"/>
                    <a:pt x="2108" y="143"/>
                  </a:cubicBezTo>
                  <a:lnTo>
                    <a:pt x="1180" y="715"/>
                  </a:lnTo>
                  <a:cubicBezTo>
                    <a:pt x="1144" y="738"/>
                    <a:pt x="1120" y="750"/>
                    <a:pt x="1096" y="762"/>
                  </a:cubicBezTo>
                  <a:cubicBezTo>
                    <a:pt x="1025" y="810"/>
                    <a:pt x="953" y="857"/>
                    <a:pt x="894" y="893"/>
                  </a:cubicBezTo>
                  <a:cubicBezTo>
                    <a:pt x="584" y="1036"/>
                    <a:pt x="310" y="1191"/>
                    <a:pt x="48" y="1369"/>
                  </a:cubicBezTo>
                  <a:cubicBezTo>
                    <a:pt x="25" y="1417"/>
                    <a:pt x="13" y="1465"/>
                    <a:pt x="1" y="1524"/>
                  </a:cubicBezTo>
                  <a:cubicBezTo>
                    <a:pt x="287" y="1346"/>
                    <a:pt x="549" y="1167"/>
                    <a:pt x="834" y="1000"/>
                  </a:cubicBezTo>
                  <a:cubicBezTo>
                    <a:pt x="941" y="941"/>
                    <a:pt x="1025" y="881"/>
                    <a:pt x="1132" y="822"/>
                  </a:cubicBezTo>
                  <a:cubicBezTo>
                    <a:pt x="1156" y="810"/>
                    <a:pt x="1191" y="786"/>
                    <a:pt x="1203" y="774"/>
                  </a:cubicBezTo>
                  <a:cubicBezTo>
                    <a:pt x="1513" y="584"/>
                    <a:pt x="1834" y="393"/>
                    <a:pt x="2144" y="215"/>
                  </a:cubicBezTo>
                  <a:cubicBezTo>
                    <a:pt x="2168" y="203"/>
                    <a:pt x="2204" y="179"/>
                    <a:pt x="2215" y="167"/>
                  </a:cubicBezTo>
                  <a:lnTo>
                    <a:pt x="2311" y="119"/>
                  </a:lnTo>
                  <a:cubicBezTo>
                    <a:pt x="2323" y="84"/>
                    <a:pt x="2323" y="36"/>
                    <a:pt x="2334" y="0"/>
                  </a:cubicBez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36"/>
            <p:cNvSpPr/>
            <p:nvPr/>
          </p:nvSpPr>
          <p:spPr>
            <a:xfrm>
              <a:off x="3347125" y="3913400"/>
              <a:ext cx="69375" cy="41100"/>
            </a:xfrm>
            <a:custGeom>
              <a:avLst/>
              <a:gdLst/>
              <a:ahLst/>
              <a:cxnLst/>
              <a:rect l="l" t="t" r="r" b="b"/>
              <a:pathLst>
                <a:path w="2775" h="1644" extrusionOk="0">
                  <a:moveTo>
                    <a:pt x="2775" y="1"/>
                  </a:moveTo>
                  <a:lnTo>
                    <a:pt x="2775" y="1"/>
                  </a:lnTo>
                  <a:cubicBezTo>
                    <a:pt x="2477" y="156"/>
                    <a:pt x="2156" y="322"/>
                    <a:pt x="1858" y="489"/>
                  </a:cubicBezTo>
                  <a:lnTo>
                    <a:pt x="1775" y="537"/>
                  </a:lnTo>
                  <a:lnTo>
                    <a:pt x="1144" y="894"/>
                  </a:lnTo>
                  <a:cubicBezTo>
                    <a:pt x="989" y="977"/>
                    <a:pt x="822" y="1084"/>
                    <a:pt x="644" y="1168"/>
                  </a:cubicBezTo>
                  <a:cubicBezTo>
                    <a:pt x="608" y="1191"/>
                    <a:pt x="584" y="1203"/>
                    <a:pt x="572" y="1215"/>
                  </a:cubicBezTo>
                  <a:cubicBezTo>
                    <a:pt x="394" y="1311"/>
                    <a:pt x="227" y="1406"/>
                    <a:pt x="48" y="1513"/>
                  </a:cubicBezTo>
                  <a:lnTo>
                    <a:pt x="1" y="1644"/>
                  </a:lnTo>
                  <a:cubicBezTo>
                    <a:pt x="215" y="1525"/>
                    <a:pt x="406" y="1406"/>
                    <a:pt x="608" y="1287"/>
                  </a:cubicBezTo>
                  <a:lnTo>
                    <a:pt x="703" y="1251"/>
                  </a:lnTo>
                  <a:cubicBezTo>
                    <a:pt x="834" y="1168"/>
                    <a:pt x="965" y="1084"/>
                    <a:pt x="1120" y="1013"/>
                  </a:cubicBezTo>
                  <a:lnTo>
                    <a:pt x="1834" y="608"/>
                  </a:lnTo>
                  <a:lnTo>
                    <a:pt x="1918" y="560"/>
                  </a:lnTo>
                  <a:cubicBezTo>
                    <a:pt x="2203" y="418"/>
                    <a:pt x="2477" y="263"/>
                    <a:pt x="2751" y="120"/>
                  </a:cubicBezTo>
                  <a:cubicBezTo>
                    <a:pt x="2751" y="72"/>
                    <a:pt x="2775" y="37"/>
                    <a:pt x="2775" y="1"/>
                  </a:cubicBez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36"/>
            <p:cNvSpPr/>
            <p:nvPr/>
          </p:nvSpPr>
          <p:spPr>
            <a:xfrm>
              <a:off x="3403400" y="3963425"/>
              <a:ext cx="6275" cy="4475"/>
            </a:xfrm>
            <a:custGeom>
              <a:avLst/>
              <a:gdLst/>
              <a:ahLst/>
              <a:cxnLst/>
              <a:rect l="l" t="t" r="r" b="b"/>
              <a:pathLst>
                <a:path w="251" h="179" extrusionOk="0">
                  <a:moveTo>
                    <a:pt x="250" y="0"/>
                  </a:moveTo>
                  <a:cubicBezTo>
                    <a:pt x="167" y="48"/>
                    <a:pt x="72" y="95"/>
                    <a:pt x="0" y="155"/>
                  </a:cubicBezTo>
                  <a:cubicBezTo>
                    <a:pt x="36" y="167"/>
                    <a:pt x="107" y="167"/>
                    <a:pt x="143" y="179"/>
                  </a:cubicBezTo>
                  <a:cubicBezTo>
                    <a:pt x="179" y="155"/>
                    <a:pt x="202" y="143"/>
                    <a:pt x="238" y="119"/>
                  </a:cubicBezTo>
                  <a:cubicBezTo>
                    <a:pt x="238" y="83"/>
                    <a:pt x="250" y="48"/>
                    <a:pt x="250" y="0"/>
                  </a:cubicBez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36"/>
            <p:cNvSpPr/>
            <p:nvPr/>
          </p:nvSpPr>
          <p:spPr>
            <a:xfrm>
              <a:off x="3501925" y="3536275"/>
              <a:ext cx="10125" cy="31275"/>
            </a:xfrm>
            <a:custGeom>
              <a:avLst/>
              <a:gdLst/>
              <a:ahLst/>
              <a:cxnLst/>
              <a:rect l="l" t="t" r="r" b="b"/>
              <a:pathLst>
                <a:path w="405" h="1251" extrusionOk="0">
                  <a:moveTo>
                    <a:pt x="60" y="1"/>
                  </a:moveTo>
                  <a:cubicBezTo>
                    <a:pt x="48" y="48"/>
                    <a:pt x="12" y="96"/>
                    <a:pt x="0" y="120"/>
                  </a:cubicBezTo>
                  <a:cubicBezTo>
                    <a:pt x="48" y="286"/>
                    <a:pt x="107" y="441"/>
                    <a:pt x="155" y="596"/>
                  </a:cubicBezTo>
                  <a:lnTo>
                    <a:pt x="286" y="1048"/>
                  </a:lnTo>
                  <a:cubicBezTo>
                    <a:pt x="298" y="1072"/>
                    <a:pt x="298" y="1108"/>
                    <a:pt x="310" y="1132"/>
                  </a:cubicBezTo>
                  <a:cubicBezTo>
                    <a:pt x="333" y="1179"/>
                    <a:pt x="333" y="1215"/>
                    <a:pt x="345" y="1251"/>
                  </a:cubicBezTo>
                  <a:cubicBezTo>
                    <a:pt x="357" y="1215"/>
                    <a:pt x="393" y="1144"/>
                    <a:pt x="405" y="1108"/>
                  </a:cubicBezTo>
                  <a:lnTo>
                    <a:pt x="405" y="1096"/>
                  </a:lnTo>
                  <a:cubicBezTo>
                    <a:pt x="393" y="1060"/>
                    <a:pt x="393" y="1036"/>
                    <a:pt x="369" y="1001"/>
                  </a:cubicBezTo>
                  <a:cubicBezTo>
                    <a:pt x="333" y="822"/>
                    <a:pt x="274" y="655"/>
                    <a:pt x="226" y="477"/>
                  </a:cubicBezTo>
                  <a:cubicBezTo>
                    <a:pt x="167" y="322"/>
                    <a:pt x="107" y="155"/>
                    <a:pt x="60" y="1"/>
                  </a:cubicBez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36"/>
            <p:cNvSpPr/>
            <p:nvPr/>
          </p:nvSpPr>
          <p:spPr>
            <a:xfrm>
              <a:off x="3482575" y="3580925"/>
              <a:ext cx="13100" cy="34250"/>
            </a:xfrm>
            <a:custGeom>
              <a:avLst/>
              <a:gdLst/>
              <a:ahLst/>
              <a:cxnLst/>
              <a:rect l="l" t="t" r="r" b="b"/>
              <a:pathLst>
                <a:path w="524" h="1370" extrusionOk="0">
                  <a:moveTo>
                    <a:pt x="48" y="1"/>
                  </a:moveTo>
                  <a:cubicBezTo>
                    <a:pt x="36" y="36"/>
                    <a:pt x="36" y="48"/>
                    <a:pt x="12" y="84"/>
                  </a:cubicBezTo>
                  <a:lnTo>
                    <a:pt x="0" y="120"/>
                  </a:lnTo>
                  <a:cubicBezTo>
                    <a:pt x="60" y="251"/>
                    <a:pt x="107" y="382"/>
                    <a:pt x="167" y="513"/>
                  </a:cubicBezTo>
                  <a:lnTo>
                    <a:pt x="298" y="870"/>
                  </a:lnTo>
                  <a:cubicBezTo>
                    <a:pt x="310" y="894"/>
                    <a:pt x="310" y="929"/>
                    <a:pt x="334" y="953"/>
                  </a:cubicBezTo>
                  <a:cubicBezTo>
                    <a:pt x="369" y="1096"/>
                    <a:pt x="429" y="1227"/>
                    <a:pt x="476" y="1370"/>
                  </a:cubicBezTo>
                  <a:cubicBezTo>
                    <a:pt x="488" y="1334"/>
                    <a:pt x="512" y="1263"/>
                    <a:pt x="524" y="1227"/>
                  </a:cubicBezTo>
                  <a:cubicBezTo>
                    <a:pt x="488" y="1120"/>
                    <a:pt x="441" y="1013"/>
                    <a:pt x="417" y="905"/>
                  </a:cubicBezTo>
                  <a:cubicBezTo>
                    <a:pt x="405" y="882"/>
                    <a:pt x="405" y="846"/>
                    <a:pt x="381" y="822"/>
                  </a:cubicBezTo>
                  <a:cubicBezTo>
                    <a:pt x="322" y="667"/>
                    <a:pt x="286" y="524"/>
                    <a:pt x="226" y="393"/>
                  </a:cubicBezTo>
                  <a:cubicBezTo>
                    <a:pt x="179" y="274"/>
                    <a:pt x="119" y="155"/>
                    <a:pt x="72" y="36"/>
                  </a:cubicBezTo>
                  <a:cubicBezTo>
                    <a:pt x="48" y="36"/>
                    <a:pt x="48" y="24"/>
                    <a:pt x="48" y="1"/>
                  </a:cubicBez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36"/>
            <p:cNvSpPr/>
            <p:nvPr/>
          </p:nvSpPr>
          <p:spPr>
            <a:xfrm>
              <a:off x="3464100" y="3625275"/>
              <a:ext cx="17000" cy="37525"/>
            </a:xfrm>
            <a:custGeom>
              <a:avLst/>
              <a:gdLst/>
              <a:ahLst/>
              <a:cxnLst/>
              <a:rect l="l" t="t" r="r" b="b"/>
              <a:pathLst>
                <a:path w="680" h="1501" extrusionOk="0">
                  <a:moveTo>
                    <a:pt x="37" y="1"/>
                  </a:moveTo>
                  <a:cubicBezTo>
                    <a:pt x="25" y="48"/>
                    <a:pt x="13" y="72"/>
                    <a:pt x="1" y="120"/>
                  </a:cubicBezTo>
                  <a:cubicBezTo>
                    <a:pt x="60" y="239"/>
                    <a:pt x="120" y="358"/>
                    <a:pt x="180" y="489"/>
                  </a:cubicBezTo>
                  <a:cubicBezTo>
                    <a:pt x="215" y="584"/>
                    <a:pt x="251" y="655"/>
                    <a:pt x="299" y="751"/>
                  </a:cubicBezTo>
                  <a:lnTo>
                    <a:pt x="334" y="834"/>
                  </a:lnTo>
                  <a:cubicBezTo>
                    <a:pt x="441" y="1060"/>
                    <a:pt x="525" y="1286"/>
                    <a:pt x="632" y="1501"/>
                  </a:cubicBezTo>
                  <a:lnTo>
                    <a:pt x="680" y="1370"/>
                  </a:lnTo>
                  <a:cubicBezTo>
                    <a:pt x="584" y="1179"/>
                    <a:pt x="513" y="989"/>
                    <a:pt x="430" y="786"/>
                  </a:cubicBezTo>
                  <a:lnTo>
                    <a:pt x="382" y="703"/>
                  </a:lnTo>
                  <a:cubicBezTo>
                    <a:pt x="334" y="596"/>
                    <a:pt x="275" y="477"/>
                    <a:pt x="227" y="370"/>
                  </a:cubicBezTo>
                  <a:cubicBezTo>
                    <a:pt x="156" y="239"/>
                    <a:pt x="96" y="120"/>
                    <a:pt x="37" y="1"/>
                  </a:cubicBez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36"/>
            <p:cNvSpPr/>
            <p:nvPr/>
          </p:nvSpPr>
          <p:spPr>
            <a:xfrm>
              <a:off x="3445350" y="3672300"/>
              <a:ext cx="19375" cy="43500"/>
            </a:xfrm>
            <a:custGeom>
              <a:avLst/>
              <a:gdLst/>
              <a:ahLst/>
              <a:cxnLst/>
              <a:rect l="l" t="t" r="r" b="b"/>
              <a:pathLst>
                <a:path w="775" h="1740" extrusionOk="0">
                  <a:moveTo>
                    <a:pt x="48" y="1"/>
                  </a:moveTo>
                  <a:cubicBezTo>
                    <a:pt x="37" y="37"/>
                    <a:pt x="13" y="72"/>
                    <a:pt x="1" y="120"/>
                  </a:cubicBezTo>
                  <a:cubicBezTo>
                    <a:pt x="60" y="227"/>
                    <a:pt x="120" y="370"/>
                    <a:pt x="179" y="501"/>
                  </a:cubicBezTo>
                  <a:cubicBezTo>
                    <a:pt x="287" y="715"/>
                    <a:pt x="370" y="918"/>
                    <a:pt x="465" y="1132"/>
                  </a:cubicBezTo>
                  <a:lnTo>
                    <a:pt x="513" y="1215"/>
                  </a:lnTo>
                  <a:cubicBezTo>
                    <a:pt x="584" y="1394"/>
                    <a:pt x="656" y="1561"/>
                    <a:pt x="727" y="1739"/>
                  </a:cubicBezTo>
                  <a:lnTo>
                    <a:pt x="775" y="1608"/>
                  </a:lnTo>
                  <a:cubicBezTo>
                    <a:pt x="715" y="1453"/>
                    <a:pt x="656" y="1322"/>
                    <a:pt x="596" y="1168"/>
                  </a:cubicBezTo>
                  <a:lnTo>
                    <a:pt x="549" y="1084"/>
                  </a:lnTo>
                  <a:cubicBezTo>
                    <a:pt x="441" y="846"/>
                    <a:pt x="346" y="620"/>
                    <a:pt x="239" y="394"/>
                  </a:cubicBezTo>
                  <a:cubicBezTo>
                    <a:pt x="168" y="239"/>
                    <a:pt x="108" y="120"/>
                    <a:pt x="48" y="1"/>
                  </a:cubicBez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36"/>
            <p:cNvSpPr/>
            <p:nvPr/>
          </p:nvSpPr>
          <p:spPr>
            <a:xfrm>
              <a:off x="3427800" y="3717250"/>
              <a:ext cx="22350" cy="47650"/>
            </a:xfrm>
            <a:custGeom>
              <a:avLst/>
              <a:gdLst/>
              <a:ahLst/>
              <a:cxnLst/>
              <a:rect l="l" t="t" r="r" b="b"/>
              <a:pathLst>
                <a:path w="894" h="1906" extrusionOk="0">
                  <a:moveTo>
                    <a:pt x="48" y="1"/>
                  </a:moveTo>
                  <a:cubicBezTo>
                    <a:pt x="36" y="24"/>
                    <a:pt x="36" y="60"/>
                    <a:pt x="24" y="84"/>
                  </a:cubicBezTo>
                  <a:lnTo>
                    <a:pt x="0" y="108"/>
                  </a:lnTo>
                  <a:cubicBezTo>
                    <a:pt x="0" y="108"/>
                    <a:pt x="0" y="120"/>
                    <a:pt x="24" y="120"/>
                  </a:cubicBezTo>
                  <a:cubicBezTo>
                    <a:pt x="36" y="132"/>
                    <a:pt x="48" y="167"/>
                    <a:pt x="48" y="179"/>
                  </a:cubicBezTo>
                  <a:lnTo>
                    <a:pt x="227" y="536"/>
                  </a:lnTo>
                  <a:cubicBezTo>
                    <a:pt x="453" y="977"/>
                    <a:pt x="655" y="1441"/>
                    <a:pt x="858" y="1906"/>
                  </a:cubicBezTo>
                  <a:lnTo>
                    <a:pt x="893" y="1775"/>
                  </a:lnTo>
                  <a:cubicBezTo>
                    <a:pt x="703" y="1310"/>
                    <a:pt x="500" y="858"/>
                    <a:pt x="274" y="417"/>
                  </a:cubicBezTo>
                  <a:cubicBezTo>
                    <a:pt x="227" y="322"/>
                    <a:pt x="179" y="227"/>
                    <a:pt x="119" y="132"/>
                  </a:cubicBezTo>
                  <a:lnTo>
                    <a:pt x="84" y="48"/>
                  </a:lnTo>
                  <a:cubicBezTo>
                    <a:pt x="84" y="24"/>
                    <a:pt x="60" y="13"/>
                    <a:pt x="48" y="1"/>
                  </a:cubicBez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36"/>
            <p:cNvSpPr/>
            <p:nvPr/>
          </p:nvSpPr>
          <p:spPr>
            <a:xfrm>
              <a:off x="3412325" y="3760425"/>
              <a:ext cx="25025" cy="52700"/>
            </a:xfrm>
            <a:custGeom>
              <a:avLst/>
              <a:gdLst/>
              <a:ahLst/>
              <a:cxnLst/>
              <a:rect l="l" t="t" r="r" b="b"/>
              <a:pathLst>
                <a:path w="1001" h="2108" extrusionOk="0">
                  <a:moveTo>
                    <a:pt x="48" y="0"/>
                  </a:moveTo>
                  <a:cubicBezTo>
                    <a:pt x="24" y="48"/>
                    <a:pt x="12" y="71"/>
                    <a:pt x="0" y="119"/>
                  </a:cubicBezTo>
                  <a:cubicBezTo>
                    <a:pt x="84" y="286"/>
                    <a:pt x="167" y="441"/>
                    <a:pt x="250" y="595"/>
                  </a:cubicBezTo>
                  <a:cubicBezTo>
                    <a:pt x="357" y="786"/>
                    <a:pt x="441" y="1000"/>
                    <a:pt x="536" y="1191"/>
                  </a:cubicBezTo>
                  <a:lnTo>
                    <a:pt x="584" y="1274"/>
                  </a:lnTo>
                  <a:cubicBezTo>
                    <a:pt x="715" y="1548"/>
                    <a:pt x="834" y="1834"/>
                    <a:pt x="953" y="2107"/>
                  </a:cubicBezTo>
                  <a:cubicBezTo>
                    <a:pt x="965" y="2072"/>
                    <a:pt x="977" y="2012"/>
                    <a:pt x="1000" y="1965"/>
                  </a:cubicBezTo>
                  <a:cubicBezTo>
                    <a:pt x="893" y="1715"/>
                    <a:pt x="774" y="1476"/>
                    <a:pt x="667" y="1238"/>
                  </a:cubicBezTo>
                  <a:lnTo>
                    <a:pt x="619" y="1143"/>
                  </a:lnTo>
                  <a:cubicBezTo>
                    <a:pt x="512" y="917"/>
                    <a:pt x="417" y="703"/>
                    <a:pt x="298" y="476"/>
                  </a:cubicBezTo>
                  <a:cubicBezTo>
                    <a:pt x="203" y="310"/>
                    <a:pt x="131" y="143"/>
                    <a:pt x="48" y="0"/>
                  </a:cubicBez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36"/>
            <p:cNvSpPr/>
            <p:nvPr/>
          </p:nvSpPr>
          <p:spPr>
            <a:xfrm>
              <a:off x="3397150" y="3803575"/>
              <a:ext cx="28600" cy="58375"/>
            </a:xfrm>
            <a:custGeom>
              <a:avLst/>
              <a:gdLst/>
              <a:ahLst/>
              <a:cxnLst/>
              <a:rect l="l" t="t" r="r" b="b"/>
              <a:pathLst>
                <a:path w="1144" h="2335" extrusionOk="0">
                  <a:moveTo>
                    <a:pt x="36" y="0"/>
                  </a:moveTo>
                  <a:cubicBezTo>
                    <a:pt x="24" y="48"/>
                    <a:pt x="12" y="72"/>
                    <a:pt x="0" y="120"/>
                  </a:cubicBezTo>
                  <a:lnTo>
                    <a:pt x="36" y="203"/>
                  </a:lnTo>
                  <a:lnTo>
                    <a:pt x="83" y="298"/>
                  </a:lnTo>
                  <a:cubicBezTo>
                    <a:pt x="155" y="429"/>
                    <a:pt x="226" y="560"/>
                    <a:pt x="286" y="703"/>
                  </a:cubicBezTo>
                  <a:lnTo>
                    <a:pt x="964" y="2036"/>
                  </a:lnTo>
                  <a:lnTo>
                    <a:pt x="1000" y="2132"/>
                  </a:lnTo>
                  <a:cubicBezTo>
                    <a:pt x="1036" y="2203"/>
                    <a:pt x="1084" y="2275"/>
                    <a:pt x="1107" y="2334"/>
                  </a:cubicBezTo>
                  <a:cubicBezTo>
                    <a:pt x="1119" y="2286"/>
                    <a:pt x="1119" y="2227"/>
                    <a:pt x="1143" y="2191"/>
                  </a:cubicBezTo>
                  <a:cubicBezTo>
                    <a:pt x="1119" y="2155"/>
                    <a:pt x="1107" y="2108"/>
                    <a:pt x="1095" y="2084"/>
                  </a:cubicBezTo>
                  <a:lnTo>
                    <a:pt x="1048" y="1989"/>
                  </a:lnTo>
                  <a:cubicBezTo>
                    <a:pt x="833" y="1513"/>
                    <a:pt x="595" y="1036"/>
                    <a:pt x="333" y="584"/>
                  </a:cubicBezTo>
                  <a:cubicBezTo>
                    <a:pt x="274" y="477"/>
                    <a:pt x="214" y="358"/>
                    <a:pt x="155" y="250"/>
                  </a:cubicBezTo>
                  <a:lnTo>
                    <a:pt x="119" y="167"/>
                  </a:lnTo>
                  <a:cubicBezTo>
                    <a:pt x="95" y="108"/>
                    <a:pt x="71" y="60"/>
                    <a:pt x="36" y="0"/>
                  </a:cubicBez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36"/>
            <p:cNvSpPr/>
            <p:nvPr/>
          </p:nvSpPr>
          <p:spPr>
            <a:xfrm>
              <a:off x="3382550" y="3845550"/>
              <a:ext cx="34850" cy="59850"/>
            </a:xfrm>
            <a:custGeom>
              <a:avLst/>
              <a:gdLst/>
              <a:ahLst/>
              <a:cxnLst/>
              <a:rect l="l" t="t" r="r" b="b"/>
              <a:pathLst>
                <a:path w="1394" h="2394" extrusionOk="0">
                  <a:moveTo>
                    <a:pt x="48" y="0"/>
                  </a:moveTo>
                  <a:cubicBezTo>
                    <a:pt x="24" y="48"/>
                    <a:pt x="13" y="72"/>
                    <a:pt x="1" y="119"/>
                  </a:cubicBezTo>
                  <a:cubicBezTo>
                    <a:pt x="132" y="334"/>
                    <a:pt x="263" y="548"/>
                    <a:pt x="405" y="774"/>
                  </a:cubicBezTo>
                  <a:cubicBezTo>
                    <a:pt x="441" y="846"/>
                    <a:pt x="489" y="905"/>
                    <a:pt x="525" y="977"/>
                  </a:cubicBezTo>
                  <a:cubicBezTo>
                    <a:pt x="536" y="1012"/>
                    <a:pt x="548" y="1036"/>
                    <a:pt x="560" y="1060"/>
                  </a:cubicBezTo>
                  <a:lnTo>
                    <a:pt x="1370" y="2393"/>
                  </a:lnTo>
                  <a:lnTo>
                    <a:pt x="1394" y="2250"/>
                  </a:lnTo>
                  <a:cubicBezTo>
                    <a:pt x="1144" y="1834"/>
                    <a:pt x="906" y="1417"/>
                    <a:pt x="655" y="1012"/>
                  </a:cubicBezTo>
                  <a:cubicBezTo>
                    <a:pt x="644" y="977"/>
                    <a:pt x="620" y="953"/>
                    <a:pt x="608" y="941"/>
                  </a:cubicBezTo>
                  <a:cubicBezTo>
                    <a:pt x="548" y="846"/>
                    <a:pt x="489" y="750"/>
                    <a:pt x="429" y="655"/>
                  </a:cubicBezTo>
                  <a:cubicBezTo>
                    <a:pt x="310" y="429"/>
                    <a:pt x="179" y="215"/>
                    <a:pt x="48" y="0"/>
                  </a:cubicBez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36"/>
            <p:cNvSpPr/>
            <p:nvPr/>
          </p:nvSpPr>
          <p:spPr>
            <a:xfrm>
              <a:off x="3367675" y="3890500"/>
              <a:ext cx="43475" cy="64900"/>
            </a:xfrm>
            <a:custGeom>
              <a:avLst/>
              <a:gdLst/>
              <a:ahLst/>
              <a:cxnLst/>
              <a:rect l="l" t="t" r="r" b="b"/>
              <a:pathLst>
                <a:path w="1739" h="2596" extrusionOk="0">
                  <a:moveTo>
                    <a:pt x="24" y="0"/>
                  </a:moveTo>
                  <a:cubicBezTo>
                    <a:pt x="12" y="36"/>
                    <a:pt x="0" y="83"/>
                    <a:pt x="0" y="107"/>
                  </a:cubicBezTo>
                  <a:cubicBezTo>
                    <a:pt x="179" y="345"/>
                    <a:pt x="358" y="595"/>
                    <a:pt x="536" y="857"/>
                  </a:cubicBezTo>
                  <a:cubicBezTo>
                    <a:pt x="667" y="1048"/>
                    <a:pt x="810" y="1238"/>
                    <a:pt x="953" y="1453"/>
                  </a:cubicBezTo>
                  <a:cubicBezTo>
                    <a:pt x="965" y="1476"/>
                    <a:pt x="977" y="1488"/>
                    <a:pt x="1012" y="1524"/>
                  </a:cubicBezTo>
                  <a:lnTo>
                    <a:pt x="1727" y="2596"/>
                  </a:lnTo>
                  <a:cubicBezTo>
                    <a:pt x="1727" y="2548"/>
                    <a:pt x="1739" y="2500"/>
                    <a:pt x="1739" y="2441"/>
                  </a:cubicBezTo>
                  <a:cubicBezTo>
                    <a:pt x="1524" y="2119"/>
                    <a:pt x="1310" y="1810"/>
                    <a:pt x="1096" y="1476"/>
                  </a:cubicBezTo>
                  <a:cubicBezTo>
                    <a:pt x="1084" y="1453"/>
                    <a:pt x="1072" y="1429"/>
                    <a:pt x="1036" y="1405"/>
                  </a:cubicBezTo>
                  <a:cubicBezTo>
                    <a:pt x="893" y="1179"/>
                    <a:pt x="727" y="953"/>
                    <a:pt x="572" y="738"/>
                  </a:cubicBezTo>
                  <a:cubicBezTo>
                    <a:pt x="381" y="500"/>
                    <a:pt x="203" y="238"/>
                    <a:pt x="24" y="0"/>
                  </a:cubicBez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36"/>
            <p:cNvSpPr/>
            <p:nvPr/>
          </p:nvSpPr>
          <p:spPr>
            <a:xfrm>
              <a:off x="3354275" y="3931875"/>
              <a:ext cx="25625" cy="32150"/>
            </a:xfrm>
            <a:custGeom>
              <a:avLst/>
              <a:gdLst/>
              <a:ahLst/>
              <a:cxnLst/>
              <a:rect l="l" t="t" r="r" b="b"/>
              <a:pathLst>
                <a:path w="1025" h="1286" extrusionOk="0">
                  <a:moveTo>
                    <a:pt x="24" y="0"/>
                  </a:moveTo>
                  <a:cubicBezTo>
                    <a:pt x="24" y="36"/>
                    <a:pt x="12" y="71"/>
                    <a:pt x="1" y="107"/>
                  </a:cubicBezTo>
                  <a:cubicBezTo>
                    <a:pt x="84" y="226"/>
                    <a:pt x="191" y="357"/>
                    <a:pt x="286" y="476"/>
                  </a:cubicBezTo>
                  <a:cubicBezTo>
                    <a:pt x="298" y="512"/>
                    <a:pt x="322" y="524"/>
                    <a:pt x="346" y="548"/>
                  </a:cubicBezTo>
                  <a:cubicBezTo>
                    <a:pt x="465" y="691"/>
                    <a:pt x="560" y="833"/>
                    <a:pt x="679" y="988"/>
                  </a:cubicBezTo>
                  <a:cubicBezTo>
                    <a:pt x="739" y="1083"/>
                    <a:pt x="822" y="1179"/>
                    <a:pt x="894" y="1262"/>
                  </a:cubicBezTo>
                  <a:cubicBezTo>
                    <a:pt x="941" y="1262"/>
                    <a:pt x="977" y="1286"/>
                    <a:pt x="1024" y="1286"/>
                  </a:cubicBezTo>
                  <a:cubicBezTo>
                    <a:pt x="905" y="1143"/>
                    <a:pt x="798" y="1012"/>
                    <a:pt x="703" y="857"/>
                  </a:cubicBezTo>
                  <a:cubicBezTo>
                    <a:pt x="608" y="750"/>
                    <a:pt x="501" y="619"/>
                    <a:pt x="417" y="500"/>
                  </a:cubicBezTo>
                  <a:cubicBezTo>
                    <a:pt x="405" y="476"/>
                    <a:pt x="370" y="464"/>
                    <a:pt x="358" y="429"/>
                  </a:cubicBezTo>
                  <a:cubicBezTo>
                    <a:pt x="251" y="286"/>
                    <a:pt x="143" y="131"/>
                    <a:pt x="24" y="0"/>
                  </a:cubicBez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36"/>
            <p:cNvSpPr/>
            <p:nvPr/>
          </p:nvSpPr>
          <p:spPr>
            <a:xfrm>
              <a:off x="3345350" y="3960150"/>
              <a:ext cx="625" cy="900"/>
            </a:xfrm>
            <a:custGeom>
              <a:avLst/>
              <a:gdLst/>
              <a:ahLst/>
              <a:cxnLst/>
              <a:rect l="l" t="t" r="r" b="b"/>
              <a:pathLst>
                <a:path w="25" h="36" extrusionOk="0">
                  <a:moveTo>
                    <a:pt x="0" y="0"/>
                  </a:moveTo>
                  <a:lnTo>
                    <a:pt x="0" y="36"/>
                  </a:lnTo>
                  <a:lnTo>
                    <a:pt x="24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36"/>
            <p:cNvSpPr/>
            <p:nvPr/>
          </p:nvSpPr>
          <p:spPr>
            <a:xfrm>
              <a:off x="3510550" y="3515150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24" y="0"/>
                  </a:moveTo>
                  <a:cubicBezTo>
                    <a:pt x="453" y="0"/>
                    <a:pt x="0" y="465"/>
                    <a:pt x="0" y="1024"/>
                  </a:cubicBezTo>
                  <a:cubicBezTo>
                    <a:pt x="0" y="1596"/>
                    <a:pt x="453" y="2048"/>
                    <a:pt x="1024" y="2048"/>
                  </a:cubicBezTo>
                  <a:cubicBezTo>
                    <a:pt x="1596" y="2048"/>
                    <a:pt x="2048" y="1596"/>
                    <a:pt x="2048" y="1024"/>
                  </a:cubicBezTo>
                  <a:cubicBezTo>
                    <a:pt x="2048" y="465"/>
                    <a:pt x="1596" y="0"/>
                    <a:pt x="1024" y="0"/>
                  </a:cubicBez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36"/>
            <p:cNvSpPr/>
            <p:nvPr/>
          </p:nvSpPr>
          <p:spPr>
            <a:xfrm>
              <a:off x="3263200" y="3883150"/>
              <a:ext cx="454550" cy="91600"/>
            </a:xfrm>
            <a:custGeom>
              <a:avLst/>
              <a:gdLst/>
              <a:ahLst/>
              <a:cxnLst/>
              <a:rect l="l" t="t" r="r" b="b"/>
              <a:pathLst>
                <a:path w="18182" h="3664" extrusionOk="0">
                  <a:moveTo>
                    <a:pt x="5986" y="1"/>
                  </a:moveTo>
                  <a:cubicBezTo>
                    <a:pt x="5760" y="1"/>
                    <a:pt x="5535" y="15"/>
                    <a:pt x="5310" y="44"/>
                  </a:cubicBezTo>
                  <a:cubicBezTo>
                    <a:pt x="3239" y="318"/>
                    <a:pt x="1346" y="1711"/>
                    <a:pt x="0" y="3664"/>
                  </a:cubicBezTo>
                  <a:lnTo>
                    <a:pt x="18181" y="3664"/>
                  </a:lnTo>
                  <a:cubicBezTo>
                    <a:pt x="17514" y="2878"/>
                    <a:pt x="16621" y="2366"/>
                    <a:pt x="15716" y="2247"/>
                  </a:cubicBezTo>
                  <a:cubicBezTo>
                    <a:pt x="15503" y="2214"/>
                    <a:pt x="15288" y="2198"/>
                    <a:pt x="15073" y="2198"/>
                  </a:cubicBezTo>
                  <a:cubicBezTo>
                    <a:pt x="13796" y="2198"/>
                    <a:pt x="12503" y="2752"/>
                    <a:pt x="11454" y="3628"/>
                  </a:cubicBezTo>
                  <a:cubicBezTo>
                    <a:pt x="10354" y="1331"/>
                    <a:pt x="8160" y="1"/>
                    <a:pt x="59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36"/>
            <p:cNvSpPr/>
            <p:nvPr/>
          </p:nvSpPr>
          <p:spPr>
            <a:xfrm>
              <a:off x="3437025" y="3689000"/>
              <a:ext cx="253925" cy="287875"/>
            </a:xfrm>
            <a:custGeom>
              <a:avLst/>
              <a:gdLst/>
              <a:ahLst/>
              <a:cxnLst/>
              <a:rect l="l" t="t" r="r" b="b"/>
              <a:pathLst>
                <a:path w="10157" h="11515" extrusionOk="0">
                  <a:moveTo>
                    <a:pt x="6752" y="0"/>
                  </a:moveTo>
                  <a:cubicBezTo>
                    <a:pt x="5338" y="0"/>
                    <a:pt x="4065" y="960"/>
                    <a:pt x="3715" y="2381"/>
                  </a:cubicBezTo>
                  <a:cubicBezTo>
                    <a:pt x="3620" y="2762"/>
                    <a:pt x="3608" y="3143"/>
                    <a:pt x="3656" y="3500"/>
                  </a:cubicBezTo>
                  <a:cubicBezTo>
                    <a:pt x="2167" y="3798"/>
                    <a:pt x="905" y="4929"/>
                    <a:pt x="512" y="6500"/>
                  </a:cubicBezTo>
                  <a:cubicBezTo>
                    <a:pt x="0" y="8536"/>
                    <a:pt x="1155" y="10596"/>
                    <a:pt x="3084" y="11275"/>
                  </a:cubicBezTo>
                  <a:lnTo>
                    <a:pt x="3096" y="11275"/>
                  </a:lnTo>
                  <a:cubicBezTo>
                    <a:pt x="3227" y="11322"/>
                    <a:pt x="3358" y="11370"/>
                    <a:pt x="3489" y="11394"/>
                  </a:cubicBezTo>
                  <a:cubicBezTo>
                    <a:pt x="3537" y="11394"/>
                    <a:pt x="3560" y="11418"/>
                    <a:pt x="3596" y="11418"/>
                  </a:cubicBezTo>
                  <a:cubicBezTo>
                    <a:pt x="3889" y="11483"/>
                    <a:pt x="4182" y="11514"/>
                    <a:pt x="4471" y="11514"/>
                  </a:cubicBezTo>
                  <a:cubicBezTo>
                    <a:pt x="6292" y="11514"/>
                    <a:pt x="7941" y="10267"/>
                    <a:pt x="8382" y="8417"/>
                  </a:cubicBezTo>
                  <a:cubicBezTo>
                    <a:pt x="8597" y="7548"/>
                    <a:pt x="8502" y="6655"/>
                    <a:pt x="8180" y="5881"/>
                  </a:cubicBezTo>
                  <a:cubicBezTo>
                    <a:pt x="8954" y="5476"/>
                    <a:pt x="9549" y="4762"/>
                    <a:pt x="9752" y="3857"/>
                  </a:cubicBezTo>
                  <a:cubicBezTo>
                    <a:pt x="10157" y="2190"/>
                    <a:pt x="9144" y="500"/>
                    <a:pt x="7478" y="83"/>
                  </a:cubicBezTo>
                  <a:cubicBezTo>
                    <a:pt x="7359" y="59"/>
                    <a:pt x="7251" y="47"/>
                    <a:pt x="7132" y="23"/>
                  </a:cubicBezTo>
                  <a:cubicBezTo>
                    <a:pt x="7005" y="8"/>
                    <a:pt x="6878" y="0"/>
                    <a:pt x="67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36"/>
            <p:cNvSpPr/>
            <p:nvPr/>
          </p:nvSpPr>
          <p:spPr>
            <a:xfrm>
              <a:off x="3515000" y="3689575"/>
              <a:ext cx="168500" cy="285775"/>
            </a:xfrm>
            <a:custGeom>
              <a:avLst/>
              <a:gdLst/>
              <a:ahLst/>
              <a:cxnLst/>
              <a:rect l="l" t="t" r="r" b="b"/>
              <a:pathLst>
                <a:path w="6740" h="11431" extrusionOk="0">
                  <a:moveTo>
                    <a:pt x="4037" y="0"/>
                  </a:moveTo>
                  <a:cubicBezTo>
                    <a:pt x="4054" y="4"/>
                    <a:pt x="4071" y="7"/>
                    <a:pt x="4088" y="10"/>
                  </a:cubicBezTo>
                  <a:lnTo>
                    <a:pt x="4088" y="10"/>
                  </a:lnTo>
                  <a:cubicBezTo>
                    <a:pt x="4075" y="7"/>
                    <a:pt x="4062" y="4"/>
                    <a:pt x="4049" y="0"/>
                  </a:cubicBezTo>
                  <a:close/>
                  <a:moveTo>
                    <a:pt x="1" y="11252"/>
                  </a:moveTo>
                  <a:cubicBezTo>
                    <a:pt x="11" y="11255"/>
                    <a:pt x="20" y="11259"/>
                    <a:pt x="30" y="11262"/>
                  </a:cubicBezTo>
                  <a:lnTo>
                    <a:pt x="30" y="11262"/>
                  </a:lnTo>
                  <a:cubicBezTo>
                    <a:pt x="20" y="11257"/>
                    <a:pt x="12" y="11252"/>
                    <a:pt x="1" y="11252"/>
                  </a:cubicBezTo>
                  <a:close/>
                  <a:moveTo>
                    <a:pt x="30" y="11262"/>
                  </a:moveTo>
                  <a:lnTo>
                    <a:pt x="30" y="11262"/>
                  </a:lnTo>
                  <a:cubicBezTo>
                    <a:pt x="39" y="11268"/>
                    <a:pt x="50" y="11274"/>
                    <a:pt x="65" y="11275"/>
                  </a:cubicBezTo>
                  <a:lnTo>
                    <a:pt x="65" y="11275"/>
                  </a:lnTo>
                  <a:cubicBezTo>
                    <a:pt x="53" y="11271"/>
                    <a:pt x="42" y="11267"/>
                    <a:pt x="30" y="11262"/>
                  </a:cubicBezTo>
                  <a:close/>
                  <a:moveTo>
                    <a:pt x="4088" y="10"/>
                  </a:moveTo>
                  <a:cubicBezTo>
                    <a:pt x="5720" y="431"/>
                    <a:pt x="6725" y="2097"/>
                    <a:pt x="6323" y="3739"/>
                  </a:cubicBezTo>
                  <a:cubicBezTo>
                    <a:pt x="6121" y="4608"/>
                    <a:pt x="5537" y="5334"/>
                    <a:pt x="4752" y="5751"/>
                  </a:cubicBezTo>
                  <a:cubicBezTo>
                    <a:pt x="4728" y="5751"/>
                    <a:pt x="4728" y="5763"/>
                    <a:pt x="4728" y="5775"/>
                  </a:cubicBezTo>
                  <a:cubicBezTo>
                    <a:pt x="5073" y="6585"/>
                    <a:pt x="5144" y="7466"/>
                    <a:pt x="4942" y="8311"/>
                  </a:cubicBezTo>
                  <a:cubicBezTo>
                    <a:pt x="4494" y="10153"/>
                    <a:pt x="2829" y="11386"/>
                    <a:pt x="1009" y="11386"/>
                  </a:cubicBezTo>
                  <a:cubicBezTo>
                    <a:pt x="700" y="11386"/>
                    <a:pt x="386" y="11350"/>
                    <a:pt x="72" y="11276"/>
                  </a:cubicBezTo>
                  <a:cubicBezTo>
                    <a:pt x="70" y="11276"/>
                    <a:pt x="67" y="11275"/>
                    <a:pt x="65" y="11275"/>
                  </a:cubicBezTo>
                  <a:lnTo>
                    <a:pt x="65" y="11275"/>
                  </a:lnTo>
                  <a:cubicBezTo>
                    <a:pt x="171" y="11314"/>
                    <a:pt x="273" y="11351"/>
                    <a:pt x="382" y="11371"/>
                  </a:cubicBezTo>
                  <a:cubicBezTo>
                    <a:pt x="418" y="11395"/>
                    <a:pt x="441" y="11395"/>
                    <a:pt x="489" y="11395"/>
                  </a:cubicBezTo>
                  <a:cubicBezTo>
                    <a:pt x="669" y="11419"/>
                    <a:pt x="849" y="11431"/>
                    <a:pt x="1028" y="11431"/>
                  </a:cubicBezTo>
                  <a:cubicBezTo>
                    <a:pt x="2862" y="11431"/>
                    <a:pt x="4534" y="10178"/>
                    <a:pt x="4990" y="8323"/>
                  </a:cubicBezTo>
                  <a:cubicBezTo>
                    <a:pt x="5192" y="7477"/>
                    <a:pt x="5121" y="6596"/>
                    <a:pt x="4787" y="5775"/>
                  </a:cubicBezTo>
                  <a:cubicBezTo>
                    <a:pt x="5561" y="5358"/>
                    <a:pt x="6145" y="4632"/>
                    <a:pt x="6359" y="3751"/>
                  </a:cubicBezTo>
                  <a:cubicBezTo>
                    <a:pt x="6740" y="2191"/>
                    <a:pt x="5859" y="596"/>
                    <a:pt x="4371" y="60"/>
                  </a:cubicBezTo>
                  <a:cubicBezTo>
                    <a:pt x="4269" y="40"/>
                    <a:pt x="4184" y="28"/>
                    <a:pt x="4088" y="10"/>
                  </a:cubicBez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36"/>
            <p:cNvSpPr/>
            <p:nvPr/>
          </p:nvSpPr>
          <p:spPr>
            <a:xfrm>
              <a:off x="3540600" y="3762150"/>
              <a:ext cx="77425" cy="71500"/>
            </a:xfrm>
            <a:custGeom>
              <a:avLst/>
              <a:gdLst/>
              <a:ahLst/>
              <a:cxnLst/>
              <a:rect l="l" t="t" r="r" b="b"/>
              <a:pathLst>
                <a:path w="3097" h="2860" extrusionOk="0">
                  <a:moveTo>
                    <a:pt x="1561" y="38"/>
                  </a:moveTo>
                  <a:cubicBezTo>
                    <a:pt x="1680" y="38"/>
                    <a:pt x="1787" y="50"/>
                    <a:pt x="1894" y="62"/>
                  </a:cubicBezTo>
                  <a:cubicBezTo>
                    <a:pt x="2632" y="241"/>
                    <a:pt x="3096" y="1003"/>
                    <a:pt x="2918" y="1741"/>
                  </a:cubicBezTo>
                  <a:cubicBezTo>
                    <a:pt x="2835" y="2098"/>
                    <a:pt x="2608" y="2419"/>
                    <a:pt x="2299" y="2610"/>
                  </a:cubicBezTo>
                  <a:cubicBezTo>
                    <a:pt x="2064" y="2744"/>
                    <a:pt x="1811" y="2813"/>
                    <a:pt x="1557" y="2813"/>
                  </a:cubicBezTo>
                  <a:cubicBezTo>
                    <a:pt x="1451" y="2813"/>
                    <a:pt x="1345" y="2801"/>
                    <a:pt x="1239" y="2777"/>
                  </a:cubicBezTo>
                  <a:cubicBezTo>
                    <a:pt x="489" y="2598"/>
                    <a:pt x="37" y="1836"/>
                    <a:pt x="215" y="1086"/>
                  </a:cubicBezTo>
                  <a:cubicBezTo>
                    <a:pt x="358" y="467"/>
                    <a:pt x="941" y="38"/>
                    <a:pt x="1561" y="38"/>
                  </a:cubicBezTo>
                  <a:close/>
                  <a:moveTo>
                    <a:pt x="1582" y="1"/>
                  </a:moveTo>
                  <a:cubicBezTo>
                    <a:pt x="935" y="1"/>
                    <a:pt x="343" y="443"/>
                    <a:pt x="179" y="1086"/>
                  </a:cubicBezTo>
                  <a:cubicBezTo>
                    <a:pt x="1" y="1848"/>
                    <a:pt x="477" y="2622"/>
                    <a:pt x="1239" y="2812"/>
                  </a:cubicBezTo>
                  <a:cubicBezTo>
                    <a:pt x="1358" y="2848"/>
                    <a:pt x="1465" y="2860"/>
                    <a:pt x="1584" y="2860"/>
                  </a:cubicBezTo>
                  <a:cubicBezTo>
                    <a:pt x="1834" y="2860"/>
                    <a:pt x="2084" y="2789"/>
                    <a:pt x="2311" y="2634"/>
                  </a:cubicBezTo>
                  <a:cubicBezTo>
                    <a:pt x="2620" y="2443"/>
                    <a:pt x="2858" y="2134"/>
                    <a:pt x="2954" y="1753"/>
                  </a:cubicBezTo>
                  <a:cubicBezTo>
                    <a:pt x="3037" y="1384"/>
                    <a:pt x="2977" y="1003"/>
                    <a:pt x="2787" y="669"/>
                  </a:cubicBezTo>
                  <a:cubicBezTo>
                    <a:pt x="2596" y="360"/>
                    <a:pt x="2275" y="122"/>
                    <a:pt x="1906" y="38"/>
                  </a:cubicBezTo>
                  <a:cubicBezTo>
                    <a:pt x="1797" y="13"/>
                    <a:pt x="1689" y="1"/>
                    <a:pt x="1582" y="1"/>
                  </a:cubicBez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36"/>
            <p:cNvSpPr/>
            <p:nvPr/>
          </p:nvSpPr>
          <p:spPr>
            <a:xfrm>
              <a:off x="3499225" y="3848525"/>
              <a:ext cx="81000" cy="47350"/>
            </a:xfrm>
            <a:custGeom>
              <a:avLst/>
              <a:gdLst/>
              <a:ahLst/>
              <a:cxnLst/>
              <a:rect l="l" t="t" r="r" b="b"/>
              <a:pathLst>
                <a:path w="3240" h="1894" extrusionOk="0">
                  <a:moveTo>
                    <a:pt x="382" y="0"/>
                  </a:moveTo>
                  <a:lnTo>
                    <a:pt x="1" y="762"/>
                  </a:lnTo>
                  <a:lnTo>
                    <a:pt x="2882" y="1893"/>
                  </a:lnTo>
                  <a:lnTo>
                    <a:pt x="3239" y="1262"/>
                  </a:lnTo>
                  <a:lnTo>
                    <a:pt x="382" y="0"/>
                  </a:ln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36"/>
            <p:cNvSpPr/>
            <p:nvPr/>
          </p:nvSpPr>
          <p:spPr>
            <a:xfrm>
              <a:off x="3564425" y="3543725"/>
              <a:ext cx="162550" cy="262550"/>
            </a:xfrm>
            <a:custGeom>
              <a:avLst/>
              <a:gdLst/>
              <a:ahLst/>
              <a:cxnLst/>
              <a:rect l="l" t="t" r="r" b="b"/>
              <a:pathLst>
                <a:path w="6502" h="10502" extrusionOk="0">
                  <a:moveTo>
                    <a:pt x="5200" y="617"/>
                  </a:moveTo>
                  <a:cubicBezTo>
                    <a:pt x="5217" y="617"/>
                    <a:pt x="5235" y="622"/>
                    <a:pt x="5251" y="631"/>
                  </a:cubicBezTo>
                  <a:cubicBezTo>
                    <a:pt x="5299" y="655"/>
                    <a:pt x="5334" y="715"/>
                    <a:pt x="5311" y="762"/>
                  </a:cubicBezTo>
                  <a:cubicBezTo>
                    <a:pt x="5311" y="774"/>
                    <a:pt x="5311" y="774"/>
                    <a:pt x="5299" y="798"/>
                  </a:cubicBezTo>
                  <a:lnTo>
                    <a:pt x="4620" y="2132"/>
                  </a:lnTo>
                  <a:cubicBezTo>
                    <a:pt x="4594" y="2175"/>
                    <a:pt x="4549" y="2205"/>
                    <a:pt x="4504" y="2205"/>
                  </a:cubicBezTo>
                  <a:cubicBezTo>
                    <a:pt x="4487" y="2205"/>
                    <a:pt x="4470" y="2201"/>
                    <a:pt x="4453" y="2191"/>
                  </a:cubicBezTo>
                  <a:cubicBezTo>
                    <a:pt x="4406" y="2167"/>
                    <a:pt x="4382" y="2084"/>
                    <a:pt x="4406" y="2024"/>
                  </a:cubicBezTo>
                  <a:lnTo>
                    <a:pt x="5096" y="691"/>
                  </a:lnTo>
                  <a:cubicBezTo>
                    <a:pt x="5113" y="648"/>
                    <a:pt x="5156" y="617"/>
                    <a:pt x="5200" y="617"/>
                  </a:cubicBezTo>
                  <a:close/>
                  <a:moveTo>
                    <a:pt x="5854" y="784"/>
                  </a:moveTo>
                  <a:cubicBezTo>
                    <a:pt x="5871" y="784"/>
                    <a:pt x="5889" y="788"/>
                    <a:pt x="5906" y="798"/>
                  </a:cubicBezTo>
                  <a:cubicBezTo>
                    <a:pt x="5953" y="822"/>
                    <a:pt x="5989" y="881"/>
                    <a:pt x="5965" y="929"/>
                  </a:cubicBezTo>
                  <a:cubicBezTo>
                    <a:pt x="5965" y="941"/>
                    <a:pt x="5965" y="941"/>
                    <a:pt x="5953" y="953"/>
                  </a:cubicBezTo>
                  <a:lnTo>
                    <a:pt x="5287" y="2298"/>
                  </a:lnTo>
                  <a:cubicBezTo>
                    <a:pt x="5260" y="2342"/>
                    <a:pt x="5214" y="2367"/>
                    <a:pt x="5168" y="2367"/>
                  </a:cubicBezTo>
                  <a:cubicBezTo>
                    <a:pt x="5152" y="2367"/>
                    <a:pt x="5135" y="2364"/>
                    <a:pt x="5120" y="2358"/>
                  </a:cubicBezTo>
                  <a:cubicBezTo>
                    <a:pt x="5061" y="2322"/>
                    <a:pt x="5037" y="2251"/>
                    <a:pt x="5061" y="2191"/>
                  </a:cubicBezTo>
                  <a:lnTo>
                    <a:pt x="5751" y="846"/>
                  </a:lnTo>
                  <a:cubicBezTo>
                    <a:pt x="5768" y="812"/>
                    <a:pt x="5810" y="784"/>
                    <a:pt x="5854" y="784"/>
                  </a:cubicBezTo>
                  <a:close/>
                  <a:moveTo>
                    <a:pt x="5049" y="0"/>
                  </a:moveTo>
                  <a:lnTo>
                    <a:pt x="3918" y="2251"/>
                  </a:lnTo>
                  <a:lnTo>
                    <a:pt x="0" y="10025"/>
                  </a:lnTo>
                  <a:lnTo>
                    <a:pt x="1239" y="10502"/>
                  </a:lnTo>
                  <a:lnTo>
                    <a:pt x="5180" y="3144"/>
                  </a:lnTo>
                  <a:lnTo>
                    <a:pt x="6501" y="679"/>
                  </a:lnTo>
                  <a:lnTo>
                    <a:pt x="504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36"/>
            <p:cNvSpPr/>
            <p:nvPr/>
          </p:nvSpPr>
          <p:spPr>
            <a:xfrm>
              <a:off x="3545375" y="3766925"/>
              <a:ext cx="68475" cy="62025"/>
            </a:xfrm>
            <a:custGeom>
              <a:avLst/>
              <a:gdLst/>
              <a:ahLst/>
              <a:cxnLst/>
              <a:rect l="l" t="t" r="r" b="b"/>
              <a:pathLst>
                <a:path w="2739" h="2481" extrusionOk="0">
                  <a:moveTo>
                    <a:pt x="1365" y="0"/>
                  </a:moveTo>
                  <a:cubicBezTo>
                    <a:pt x="809" y="0"/>
                    <a:pt x="308" y="377"/>
                    <a:pt x="167" y="943"/>
                  </a:cubicBezTo>
                  <a:cubicBezTo>
                    <a:pt x="0" y="1609"/>
                    <a:pt x="405" y="2288"/>
                    <a:pt x="1072" y="2443"/>
                  </a:cubicBezTo>
                  <a:cubicBezTo>
                    <a:pt x="1175" y="2468"/>
                    <a:pt x="1278" y="2480"/>
                    <a:pt x="1379" y="2480"/>
                  </a:cubicBezTo>
                  <a:cubicBezTo>
                    <a:pt x="1942" y="2480"/>
                    <a:pt x="2443" y="2103"/>
                    <a:pt x="2584" y="1538"/>
                  </a:cubicBezTo>
                  <a:cubicBezTo>
                    <a:pt x="2739" y="871"/>
                    <a:pt x="2346" y="204"/>
                    <a:pt x="1667" y="38"/>
                  </a:cubicBezTo>
                  <a:cubicBezTo>
                    <a:pt x="1566" y="12"/>
                    <a:pt x="1464" y="0"/>
                    <a:pt x="1365" y="0"/>
                  </a:cubicBez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36"/>
            <p:cNvSpPr/>
            <p:nvPr/>
          </p:nvSpPr>
          <p:spPr>
            <a:xfrm>
              <a:off x="3529000" y="3599975"/>
              <a:ext cx="140525" cy="268225"/>
            </a:xfrm>
            <a:custGeom>
              <a:avLst/>
              <a:gdLst/>
              <a:ahLst/>
              <a:cxnLst/>
              <a:rect l="l" t="t" r="r" b="b"/>
              <a:pathLst>
                <a:path w="5621" h="10729" extrusionOk="0">
                  <a:moveTo>
                    <a:pt x="5596" y="1"/>
                  </a:moveTo>
                  <a:cubicBezTo>
                    <a:pt x="5585" y="1"/>
                    <a:pt x="5573" y="1"/>
                    <a:pt x="5573" y="12"/>
                  </a:cubicBezTo>
                  <a:lnTo>
                    <a:pt x="1" y="10704"/>
                  </a:lnTo>
                  <a:cubicBezTo>
                    <a:pt x="1" y="10716"/>
                    <a:pt x="1" y="10728"/>
                    <a:pt x="24" y="10728"/>
                  </a:cubicBezTo>
                  <a:cubicBezTo>
                    <a:pt x="24" y="10728"/>
                    <a:pt x="36" y="10728"/>
                    <a:pt x="48" y="10716"/>
                  </a:cubicBezTo>
                  <a:lnTo>
                    <a:pt x="5620" y="36"/>
                  </a:lnTo>
                  <a:cubicBezTo>
                    <a:pt x="5620" y="12"/>
                    <a:pt x="5620" y="1"/>
                    <a:pt x="5596" y="1"/>
                  </a:cubicBez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36"/>
            <p:cNvSpPr/>
            <p:nvPr/>
          </p:nvSpPr>
          <p:spPr>
            <a:xfrm>
              <a:off x="3537625" y="3602350"/>
              <a:ext cx="140225" cy="268225"/>
            </a:xfrm>
            <a:custGeom>
              <a:avLst/>
              <a:gdLst/>
              <a:ahLst/>
              <a:cxnLst/>
              <a:rect l="l" t="t" r="r" b="b"/>
              <a:pathLst>
                <a:path w="5609" h="10729" extrusionOk="0">
                  <a:moveTo>
                    <a:pt x="5597" y="1"/>
                  </a:moveTo>
                  <a:cubicBezTo>
                    <a:pt x="5585" y="1"/>
                    <a:pt x="5573" y="1"/>
                    <a:pt x="5573" y="13"/>
                  </a:cubicBezTo>
                  <a:lnTo>
                    <a:pt x="1" y="10693"/>
                  </a:lnTo>
                  <a:cubicBezTo>
                    <a:pt x="1" y="10716"/>
                    <a:pt x="1" y="10728"/>
                    <a:pt x="13" y="10728"/>
                  </a:cubicBezTo>
                  <a:lnTo>
                    <a:pt x="37" y="10728"/>
                  </a:lnTo>
                  <a:lnTo>
                    <a:pt x="5609" y="25"/>
                  </a:lnTo>
                  <a:cubicBezTo>
                    <a:pt x="5609" y="13"/>
                    <a:pt x="5609" y="1"/>
                    <a:pt x="5597" y="1"/>
                  </a:cubicBez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36"/>
            <p:cNvSpPr/>
            <p:nvPr/>
          </p:nvSpPr>
          <p:spPr>
            <a:xfrm>
              <a:off x="3545375" y="3604150"/>
              <a:ext cx="140525" cy="268200"/>
            </a:xfrm>
            <a:custGeom>
              <a:avLst/>
              <a:gdLst/>
              <a:ahLst/>
              <a:cxnLst/>
              <a:rect l="l" t="t" r="r" b="b"/>
              <a:pathLst>
                <a:path w="5621" h="10728" extrusionOk="0">
                  <a:moveTo>
                    <a:pt x="5596" y="0"/>
                  </a:moveTo>
                  <a:cubicBezTo>
                    <a:pt x="5584" y="0"/>
                    <a:pt x="5572" y="0"/>
                    <a:pt x="5572" y="12"/>
                  </a:cubicBezTo>
                  <a:lnTo>
                    <a:pt x="0" y="10704"/>
                  </a:lnTo>
                  <a:cubicBezTo>
                    <a:pt x="0" y="10716"/>
                    <a:pt x="0" y="10728"/>
                    <a:pt x="24" y="10728"/>
                  </a:cubicBezTo>
                  <a:cubicBezTo>
                    <a:pt x="24" y="10728"/>
                    <a:pt x="36" y="10728"/>
                    <a:pt x="48" y="10716"/>
                  </a:cubicBezTo>
                  <a:lnTo>
                    <a:pt x="5620" y="24"/>
                  </a:lnTo>
                  <a:cubicBezTo>
                    <a:pt x="5620" y="12"/>
                    <a:pt x="5620" y="0"/>
                    <a:pt x="5596" y="0"/>
                  </a:cubicBez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36"/>
            <p:cNvSpPr/>
            <p:nvPr/>
          </p:nvSpPr>
          <p:spPr>
            <a:xfrm>
              <a:off x="3552225" y="3605925"/>
              <a:ext cx="140225" cy="268225"/>
            </a:xfrm>
            <a:custGeom>
              <a:avLst/>
              <a:gdLst/>
              <a:ahLst/>
              <a:cxnLst/>
              <a:rect l="l" t="t" r="r" b="b"/>
              <a:pathLst>
                <a:path w="5609" h="10729" extrusionOk="0">
                  <a:moveTo>
                    <a:pt x="5596" y="1"/>
                  </a:moveTo>
                  <a:cubicBezTo>
                    <a:pt x="5584" y="1"/>
                    <a:pt x="5560" y="1"/>
                    <a:pt x="5560" y="13"/>
                  </a:cubicBezTo>
                  <a:lnTo>
                    <a:pt x="0" y="10704"/>
                  </a:lnTo>
                  <a:cubicBezTo>
                    <a:pt x="0" y="10716"/>
                    <a:pt x="0" y="10728"/>
                    <a:pt x="12" y="10728"/>
                  </a:cubicBezTo>
                  <a:cubicBezTo>
                    <a:pt x="24" y="10728"/>
                    <a:pt x="24" y="10728"/>
                    <a:pt x="48" y="10716"/>
                  </a:cubicBezTo>
                  <a:lnTo>
                    <a:pt x="5608" y="36"/>
                  </a:lnTo>
                  <a:cubicBezTo>
                    <a:pt x="5608" y="13"/>
                    <a:pt x="5608" y="1"/>
                    <a:pt x="5596" y="1"/>
                  </a:cubicBez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36"/>
            <p:cNvSpPr/>
            <p:nvPr/>
          </p:nvSpPr>
          <p:spPr>
            <a:xfrm>
              <a:off x="3660575" y="3543725"/>
              <a:ext cx="66400" cy="78300"/>
            </a:xfrm>
            <a:custGeom>
              <a:avLst/>
              <a:gdLst/>
              <a:ahLst/>
              <a:cxnLst/>
              <a:rect l="l" t="t" r="r" b="b"/>
              <a:pathLst>
                <a:path w="2656" h="3132" extrusionOk="0">
                  <a:moveTo>
                    <a:pt x="1354" y="629"/>
                  </a:moveTo>
                  <a:cubicBezTo>
                    <a:pt x="1371" y="629"/>
                    <a:pt x="1389" y="633"/>
                    <a:pt x="1405" y="643"/>
                  </a:cubicBezTo>
                  <a:cubicBezTo>
                    <a:pt x="1453" y="679"/>
                    <a:pt x="1488" y="738"/>
                    <a:pt x="1465" y="774"/>
                  </a:cubicBezTo>
                  <a:lnTo>
                    <a:pt x="1465" y="810"/>
                  </a:lnTo>
                  <a:lnTo>
                    <a:pt x="786" y="2143"/>
                  </a:lnTo>
                  <a:cubicBezTo>
                    <a:pt x="760" y="2187"/>
                    <a:pt x="715" y="2217"/>
                    <a:pt x="670" y="2217"/>
                  </a:cubicBezTo>
                  <a:cubicBezTo>
                    <a:pt x="653" y="2217"/>
                    <a:pt x="636" y="2213"/>
                    <a:pt x="619" y="2203"/>
                  </a:cubicBezTo>
                  <a:cubicBezTo>
                    <a:pt x="560" y="2179"/>
                    <a:pt x="536" y="2096"/>
                    <a:pt x="560" y="2036"/>
                  </a:cubicBezTo>
                  <a:lnTo>
                    <a:pt x="1250" y="703"/>
                  </a:lnTo>
                  <a:cubicBezTo>
                    <a:pt x="1267" y="660"/>
                    <a:pt x="1310" y="629"/>
                    <a:pt x="1354" y="629"/>
                  </a:cubicBezTo>
                  <a:close/>
                  <a:moveTo>
                    <a:pt x="2008" y="784"/>
                  </a:moveTo>
                  <a:cubicBezTo>
                    <a:pt x="2025" y="784"/>
                    <a:pt x="2043" y="788"/>
                    <a:pt x="2060" y="798"/>
                  </a:cubicBezTo>
                  <a:cubicBezTo>
                    <a:pt x="2107" y="822"/>
                    <a:pt x="2143" y="881"/>
                    <a:pt x="2119" y="929"/>
                  </a:cubicBezTo>
                  <a:cubicBezTo>
                    <a:pt x="2119" y="941"/>
                    <a:pt x="2119" y="941"/>
                    <a:pt x="2107" y="953"/>
                  </a:cubicBezTo>
                  <a:lnTo>
                    <a:pt x="1441" y="2298"/>
                  </a:lnTo>
                  <a:cubicBezTo>
                    <a:pt x="1414" y="2342"/>
                    <a:pt x="1368" y="2367"/>
                    <a:pt x="1322" y="2367"/>
                  </a:cubicBezTo>
                  <a:cubicBezTo>
                    <a:pt x="1306" y="2367"/>
                    <a:pt x="1289" y="2364"/>
                    <a:pt x="1274" y="2358"/>
                  </a:cubicBezTo>
                  <a:cubicBezTo>
                    <a:pt x="1215" y="2322"/>
                    <a:pt x="1191" y="2251"/>
                    <a:pt x="1215" y="2191"/>
                  </a:cubicBezTo>
                  <a:lnTo>
                    <a:pt x="1905" y="846"/>
                  </a:lnTo>
                  <a:cubicBezTo>
                    <a:pt x="1922" y="812"/>
                    <a:pt x="1964" y="784"/>
                    <a:pt x="2008" y="784"/>
                  </a:cubicBezTo>
                  <a:close/>
                  <a:moveTo>
                    <a:pt x="1203" y="0"/>
                  </a:moveTo>
                  <a:lnTo>
                    <a:pt x="0" y="2382"/>
                  </a:lnTo>
                  <a:cubicBezTo>
                    <a:pt x="429" y="2703"/>
                    <a:pt x="917" y="2905"/>
                    <a:pt x="1334" y="3132"/>
                  </a:cubicBezTo>
                  <a:lnTo>
                    <a:pt x="2655" y="655"/>
                  </a:lnTo>
                  <a:lnTo>
                    <a:pt x="1203" y="0"/>
                  </a:ln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36"/>
            <p:cNvSpPr/>
            <p:nvPr/>
          </p:nvSpPr>
          <p:spPr>
            <a:xfrm>
              <a:off x="3669500" y="3553550"/>
              <a:ext cx="62525" cy="29475"/>
            </a:xfrm>
            <a:custGeom>
              <a:avLst/>
              <a:gdLst/>
              <a:ahLst/>
              <a:cxnLst/>
              <a:rect l="l" t="t" r="r" b="b"/>
              <a:pathLst>
                <a:path w="2501" h="1179" extrusionOk="0">
                  <a:moveTo>
                    <a:pt x="24" y="0"/>
                  </a:moveTo>
                  <a:cubicBezTo>
                    <a:pt x="12" y="0"/>
                    <a:pt x="0" y="0"/>
                    <a:pt x="0" y="12"/>
                  </a:cubicBezTo>
                  <a:cubicBezTo>
                    <a:pt x="0" y="24"/>
                    <a:pt x="0" y="48"/>
                    <a:pt x="12" y="48"/>
                  </a:cubicBezTo>
                  <a:lnTo>
                    <a:pt x="2465" y="1179"/>
                  </a:lnTo>
                  <a:cubicBezTo>
                    <a:pt x="2477" y="1179"/>
                    <a:pt x="2477" y="1179"/>
                    <a:pt x="2501" y="1155"/>
                  </a:cubicBezTo>
                  <a:cubicBezTo>
                    <a:pt x="2501" y="1143"/>
                    <a:pt x="2501" y="1131"/>
                    <a:pt x="2477" y="1131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36"/>
            <p:cNvSpPr/>
            <p:nvPr/>
          </p:nvSpPr>
          <p:spPr>
            <a:xfrm>
              <a:off x="3663850" y="3547300"/>
              <a:ext cx="11025" cy="11925"/>
            </a:xfrm>
            <a:custGeom>
              <a:avLst/>
              <a:gdLst/>
              <a:ahLst/>
              <a:cxnLst/>
              <a:rect l="l" t="t" r="r" b="b"/>
              <a:pathLst>
                <a:path w="441" h="477" extrusionOk="0">
                  <a:moveTo>
                    <a:pt x="60" y="0"/>
                  </a:moveTo>
                  <a:lnTo>
                    <a:pt x="0" y="393"/>
                  </a:lnTo>
                  <a:lnTo>
                    <a:pt x="357" y="476"/>
                  </a:lnTo>
                  <a:lnTo>
                    <a:pt x="441" y="214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36"/>
            <p:cNvSpPr/>
            <p:nvPr/>
          </p:nvSpPr>
          <p:spPr>
            <a:xfrm>
              <a:off x="3725450" y="3577050"/>
              <a:ext cx="13425" cy="10750"/>
            </a:xfrm>
            <a:custGeom>
              <a:avLst/>
              <a:gdLst/>
              <a:ahLst/>
              <a:cxnLst/>
              <a:rect l="l" t="t" r="r" b="b"/>
              <a:pathLst>
                <a:path w="537" h="430" extrusionOk="0">
                  <a:moveTo>
                    <a:pt x="108" y="1"/>
                  </a:moveTo>
                  <a:lnTo>
                    <a:pt x="1" y="251"/>
                  </a:lnTo>
                  <a:lnTo>
                    <a:pt x="322" y="429"/>
                  </a:lnTo>
                  <a:lnTo>
                    <a:pt x="536" y="84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36"/>
            <p:cNvSpPr/>
            <p:nvPr/>
          </p:nvSpPr>
          <p:spPr>
            <a:xfrm>
              <a:off x="3659975" y="3574375"/>
              <a:ext cx="62525" cy="29500"/>
            </a:xfrm>
            <a:custGeom>
              <a:avLst/>
              <a:gdLst/>
              <a:ahLst/>
              <a:cxnLst/>
              <a:rect l="l" t="t" r="r" b="b"/>
              <a:pathLst>
                <a:path w="2501" h="1180" extrusionOk="0">
                  <a:moveTo>
                    <a:pt x="36" y="1"/>
                  </a:moveTo>
                  <a:cubicBezTo>
                    <a:pt x="24" y="1"/>
                    <a:pt x="0" y="1"/>
                    <a:pt x="0" y="13"/>
                  </a:cubicBezTo>
                  <a:cubicBezTo>
                    <a:pt x="0" y="24"/>
                    <a:pt x="0" y="48"/>
                    <a:pt x="24" y="48"/>
                  </a:cubicBezTo>
                  <a:lnTo>
                    <a:pt x="2477" y="1179"/>
                  </a:lnTo>
                  <a:cubicBezTo>
                    <a:pt x="2489" y="1179"/>
                    <a:pt x="2489" y="1179"/>
                    <a:pt x="2501" y="1156"/>
                  </a:cubicBezTo>
                  <a:cubicBezTo>
                    <a:pt x="2501" y="1144"/>
                    <a:pt x="2501" y="1132"/>
                    <a:pt x="2489" y="1132"/>
                  </a:cubicBezTo>
                  <a:lnTo>
                    <a:pt x="36" y="1"/>
                  </a:ln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36"/>
            <p:cNvSpPr/>
            <p:nvPr/>
          </p:nvSpPr>
          <p:spPr>
            <a:xfrm>
              <a:off x="3654600" y="3568125"/>
              <a:ext cx="11050" cy="11925"/>
            </a:xfrm>
            <a:custGeom>
              <a:avLst/>
              <a:gdLst/>
              <a:ahLst/>
              <a:cxnLst/>
              <a:rect l="l" t="t" r="r" b="b"/>
              <a:pathLst>
                <a:path w="442" h="477" extrusionOk="0">
                  <a:moveTo>
                    <a:pt x="60" y="1"/>
                  </a:moveTo>
                  <a:lnTo>
                    <a:pt x="1" y="394"/>
                  </a:lnTo>
                  <a:lnTo>
                    <a:pt x="358" y="477"/>
                  </a:lnTo>
                  <a:lnTo>
                    <a:pt x="441" y="215"/>
                  </a:lnTo>
                  <a:lnTo>
                    <a:pt x="60" y="1"/>
                  </a:ln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36"/>
            <p:cNvSpPr/>
            <p:nvPr/>
          </p:nvSpPr>
          <p:spPr>
            <a:xfrm>
              <a:off x="3716225" y="3597900"/>
              <a:ext cx="13425" cy="10725"/>
            </a:xfrm>
            <a:custGeom>
              <a:avLst/>
              <a:gdLst/>
              <a:ahLst/>
              <a:cxnLst/>
              <a:rect l="l" t="t" r="r" b="b"/>
              <a:pathLst>
                <a:path w="537" h="429" extrusionOk="0">
                  <a:moveTo>
                    <a:pt x="108" y="0"/>
                  </a:moveTo>
                  <a:lnTo>
                    <a:pt x="1" y="250"/>
                  </a:lnTo>
                  <a:lnTo>
                    <a:pt x="310" y="429"/>
                  </a:lnTo>
                  <a:lnTo>
                    <a:pt x="536" y="84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36"/>
            <p:cNvSpPr/>
            <p:nvPr/>
          </p:nvSpPr>
          <p:spPr>
            <a:xfrm>
              <a:off x="3523650" y="3659300"/>
              <a:ext cx="27700" cy="16475"/>
            </a:xfrm>
            <a:custGeom>
              <a:avLst/>
              <a:gdLst/>
              <a:ahLst/>
              <a:cxnLst/>
              <a:rect l="l" t="t" r="r" b="b"/>
              <a:pathLst>
                <a:path w="1108" h="659" extrusionOk="0">
                  <a:moveTo>
                    <a:pt x="699" y="1"/>
                  </a:moveTo>
                  <a:cubicBezTo>
                    <a:pt x="547" y="1"/>
                    <a:pt x="378" y="64"/>
                    <a:pt x="250" y="128"/>
                  </a:cubicBezTo>
                  <a:cubicBezTo>
                    <a:pt x="119" y="199"/>
                    <a:pt x="0" y="354"/>
                    <a:pt x="36" y="497"/>
                  </a:cubicBezTo>
                  <a:cubicBezTo>
                    <a:pt x="75" y="613"/>
                    <a:pt x="200" y="659"/>
                    <a:pt x="316" y="659"/>
                  </a:cubicBezTo>
                  <a:cubicBezTo>
                    <a:pt x="343" y="659"/>
                    <a:pt x="369" y="656"/>
                    <a:pt x="393" y="652"/>
                  </a:cubicBezTo>
                  <a:cubicBezTo>
                    <a:pt x="536" y="604"/>
                    <a:pt x="631" y="497"/>
                    <a:pt x="738" y="414"/>
                  </a:cubicBezTo>
                  <a:cubicBezTo>
                    <a:pt x="869" y="283"/>
                    <a:pt x="1107" y="116"/>
                    <a:pt x="834" y="21"/>
                  </a:cubicBezTo>
                  <a:cubicBezTo>
                    <a:pt x="791" y="7"/>
                    <a:pt x="746" y="1"/>
                    <a:pt x="699" y="1"/>
                  </a:cubicBez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36"/>
            <p:cNvSpPr/>
            <p:nvPr/>
          </p:nvSpPr>
          <p:spPr>
            <a:xfrm>
              <a:off x="3524825" y="3606575"/>
              <a:ext cx="23550" cy="57425"/>
            </a:xfrm>
            <a:custGeom>
              <a:avLst/>
              <a:gdLst/>
              <a:ahLst/>
              <a:cxnLst/>
              <a:rect l="l" t="t" r="r" b="b"/>
              <a:pathLst>
                <a:path w="942" h="2297" extrusionOk="0">
                  <a:moveTo>
                    <a:pt x="53" y="0"/>
                  </a:moveTo>
                  <a:cubicBezTo>
                    <a:pt x="46" y="0"/>
                    <a:pt x="40" y="3"/>
                    <a:pt x="37" y="10"/>
                  </a:cubicBezTo>
                  <a:cubicBezTo>
                    <a:pt x="25" y="10"/>
                    <a:pt x="1" y="34"/>
                    <a:pt x="25" y="46"/>
                  </a:cubicBezTo>
                  <a:lnTo>
                    <a:pt x="37" y="70"/>
                  </a:lnTo>
                  <a:cubicBezTo>
                    <a:pt x="72" y="118"/>
                    <a:pt x="96" y="165"/>
                    <a:pt x="132" y="225"/>
                  </a:cubicBezTo>
                  <a:cubicBezTo>
                    <a:pt x="465" y="927"/>
                    <a:pt x="703" y="1570"/>
                    <a:pt x="870" y="2273"/>
                  </a:cubicBezTo>
                  <a:cubicBezTo>
                    <a:pt x="870" y="2285"/>
                    <a:pt x="882" y="2296"/>
                    <a:pt x="906" y="2296"/>
                  </a:cubicBezTo>
                  <a:cubicBezTo>
                    <a:pt x="918" y="2296"/>
                    <a:pt x="930" y="2285"/>
                    <a:pt x="941" y="2249"/>
                  </a:cubicBezTo>
                  <a:cubicBezTo>
                    <a:pt x="763" y="1558"/>
                    <a:pt x="525" y="903"/>
                    <a:pt x="179" y="201"/>
                  </a:cubicBezTo>
                  <a:cubicBezTo>
                    <a:pt x="156" y="141"/>
                    <a:pt x="132" y="94"/>
                    <a:pt x="96" y="34"/>
                  </a:cubicBezTo>
                  <a:lnTo>
                    <a:pt x="84" y="22"/>
                  </a:lnTo>
                  <a:cubicBezTo>
                    <a:pt x="84" y="14"/>
                    <a:pt x="67" y="0"/>
                    <a:pt x="53" y="0"/>
                  </a:cubicBez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36"/>
            <p:cNvSpPr/>
            <p:nvPr/>
          </p:nvSpPr>
          <p:spPr>
            <a:xfrm>
              <a:off x="3525725" y="3583675"/>
              <a:ext cx="66700" cy="60675"/>
            </a:xfrm>
            <a:custGeom>
              <a:avLst/>
              <a:gdLst/>
              <a:ahLst/>
              <a:cxnLst/>
              <a:rect l="l" t="t" r="r" b="b"/>
              <a:pathLst>
                <a:path w="2668" h="2427" extrusionOk="0">
                  <a:moveTo>
                    <a:pt x="1621" y="1"/>
                  </a:moveTo>
                  <a:cubicBezTo>
                    <a:pt x="1617" y="1"/>
                    <a:pt x="1614" y="4"/>
                    <a:pt x="1608" y="10"/>
                  </a:cubicBezTo>
                  <a:cubicBezTo>
                    <a:pt x="1144" y="414"/>
                    <a:pt x="596" y="724"/>
                    <a:pt x="12" y="926"/>
                  </a:cubicBezTo>
                  <a:cubicBezTo>
                    <a:pt x="1" y="926"/>
                    <a:pt x="1" y="950"/>
                    <a:pt x="1" y="962"/>
                  </a:cubicBezTo>
                  <a:cubicBezTo>
                    <a:pt x="1" y="986"/>
                    <a:pt x="24" y="986"/>
                    <a:pt x="48" y="986"/>
                  </a:cubicBezTo>
                  <a:cubicBezTo>
                    <a:pt x="620" y="784"/>
                    <a:pt x="1155" y="474"/>
                    <a:pt x="1620" y="93"/>
                  </a:cubicBezTo>
                  <a:lnTo>
                    <a:pt x="1620" y="105"/>
                  </a:lnTo>
                  <a:cubicBezTo>
                    <a:pt x="1679" y="248"/>
                    <a:pt x="1727" y="403"/>
                    <a:pt x="1786" y="545"/>
                  </a:cubicBezTo>
                  <a:cubicBezTo>
                    <a:pt x="2048" y="1200"/>
                    <a:pt x="2334" y="1831"/>
                    <a:pt x="2608" y="2415"/>
                  </a:cubicBezTo>
                  <a:cubicBezTo>
                    <a:pt x="2608" y="2415"/>
                    <a:pt x="2620" y="2427"/>
                    <a:pt x="2632" y="2427"/>
                  </a:cubicBezTo>
                  <a:cubicBezTo>
                    <a:pt x="2668" y="2415"/>
                    <a:pt x="2668" y="2391"/>
                    <a:pt x="2668" y="2391"/>
                  </a:cubicBezTo>
                  <a:cubicBezTo>
                    <a:pt x="2394" y="1819"/>
                    <a:pt x="2120" y="1188"/>
                    <a:pt x="1846" y="534"/>
                  </a:cubicBezTo>
                  <a:cubicBezTo>
                    <a:pt x="1786" y="391"/>
                    <a:pt x="1739" y="236"/>
                    <a:pt x="1679" y="93"/>
                  </a:cubicBezTo>
                  <a:lnTo>
                    <a:pt x="1667" y="33"/>
                  </a:lnTo>
                  <a:cubicBezTo>
                    <a:pt x="1656" y="33"/>
                    <a:pt x="1656" y="10"/>
                    <a:pt x="1644" y="10"/>
                  </a:cubicBezTo>
                  <a:cubicBezTo>
                    <a:pt x="1632" y="4"/>
                    <a:pt x="1626" y="1"/>
                    <a:pt x="1621" y="1"/>
                  </a:cubicBez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36"/>
            <p:cNvSpPr/>
            <p:nvPr/>
          </p:nvSpPr>
          <p:spPr>
            <a:xfrm>
              <a:off x="3573350" y="3641275"/>
              <a:ext cx="23250" cy="15050"/>
            </a:xfrm>
            <a:custGeom>
              <a:avLst/>
              <a:gdLst/>
              <a:ahLst/>
              <a:cxnLst/>
              <a:rect l="l" t="t" r="r" b="b"/>
              <a:pathLst>
                <a:path w="930" h="602" extrusionOk="0">
                  <a:moveTo>
                    <a:pt x="608" y="1"/>
                  </a:moveTo>
                  <a:cubicBezTo>
                    <a:pt x="428" y="1"/>
                    <a:pt x="228" y="113"/>
                    <a:pt x="120" y="242"/>
                  </a:cubicBezTo>
                  <a:cubicBezTo>
                    <a:pt x="60" y="313"/>
                    <a:pt x="1" y="420"/>
                    <a:pt x="48" y="504"/>
                  </a:cubicBezTo>
                  <a:cubicBezTo>
                    <a:pt x="68" y="574"/>
                    <a:pt x="147" y="602"/>
                    <a:pt x="214" y="602"/>
                  </a:cubicBezTo>
                  <a:cubicBezTo>
                    <a:pt x="227" y="602"/>
                    <a:pt x="239" y="601"/>
                    <a:pt x="251" y="599"/>
                  </a:cubicBezTo>
                  <a:cubicBezTo>
                    <a:pt x="334" y="587"/>
                    <a:pt x="405" y="539"/>
                    <a:pt x="477" y="492"/>
                  </a:cubicBezTo>
                  <a:cubicBezTo>
                    <a:pt x="572" y="420"/>
                    <a:pt x="929" y="75"/>
                    <a:pt x="715" y="15"/>
                  </a:cubicBezTo>
                  <a:cubicBezTo>
                    <a:pt x="681" y="5"/>
                    <a:pt x="645" y="1"/>
                    <a:pt x="608" y="1"/>
                  </a:cubicBez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36"/>
            <p:cNvSpPr/>
            <p:nvPr/>
          </p:nvSpPr>
          <p:spPr>
            <a:xfrm>
              <a:off x="3532875" y="3600875"/>
              <a:ext cx="41100" cy="21150"/>
            </a:xfrm>
            <a:custGeom>
              <a:avLst/>
              <a:gdLst/>
              <a:ahLst/>
              <a:cxnLst/>
              <a:rect l="l" t="t" r="r" b="b"/>
              <a:pathLst>
                <a:path w="1644" h="846" extrusionOk="0">
                  <a:moveTo>
                    <a:pt x="1608" y="0"/>
                  </a:moveTo>
                  <a:cubicBezTo>
                    <a:pt x="1179" y="429"/>
                    <a:pt x="548" y="619"/>
                    <a:pt x="0" y="786"/>
                  </a:cubicBezTo>
                  <a:lnTo>
                    <a:pt x="12" y="846"/>
                  </a:lnTo>
                  <a:cubicBezTo>
                    <a:pt x="560" y="667"/>
                    <a:pt x="1203" y="477"/>
                    <a:pt x="1643" y="36"/>
                  </a:cubicBezTo>
                  <a:lnTo>
                    <a:pt x="1608" y="0"/>
                  </a:ln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36"/>
            <p:cNvSpPr/>
            <p:nvPr/>
          </p:nvSpPr>
          <p:spPr>
            <a:xfrm>
              <a:off x="3720700" y="3618250"/>
              <a:ext cx="24575" cy="16250"/>
            </a:xfrm>
            <a:custGeom>
              <a:avLst/>
              <a:gdLst/>
              <a:ahLst/>
              <a:cxnLst/>
              <a:rect l="l" t="t" r="r" b="b"/>
              <a:pathLst>
                <a:path w="983" h="650" extrusionOk="0">
                  <a:moveTo>
                    <a:pt x="296" y="1"/>
                  </a:moveTo>
                  <a:cubicBezTo>
                    <a:pt x="209" y="1"/>
                    <a:pt x="125" y="29"/>
                    <a:pt x="72" y="103"/>
                  </a:cubicBezTo>
                  <a:cubicBezTo>
                    <a:pt x="0" y="222"/>
                    <a:pt x="60" y="389"/>
                    <a:pt x="167" y="472"/>
                  </a:cubicBezTo>
                  <a:cubicBezTo>
                    <a:pt x="274" y="567"/>
                    <a:pt x="417" y="579"/>
                    <a:pt x="572" y="615"/>
                  </a:cubicBezTo>
                  <a:cubicBezTo>
                    <a:pt x="655" y="625"/>
                    <a:pt x="752" y="649"/>
                    <a:pt x="826" y="649"/>
                  </a:cubicBezTo>
                  <a:cubicBezTo>
                    <a:pt x="923" y="649"/>
                    <a:pt x="983" y="609"/>
                    <a:pt x="929" y="448"/>
                  </a:cubicBezTo>
                  <a:cubicBezTo>
                    <a:pt x="869" y="270"/>
                    <a:pt x="655" y="115"/>
                    <a:pt x="488" y="43"/>
                  </a:cubicBezTo>
                  <a:cubicBezTo>
                    <a:pt x="431" y="18"/>
                    <a:pt x="363" y="1"/>
                    <a:pt x="296" y="1"/>
                  </a:cubicBez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36"/>
            <p:cNvSpPr/>
            <p:nvPr/>
          </p:nvSpPr>
          <p:spPr>
            <a:xfrm>
              <a:off x="3741825" y="3582300"/>
              <a:ext cx="34250" cy="52225"/>
            </a:xfrm>
            <a:custGeom>
              <a:avLst/>
              <a:gdLst/>
              <a:ahLst/>
              <a:cxnLst/>
              <a:rect l="l" t="t" r="r" b="b"/>
              <a:pathLst>
                <a:path w="1370" h="2089" extrusionOk="0">
                  <a:moveTo>
                    <a:pt x="1334" y="0"/>
                  </a:moveTo>
                  <a:cubicBezTo>
                    <a:pt x="1322" y="0"/>
                    <a:pt x="1307" y="11"/>
                    <a:pt x="1298" y="29"/>
                  </a:cubicBezTo>
                  <a:cubicBezTo>
                    <a:pt x="1274" y="100"/>
                    <a:pt x="1239" y="160"/>
                    <a:pt x="1215" y="219"/>
                  </a:cubicBezTo>
                  <a:cubicBezTo>
                    <a:pt x="858" y="898"/>
                    <a:pt x="477" y="1481"/>
                    <a:pt x="24" y="2029"/>
                  </a:cubicBezTo>
                  <a:cubicBezTo>
                    <a:pt x="0" y="2041"/>
                    <a:pt x="0" y="2065"/>
                    <a:pt x="24" y="2077"/>
                  </a:cubicBezTo>
                  <a:cubicBezTo>
                    <a:pt x="24" y="2089"/>
                    <a:pt x="24" y="2089"/>
                    <a:pt x="36" y="2089"/>
                  </a:cubicBezTo>
                  <a:cubicBezTo>
                    <a:pt x="48" y="2089"/>
                    <a:pt x="48" y="2089"/>
                    <a:pt x="60" y="2077"/>
                  </a:cubicBezTo>
                  <a:cubicBezTo>
                    <a:pt x="524" y="1529"/>
                    <a:pt x="917" y="946"/>
                    <a:pt x="1274" y="243"/>
                  </a:cubicBezTo>
                  <a:cubicBezTo>
                    <a:pt x="1298" y="172"/>
                    <a:pt x="1322" y="112"/>
                    <a:pt x="1358" y="53"/>
                  </a:cubicBezTo>
                  <a:cubicBezTo>
                    <a:pt x="1370" y="41"/>
                    <a:pt x="1358" y="29"/>
                    <a:pt x="1346" y="5"/>
                  </a:cubicBezTo>
                  <a:cubicBezTo>
                    <a:pt x="1343" y="2"/>
                    <a:pt x="1339" y="0"/>
                    <a:pt x="1334" y="0"/>
                  </a:cubicBez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36"/>
            <p:cNvSpPr/>
            <p:nvPr/>
          </p:nvSpPr>
          <p:spPr>
            <a:xfrm>
              <a:off x="3774575" y="3582425"/>
              <a:ext cx="44075" cy="75925"/>
            </a:xfrm>
            <a:custGeom>
              <a:avLst/>
              <a:gdLst/>
              <a:ahLst/>
              <a:cxnLst/>
              <a:rect l="l" t="t" r="r" b="b"/>
              <a:pathLst>
                <a:path w="1763" h="3037" extrusionOk="0">
                  <a:moveTo>
                    <a:pt x="48" y="0"/>
                  </a:moveTo>
                  <a:cubicBezTo>
                    <a:pt x="36" y="0"/>
                    <a:pt x="12" y="0"/>
                    <a:pt x="0" y="24"/>
                  </a:cubicBezTo>
                  <a:cubicBezTo>
                    <a:pt x="0" y="36"/>
                    <a:pt x="0" y="48"/>
                    <a:pt x="12" y="60"/>
                  </a:cubicBezTo>
                  <a:cubicBezTo>
                    <a:pt x="512" y="417"/>
                    <a:pt x="1072" y="679"/>
                    <a:pt x="1667" y="810"/>
                  </a:cubicBezTo>
                  <a:lnTo>
                    <a:pt x="1667" y="822"/>
                  </a:lnTo>
                  <a:lnTo>
                    <a:pt x="1405" y="1226"/>
                  </a:lnTo>
                  <a:cubicBezTo>
                    <a:pt x="1024" y="1834"/>
                    <a:pt x="703" y="2429"/>
                    <a:pt x="393" y="3000"/>
                  </a:cubicBezTo>
                  <a:cubicBezTo>
                    <a:pt x="369" y="3012"/>
                    <a:pt x="393" y="3024"/>
                    <a:pt x="405" y="3036"/>
                  </a:cubicBezTo>
                  <a:lnTo>
                    <a:pt x="417" y="3036"/>
                  </a:lnTo>
                  <a:cubicBezTo>
                    <a:pt x="441" y="3036"/>
                    <a:pt x="453" y="3036"/>
                    <a:pt x="453" y="3000"/>
                  </a:cubicBezTo>
                  <a:cubicBezTo>
                    <a:pt x="762" y="2441"/>
                    <a:pt x="1084" y="1846"/>
                    <a:pt x="1465" y="1238"/>
                  </a:cubicBezTo>
                  <a:lnTo>
                    <a:pt x="1727" y="834"/>
                  </a:lnTo>
                  <a:lnTo>
                    <a:pt x="1762" y="798"/>
                  </a:lnTo>
                  <a:lnTo>
                    <a:pt x="1762" y="762"/>
                  </a:lnTo>
                  <a:cubicBezTo>
                    <a:pt x="1738" y="762"/>
                    <a:pt x="1738" y="750"/>
                    <a:pt x="1727" y="750"/>
                  </a:cubicBezTo>
                  <a:cubicBezTo>
                    <a:pt x="1131" y="619"/>
                    <a:pt x="548" y="357"/>
                    <a:pt x="48" y="0"/>
                  </a:cubicBez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36"/>
            <p:cNvSpPr/>
            <p:nvPr/>
          </p:nvSpPr>
          <p:spPr>
            <a:xfrm>
              <a:off x="3765350" y="3647525"/>
              <a:ext cx="21475" cy="11900"/>
            </a:xfrm>
            <a:custGeom>
              <a:avLst/>
              <a:gdLst/>
              <a:ahLst/>
              <a:cxnLst/>
              <a:rect l="l" t="t" r="r" b="b"/>
              <a:pathLst>
                <a:path w="859" h="476" extrusionOk="0">
                  <a:moveTo>
                    <a:pt x="249" y="1"/>
                  </a:moveTo>
                  <a:cubicBezTo>
                    <a:pt x="162" y="1"/>
                    <a:pt x="88" y="30"/>
                    <a:pt x="48" y="111"/>
                  </a:cubicBezTo>
                  <a:cubicBezTo>
                    <a:pt x="0" y="182"/>
                    <a:pt x="36" y="277"/>
                    <a:pt x="83" y="337"/>
                  </a:cubicBezTo>
                  <a:cubicBezTo>
                    <a:pt x="143" y="396"/>
                    <a:pt x="226" y="420"/>
                    <a:pt x="298" y="432"/>
                  </a:cubicBezTo>
                  <a:cubicBezTo>
                    <a:pt x="350" y="450"/>
                    <a:pt x="492" y="475"/>
                    <a:pt x="616" y="475"/>
                  </a:cubicBezTo>
                  <a:cubicBezTo>
                    <a:pt x="747" y="475"/>
                    <a:pt x="858" y="447"/>
                    <a:pt x="822" y="349"/>
                  </a:cubicBezTo>
                  <a:cubicBezTo>
                    <a:pt x="750" y="158"/>
                    <a:pt x="488" y="15"/>
                    <a:pt x="298" y="4"/>
                  </a:cubicBezTo>
                  <a:cubicBezTo>
                    <a:pt x="281" y="2"/>
                    <a:pt x="265" y="1"/>
                    <a:pt x="249" y="1"/>
                  </a:cubicBez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36"/>
            <p:cNvSpPr/>
            <p:nvPr/>
          </p:nvSpPr>
          <p:spPr>
            <a:xfrm>
              <a:off x="3767725" y="3596400"/>
              <a:ext cx="40500" cy="22350"/>
            </a:xfrm>
            <a:custGeom>
              <a:avLst/>
              <a:gdLst/>
              <a:ahLst/>
              <a:cxnLst/>
              <a:rect l="l" t="t" r="r" b="b"/>
              <a:pathLst>
                <a:path w="1620" h="894" extrusionOk="0">
                  <a:moveTo>
                    <a:pt x="36" y="1"/>
                  </a:moveTo>
                  <a:lnTo>
                    <a:pt x="0" y="60"/>
                  </a:lnTo>
                  <a:cubicBezTo>
                    <a:pt x="477" y="394"/>
                    <a:pt x="989" y="798"/>
                    <a:pt x="1620" y="894"/>
                  </a:cubicBezTo>
                  <a:lnTo>
                    <a:pt x="1620" y="810"/>
                  </a:lnTo>
                  <a:cubicBezTo>
                    <a:pt x="1024" y="727"/>
                    <a:pt x="500" y="334"/>
                    <a:pt x="36" y="1"/>
                  </a:cubicBez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36"/>
            <p:cNvSpPr/>
            <p:nvPr/>
          </p:nvSpPr>
          <p:spPr>
            <a:xfrm>
              <a:off x="3720700" y="3780775"/>
              <a:ext cx="24575" cy="16250"/>
            </a:xfrm>
            <a:custGeom>
              <a:avLst/>
              <a:gdLst/>
              <a:ahLst/>
              <a:cxnLst/>
              <a:rect l="l" t="t" r="r" b="b"/>
              <a:pathLst>
                <a:path w="983" h="650" extrusionOk="0">
                  <a:moveTo>
                    <a:pt x="296" y="0"/>
                  </a:moveTo>
                  <a:cubicBezTo>
                    <a:pt x="209" y="0"/>
                    <a:pt x="125" y="29"/>
                    <a:pt x="72" y="103"/>
                  </a:cubicBezTo>
                  <a:cubicBezTo>
                    <a:pt x="0" y="222"/>
                    <a:pt x="60" y="389"/>
                    <a:pt x="167" y="484"/>
                  </a:cubicBezTo>
                  <a:cubicBezTo>
                    <a:pt x="274" y="567"/>
                    <a:pt x="417" y="579"/>
                    <a:pt x="572" y="615"/>
                  </a:cubicBezTo>
                  <a:cubicBezTo>
                    <a:pt x="655" y="625"/>
                    <a:pt x="752" y="649"/>
                    <a:pt x="826" y="649"/>
                  </a:cubicBezTo>
                  <a:cubicBezTo>
                    <a:pt x="923" y="649"/>
                    <a:pt x="983" y="609"/>
                    <a:pt x="929" y="448"/>
                  </a:cubicBezTo>
                  <a:cubicBezTo>
                    <a:pt x="869" y="270"/>
                    <a:pt x="655" y="127"/>
                    <a:pt x="488" y="43"/>
                  </a:cubicBezTo>
                  <a:cubicBezTo>
                    <a:pt x="431" y="17"/>
                    <a:pt x="363" y="0"/>
                    <a:pt x="296" y="0"/>
                  </a:cubicBez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36"/>
            <p:cNvSpPr/>
            <p:nvPr/>
          </p:nvSpPr>
          <p:spPr>
            <a:xfrm>
              <a:off x="3741825" y="3744975"/>
              <a:ext cx="34250" cy="52375"/>
            </a:xfrm>
            <a:custGeom>
              <a:avLst/>
              <a:gdLst/>
              <a:ahLst/>
              <a:cxnLst/>
              <a:rect l="l" t="t" r="r" b="b"/>
              <a:pathLst>
                <a:path w="1370" h="2095" extrusionOk="0">
                  <a:moveTo>
                    <a:pt x="1332" y="1"/>
                  </a:moveTo>
                  <a:cubicBezTo>
                    <a:pt x="1320" y="1"/>
                    <a:pt x="1306" y="15"/>
                    <a:pt x="1298" y="23"/>
                  </a:cubicBezTo>
                  <a:cubicBezTo>
                    <a:pt x="1274" y="94"/>
                    <a:pt x="1239" y="154"/>
                    <a:pt x="1215" y="213"/>
                  </a:cubicBezTo>
                  <a:cubicBezTo>
                    <a:pt x="858" y="904"/>
                    <a:pt x="477" y="1475"/>
                    <a:pt x="24" y="2035"/>
                  </a:cubicBezTo>
                  <a:cubicBezTo>
                    <a:pt x="0" y="2047"/>
                    <a:pt x="0" y="2059"/>
                    <a:pt x="24" y="2071"/>
                  </a:cubicBezTo>
                  <a:cubicBezTo>
                    <a:pt x="24" y="2094"/>
                    <a:pt x="24" y="2094"/>
                    <a:pt x="36" y="2094"/>
                  </a:cubicBezTo>
                  <a:cubicBezTo>
                    <a:pt x="48" y="2094"/>
                    <a:pt x="48" y="2071"/>
                    <a:pt x="60" y="2071"/>
                  </a:cubicBezTo>
                  <a:cubicBezTo>
                    <a:pt x="524" y="1523"/>
                    <a:pt x="917" y="940"/>
                    <a:pt x="1274" y="237"/>
                  </a:cubicBezTo>
                  <a:cubicBezTo>
                    <a:pt x="1298" y="166"/>
                    <a:pt x="1322" y="106"/>
                    <a:pt x="1358" y="47"/>
                  </a:cubicBezTo>
                  <a:cubicBezTo>
                    <a:pt x="1370" y="35"/>
                    <a:pt x="1358" y="23"/>
                    <a:pt x="1346" y="11"/>
                  </a:cubicBezTo>
                  <a:cubicBezTo>
                    <a:pt x="1342" y="3"/>
                    <a:pt x="1337" y="1"/>
                    <a:pt x="1332" y="1"/>
                  </a:cubicBez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36"/>
            <p:cNvSpPr/>
            <p:nvPr/>
          </p:nvSpPr>
          <p:spPr>
            <a:xfrm>
              <a:off x="3774575" y="3745225"/>
              <a:ext cx="44075" cy="75925"/>
            </a:xfrm>
            <a:custGeom>
              <a:avLst/>
              <a:gdLst/>
              <a:ahLst/>
              <a:cxnLst/>
              <a:rect l="l" t="t" r="r" b="b"/>
              <a:pathLst>
                <a:path w="1763" h="3037" extrusionOk="0">
                  <a:moveTo>
                    <a:pt x="48" y="1"/>
                  </a:moveTo>
                  <a:cubicBezTo>
                    <a:pt x="36" y="1"/>
                    <a:pt x="12" y="1"/>
                    <a:pt x="0" y="13"/>
                  </a:cubicBezTo>
                  <a:cubicBezTo>
                    <a:pt x="0" y="25"/>
                    <a:pt x="0" y="37"/>
                    <a:pt x="12" y="60"/>
                  </a:cubicBezTo>
                  <a:cubicBezTo>
                    <a:pt x="512" y="418"/>
                    <a:pt x="1072" y="668"/>
                    <a:pt x="1667" y="799"/>
                  </a:cubicBezTo>
                  <a:lnTo>
                    <a:pt x="1667" y="810"/>
                  </a:lnTo>
                  <a:lnTo>
                    <a:pt x="1405" y="1215"/>
                  </a:lnTo>
                  <a:cubicBezTo>
                    <a:pt x="1024" y="1822"/>
                    <a:pt x="703" y="2418"/>
                    <a:pt x="393" y="2989"/>
                  </a:cubicBezTo>
                  <a:cubicBezTo>
                    <a:pt x="369" y="3001"/>
                    <a:pt x="393" y="3013"/>
                    <a:pt x="405" y="3037"/>
                  </a:cubicBezTo>
                  <a:lnTo>
                    <a:pt x="417" y="3037"/>
                  </a:lnTo>
                  <a:cubicBezTo>
                    <a:pt x="441" y="3037"/>
                    <a:pt x="453" y="3013"/>
                    <a:pt x="453" y="3001"/>
                  </a:cubicBezTo>
                  <a:cubicBezTo>
                    <a:pt x="762" y="2454"/>
                    <a:pt x="1084" y="1858"/>
                    <a:pt x="1465" y="1251"/>
                  </a:cubicBezTo>
                  <a:cubicBezTo>
                    <a:pt x="1548" y="1096"/>
                    <a:pt x="1643" y="977"/>
                    <a:pt x="1727" y="846"/>
                  </a:cubicBezTo>
                  <a:lnTo>
                    <a:pt x="1762" y="787"/>
                  </a:lnTo>
                  <a:lnTo>
                    <a:pt x="1762" y="751"/>
                  </a:lnTo>
                  <a:cubicBezTo>
                    <a:pt x="1738" y="751"/>
                    <a:pt x="1738" y="739"/>
                    <a:pt x="1727" y="739"/>
                  </a:cubicBezTo>
                  <a:cubicBezTo>
                    <a:pt x="1131" y="608"/>
                    <a:pt x="548" y="358"/>
                    <a:pt x="48" y="1"/>
                  </a:cubicBez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36"/>
            <p:cNvSpPr/>
            <p:nvPr/>
          </p:nvSpPr>
          <p:spPr>
            <a:xfrm>
              <a:off x="3765350" y="3810075"/>
              <a:ext cx="21500" cy="11900"/>
            </a:xfrm>
            <a:custGeom>
              <a:avLst/>
              <a:gdLst/>
              <a:ahLst/>
              <a:cxnLst/>
              <a:rect l="l" t="t" r="r" b="b"/>
              <a:pathLst>
                <a:path w="860" h="476" extrusionOk="0">
                  <a:moveTo>
                    <a:pt x="258" y="0"/>
                  </a:moveTo>
                  <a:cubicBezTo>
                    <a:pt x="168" y="0"/>
                    <a:pt x="89" y="37"/>
                    <a:pt x="48" y="110"/>
                  </a:cubicBezTo>
                  <a:cubicBezTo>
                    <a:pt x="0" y="181"/>
                    <a:pt x="36" y="276"/>
                    <a:pt x="83" y="336"/>
                  </a:cubicBezTo>
                  <a:cubicBezTo>
                    <a:pt x="143" y="395"/>
                    <a:pt x="226" y="419"/>
                    <a:pt x="298" y="443"/>
                  </a:cubicBezTo>
                  <a:cubicBezTo>
                    <a:pt x="348" y="454"/>
                    <a:pt x="483" y="476"/>
                    <a:pt x="604" y="476"/>
                  </a:cubicBezTo>
                  <a:cubicBezTo>
                    <a:pt x="741" y="476"/>
                    <a:pt x="859" y="448"/>
                    <a:pt x="822" y="348"/>
                  </a:cubicBezTo>
                  <a:cubicBezTo>
                    <a:pt x="750" y="157"/>
                    <a:pt x="488" y="26"/>
                    <a:pt x="298" y="2"/>
                  </a:cubicBezTo>
                  <a:cubicBezTo>
                    <a:pt x="284" y="1"/>
                    <a:pt x="271" y="0"/>
                    <a:pt x="258" y="0"/>
                  </a:cubicBez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36"/>
            <p:cNvSpPr/>
            <p:nvPr/>
          </p:nvSpPr>
          <p:spPr>
            <a:xfrm>
              <a:off x="3767725" y="3758925"/>
              <a:ext cx="40500" cy="22350"/>
            </a:xfrm>
            <a:custGeom>
              <a:avLst/>
              <a:gdLst/>
              <a:ahLst/>
              <a:cxnLst/>
              <a:rect l="l" t="t" r="r" b="b"/>
              <a:pathLst>
                <a:path w="1620" h="894" extrusionOk="0">
                  <a:moveTo>
                    <a:pt x="36" y="1"/>
                  </a:moveTo>
                  <a:lnTo>
                    <a:pt x="0" y="60"/>
                  </a:lnTo>
                  <a:cubicBezTo>
                    <a:pt x="477" y="405"/>
                    <a:pt x="989" y="798"/>
                    <a:pt x="1620" y="893"/>
                  </a:cubicBezTo>
                  <a:lnTo>
                    <a:pt x="1620" y="822"/>
                  </a:lnTo>
                  <a:cubicBezTo>
                    <a:pt x="1024" y="727"/>
                    <a:pt x="500" y="346"/>
                    <a:pt x="36" y="1"/>
                  </a:cubicBez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36"/>
            <p:cNvSpPr/>
            <p:nvPr/>
          </p:nvSpPr>
          <p:spPr>
            <a:xfrm>
              <a:off x="3462025" y="3525850"/>
              <a:ext cx="51525" cy="51525"/>
            </a:xfrm>
            <a:custGeom>
              <a:avLst/>
              <a:gdLst/>
              <a:ahLst/>
              <a:cxnLst/>
              <a:rect l="l" t="t" r="r" b="b"/>
              <a:pathLst>
                <a:path w="2061" h="2061" extrusionOk="0">
                  <a:moveTo>
                    <a:pt x="1036" y="1"/>
                  </a:moveTo>
                  <a:cubicBezTo>
                    <a:pt x="465" y="1"/>
                    <a:pt x="1" y="465"/>
                    <a:pt x="1" y="1037"/>
                  </a:cubicBezTo>
                  <a:cubicBezTo>
                    <a:pt x="1" y="1596"/>
                    <a:pt x="465" y="2061"/>
                    <a:pt x="1036" y="2061"/>
                  </a:cubicBezTo>
                  <a:cubicBezTo>
                    <a:pt x="1596" y="2061"/>
                    <a:pt x="2060" y="1596"/>
                    <a:pt x="2060" y="1037"/>
                  </a:cubicBezTo>
                  <a:cubicBezTo>
                    <a:pt x="2060" y="465"/>
                    <a:pt x="1596" y="1"/>
                    <a:pt x="1036" y="1"/>
                  </a:cubicBez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94" name="Google Shape;1794;p36"/>
          <p:cNvGrpSpPr/>
          <p:nvPr/>
        </p:nvGrpSpPr>
        <p:grpSpPr>
          <a:xfrm rot="-1900099">
            <a:off x="-112086" y="149236"/>
            <a:ext cx="1157428" cy="1128898"/>
            <a:chOff x="4924820" y="389013"/>
            <a:chExt cx="1157430" cy="1128900"/>
          </a:xfrm>
        </p:grpSpPr>
        <p:sp>
          <p:nvSpPr>
            <p:cNvPr id="1795" name="Google Shape;1795;p36"/>
            <p:cNvSpPr/>
            <p:nvPr/>
          </p:nvSpPr>
          <p:spPr>
            <a:xfrm>
              <a:off x="4953350" y="389013"/>
              <a:ext cx="1128900" cy="112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  <a:effectLst>
              <a:outerShdw dist="38100" dir="3780000" algn="bl" rotWithShape="0">
                <a:srgbClr val="000000">
                  <a:alpha val="1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96" name="Google Shape;1796;p36"/>
            <p:cNvGrpSpPr/>
            <p:nvPr/>
          </p:nvGrpSpPr>
          <p:grpSpPr>
            <a:xfrm rot="593040">
              <a:off x="5315009" y="520977"/>
              <a:ext cx="476661" cy="864997"/>
              <a:chOff x="2288375" y="1349425"/>
              <a:chExt cx="226525" cy="411075"/>
            </a:xfrm>
          </p:grpSpPr>
          <p:sp>
            <p:nvSpPr>
              <p:cNvPr id="1797" name="Google Shape;1797;p36"/>
              <p:cNvSpPr/>
              <p:nvPr/>
            </p:nvSpPr>
            <p:spPr>
              <a:xfrm>
                <a:off x="2313975" y="1530375"/>
                <a:ext cx="143475" cy="230125"/>
              </a:xfrm>
              <a:custGeom>
                <a:avLst/>
                <a:gdLst/>
                <a:ahLst/>
                <a:cxnLst/>
                <a:rect l="l" t="t" r="r" b="b"/>
                <a:pathLst>
                  <a:path w="5739" h="9205" extrusionOk="0">
                    <a:moveTo>
                      <a:pt x="5268" y="1"/>
                    </a:moveTo>
                    <a:cubicBezTo>
                      <a:pt x="5246" y="1"/>
                      <a:pt x="5224" y="4"/>
                      <a:pt x="5203" y="13"/>
                    </a:cubicBezTo>
                    <a:cubicBezTo>
                      <a:pt x="4953" y="96"/>
                      <a:pt x="5144" y="608"/>
                      <a:pt x="4620" y="929"/>
                    </a:cubicBezTo>
                    <a:cubicBezTo>
                      <a:pt x="4531" y="987"/>
                      <a:pt x="4440" y="1011"/>
                      <a:pt x="4351" y="1011"/>
                    </a:cubicBezTo>
                    <a:cubicBezTo>
                      <a:pt x="3953" y="1011"/>
                      <a:pt x="3562" y="542"/>
                      <a:pt x="3280" y="542"/>
                    </a:cubicBezTo>
                    <a:cubicBezTo>
                      <a:pt x="3262" y="542"/>
                      <a:pt x="3244" y="544"/>
                      <a:pt x="3227" y="548"/>
                    </a:cubicBezTo>
                    <a:cubicBezTo>
                      <a:pt x="2882" y="620"/>
                      <a:pt x="2572" y="1167"/>
                      <a:pt x="2036" y="1263"/>
                    </a:cubicBezTo>
                    <a:cubicBezTo>
                      <a:pt x="2008" y="1267"/>
                      <a:pt x="1980" y="1269"/>
                      <a:pt x="1954" y="1269"/>
                    </a:cubicBezTo>
                    <a:cubicBezTo>
                      <a:pt x="1478" y="1269"/>
                      <a:pt x="1276" y="591"/>
                      <a:pt x="1096" y="286"/>
                    </a:cubicBezTo>
                    <a:cubicBezTo>
                      <a:pt x="1016" y="159"/>
                      <a:pt x="762" y="143"/>
                      <a:pt x="464" y="143"/>
                    </a:cubicBezTo>
                    <a:cubicBezTo>
                      <a:pt x="365" y="143"/>
                      <a:pt x="260" y="145"/>
                      <a:pt x="156" y="145"/>
                    </a:cubicBezTo>
                    <a:cubicBezTo>
                      <a:pt x="104" y="145"/>
                      <a:pt x="52" y="145"/>
                      <a:pt x="0" y="143"/>
                    </a:cubicBezTo>
                    <a:lnTo>
                      <a:pt x="0" y="155"/>
                    </a:lnTo>
                    <a:cubicBezTo>
                      <a:pt x="0" y="155"/>
                      <a:pt x="1595" y="9205"/>
                      <a:pt x="1902" y="9205"/>
                    </a:cubicBezTo>
                    <a:cubicBezTo>
                      <a:pt x="1903" y="9205"/>
                      <a:pt x="1904" y="9204"/>
                      <a:pt x="1905" y="9204"/>
                    </a:cubicBezTo>
                    <a:cubicBezTo>
                      <a:pt x="2215" y="9133"/>
                      <a:pt x="5715" y="310"/>
                      <a:pt x="5715" y="310"/>
                    </a:cubicBezTo>
                    <a:lnTo>
                      <a:pt x="5739" y="263"/>
                    </a:lnTo>
                    <a:cubicBezTo>
                      <a:pt x="5564" y="149"/>
                      <a:pt x="5407" y="1"/>
                      <a:pt x="526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8" name="Google Shape;1798;p36"/>
              <p:cNvSpPr/>
              <p:nvPr/>
            </p:nvSpPr>
            <p:spPr>
              <a:xfrm>
                <a:off x="2330625" y="1532450"/>
                <a:ext cx="70875" cy="142275"/>
              </a:xfrm>
              <a:custGeom>
                <a:avLst/>
                <a:gdLst/>
                <a:ahLst/>
                <a:cxnLst/>
                <a:rect l="l" t="t" r="r" b="b"/>
                <a:pathLst>
                  <a:path w="2835" h="5691" extrusionOk="0">
                    <a:moveTo>
                      <a:pt x="37" y="1"/>
                    </a:moveTo>
                    <a:cubicBezTo>
                      <a:pt x="1" y="1"/>
                      <a:pt x="1" y="25"/>
                      <a:pt x="1" y="49"/>
                    </a:cubicBezTo>
                    <a:cubicBezTo>
                      <a:pt x="1" y="49"/>
                      <a:pt x="132" y="418"/>
                      <a:pt x="370" y="953"/>
                    </a:cubicBezTo>
                    <a:cubicBezTo>
                      <a:pt x="489" y="1215"/>
                      <a:pt x="644" y="1537"/>
                      <a:pt x="811" y="1858"/>
                    </a:cubicBezTo>
                    <a:cubicBezTo>
                      <a:pt x="953" y="2204"/>
                      <a:pt x="1120" y="2549"/>
                      <a:pt x="1299" y="2906"/>
                    </a:cubicBezTo>
                    <a:cubicBezTo>
                      <a:pt x="1477" y="3263"/>
                      <a:pt x="1656" y="3597"/>
                      <a:pt x="1823" y="3930"/>
                    </a:cubicBezTo>
                    <a:cubicBezTo>
                      <a:pt x="1894" y="4097"/>
                      <a:pt x="1965" y="4251"/>
                      <a:pt x="2037" y="4406"/>
                    </a:cubicBezTo>
                    <a:cubicBezTo>
                      <a:pt x="2120" y="4573"/>
                      <a:pt x="2180" y="4704"/>
                      <a:pt x="2251" y="4835"/>
                    </a:cubicBezTo>
                    <a:cubicBezTo>
                      <a:pt x="2382" y="5085"/>
                      <a:pt x="2513" y="5299"/>
                      <a:pt x="2608" y="5442"/>
                    </a:cubicBezTo>
                    <a:cubicBezTo>
                      <a:pt x="2716" y="5585"/>
                      <a:pt x="2751" y="5668"/>
                      <a:pt x="2751" y="5668"/>
                    </a:cubicBezTo>
                    <a:cubicBezTo>
                      <a:pt x="2751" y="5677"/>
                      <a:pt x="2768" y="5690"/>
                      <a:pt x="2783" y="5690"/>
                    </a:cubicBezTo>
                    <a:cubicBezTo>
                      <a:pt x="2789" y="5690"/>
                      <a:pt x="2795" y="5688"/>
                      <a:pt x="2799" y="5680"/>
                    </a:cubicBezTo>
                    <a:cubicBezTo>
                      <a:pt x="2811" y="5680"/>
                      <a:pt x="2835" y="5656"/>
                      <a:pt x="2811" y="5644"/>
                    </a:cubicBezTo>
                    <a:lnTo>
                      <a:pt x="2692" y="5406"/>
                    </a:lnTo>
                    <a:cubicBezTo>
                      <a:pt x="2656" y="5323"/>
                      <a:pt x="2608" y="5240"/>
                      <a:pt x="2549" y="5133"/>
                    </a:cubicBezTo>
                    <a:cubicBezTo>
                      <a:pt x="2489" y="5025"/>
                      <a:pt x="2418" y="4906"/>
                      <a:pt x="2358" y="4775"/>
                    </a:cubicBezTo>
                    <a:cubicBezTo>
                      <a:pt x="2299" y="4644"/>
                      <a:pt x="2216" y="4513"/>
                      <a:pt x="2132" y="4359"/>
                    </a:cubicBezTo>
                    <a:cubicBezTo>
                      <a:pt x="2037" y="4216"/>
                      <a:pt x="1954" y="4061"/>
                      <a:pt x="1882" y="3894"/>
                    </a:cubicBezTo>
                    <a:cubicBezTo>
                      <a:pt x="1715" y="3573"/>
                      <a:pt x="1549" y="3216"/>
                      <a:pt x="1382" y="2858"/>
                    </a:cubicBezTo>
                    <a:cubicBezTo>
                      <a:pt x="1227" y="2501"/>
                      <a:pt x="1061" y="2144"/>
                      <a:pt x="906" y="1811"/>
                    </a:cubicBezTo>
                    <a:cubicBezTo>
                      <a:pt x="763" y="1489"/>
                      <a:pt x="620" y="1180"/>
                      <a:pt x="501" y="906"/>
                    </a:cubicBezTo>
                    <a:cubicBezTo>
                      <a:pt x="263" y="370"/>
                      <a:pt x="72" y="25"/>
                      <a:pt x="72" y="25"/>
                    </a:cubicBezTo>
                    <a:cubicBezTo>
                      <a:pt x="60" y="13"/>
                      <a:pt x="49" y="13"/>
                      <a:pt x="3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9" name="Google Shape;1799;p36"/>
              <p:cNvSpPr/>
              <p:nvPr/>
            </p:nvSpPr>
            <p:spPr>
              <a:xfrm>
                <a:off x="2378250" y="1551225"/>
                <a:ext cx="39025" cy="78600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3144" extrusionOk="0">
                    <a:moveTo>
                      <a:pt x="37" y="0"/>
                    </a:moveTo>
                    <a:cubicBezTo>
                      <a:pt x="1" y="0"/>
                      <a:pt x="1" y="36"/>
                      <a:pt x="1" y="48"/>
                    </a:cubicBezTo>
                    <a:cubicBezTo>
                      <a:pt x="1" y="48"/>
                      <a:pt x="60" y="262"/>
                      <a:pt x="191" y="548"/>
                    </a:cubicBezTo>
                    <a:cubicBezTo>
                      <a:pt x="275" y="691"/>
                      <a:pt x="358" y="857"/>
                      <a:pt x="453" y="1036"/>
                    </a:cubicBezTo>
                    <a:cubicBezTo>
                      <a:pt x="537" y="1214"/>
                      <a:pt x="632" y="1405"/>
                      <a:pt x="727" y="1595"/>
                    </a:cubicBezTo>
                    <a:cubicBezTo>
                      <a:pt x="834" y="1774"/>
                      <a:pt x="942" y="1976"/>
                      <a:pt x="1025" y="2155"/>
                    </a:cubicBezTo>
                    <a:cubicBezTo>
                      <a:pt x="1120" y="2346"/>
                      <a:pt x="1180" y="2512"/>
                      <a:pt x="1251" y="2655"/>
                    </a:cubicBezTo>
                    <a:cubicBezTo>
                      <a:pt x="1323" y="2810"/>
                      <a:pt x="1382" y="2929"/>
                      <a:pt x="1430" y="3000"/>
                    </a:cubicBezTo>
                    <a:cubicBezTo>
                      <a:pt x="1477" y="3084"/>
                      <a:pt x="1501" y="3131"/>
                      <a:pt x="1501" y="3131"/>
                    </a:cubicBezTo>
                    <a:cubicBezTo>
                      <a:pt x="1525" y="3143"/>
                      <a:pt x="1537" y="3143"/>
                      <a:pt x="1549" y="3143"/>
                    </a:cubicBezTo>
                    <a:cubicBezTo>
                      <a:pt x="1561" y="3143"/>
                      <a:pt x="1561" y="3119"/>
                      <a:pt x="1561" y="3108"/>
                    </a:cubicBezTo>
                    <a:cubicBezTo>
                      <a:pt x="1561" y="3108"/>
                      <a:pt x="1537" y="3060"/>
                      <a:pt x="1501" y="2965"/>
                    </a:cubicBezTo>
                    <a:cubicBezTo>
                      <a:pt x="1465" y="2881"/>
                      <a:pt x="1418" y="2762"/>
                      <a:pt x="1346" y="2607"/>
                    </a:cubicBezTo>
                    <a:cubicBezTo>
                      <a:pt x="1275" y="2477"/>
                      <a:pt x="1180" y="2310"/>
                      <a:pt x="1084" y="2131"/>
                    </a:cubicBezTo>
                    <a:cubicBezTo>
                      <a:pt x="1001" y="1953"/>
                      <a:pt x="930" y="1762"/>
                      <a:pt x="834" y="1572"/>
                    </a:cubicBezTo>
                    <a:cubicBezTo>
                      <a:pt x="751" y="1381"/>
                      <a:pt x="656" y="1179"/>
                      <a:pt x="572" y="1000"/>
                    </a:cubicBezTo>
                    <a:cubicBezTo>
                      <a:pt x="489" y="822"/>
                      <a:pt x="418" y="667"/>
                      <a:pt x="346" y="512"/>
                    </a:cubicBezTo>
                    <a:cubicBezTo>
                      <a:pt x="191" y="226"/>
                      <a:pt x="72" y="48"/>
                      <a:pt x="72" y="48"/>
                    </a:cubicBezTo>
                    <a:cubicBezTo>
                      <a:pt x="60" y="36"/>
                      <a:pt x="49" y="36"/>
                      <a:pt x="3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0" name="Google Shape;1800;p36"/>
              <p:cNvSpPr/>
              <p:nvPr/>
            </p:nvSpPr>
            <p:spPr>
              <a:xfrm>
                <a:off x="2327350" y="1600725"/>
                <a:ext cx="59575" cy="109900"/>
              </a:xfrm>
              <a:custGeom>
                <a:avLst/>
                <a:gdLst/>
                <a:ahLst/>
                <a:cxnLst/>
                <a:rect l="l" t="t" r="r" b="b"/>
                <a:pathLst>
                  <a:path w="2383" h="4396" extrusionOk="0">
                    <a:moveTo>
                      <a:pt x="53" y="1"/>
                    </a:moveTo>
                    <a:cubicBezTo>
                      <a:pt x="43" y="1"/>
                      <a:pt x="32" y="6"/>
                      <a:pt x="25" y="20"/>
                    </a:cubicBezTo>
                    <a:cubicBezTo>
                      <a:pt x="1" y="20"/>
                      <a:pt x="1" y="56"/>
                      <a:pt x="1" y="68"/>
                    </a:cubicBezTo>
                    <a:cubicBezTo>
                      <a:pt x="1" y="68"/>
                      <a:pt x="72" y="366"/>
                      <a:pt x="251" y="794"/>
                    </a:cubicBezTo>
                    <a:cubicBezTo>
                      <a:pt x="346" y="1008"/>
                      <a:pt x="465" y="1247"/>
                      <a:pt x="584" y="1509"/>
                    </a:cubicBezTo>
                    <a:cubicBezTo>
                      <a:pt x="703" y="1782"/>
                      <a:pt x="834" y="2056"/>
                      <a:pt x="965" y="2330"/>
                    </a:cubicBezTo>
                    <a:lnTo>
                      <a:pt x="1192" y="2735"/>
                    </a:lnTo>
                    <a:cubicBezTo>
                      <a:pt x="1263" y="2866"/>
                      <a:pt x="1334" y="2997"/>
                      <a:pt x="1418" y="3116"/>
                    </a:cubicBezTo>
                    <a:cubicBezTo>
                      <a:pt x="1477" y="3247"/>
                      <a:pt x="1549" y="3366"/>
                      <a:pt x="1608" y="3485"/>
                    </a:cubicBezTo>
                    <a:cubicBezTo>
                      <a:pt x="1668" y="3592"/>
                      <a:pt x="1739" y="3711"/>
                      <a:pt x="1799" y="3806"/>
                    </a:cubicBezTo>
                    <a:cubicBezTo>
                      <a:pt x="1870" y="3890"/>
                      <a:pt x="1930" y="3985"/>
                      <a:pt x="1989" y="4056"/>
                    </a:cubicBezTo>
                    <a:cubicBezTo>
                      <a:pt x="2049" y="4116"/>
                      <a:pt x="2108" y="4187"/>
                      <a:pt x="2156" y="4235"/>
                    </a:cubicBezTo>
                    <a:cubicBezTo>
                      <a:pt x="2263" y="4318"/>
                      <a:pt x="2323" y="4378"/>
                      <a:pt x="2323" y="4378"/>
                    </a:cubicBezTo>
                    <a:cubicBezTo>
                      <a:pt x="2329" y="4390"/>
                      <a:pt x="2335" y="4396"/>
                      <a:pt x="2342" y="4396"/>
                    </a:cubicBezTo>
                    <a:cubicBezTo>
                      <a:pt x="2349" y="4396"/>
                      <a:pt x="2358" y="4390"/>
                      <a:pt x="2370" y="4378"/>
                    </a:cubicBezTo>
                    <a:cubicBezTo>
                      <a:pt x="2382" y="4378"/>
                      <a:pt x="2382" y="4354"/>
                      <a:pt x="2370" y="4342"/>
                    </a:cubicBezTo>
                    <a:cubicBezTo>
                      <a:pt x="2370" y="4342"/>
                      <a:pt x="2323" y="4271"/>
                      <a:pt x="2227" y="4176"/>
                    </a:cubicBezTo>
                    <a:cubicBezTo>
                      <a:pt x="2192" y="4128"/>
                      <a:pt x="2144" y="4056"/>
                      <a:pt x="2085" y="3973"/>
                    </a:cubicBezTo>
                    <a:cubicBezTo>
                      <a:pt x="2025" y="3902"/>
                      <a:pt x="1966" y="3818"/>
                      <a:pt x="1906" y="3723"/>
                    </a:cubicBezTo>
                    <a:cubicBezTo>
                      <a:pt x="1835" y="3628"/>
                      <a:pt x="1775" y="3521"/>
                      <a:pt x="1692" y="3414"/>
                    </a:cubicBezTo>
                    <a:lnTo>
                      <a:pt x="1477" y="3056"/>
                    </a:lnTo>
                    <a:cubicBezTo>
                      <a:pt x="1323" y="2806"/>
                      <a:pt x="1204" y="2532"/>
                      <a:pt x="1073" y="2259"/>
                    </a:cubicBezTo>
                    <a:cubicBezTo>
                      <a:pt x="942" y="1973"/>
                      <a:pt x="823" y="1699"/>
                      <a:pt x="703" y="1437"/>
                    </a:cubicBezTo>
                    <a:cubicBezTo>
                      <a:pt x="596" y="1163"/>
                      <a:pt x="489" y="913"/>
                      <a:pt x="406" y="699"/>
                    </a:cubicBezTo>
                    <a:cubicBezTo>
                      <a:pt x="203" y="270"/>
                      <a:pt x="72" y="8"/>
                      <a:pt x="72" y="8"/>
                    </a:cubicBezTo>
                    <a:cubicBezTo>
                      <a:pt x="67" y="3"/>
                      <a:pt x="61" y="1"/>
                      <a:pt x="5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1" name="Google Shape;1801;p36"/>
              <p:cNvSpPr/>
              <p:nvPr/>
            </p:nvSpPr>
            <p:spPr>
              <a:xfrm>
                <a:off x="2334800" y="1555150"/>
                <a:ext cx="82775" cy="90975"/>
              </a:xfrm>
              <a:custGeom>
                <a:avLst/>
                <a:gdLst/>
                <a:ahLst/>
                <a:cxnLst/>
                <a:rect l="l" t="t" r="r" b="b"/>
                <a:pathLst>
                  <a:path w="3311" h="3639" extrusionOk="0">
                    <a:moveTo>
                      <a:pt x="3281" y="1"/>
                    </a:moveTo>
                    <a:cubicBezTo>
                      <a:pt x="3275" y="1"/>
                      <a:pt x="3269" y="4"/>
                      <a:pt x="3263" y="10"/>
                    </a:cubicBezTo>
                    <a:cubicBezTo>
                      <a:pt x="3263" y="10"/>
                      <a:pt x="3215" y="57"/>
                      <a:pt x="3120" y="165"/>
                    </a:cubicBezTo>
                    <a:cubicBezTo>
                      <a:pt x="3096" y="212"/>
                      <a:pt x="3037" y="272"/>
                      <a:pt x="2977" y="343"/>
                    </a:cubicBezTo>
                    <a:cubicBezTo>
                      <a:pt x="2918" y="415"/>
                      <a:pt x="2858" y="486"/>
                      <a:pt x="2787" y="581"/>
                    </a:cubicBezTo>
                    <a:cubicBezTo>
                      <a:pt x="2644" y="760"/>
                      <a:pt x="2489" y="962"/>
                      <a:pt x="2310" y="1188"/>
                    </a:cubicBezTo>
                    <a:cubicBezTo>
                      <a:pt x="2215" y="1296"/>
                      <a:pt x="2108" y="1391"/>
                      <a:pt x="2025" y="1510"/>
                    </a:cubicBezTo>
                    <a:cubicBezTo>
                      <a:pt x="1918" y="1629"/>
                      <a:pt x="1834" y="1736"/>
                      <a:pt x="1727" y="1855"/>
                    </a:cubicBezTo>
                    <a:cubicBezTo>
                      <a:pt x="1620" y="1974"/>
                      <a:pt x="1537" y="2081"/>
                      <a:pt x="1429" y="2200"/>
                    </a:cubicBezTo>
                    <a:cubicBezTo>
                      <a:pt x="1322" y="2320"/>
                      <a:pt x="1239" y="2427"/>
                      <a:pt x="1132" y="2522"/>
                    </a:cubicBezTo>
                    <a:cubicBezTo>
                      <a:pt x="1025" y="2629"/>
                      <a:pt x="917" y="2724"/>
                      <a:pt x="834" y="2808"/>
                    </a:cubicBezTo>
                    <a:cubicBezTo>
                      <a:pt x="727" y="2903"/>
                      <a:pt x="655" y="2986"/>
                      <a:pt x="560" y="3058"/>
                    </a:cubicBezTo>
                    <a:cubicBezTo>
                      <a:pt x="405" y="3212"/>
                      <a:pt x="251" y="3343"/>
                      <a:pt x="167" y="3439"/>
                    </a:cubicBezTo>
                    <a:lnTo>
                      <a:pt x="13" y="3582"/>
                    </a:lnTo>
                    <a:cubicBezTo>
                      <a:pt x="1" y="3605"/>
                      <a:pt x="1" y="3617"/>
                      <a:pt x="13" y="3629"/>
                    </a:cubicBezTo>
                    <a:cubicBezTo>
                      <a:pt x="13" y="3635"/>
                      <a:pt x="21" y="3638"/>
                      <a:pt x="32" y="3638"/>
                    </a:cubicBezTo>
                    <a:cubicBezTo>
                      <a:pt x="42" y="3638"/>
                      <a:pt x="54" y="3635"/>
                      <a:pt x="60" y="3629"/>
                    </a:cubicBezTo>
                    <a:cubicBezTo>
                      <a:pt x="60" y="3629"/>
                      <a:pt x="120" y="3582"/>
                      <a:pt x="227" y="3498"/>
                    </a:cubicBezTo>
                    <a:cubicBezTo>
                      <a:pt x="322" y="3415"/>
                      <a:pt x="477" y="3284"/>
                      <a:pt x="644" y="3141"/>
                    </a:cubicBezTo>
                    <a:cubicBezTo>
                      <a:pt x="798" y="2986"/>
                      <a:pt x="977" y="2784"/>
                      <a:pt x="1179" y="2570"/>
                    </a:cubicBezTo>
                    <a:cubicBezTo>
                      <a:pt x="1263" y="2486"/>
                      <a:pt x="1370" y="2367"/>
                      <a:pt x="1477" y="2260"/>
                    </a:cubicBezTo>
                    <a:cubicBezTo>
                      <a:pt x="1572" y="2153"/>
                      <a:pt x="1679" y="2034"/>
                      <a:pt x="1787" y="1927"/>
                    </a:cubicBezTo>
                    <a:cubicBezTo>
                      <a:pt x="1894" y="1808"/>
                      <a:pt x="1977" y="1712"/>
                      <a:pt x="2084" y="1593"/>
                    </a:cubicBezTo>
                    <a:cubicBezTo>
                      <a:pt x="2168" y="1486"/>
                      <a:pt x="2275" y="1367"/>
                      <a:pt x="2370" y="1260"/>
                    </a:cubicBezTo>
                    <a:cubicBezTo>
                      <a:pt x="2560" y="1034"/>
                      <a:pt x="2739" y="843"/>
                      <a:pt x="2870" y="665"/>
                    </a:cubicBezTo>
                    <a:cubicBezTo>
                      <a:pt x="3156" y="307"/>
                      <a:pt x="3299" y="45"/>
                      <a:pt x="3299" y="45"/>
                    </a:cubicBezTo>
                    <a:cubicBezTo>
                      <a:pt x="3309" y="35"/>
                      <a:pt x="3310" y="7"/>
                      <a:pt x="3303" y="7"/>
                    </a:cubicBezTo>
                    <a:cubicBezTo>
                      <a:pt x="3302" y="7"/>
                      <a:pt x="3300" y="8"/>
                      <a:pt x="3299" y="10"/>
                    </a:cubicBezTo>
                    <a:cubicBezTo>
                      <a:pt x="3293" y="4"/>
                      <a:pt x="3287" y="1"/>
                      <a:pt x="328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2" name="Google Shape;1802;p36"/>
              <p:cNvSpPr/>
              <p:nvPr/>
            </p:nvSpPr>
            <p:spPr>
              <a:xfrm>
                <a:off x="2343725" y="1593850"/>
                <a:ext cx="89925" cy="98100"/>
              </a:xfrm>
              <a:custGeom>
                <a:avLst/>
                <a:gdLst/>
                <a:ahLst/>
                <a:cxnLst/>
                <a:rect l="l" t="t" r="r" b="b"/>
                <a:pathLst>
                  <a:path w="3597" h="3924" extrusionOk="0">
                    <a:moveTo>
                      <a:pt x="3527" y="1"/>
                    </a:moveTo>
                    <a:cubicBezTo>
                      <a:pt x="3516" y="1"/>
                      <a:pt x="3507" y="4"/>
                      <a:pt x="3501" y="10"/>
                    </a:cubicBezTo>
                    <a:cubicBezTo>
                      <a:pt x="3501" y="10"/>
                      <a:pt x="3454" y="69"/>
                      <a:pt x="3346" y="176"/>
                    </a:cubicBezTo>
                    <a:cubicBezTo>
                      <a:pt x="3263" y="283"/>
                      <a:pt x="3120" y="450"/>
                      <a:pt x="2965" y="617"/>
                    </a:cubicBezTo>
                    <a:cubicBezTo>
                      <a:pt x="2811" y="807"/>
                      <a:pt x="2632" y="1022"/>
                      <a:pt x="2442" y="1260"/>
                    </a:cubicBezTo>
                    <a:cubicBezTo>
                      <a:pt x="2251" y="1498"/>
                      <a:pt x="2025" y="1736"/>
                      <a:pt x="1811" y="1998"/>
                    </a:cubicBezTo>
                    <a:cubicBezTo>
                      <a:pt x="1608" y="2248"/>
                      <a:pt x="1394" y="2486"/>
                      <a:pt x="1191" y="2712"/>
                    </a:cubicBezTo>
                    <a:cubicBezTo>
                      <a:pt x="1084" y="2831"/>
                      <a:pt x="977" y="2927"/>
                      <a:pt x="882" y="3022"/>
                    </a:cubicBezTo>
                    <a:cubicBezTo>
                      <a:pt x="775" y="3105"/>
                      <a:pt x="679" y="3200"/>
                      <a:pt x="596" y="3284"/>
                    </a:cubicBezTo>
                    <a:cubicBezTo>
                      <a:pt x="501" y="3391"/>
                      <a:pt x="429" y="3462"/>
                      <a:pt x="358" y="3522"/>
                    </a:cubicBezTo>
                    <a:cubicBezTo>
                      <a:pt x="298" y="3605"/>
                      <a:pt x="227" y="3653"/>
                      <a:pt x="179" y="3700"/>
                    </a:cubicBezTo>
                    <a:lnTo>
                      <a:pt x="13" y="3867"/>
                    </a:lnTo>
                    <a:cubicBezTo>
                      <a:pt x="1" y="3879"/>
                      <a:pt x="1" y="3903"/>
                      <a:pt x="13" y="3915"/>
                    </a:cubicBezTo>
                    <a:cubicBezTo>
                      <a:pt x="13" y="3921"/>
                      <a:pt x="22" y="3924"/>
                      <a:pt x="32" y="3924"/>
                    </a:cubicBezTo>
                    <a:cubicBezTo>
                      <a:pt x="42" y="3924"/>
                      <a:pt x="54" y="3921"/>
                      <a:pt x="60" y="3915"/>
                    </a:cubicBezTo>
                    <a:cubicBezTo>
                      <a:pt x="60" y="3915"/>
                      <a:pt x="132" y="3855"/>
                      <a:pt x="239" y="3760"/>
                    </a:cubicBezTo>
                    <a:cubicBezTo>
                      <a:pt x="346" y="3665"/>
                      <a:pt x="525" y="3546"/>
                      <a:pt x="679" y="3367"/>
                    </a:cubicBezTo>
                    <a:cubicBezTo>
                      <a:pt x="846" y="3200"/>
                      <a:pt x="1037" y="2974"/>
                      <a:pt x="1251" y="2748"/>
                    </a:cubicBezTo>
                    <a:cubicBezTo>
                      <a:pt x="1453" y="2534"/>
                      <a:pt x="1680" y="2296"/>
                      <a:pt x="1906" y="2057"/>
                    </a:cubicBezTo>
                    <a:cubicBezTo>
                      <a:pt x="2132" y="1819"/>
                      <a:pt x="2346" y="1581"/>
                      <a:pt x="2549" y="1343"/>
                    </a:cubicBezTo>
                    <a:cubicBezTo>
                      <a:pt x="2751" y="1105"/>
                      <a:pt x="2942" y="891"/>
                      <a:pt x="3096" y="700"/>
                    </a:cubicBezTo>
                    <a:cubicBezTo>
                      <a:pt x="3406" y="307"/>
                      <a:pt x="3585" y="45"/>
                      <a:pt x="3585" y="45"/>
                    </a:cubicBezTo>
                    <a:cubicBezTo>
                      <a:pt x="3597" y="33"/>
                      <a:pt x="3597" y="10"/>
                      <a:pt x="3561" y="10"/>
                    </a:cubicBezTo>
                    <a:cubicBezTo>
                      <a:pt x="3549" y="4"/>
                      <a:pt x="3537" y="1"/>
                      <a:pt x="35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3" name="Google Shape;1803;p36"/>
              <p:cNvSpPr/>
              <p:nvPr/>
            </p:nvSpPr>
            <p:spPr>
              <a:xfrm>
                <a:off x="2327950" y="1556350"/>
                <a:ext cx="48850" cy="45900"/>
              </a:xfrm>
              <a:custGeom>
                <a:avLst/>
                <a:gdLst/>
                <a:ahLst/>
                <a:cxnLst/>
                <a:rect l="l" t="t" r="r" b="b"/>
                <a:pathLst>
                  <a:path w="1954" h="1836" extrusionOk="0">
                    <a:moveTo>
                      <a:pt x="1924" y="0"/>
                    </a:moveTo>
                    <a:cubicBezTo>
                      <a:pt x="1912" y="0"/>
                      <a:pt x="1900" y="3"/>
                      <a:pt x="1894" y="9"/>
                    </a:cubicBezTo>
                    <a:cubicBezTo>
                      <a:pt x="1894" y="9"/>
                      <a:pt x="1846" y="45"/>
                      <a:pt x="1811" y="81"/>
                    </a:cubicBezTo>
                    <a:cubicBezTo>
                      <a:pt x="1751" y="128"/>
                      <a:pt x="1668" y="200"/>
                      <a:pt x="1596" y="295"/>
                    </a:cubicBezTo>
                    <a:cubicBezTo>
                      <a:pt x="1513" y="378"/>
                      <a:pt x="1430" y="486"/>
                      <a:pt x="1334" y="605"/>
                    </a:cubicBezTo>
                    <a:cubicBezTo>
                      <a:pt x="1227" y="724"/>
                      <a:pt x="1108" y="831"/>
                      <a:pt x="1001" y="950"/>
                    </a:cubicBezTo>
                    <a:cubicBezTo>
                      <a:pt x="953" y="1021"/>
                      <a:pt x="894" y="1069"/>
                      <a:pt x="834" y="1129"/>
                    </a:cubicBezTo>
                    <a:cubicBezTo>
                      <a:pt x="799" y="1188"/>
                      <a:pt x="739" y="1248"/>
                      <a:pt x="679" y="1295"/>
                    </a:cubicBezTo>
                    <a:cubicBezTo>
                      <a:pt x="560" y="1379"/>
                      <a:pt x="441" y="1450"/>
                      <a:pt x="346" y="1533"/>
                    </a:cubicBezTo>
                    <a:cubicBezTo>
                      <a:pt x="239" y="1593"/>
                      <a:pt x="167" y="1652"/>
                      <a:pt x="108" y="1688"/>
                    </a:cubicBezTo>
                    <a:cubicBezTo>
                      <a:pt x="48" y="1736"/>
                      <a:pt x="13" y="1771"/>
                      <a:pt x="13" y="1771"/>
                    </a:cubicBezTo>
                    <a:cubicBezTo>
                      <a:pt x="1" y="1783"/>
                      <a:pt x="1" y="1795"/>
                      <a:pt x="1" y="1807"/>
                    </a:cubicBezTo>
                    <a:cubicBezTo>
                      <a:pt x="1" y="1825"/>
                      <a:pt x="20" y="1836"/>
                      <a:pt x="35" y="1836"/>
                    </a:cubicBezTo>
                    <a:cubicBezTo>
                      <a:pt x="40" y="1836"/>
                      <a:pt x="45" y="1834"/>
                      <a:pt x="48" y="1831"/>
                    </a:cubicBezTo>
                    <a:cubicBezTo>
                      <a:pt x="48" y="1831"/>
                      <a:pt x="191" y="1748"/>
                      <a:pt x="406" y="1617"/>
                    </a:cubicBezTo>
                    <a:cubicBezTo>
                      <a:pt x="489" y="1545"/>
                      <a:pt x="596" y="1426"/>
                      <a:pt x="715" y="1331"/>
                    </a:cubicBezTo>
                    <a:cubicBezTo>
                      <a:pt x="775" y="1283"/>
                      <a:pt x="834" y="1236"/>
                      <a:pt x="894" y="1188"/>
                    </a:cubicBezTo>
                    <a:cubicBezTo>
                      <a:pt x="953" y="1129"/>
                      <a:pt x="1013" y="1081"/>
                      <a:pt x="1072" y="1021"/>
                    </a:cubicBezTo>
                    <a:cubicBezTo>
                      <a:pt x="1132" y="974"/>
                      <a:pt x="1191" y="914"/>
                      <a:pt x="1251" y="855"/>
                    </a:cubicBezTo>
                    <a:cubicBezTo>
                      <a:pt x="1310" y="819"/>
                      <a:pt x="1370" y="759"/>
                      <a:pt x="1418" y="700"/>
                    </a:cubicBezTo>
                    <a:cubicBezTo>
                      <a:pt x="1525" y="593"/>
                      <a:pt x="1632" y="486"/>
                      <a:pt x="1703" y="402"/>
                    </a:cubicBezTo>
                    <a:cubicBezTo>
                      <a:pt x="1846" y="200"/>
                      <a:pt x="1930" y="57"/>
                      <a:pt x="1930" y="57"/>
                    </a:cubicBezTo>
                    <a:cubicBezTo>
                      <a:pt x="1930" y="57"/>
                      <a:pt x="1930" y="21"/>
                      <a:pt x="1953" y="9"/>
                    </a:cubicBezTo>
                    <a:cubicBezTo>
                      <a:pt x="1947" y="3"/>
                      <a:pt x="1936" y="0"/>
                      <a:pt x="19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4" name="Google Shape;1804;p36"/>
              <p:cNvSpPr/>
              <p:nvPr/>
            </p:nvSpPr>
            <p:spPr>
              <a:xfrm>
                <a:off x="2404750" y="1546750"/>
                <a:ext cx="30675" cy="41100"/>
              </a:xfrm>
              <a:custGeom>
                <a:avLst/>
                <a:gdLst/>
                <a:ahLst/>
                <a:cxnLst/>
                <a:rect l="l" t="t" r="r" b="b"/>
                <a:pathLst>
                  <a:path w="1227" h="1644" extrusionOk="0">
                    <a:moveTo>
                      <a:pt x="24" y="0"/>
                    </a:moveTo>
                    <a:cubicBezTo>
                      <a:pt x="1" y="0"/>
                      <a:pt x="1" y="36"/>
                      <a:pt x="1" y="48"/>
                    </a:cubicBezTo>
                    <a:cubicBezTo>
                      <a:pt x="1" y="48"/>
                      <a:pt x="36" y="167"/>
                      <a:pt x="132" y="334"/>
                    </a:cubicBezTo>
                    <a:cubicBezTo>
                      <a:pt x="179" y="429"/>
                      <a:pt x="251" y="512"/>
                      <a:pt x="310" y="608"/>
                    </a:cubicBezTo>
                    <a:cubicBezTo>
                      <a:pt x="370" y="691"/>
                      <a:pt x="441" y="798"/>
                      <a:pt x="513" y="905"/>
                    </a:cubicBezTo>
                    <a:cubicBezTo>
                      <a:pt x="596" y="989"/>
                      <a:pt x="667" y="1096"/>
                      <a:pt x="739" y="1179"/>
                    </a:cubicBezTo>
                    <a:cubicBezTo>
                      <a:pt x="798" y="1286"/>
                      <a:pt x="858" y="1382"/>
                      <a:pt x="917" y="1453"/>
                    </a:cubicBezTo>
                    <a:lnTo>
                      <a:pt x="1013" y="1536"/>
                    </a:lnTo>
                    <a:cubicBezTo>
                      <a:pt x="1036" y="1560"/>
                      <a:pt x="1048" y="1584"/>
                      <a:pt x="1084" y="1596"/>
                    </a:cubicBezTo>
                    <a:lnTo>
                      <a:pt x="1167" y="1644"/>
                    </a:lnTo>
                    <a:cubicBezTo>
                      <a:pt x="1191" y="1644"/>
                      <a:pt x="1203" y="1644"/>
                      <a:pt x="1215" y="1632"/>
                    </a:cubicBezTo>
                    <a:cubicBezTo>
                      <a:pt x="1227" y="1620"/>
                      <a:pt x="1227" y="1596"/>
                      <a:pt x="1215" y="1584"/>
                    </a:cubicBezTo>
                    <a:cubicBezTo>
                      <a:pt x="1215" y="1584"/>
                      <a:pt x="1191" y="1572"/>
                      <a:pt x="1156" y="1536"/>
                    </a:cubicBezTo>
                    <a:cubicBezTo>
                      <a:pt x="1108" y="1501"/>
                      <a:pt x="1072" y="1453"/>
                      <a:pt x="1013" y="1382"/>
                    </a:cubicBezTo>
                    <a:cubicBezTo>
                      <a:pt x="953" y="1298"/>
                      <a:pt x="870" y="1227"/>
                      <a:pt x="798" y="1143"/>
                    </a:cubicBezTo>
                    <a:cubicBezTo>
                      <a:pt x="727" y="1048"/>
                      <a:pt x="667" y="941"/>
                      <a:pt x="608" y="846"/>
                    </a:cubicBezTo>
                    <a:cubicBezTo>
                      <a:pt x="548" y="739"/>
                      <a:pt x="477" y="631"/>
                      <a:pt x="417" y="524"/>
                    </a:cubicBezTo>
                    <a:cubicBezTo>
                      <a:pt x="358" y="441"/>
                      <a:pt x="310" y="334"/>
                      <a:pt x="251" y="262"/>
                    </a:cubicBezTo>
                    <a:cubicBezTo>
                      <a:pt x="143" y="108"/>
                      <a:pt x="60" y="24"/>
                      <a:pt x="60" y="24"/>
                    </a:cubicBezTo>
                    <a:cubicBezTo>
                      <a:pt x="48" y="12"/>
                      <a:pt x="24" y="12"/>
                      <a:pt x="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5" name="Google Shape;1805;p36"/>
              <p:cNvSpPr/>
              <p:nvPr/>
            </p:nvSpPr>
            <p:spPr>
              <a:xfrm>
                <a:off x="2288375" y="1349425"/>
                <a:ext cx="226525" cy="212150"/>
              </a:xfrm>
              <a:custGeom>
                <a:avLst/>
                <a:gdLst/>
                <a:ahLst/>
                <a:cxnLst/>
                <a:rect l="l" t="t" r="r" b="b"/>
                <a:pathLst>
                  <a:path w="9061" h="8486" extrusionOk="0">
                    <a:moveTo>
                      <a:pt x="4225" y="1"/>
                    </a:moveTo>
                    <a:cubicBezTo>
                      <a:pt x="3251" y="1"/>
                      <a:pt x="2421" y="345"/>
                      <a:pt x="1965" y="607"/>
                    </a:cubicBezTo>
                    <a:cubicBezTo>
                      <a:pt x="965" y="1155"/>
                      <a:pt x="0" y="2631"/>
                      <a:pt x="334" y="4274"/>
                    </a:cubicBezTo>
                    <a:cubicBezTo>
                      <a:pt x="679" y="5905"/>
                      <a:pt x="846" y="6143"/>
                      <a:pt x="691" y="6334"/>
                    </a:cubicBezTo>
                    <a:cubicBezTo>
                      <a:pt x="548" y="6536"/>
                      <a:pt x="96" y="6870"/>
                      <a:pt x="381" y="7203"/>
                    </a:cubicBezTo>
                    <a:cubicBezTo>
                      <a:pt x="488" y="7334"/>
                      <a:pt x="738" y="7370"/>
                      <a:pt x="1024" y="7370"/>
                    </a:cubicBezTo>
                    <a:cubicBezTo>
                      <a:pt x="1073" y="7371"/>
                      <a:pt x="1123" y="7371"/>
                      <a:pt x="1174" y="7371"/>
                    </a:cubicBezTo>
                    <a:cubicBezTo>
                      <a:pt x="1275" y="7371"/>
                      <a:pt x="1378" y="7370"/>
                      <a:pt x="1478" y="7370"/>
                    </a:cubicBezTo>
                    <a:cubicBezTo>
                      <a:pt x="1776" y="7370"/>
                      <a:pt x="2040" y="7385"/>
                      <a:pt x="2120" y="7512"/>
                    </a:cubicBezTo>
                    <a:cubicBezTo>
                      <a:pt x="2310" y="7804"/>
                      <a:pt x="2501" y="8485"/>
                      <a:pt x="2969" y="8485"/>
                    </a:cubicBezTo>
                    <a:cubicBezTo>
                      <a:pt x="2998" y="8485"/>
                      <a:pt x="3029" y="8482"/>
                      <a:pt x="3060" y="8477"/>
                    </a:cubicBezTo>
                    <a:cubicBezTo>
                      <a:pt x="3596" y="8394"/>
                      <a:pt x="3906" y="7846"/>
                      <a:pt x="4251" y="7762"/>
                    </a:cubicBezTo>
                    <a:cubicBezTo>
                      <a:pt x="4268" y="7758"/>
                      <a:pt x="4286" y="7756"/>
                      <a:pt x="4305" y="7756"/>
                    </a:cubicBezTo>
                    <a:cubicBezTo>
                      <a:pt x="4590" y="7756"/>
                      <a:pt x="4986" y="8228"/>
                      <a:pt x="5395" y="8228"/>
                    </a:cubicBezTo>
                    <a:cubicBezTo>
                      <a:pt x="5481" y="8228"/>
                      <a:pt x="5569" y="8207"/>
                      <a:pt x="5656" y="8155"/>
                    </a:cubicBezTo>
                    <a:cubicBezTo>
                      <a:pt x="6168" y="7846"/>
                      <a:pt x="5977" y="7334"/>
                      <a:pt x="6227" y="7227"/>
                    </a:cubicBezTo>
                    <a:cubicBezTo>
                      <a:pt x="6247" y="7219"/>
                      <a:pt x="6267" y="7215"/>
                      <a:pt x="6287" y="7215"/>
                    </a:cubicBezTo>
                    <a:cubicBezTo>
                      <a:pt x="6419" y="7215"/>
                      <a:pt x="6576" y="7365"/>
                      <a:pt x="6751" y="7489"/>
                    </a:cubicBezTo>
                    <a:cubicBezTo>
                      <a:pt x="6867" y="7559"/>
                      <a:pt x="6989" y="7616"/>
                      <a:pt x="7109" y="7616"/>
                    </a:cubicBezTo>
                    <a:cubicBezTo>
                      <a:pt x="7212" y="7616"/>
                      <a:pt x="7313" y="7575"/>
                      <a:pt x="7406" y="7465"/>
                    </a:cubicBezTo>
                    <a:cubicBezTo>
                      <a:pt x="7704" y="7143"/>
                      <a:pt x="7037" y="6739"/>
                      <a:pt x="7299" y="6203"/>
                    </a:cubicBezTo>
                    <a:cubicBezTo>
                      <a:pt x="7585" y="5667"/>
                      <a:pt x="9061" y="2607"/>
                      <a:pt x="6644" y="821"/>
                    </a:cubicBezTo>
                    <a:cubicBezTo>
                      <a:pt x="5822" y="208"/>
                      <a:pt x="4981" y="1"/>
                      <a:pt x="422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6" name="Google Shape;1806;p36"/>
              <p:cNvSpPr/>
              <p:nvPr/>
            </p:nvSpPr>
            <p:spPr>
              <a:xfrm>
                <a:off x="2328850" y="1386850"/>
                <a:ext cx="14900" cy="9450"/>
              </a:xfrm>
              <a:custGeom>
                <a:avLst/>
                <a:gdLst/>
                <a:ahLst/>
                <a:cxnLst/>
                <a:rect l="l" t="t" r="r" b="b"/>
                <a:pathLst>
                  <a:path w="596" h="378" extrusionOk="0">
                    <a:moveTo>
                      <a:pt x="271" y="1"/>
                    </a:moveTo>
                    <a:cubicBezTo>
                      <a:pt x="264" y="1"/>
                      <a:pt x="257" y="1"/>
                      <a:pt x="251" y="3"/>
                    </a:cubicBezTo>
                    <a:cubicBezTo>
                      <a:pt x="131" y="39"/>
                      <a:pt x="1" y="289"/>
                      <a:pt x="24" y="348"/>
                    </a:cubicBezTo>
                    <a:cubicBezTo>
                      <a:pt x="41" y="368"/>
                      <a:pt x="89" y="378"/>
                      <a:pt x="151" y="378"/>
                    </a:cubicBezTo>
                    <a:cubicBezTo>
                      <a:pt x="313" y="378"/>
                      <a:pt x="570" y="311"/>
                      <a:pt x="596" y="181"/>
                    </a:cubicBezTo>
                    <a:cubicBezTo>
                      <a:pt x="596" y="181"/>
                      <a:pt x="394" y="1"/>
                      <a:pt x="27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7" name="Google Shape;1807;p36"/>
              <p:cNvSpPr/>
              <p:nvPr/>
            </p:nvSpPr>
            <p:spPr>
              <a:xfrm>
                <a:off x="2360600" y="1378925"/>
                <a:ext cx="14700" cy="13950"/>
              </a:xfrm>
              <a:custGeom>
                <a:avLst/>
                <a:gdLst/>
                <a:ahLst/>
                <a:cxnLst/>
                <a:rect l="l" t="t" r="r" b="b"/>
                <a:pathLst>
                  <a:path w="588" h="558" extrusionOk="0">
                    <a:moveTo>
                      <a:pt x="422" y="0"/>
                    </a:moveTo>
                    <a:cubicBezTo>
                      <a:pt x="261" y="0"/>
                      <a:pt x="0" y="547"/>
                      <a:pt x="100" y="558"/>
                    </a:cubicBezTo>
                    <a:cubicBezTo>
                      <a:pt x="231" y="558"/>
                      <a:pt x="588" y="82"/>
                      <a:pt x="457" y="10"/>
                    </a:cubicBezTo>
                    <a:cubicBezTo>
                      <a:pt x="446" y="4"/>
                      <a:pt x="434" y="0"/>
                      <a:pt x="4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8" name="Google Shape;1808;p36"/>
              <p:cNvSpPr/>
              <p:nvPr/>
            </p:nvSpPr>
            <p:spPr>
              <a:xfrm>
                <a:off x="2404075" y="1388675"/>
                <a:ext cx="12875" cy="11775"/>
              </a:xfrm>
              <a:custGeom>
                <a:avLst/>
                <a:gdLst/>
                <a:ahLst/>
                <a:cxnLst/>
                <a:rect l="l" t="t" r="r" b="b"/>
                <a:pathLst>
                  <a:path w="515" h="471" extrusionOk="0">
                    <a:moveTo>
                      <a:pt x="149" y="1"/>
                    </a:moveTo>
                    <a:cubicBezTo>
                      <a:pt x="148" y="1"/>
                      <a:pt x="148" y="1"/>
                      <a:pt x="147" y="1"/>
                    </a:cubicBezTo>
                    <a:cubicBezTo>
                      <a:pt x="1" y="35"/>
                      <a:pt x="278" y="471"/>
                      <a:pt x="390" y="471"/>
                    </a:cubicBezTo>
                    <a:cubicBezTo>
                      <a:pt x="397" y="471"/>
                      <a:pt x="403" y="469"/>
                      <a:pt x="409" y="466"/>
                    </a:cubicBezTo>
                    <a:cubicBezTo>
                      <a:pt x="514" y="395"/>
                      <a:pt x="215" y="1"/>
                      <a:pt x="14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9" name="Google Shape;1809;p36"/>
              <p:cNvSpPr/>
              <p:nvPr/>
            </p:nvSpPr>
            <p:spPr>
              <a:xfrm>
                <a:off x="2461050" y="1410575"/>
                <a:ext cx="6200" cy="10300"/>
              </a:xfrm>
              <a:custGeom>
                <a:avLst/>
                <a:gdLst/>
                <a:ahLst/>
                <a:cxnLst/>
                <a:rect l="l" t="t" r="r" b="b"/>
                <a:pathLst>
                  <a:path w="248" h="412" extrusionOk="0">
                    <a:moveTo>
                      <a:pt x="116" y="1"/>
                    </a:moveTo>
                    <a:cubicBezTo>
                      <a:pt x="1" y="1"/>
                      <a:pt x="18" y="378"/>
                      <a:pt x="130" y="411"/>
                    </a:cubicBezTo>
                    <a:cubicBezTo>
                      <a:pt x="132" y="411"/>
                      <a:pt x="133" y="411"/>
                      <a:pt x="135" y="411"/>
                    </a:cubicBezTo>
                    <a:cubicBezTo>
                      <a:pt x="248" y="411"/>
                      <a:pt x="200" y="18"/>
                      <a:pt x="142" y="6"/>
                    </a:cubicBezTo>
                    <a:cubicBezTo>
                      <a:pt x="133" y="2"/>
                      <a:pt x="124" y="1"/>
                      <a:pt x="11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0" name="Google Shape;1810;p36"/>
              <p:cNvSpPr/>
              <p:nvPr/>
            </p:nvSpPr>
            <p:spPr>
              <a:xfrm>
                <a:off x="2323050" y="1414975"/>
                <a:ext cx="9400" cy="6300"/>
              </a:xfrm>
              <a:custGeom>
                <a:avLst/>
                <a:gdLst/>
                <a:ahLst/>
                <a:cxnLst/>
                <a:rect l="l" t="t" r="r" b="b"/>
                <a:pathLst>
                  <a:path w="376" h="252" extrusionOk="0">
                    <a:moveTo>
                      <a:pt x="312" y="0"/>
                    </a:moveTo>
                    <a:cubicBezTo>
                      <a:pt x="205" y="0"/>
                      <a:pt x="1" y="132"/>
                      <a:pt x="18" y="211"/>
                    </a:cubicBezTo>
                    <a:cubicBezTo>
                      <a:pt x="26" y="240"/>
                      <a:pt x="47" y="251"/>
                      <a:pt x="76" y="251"/>
                    </a:cubicBezTo>
                    <a:cubicBezTo>
                      <a:pt x="179" y="251"/>
                      <a:pt x="375" y="103"/>
                      <a:pt x="375" y="57"/>
                    </a:cubicBezTo>
                    <a:cubicBezTo>
                      <a:pt x="375" y="16"/>
                      <a:pt x="350" y="0"/>
                      <a:pt x="31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1" name="Google Shape;1811;p36"/>
              <p:cNvSpPr/>
              <p:nvPr/>
            </p:nvSpPr>
            <p:spPr>
              <a:xfrm>
                <a:off x="2448275" y="1427400"/>
                <a:ext cx="12650" cy="7475"/>
              </a:xfrm>
              <a:custGeom>
                <a:avLst/>
                <a:gdLst/>
                <a:ahLst/>
                <a:cxnLst/>
                <a:rect l="l" t="t" r="r" b="b"/>
                <a:pathLst>
                  <a:path w="506" h="299" extrusionOk="0">
                    <a:moveTo>
                      <a:pt x="131" y="1"/>
                    </a:moveTo>
                    <a:cubicBezTo>
                      <a:pt x="116" y="1"/>
                      <a:pt x="103" y="4"/>
                      <a:pt x="93" y="12"/>
                    </a:cubicBezTo>
                    <a:cubicBezTo>
                      <a:pt x="0" y="82"/>
                      <a:pt x="315" y="298"/>
                      <a:pt x="364" y="298"/>
                    </a:cubicBezTo>
                    <a:cubicBezTo>
                      <a:pt x="365" y="298"/>
                      <a:pt x="366" y="298"/>
                      <a:pt x="367" y="298"/>
                    </a:cubicBezTo>
                    <a:cubicBezTo>
                      <a:pt x="505" y="244"/>
                      <a:pt x="254" y="1"/>
                      <a:pt x="13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2" name="Google Shape;1812;p36"/>
              <p:cNvSpPr/>
              <p:nvPr/>
            </p:nvSpPr>
            <p:spPr>
              <a:xfrm>
                <a:off x="2374750" y="1394075"/>
                <a:ext cx="13950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558" h="406" extrusionOk="0">
                    <a:moveTo>
                      <a:pt x="352" y="0"/>
                    </a:moveTo>
                    <a:cubicBezTo>
                      <a:pt x="230" y="0"/>
                      <a:pt x="91" y="26"/>
                      <a:pt x="58" y="59"/>
                    </a:cubicBezTo>
                    <a:cubicBezTo>
                      <a:pt x="0" y="116"/>
                      <a:pt x="219" y="406"/>
                      <a:pt x="374" y="406"/>
                    </a:cubicBezTo>
                    <a:cubicBezTo>
                      <a:pt x="379" y="406"/>
                      <a:pt x="385" y="405"/>
                      <a:pt x="391" y="404"/>
                    </a:cubicBezTo>
                    <a:cubicBezTo>
                      <a:pt x="522" y="369"/>
                      <a:pt x="558" y="154"/>
                      <a:pt x="546" y="59"/>
                    </a:cubicBezTo>
                    <a:cubicBezTo>
                      <a:pt x="535" y="17"/>
                      <a:pt x="449" y="0"/>
                      <a:pt x="35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3" name="Google Shape;1813;p36"/>
              <p:cNvSpPr/>
              <p:nvPr/>
            </p:nvSpPr>
            <p:spPr>
              <a:xfrm>
                <a:off x="2408925" y="1365300"/>
                <a:ext cx="15150" cy="9750"/>
              </a:xfrm>
              <a:custGeom>
                <a:avLst/>
                <a:gdLst/>
                <a:ahLst/>
                <a:cxnLst/>
                <a:rect l="l" t="t" r="r" b="b"/>
                <a:pathLst>
                  <a:path w="606" h="390" extrusionOk="0">
                    <a:moveTo>
                      <a:pt x="342" y="0"/>
                    </a:moveTo>
                    <a:cubicBezTo>
                      <a:pt x="250" y="0"/>
                      <a:pt x="84" y="79"/>
                      <a:pt x="84" y="79"/>
                    </a:cubicBezTo>
                    <a:cubicBezTo>
                      <a:pt x="0" y="139"/>
                      <a:pt x="131" y="329"/>
                      <a:pt x="179" y="377"/>
                    </a:cubicBezTo>
                    <a:cubicBezTo>
                      <a:pt x="186" y="386"/>
                      <a:pt x="206" y="390"/>
                      <a:pt x="233" y="390"/>
                    </a:cubicBezTo>
                    <a:cubicBezTo>
                      <a:pt x="350" y="390"/>
                      <a:pt x="605" y="320"/>
                      <a:pt x="596" y="281"/>
                    </a:cubicBezTo>
                    <a:cubicBezTo>
                      <a:pt x="572" y="222"/>
                      <a:pt x="477" y="8"/>
                      <a:pt x="381" y="8"/>
                    </a:cubicBezTo>
                    <a:cubicBezTo>
                      <a:pt x="371" y="2"/>
                      <a:pt x="358" y="0"/>
                      <a:pt x="34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4" name="Google Shape;1814;p36"/>
              <p:cNvSpPr/>
              <p:nvPr/>
            </p:nvSpPr>
            <p:spPr>
              <a:xfrm>
                <a:off x="2430650" y="1385725"/>
                <a:ext cx="9850" cy="7025"/>
              </a:xfrm>
              <a:custGeom>
                <a:avLst/>
                <a:gdLst/>
                <a:ahLst/>
                <a:cxnLst/>
                <a:rect l="l" t="t" r="r" b="b"/>
                <a:pathLst>
                  <a:path w="394" h="281" extrusionOk="0">
                    <a:moveTo>
                      <a:pt x="108" y="0"/>
                    </a:moveTo>
                    <a:cubicBezTo>
                      <a:pt x="36" y="24"/>
                      <a:pt x="0" y="214"/>
                      <a:pt x="60" y="226"/>
                    </a:cubicBezTo>
                    <a:cubicBezTo>
                      <a:pt x="95" y="247"/>
                      <a:pt x="183" y="280"/>
                      <a:pt x="254" y="280"/>
                    </a:cubicBezTo>
                    <a:cubicBezTo>
                      <a:pt x="305" y="280"/>
                      <a:pt x="348" y="264"/>
                      <a:pt x="358" y="214"/>
                    </a:cubicBezTo>
                    <a:cubicBezTo>
                      <a:pt x="393" y="119"/>
                      <a:pt x="108" y="0"/>
                      <a:pt x="10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5" name="Google Shape;1815;p36"/>
              <p:cNvSpPr/>
              <p:nvPr/>
            </p:nvSpPr>
            <p:spPr>
              <a:xfrm>
                <a:off x="2389875" y="1371350"/>
                <a:ext cx="8050" cy="8525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41" extrusionOk="0">
                    <a:moveTo>
                      <a:pt x="174" y="0"/>
                    </a:moveTo>
                    <a:cubicBezTo>
                      <a:pt x="133" y="0"/>
                      <a:pt x="97" y="12"/>
                      <a:pt x="84" y="39"/>
                    </a:cubicBezTo>
                    <a:cubicBezTo>
                      <a:pt x="72" y="99"/>
                      <a:pt x="0" y="313"/>
                      <a:pt x="119" y="337"/>
                    </a:cubicBezTo>
                    <a:cubicBezTo>
                      <a:pt x="126" y="339"/>
                      <a:pt x="133" y="340"/>
                      <a:pt x="139" y="340"/>
                    </a:cubicBezTo>
                    <a:cubicBezTo>
                      <a:pt x="248" y="340"/>
                      <a:pt x="322" y="75"/>
                      <a:pt x="322" y="75"/>
                    </a:cubicBezTo>
                    <a:cubicBezTo>
                      <a:pt x="314" y="31"/>
                      <a:pt x="239" y="0"/>
                      <a:pt x="17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6" name="Google Shape;1816;p36"/>
              <p:cNvSpPr/>
              <p:nvPr/>
            </p:nvSpPr>
            <p:spPr>
              <a:xfrm>
                <a:off x="2449100" y="1389875"/>
                <a:ext cx="11350" cy="9475"/>
              </a:xfrm>
              <a:custGeom>
                <a:avLst/>
                <a:gdLst/>
                <a:ahLst/>
                <a:cxnLst/>
                <a:rect l="l" t="t" r="r" b="b"/>
                <a:pathLst>
                  <a:path w="454" h="379" extrusionOk="0">
                    <a:moveTo>
                      <a:pt x="203" y="1"/>
                    </a:moveTo>
                    <a:cubicBezTo>
                      <a:pt x="203" y="1"/>
                      <a:pt x="1" y="239"/>
                      <a:pt x="72" y="287"/>
                    </a:cubicBezTo>
                    <a:cubicBezTo>
                      <a:pt x="126" y="323"/>
                      <a:pt x="207" y="379"/>
                      <a:pt x="269" y="379"/>
                    </a:cubicBezTo>
                    <a:cubicBezTo>
                      <a:pt x="289" y="379"/>
                      <a:pt x="307" y="373"/>
                      <a:pt x="322" y="358"/>
                    </a:cubicBezTo>
                    <a:cubicBezTo>
                      <a:pt x="370" y="299"/>
                      <a:pt x="453" y="227"/>
                      <a:pt x="417" y="168"/>
                    </a:cubicBezTo>
                    <a:cubicBezTo>
                      <a:pt x="370" y="132"/>
                      <a:pt x="203" y="1"/>
                      <a:pt x="20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7" name="Google Shape;1817;p36"/>
              <p:cNvSpPr/>
              <p:nvPr/>
            </p:nvSpPr>
            <p:spPr>
              <a:xfrm>
                <a:off x="2430650" y="1407425"/>
                <a:ext cx="9850" cy="8025"/>
              </a:xfrm>
              <a:custGeom>
                <a:avLst/>
                <a:gdLst/>
                <a:ahLst/>
                <a:cxnLst/>
                <a:rect l="l" t="t" r="r" b="b"/>
                <a:pathLst>
                  <a:path w="394" h="321" extrusionOk="0">
                    <a:moveTo>
                      <a:pt x="94" y="1"/>
                    </a:moveTo>
                    <a:cubicBezTo>
                      <a:pt x="73" y="1"/>
                      <a:pt x="60" y="1"/>
                      <a:pt x="60" y="1"/>
                    </a:cubicBezTo>
                    <a:cubicBezTo>
                      <a:pt x="0" y="25"/>
                      <a:pt x="84" y="299"/>
                      <a:pt x="84" y="299"/>
                    </a:cubicBezTo>
                    <a:cubicBezTo>
                      <a:pt x="84" y="299"/>
                      <a:pt x="153" y="320"/>
                      <a:pt x="223" y="320"/>
                    </a:cubicBezTo>
                    <a:cubicBezTo>
                      <a:pt x="258" y="320"/>
                      <a:pt x="294" y="315"/>
                      <a:pt x="322" y="299"/>
                    </a:cubicBezTo>
                    <a:cubicBezTo>
                      <a:pt x="393" y="239"/>
                      <a:pt x="358" y="97"/>
                      <a:pt x="322" y="61"/>
                    </a:cubicBezTo>
                    <a:cubicBezTo>
                      <a:pt x="286" y="7"/>
                      <a:pt x="157" y="1"/>
                      <a:pt x="9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8" name="Google Shape;1818;p36"/>
              <p:cNvSpPr/>
              <p:nvPr/>
            </p:nvSpPr>
            <p:spPr>
              <a:xfrm>
                <a:off x="2336775" y="1362375"/>
                <a:ext cx="30500" cy="16925"/>
              </a:xfrm>
              <a:custGeom>
                <a:avLst/>
                <a:gdLst/>
                <a:ahLst/>
                <a:cxnLst/>
                <a:rect l="l" t="t" r="r" b="b"/>
                <a:pathLst>
                  <a:path w="1220" h="677" extrusionOk="0">
                    <a:moveTo>
                      <a:pt x="948" y="0"/>
                    </a:moveTo>
                    <a:cubicBezTo>
                      <a:pt x="703" y="0"/>
                      <a:pt x="424" y="161"/>
                      <a:pt x="231" y="267"/>
                    </a:cubicBezTo>
                    <a:cubicBezTo>
                      <a:pt x="0" y="402"/>
                      <a:pt x="135" y="677"/>
                      <a:pt x="333" y="677"/>
                    </a:cubicBezTo>
                    <a:cubicBezTo>
                      <a:pt x="380" y="677"/>
                      <a:pt x="431" y="661"/>
                      <a:pt x="481" y="625"/>
                    </a:cubicBezTo>
                    <a:cubicBezTo>
                      <a:pt x="588" y="553"/>
                      <a:pt x="696" y="494"/>
                      <a:pt x="815" y="446"/>
                    </a:cubicBezTo>
                    <a:cubicBezTo>
                      <a:pt x="934" y="386"/>
                      <a:pt x="1065" y="363"/>
                      <a:pt x="1160" y="256"/>
                    </a:cubicBezTo>
                    <a:cubicBezTo>
                      <a:pt x="1219" y="160"/>
                      <a:pt x="1219" y="65"/>
                      <a:pt x="1112" y="29"/>
                    </a:cubicBezTo>
                    <a:cubicBezTo>
                      <a:pt x="1060" y="9"/>
                      <a:pt x="1005" y="0"/>
                      <a:pt x="9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9" name="Google Shape;1819;p36"/>
              <p:cNvSpPr/>
              <p:nvPr/>
            </p:nvSpPr>
            <p:spPr>
              <a:xfrm>
                <a:off x="2373200" y="1357000"/>
                <a:ext cx="10750" cy="820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328" extrusionOk="0">
                    <a:moveTo>
                      <a:pt x="212" y="0"/>
                    </a:moveTo>
                    <a:cubicBezTo>
                      <a:pt x="108" y="0"/>
                      <a:pt x="22" y="53"/>
                      <a:pt x="12" y="173"/>
                    </a:cubicBezTo>
                    <a:cubicBezTo>
                      <a:pt x="1" y="244"/>
                      <a:pt x="24" y="316"/>
                      <a:pt x="120" y="316"/>
                    </a:cubicBezTo>
                    <a:cubicBezTo>
                      <a:pt x="132" y="316"/>
                      <a:pt x="155" y="316"/>
                      <a:pt x="191" y="328"/>
                    </a:cubicBezTo>
                    <a:cubicBezTo>
                      <a:pt x="239" y="328"/>
                      <a:pt x="274" y="316"/>
                      <a:pt x="310" y="304"/>
                    </a:cubicBezTo>
                    <a:cubicBezTo>
                      <a:pt x="429" y="244"/>
                      <a:pt x="417" y="42"/>
                      <a:pt x="274" y="6"/>
                    </a:cubicBezTo>
                    <a:cubicBezTo>
                      <a:pt x="253" y="2"/>
                      <a:pt x="232" y="0"/>
                      <a:pt x="2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20" name="Google Shape;1820;p36"/>
            <p:cNvGrpSpPr/>
            <p:nvPr/>
          </p:nvGrpSpPr>
          <p:grpSpPr>
            <a:xfrm>
              <a:off x="5626156" y="970972"/>
              <a:ext cx="384789" cy="326441"/>
              <a:chOff x="2412975" y="1783575"/>
              <a:chExt cx="222550" cy="188825"/>
            </a:xfrm>
          </p:grpSpPr>
          <p:sp>
            <p:nvSpPr>
              <p:cNvPr id="1821" name="Google Shape;1821;p36"/>
              <p:cNvSpPr/>
              <p:nvPr/>
            </p:nvSpPr>
            <p:spPr>
              <a:xfrm>
                <a:off x="2491575" y="1783575"/>
                <a:ext cx="143950" cy="57775"/>
              </a:xfrm>
              <a:custGeom>
                <a:avLst/>
                <a:gdLst/>
                <a:ahLst/>
                <a:cxnLst/>
                <a:rect l="l" t="t" r="r" b="b"/>
                <a:pathLst>
                  <a:path w="5758" h="2311" extrusionOk="0">
                    <a:moveTo>
                      <a:pt x="394" y="0"/>
                    </a:moveTo>
                    <a:cubicBezTo>
                      <a:pt x="319" y="0"/>
                      <a:pt x="269" y="13"/>
                      <a:pt x="248" y="39"/>
                    </a:cubicBezTo>
                    <a:cubicBezTo>
                      <a:pt x="0" y="351"/>
                      <a:pt x="4177" y="2311"/>
                      <a:pt x="5222" y="2311"/>
                    </a:cubicBezTo>
                    <a:cubicBezTo>
                      <a:pt x="5332" y="2311"/>
                      <a:pt x="5407" y="2289"/>
                      <a:pt x="5439" y="2242"/>
                    </a:cubicBezTo>
                    <a:cubicBezTo>
                      <a:pt x="5758" y="1791"/>
                      <a:pt x="1295" y="0"/>
                      <a:pt x="3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2" name="Google Shape;1822;p36"/>
              <p:cNvSpPr/>
              <p:nvPr/>
            </p:nvSpPr>
            <p:spPr>
              <a:xfrm>
                <a:off x="2470375" y="1841500"/>
                <a:ext cx="54075" cy="55125"/>
              </a:xfrm>
              <a:custGeom>
                <a:avLst/>
                <a:gdLst/>
                <a:ahLst/>
                <a:cxnLst/>
                <a:rect l="l" t="t" r="r" b="b"/>
                <a:pathLst>
                  <a:path w="2163" h="2205" extrusionOk="0">
                    <a:moveTo>
                      <a:pt x="251" y="1"/>
                    </a:moveTo>
                    <a:cubicBezTo>
                      <a:pt x="241" y="1"/>
                      <a:pt x="233" y="3"/>
                      <a:pt x="227" y="8"/>
                    </a:cubicBezTo>
                    <a:cubicBezTo>
                      <a:pt x="1" y="178"/>
                      <a:pt x="1707" y="2205"/>
                      <a:pt x="1992" y="2205"/>
                    </a:cubicBezTo>
                    <a:cubicBezTo>
                      <a:pt x="2007" y="2205"/>
                      <a:pt x="2018" y="2199"/>
                      <a:pt x="2025" y="2187"/>
                    </a:cubicBezTo>
                    <a:cubicBezTo>
                      <a:pt x="2163" y="1945"/>
                      <a:pt x="532" y="1"/>
                      <a:pt x="25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3" name="Google Shape;1823;p36"/>
              <p:cNvSpPr/>
              <p:nvPr/>
            </p:nvSpPr>
            <p:spPr>
              <a:xfrm>
                <a:off x="2412975" y="1892075"/>
                <a:ext cx="62375" cy="80325"/>
              </a:xfrm>
              <a:custGeom>
                <a:avLst/>
                <a:gdLst/>
                <a:ahLst/>
                <a:cxnLst/>
                <a:rect l="l" t="t" r="r" b="b"/>
                <a:pathLst>
                  <a:path w="2495" h="3213" extrusionOk="0">
                    <a:moveTo>
                      <a:pt x="201" y="0"/>
                    </a:moveTo>
                    <a:cubicBezTo>
                      <a:pt x="191" y="0"/>
                      <a:pt x="183" y="3"/>
                      <a:pt x="177" y="9"/>
                    </a:cubicBezTo>
                    <a:cubicBezTo>
                      <a:pt x="0" y="186"/>
                      <a:pt x="1388" y="3213"/>
                      <a:pt x="1947" y="3213"/>
                    </a:cubicBezTo>
                    <a:cubicBezTo>
                      <a:pt x="1953" y="3213"/>
                      <a:pt x="1958" y="3212"/>
                      <a:pt x="1963" y="3212"/>
                    </a:cubicBezTo>
                    <a:cubicBezTo>
                      <a:pt x="2495" y="3166"/>
                      <a:pt x="513" y="0"/>
                      <a:pt x="20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24" name="Google Shape;1824;p36"/>
            <p:cNvGrpSpPr/>
            <p:nvPr/>
          </p:nvGrpSpPr>
          <p:grpSpPr>
            <a:xfrm rot="7199958">
              <a:off x="4969973" y="829977"/>
              <a:ext cx="384797" cy="326443"/>
              <a:chOff x="2412975" y="1783575"/>
              <a:chExt cx="222550" cy="188825"/>
            </a:xfrm>
          </p:grpSpPr>
          <p:sp>
            <p:nvSpPr>
              <p:cNvPr id="1825" name="Google Shape;1825;p36"/>
              <p:cNvSpPr/>
              <p:nvPr/>
            </p:nvSpPr>
            <p:spPr>
              <a:xfrm>
                <a:off x="2491575" y="1783575"/>
                <a:ext cx="143950" cy="57775"/>
              </a:xfrm>
              <a:custGeom>
                <a:avLst/>
                <a:gdLst/>
                <a:ahLst/>
                <a:cxnLst/>
                <a:rect l="l" t="t" r="r" b="b"/>
                <a:pathLst>
                  <a:path w="5758" h="2311" extrusionOk="0">
                    <a:moveTo>
                      <a:pt x="394" y="0"/>
                    </a:moveTo>
                    <a:cubicBezTo>
                      <a:pt x="319" y="0"/>
                      <a:pt x="269" y="13"/>
                      <a:pt x="248" y="39"/>
                    </a:cubicBezTo>
                    <a:cubicBezTo>
                      <a:pt x="0" y="351"/>
                      <a:pt x="4177" y="2311"/>
                      <a:pt x="5222" y="2311"/>
                    </a:cubicBezTo>
                    <a:cubicBezTo>
                      <a:pt x="5332" y="2311"/>
                      <a:pt x="5407" y="2289"/>
                      <a:pt x="5439" y="2242"/>
                    </a:cubicBezTo>
                    <a:cubicBezTo>
                      <a:pt x="5758" y="1791"/>
                      <a:pt x="1295" y="0"/>
                      <a:pt x="3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6" name="Google Shape;1826;p36"/>
              <p:cNvSpPr/>
              <p:nvPr/>
            </p:nvSpPr>
            <p:spPr>
              <a:xfrm>
                <a:off x="2470375" y="1841500"/>
                <a:ext cx="54075" cy="55125"/>
              </a:xfrm>
              <a:custGeom>
                <a:avLst/>
                <a:gdLst/>
                <a:ahLst/>
                <a:cxnLst/>
                <a:rect l="l" t="t" r="r" b="b"/>
                <a:pathLst>
                  <a:path w="2163" h="2205" extrusionOk="0">
                    <a:moveTo>
                      <a:pt x="251" y="1"/>
                    </a:moveTo>
                    <a:cubicBezTo>
                      <a:pt x="241" y="1"/>
                      <a:pt x="233" y="3"/>
                      <a:pt x="227" y="8"/>
                    </a:cubicBezTo>
                    <a:cubicBezTo>
                      <a:pt x="1" y="178"/>
                      <a:pt x="1707" y="2205"/>
                      <a:pt x="1992" y="2205"/>
                    </a:cubicBezTo>
                    <a:cubicBezTo>
                      <a:pt x="2007" y="2205"/>
                      <a:pt x="2018" y="2199"/>
                      <a:pt x="2025" y="2187"/>
                    </a:cubicBezTo>
                    <a:cubicBezTo>
                      <a:pt x="2163" y="1945"/>
                      <a:pt x="532" y="1"/>
                      <a:pt x="25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7" name="Google Shape;1827;p36"/>
              <p:cNvSpPr/>
              <p:nvPr/>
            </p:nvSpPr>
            <p:spPr>
              <a:xfrm>
                <a:off x="2412975" y="1892075"/>
                <a:ext cx="62375" cy="80325"/>
              </a:xfrm>
              <a:custGeom>
                <a:avLst/>
                <a:gdLst/>
                <a:ahLst/>
                <a:cxnLst/>
                <a:rect l="l" t="t" r="r" b="b"/>
                <a:pathLst>
                  <a:path w="2495" h="3213" extrusionOk="0">
                    <a:moveTo>
                      <a:pt x="201" y="0"/>
                    </a:moveTo>
                    <a:cubicBezTo>
                      <a:pt x="191" y="0"/>
                      <a:pt x="183" y="3"/>
                      <a:pt x="177" y="9"/>
                    </a:cubicBezTo>
                    <a:cubicBezTo>
                      <a:pt x="0" y="186"/>
                      <a:pt x="1388" y="3213"/>
                      <a:pt x="1947" y="3213"/>
                    </a:cubicBezTo>
                    <a:cubicBezTo>
                      <a:pt x="1953" y="3213"/>
                      <a:pt x="1958" y="3212"/>
                      <a:pt x="1963" y="3212"/>
                    </a:cubicBezTo>
                    <a:cubicBezTo>
                      <a:pt x="2495" y="3166"/>
                      <a:pt x="513" y="0"/>
                      <a:pt x="20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" name="TextBox 2"/>
          <p:cNvSpPr txBox="1"/>
          <p:nvPr/>
        </p:nvSpPr>
        <p:spPr>
          <a:xfrm>
            <a:off x="1333495" y="1057867"/>
            <a:ext cx="63135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 smtClean="0"/>
              <a:t>Em</a:t>
            </a:r>
            <a:r>
              <a:rPr lang="en-US" sz="2000" dirty="0" smtClean="0"/>
              <a:t> </a:t>
            </a:r>
            <a:r>
              <a:rPr lang="en-US" sz="2000" dirty="0" err="1" smtClean="0"/>
              <a:t>thực</a:t>
            </a:r>
            <a:r>
              <a:rPr lang="en-US" sz="2000" dirty="0" smtClean="0"/>
              <a:t> </a:t>
            </a:r>
            <a:r>
              <a:rPr lang="en-US" sz="2000" dirty="0" err="1" smtClean="0"/>
              <a:t>hiện</a:t>
            </a:r>
            <a:r>
              <a:rPr lang="en-US" sz="2000" dirty="0" smtClean="0"/>
              <a:t> </a:t>
            </a:r>
            <a:r>
              <a:rPr lang="en-US" sz="2000" dirty="0" err="1" smtClean="0"/>
              <a:t>phỏng</a:t>
            </a:r>
            <a:r>
              <a:rPr lang="en-US" sz="2000" dirty="0" smtClean="0"/>
              <a:t> </a:t>
            </a:r>
            <a:r>
              <a:rPr lang="en-US" sz="2000" dirty="0" err="1" smtClean="0"/>
              <a:t>vấn</a:t>
            </a:r>
            <a:r>
              <a:rPr lang="en-US" sz="2000" dirty="0" smtClean="0"/>
              <a:t> </a:t>
            </a:r>
            <a:r>
              <a:rPr lang="en-US" sz="2000" dirty="0" err="1" smtClean="0"/>
              <a:t>trực</a:t>
            </a:r>
            <a:r>
              <a:rPr lang="en-US" sz="2000" dirty="0" smtClean="0"/>
              <a:t> </a:t>
            </a:r>
            <a:r>
              <a:rPr lang="en-US" sz="2000" dirty="0" err="1" smtClean="0"/>
              <a:t>tiếp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liệt</a:t>
            </a:r>
            <a:r>
              <a:rPr lang="en-US" sz="2000" dirty="0" smtClean="0"/>
              <a:t> </a:t>
            </a:r>
            <a:r>
              <a:rPr lang="en-US" sz="2000" dirty="0" err="1" smtClean="0"/>
              <a:t>kê</a:t>
            </a:r>
            <a:r>
              <a:rPr lang="en-US" sz="2000" dirty="0" smtClean="0"/>
              <a:t> </a:t>
            </a:r>
            <a:r>
              <a:rPr lang="en-US" sz="2000" dirty="0" err="1" smtClean="0"/>
              <a:t>kết</a:t>
            </a:r>
            <a:r>
              <a:rPr lang="en-US" sz="2000" dirty="0" smtClean="0"/>
              <a:t>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theo</a:t>
            </a:r>
            <a:r>
              <a:rPr lang="en-US" sz="2000" dirty="0" smtClean="0"/>
              <a:t> </a:t>
            </a:r>
            <a:r>
              <a:rPr lang="en-US" sz="2000" dirty="0" err="1" smtClean="0"/>
              <a:t>mẫu</a:t>
            </a:r>
            <a:r>
              <a:rPr lang="en-US" sz="2000" dirty="0" smtClean="0"/>
              <a:t> </a:t>
            </a:r>
            <a:r>
              <a:rPr lang="en-US" sz="2000" dirty="0" err="1" smtClean="0"/>
              <a:t>như</a:t>
            </a:r>
            <a:r>
              <a:rPr lang="en-US" sz="2000" dirty="0" smtClean="0"/>
              <a:t> </a:t>
            </a:r>
            <a:r>
              <a:rPr lang="en-US" sz="2000" dirty="0" err="1" smtClean="0"/>
              <a:t>Bảng</a:t>
            </a:r>
            <a:r>
              <a:rPr lang="en-US" sz="2000" dirty="0" smtClean="0"/>
              <a:t> T.3.</a:t>
            </a:r>
            <a:endParaRPr lang="en-US" sz="2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0152762"/>
              </p:ext>
            </p:extLst>
          </p:nvPr>
        </p:nvGraphicFramePr>
        <p:xfrm>
          <a:off x="1468028" y="2119658"/>
          <a:ext cx="6096000" cy="2362200"/>
        </p:xfrm>
        <a:graphic>
          <a:graphicData uri="http://schemas.openxmlformats.org/drawingml/2006/table">
            <a:tbl>
              <a:tblPr firstRow="1" bandRow="1">
                <a:tableStyleId>{C7620D81-020D-46D9-A290-EA6DD891DF2A}</a:tableStyleId>
              </a:tblPr>
              <a:tblGrid>
                <a:gridCol w="1738153"/>
                <a:gridCol w="1787703"/>
                <a:gridCol w="2570144"/>
              </a:tblGrid>
              <a:tr h="370840"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 err="1" smtClean="0"/>
                        <a:t>Hoạt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động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thể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thao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mùa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hè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được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yêu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thích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nhất</a:t>
                      </a:r>
                      <a:r>
                        <a:rPr lang="en-US" sz="1800" baseline="0" dirty="0" smtClean="0"/>
                        <a:t> 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 err="1" smtClean="0"/>
                        <a:t>Lớp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 err="1" smtClean="0"/>
                        <a:t>Giới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tính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 err="1" smtClean="0"/>
                        <a:t>Hoạt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động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yêu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thích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 smtClean="0"/>
                        <a:t>9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 smtClean="0"/>
                        <a:t>Nam 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 err="1" smtClean="0"/>
                        <a:t>Bơi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 smtClean="0"/>
                        <a:t>7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 err="1" smtClean="0"/>
                        <a:t>Nữ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 err="1" smtClean="0"/>
                        <a:t>Cầu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lông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370380" y="4572000"/>
            <a:ext cx="2239766" cy="381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i="1" dirty="0" err="1" smtClean="0"/>
              <a:t>Bảng</a:t>
            </a:r>
            <a:r>
              <a:rPr lang="en-US" sz="1800" i="1" dirty="0" smtClean="0"/>
              <a:t> T.3</a:t>
            </a:r>
            <a:endParaRPr lang="en-US" sz="1800" i="1" dirty="0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6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2" name="Google Shape;2002;p41"/>
          <p:cNvSpPr txBox="1">
            <a:spLocks noGrp="1"/>
          </p:cNvSpPr>
          <p:nvPr>
            <p:ph type="title"/>
          </p:nvPr>
        </p:nvSpPr>
        <p:spPr>
          <a:xfrm>
            <a:off x="1175495" y="436404"/>
            <a:ext cx="3622536" cy="71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 smtClean="0">
                <a:solidFill>
                  <a:srgbClr val="002060"/>
                </a:solidFill>
                <a:latin typeface="+mn-lt"/>
              </a:rPr>
              <a:t>Bước</a:t>
            </a:r>
            <a:r>
              <a:rPr lang="en-US" sz="2000" b="1" dirty="0" smtClean="0">
                <a:solidFill>
                  <a:srgbClr val="002060"/>
                </a:solidFill>
                <a:latin typeface="+mn-lt"/>
              </a:rPr>
              <a:t> 2: </a:t>
            </a:r>
            <a:r>
              <a:rPr lang="en-US" sz="2000" b="1" dirty="0" err="1" smtClean="0">
                <a:solidFill>
                  <a:srgbClr val="002060"/>
                </a:solidFill>
                <a:latin typeface="+mn-lt"/>
              </a:rPr>
              <a:t>Lập</a:t>
            </a:r>
            <a:r>
              <a:rPr lang="en-US" sz="20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+mn-lt"/>
              </a:rPr>
              <a:t>bản</a:t>
            </a:r>
            <a:r>
              <a:rPr lang="en-US" sz="2000" b="1" dirty="0" err="1" smtClean="0">
                <a:solidFill>
                  <a:srgbClr val="002060"/>
                </a:solidFill>
                <a:latin typeface="+mn-lt"/>
              </a:rPr>
              <a:t>g</a:t>
            </a:r>
            <a:r>
              <a:rPr lang="en-US" sz="20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+mn-lt"/>
              </a:rPr>
              <a:t>thống</a:t>
            </a:r>
            <a:r>
              <a:rPr lang="en-US" sz="20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+mn-lt"/>
              </a:rPr>
              <a:t>kê</a:t>
            </a:r>
            <a:endParaRPr sz="20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75495" y="1047964"/>
            <a:ext cx="663710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 smtClean="0"/>
              <a:t>Tổng</a:t>
            </a:r>
            <a:r>
              <a:rPr lang="en-US" sz="2000" dirty="0" smtClean="0"/>
              <a:t> </a:t>
            </a:r>
            <a:r>
              <a:rPr lang="en-US" sz="2000" dirty="0" err="1" smtClean="0"/>
              <a:t>kết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liệu</a:t>
            </a:r>
            <a:r>
              <a:rPr lang="en-US" sz="2000" dirty="0" smtClean="0"/>
              <a:t> </a:t>
            </a:r>
            <a:r>
              <a:rPr lang="en-US" sz="2000" dirty="0" err="1" smtClean="0"/>
              <a:t>theo</a:t>
            </a:r>
            <a:r>
              <a:rPr lang="en-US" sz="2000" dirty="0" smtClean="0"/>
              <a:t> </a:t>
            </a:r>
            <a:r>
              <a:rPr lang="en-US" sz="2000" dirty="0" err="1" smtClean="0"/>
              <a:t>mẫu</a:t>
            </a:r>
            <a:r>
              <a:rPr lang="en-US" sz="2000" dirty="0" smtClean="0"/>
              <a:t> </a:t>
            </a:r>
            <a:r>
              <a:rPr lang="en-US" sz="2000" dirty="0" err="1" smtClean="0"/>
              <a:t>sau</a:t>
            </a:r>
            <a:r>
              <a:rPr lang="en-US" sz="2000" dirty="0"/>
              <a:t>:</a:t>
            </a:r>
            <a:endParaRPr lang="en-US" sz="20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8027598"/>
              </p:ext>
            </p:extLst>
          </p:nvPr>
        </p:nvGraphicFramePr>
        <p:xfrm>
          <a:off x="1446048" y="1680182"/>
          <a:ext cx="6096000" cy="1483360"/>
        </p:xfrm>
        <a:graphic>
          <a:graphicData uri="http://schemas.openxmlformats.org/drawingml/2006/table">
            <a:tbl>
              <a:tblPr firstRow="1" bandRow="1">
                <a:tableStyleId>{C7620D81-020D-46D9-A290-EA6DD891DF2A}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/>
                        <a:t>Hoạt</a:t>
                      </a:r>
                      <a:r>
                        <a:rPr lang="en-US" sz="1800" b="1" baseline="0" dirty="0" smtClean="0"/>
                        <a:t> </a:t>
                      </a:r>
                      <a:r>
                        <a:rPr lang="en-US" sz="1800" b="1" baseline="0" dirty="0" err="1" smtClean="0"/>
                        <a:t>động</a:t>
                      </a:r>
                      <a:endParaRPr lang="en-US" sz="1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Nam</a:t>
                      </a:r>
                      <a:endParaRPr lang="en-US" sz="1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/>
                        <a:t>Nữ</a:t>
                      </a:r>
                      <a:endParaRPr lang="en-US" sz="1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Khối</a:t>
                      </a:r>
                      <a:r>
                        <a:rPr lang="en-US" sz="1800" baseline="0" dirty="0" smtClean="0"/>
                        <a:t> 6, 7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Khối</a:t>
                      </a:r>
                      <a:r>
                        <a:rPr lang="en-US" sz="1800" baseline="0" dirty="0" smtClean="0"/>
                        <a:t> 8, 9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Khối</a:t>
                      </a:r>
                      <a:r>
                        <a:rPr lang="en-US" sz="1800" baseline="0" dirty="0" smtClean="0"/>
                        <a:t> 6, 7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Khối</a:t>
                      </a:r>
                      <a:r>
                        <a:rPr lang="en-US" sz="1800" baseline="0" dirty="0" smtClean="0"/>
                        <a:t> 8, 9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Bóng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đá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...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...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...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...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...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5" name="Straight Connector 4"/>
          <p:cNvCxnSpPr/>
          <p:nvPr/>
        </p:nvCxnSpPr>
        <p:spPr>
          <a:xfrm flipH="1">
            <a:off x="3010328" y="2476072"/>
            <a:ext cx="102742" cy="20548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>
            <a:off x="3244921" y="2474360"/>
            <a:ext cx="102742" cy="20548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>
            <a:off x="3479514" y="2476072"/>
            <a:ext cx="102742" cy="20548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>
            <a:off x="4364804" y="2474360"/>
            <a:ext cx="102742" cy="20548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4585698" y="2474360"/>
            <a:ext cx="102742" cy="20548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912741" y="3218265"/>
            <a:ext cx="1551397" cy="380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 err="1" smtClean="0"/>
              <a:t>Bảng</a:t>
            </a:r>
            <a:r>
              <a:rPr lang="en-US" sz="1800" i="1" dirty="0" smtClean="0"/>
              <a:t> T.4</a:t>
            </a:r>
            <a:endParaRPr lang="en-US" sz="1800" i="1" dirty="0"/>
          </a:p>
        </p:txBody>
      </p:sp>
      <p:sp>
        <p:nvSpPr>
          <p:cNvPr id="72" name="TextBox 71"/>
          <p:cNvSpPr txBox="1"/>
          <p:nvPr/>
        </p:nvSpPr>
        <p:spPr>
          <a:xfrm>
            <a:off x="1175495" y="3598409"/>
            <a:ext cx="6637106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Bảng</a:t>
            </a:r>
            <a:r>
              <a:rPr lang="en-US" sz="2000" dirty="0" smtClean="0"/>
              <a:t> T.4, </a:t>
            </a:r>
            <a:r>
              <a:rPr lang="en-US" sz="2000" dirty="0" err="1" smtClean="0"/>
              <a:t>mỗi</a:t>
            </a:r>
            <a:r>
              <a:rPr lang="en-US" sz="2000" dirty="0" smtClean="0"/>
              <a:t> </a:t>
            </a:r>
            <a:r>
              <a:rPr lang="en-US" sz="2000" dirty="0" err="1" smtClean="0"/>
              <a:t>gạch</a:t>
            </a:r>
            <a:r>
              <a:rPr lang="en-US" sz="2000" dirty="0" smtClean="0"/>
              <a:t> </a:t>
            </a:r>
            <a:r>
              <a:rPr lang="en-US" sz="2000" dirty="0" err="1" smtClean="0"/>
              <a:t>ứng</a:t>
            </a:r>
            <a:r>
              <a:rPr lang="en-US" sz="2000" dirty="0" smtClean="0"/>
              <a:t> </a:t>
            </a:r>
            <a:r>
              <a:rPr lang="en-US" sz="2000" dirty="0" err="1" smtClean="0"/>
              <a:t>với</a:t>
            </a:r>
            <a:r>
              <a:rPr lang="en-US" sz="2000" dirty="0" smtClean="0"/>
              <a:t> </a:t>
            </a: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 smtClean="0"/>
              <a:t>bạn</a:t>
            </a:r>
            <a:r>
              <a:rPr lang="en-US" sz="2000" dirty="0" smtClean="0"/>
              <a:t>. </a:t>
            </a:r>
            <a:r>
              <a:rPr lang="en-US" sz="2000" dirty="0" err="1" smtClean="0"/>
              <a:t>Lập</a:t>
            </a:r>
            <a:r>
              <a:rPr lang="en-US" sz="2000" dirty="0" smtClean="0"/>
              <a:t>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bảng</a:t>
            </a:r>
            <a:r>
              <a:rPr lang="en-US" sz="2000" dirty="0" smtClean="0"/>
              <a:t> </a:t>
            </a:r>
            <a:r>
              <a:rPr lang="en-US" sz="2000" dirty="0" err="1" smtClean="0"/>
              <a:t>thống</a:t>
            </a:r>
            <a:r>
              <a:rPr lang="en-US" sz="2000" dirty="0" smtClean="0"/>
              <a:t> </a:t>
            </a:r>
            <a:r>
              <a:rPr lang="en-US" sz="2000" dirty="0" err="1" smtClean="0"/>
              <a:t>kê</a:t>
            </a:r>
            <a:r>
              <a:rPr lang="en-US" sz="2000" dirty="0" smtClean="0"/>
              <a:t> </a:t>
            </a:r>
            <a:r>
              <a:rPr lang="en-US" sz="2000" dirty="0" err="1" smtClean="0"/>
              <a:t>sau</a:t>
            </a:r>
            <a:r>
              <a:rPr lang="en-US" sz="2000" dirty="0" smtClean="0"/>
              <a:t>:</a:t>
            </a:r>
            <a:endParaRPr lang="en-US" sz="2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2" grpId="0"/>
      <p:bldP spid="6" grpId="0"/>
      <p:bldP spid="7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3" name="Google Shape;1933;p39"/>
          <p:cNvSpPr/>
          <p:nvPr/>
        </p:nvSpPr>
        <p:spPr>
          <a:xfrm>
            <a:off x="4635225" y="863029"/>
            <a:ext cx="3792600" cy="3445263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>
            <a:noFill/>
          </a:ln>
          <a:effectLst>
            <a:outerShdw dist="57150" dir="3120000" algn="bl" rotWithShape="0">
              <a:srgbClr val="000000">
                <a:alpha val="1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4" name="Google Shape;1934;p39"/>
          <p:cNvSpPr/>
          <p:nvPr/>
        </p:nvSpPr>
        <p:spPr>
          <a:xfrm>
            <a:off x="713100" y="863029"/>
            <a:ext cx="3792600" cy="3445263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>
            <a:noFill/>
          </a:ln>
          <a:effectLst>
            <a:outerShdw dist="57150" dir="3120000" algn="bl" rotWithShape="0">
              <a:srgbClr val="000000">
                <a:alpha val="1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3" name="Google Shape;1953;p39"/>
          <p:cNvSpPr/>
          <p:nvPr/>
        </p:nvSpPr>
        <p:spPr>
          <a:xfrm rot="-858798">
            <a:off x="438791" y="4361599"/>
            <a:ext cx="492140" cy="485006"/>
          </a:xfrm>
          <a:custGeom>
            <a:avLst/>
            <a:gdLst/>
            <a:ahLst/>
            <a:cxnLst/>
            <a:rect l="l" t="t" r="r" b="b"/>
            <a:pathLst>
              <a:path w="4906" h="4835" extrusionOk="0">
                <a:moveTo>
                  <a:pt x="1608" y="0"/>
                </a:moveTo>
                <a:lnTo>
                  <a:pt x="1643" y="1381"/>
                </a:lnTo>
                <a:lnTo>
                  <a:pt x="1643" y="1381"/>
                </a:lnTo>
                <a:lnTo>
                  <a:pt x="298" y="1107"/>
                </a:lnTo>
                <a:lnTo>
                  <a:pt x="1215" y="2131"/>
                </a:lnTo>
                <a:lnTo>
                  <a:pt x="0" y="2786"/>
                </a:lnTo>
                <a:lnTo>
                  <a:pt x="1357" y="2977"/>
                </a:lnTo>
                <a:lnTo>
                  <a:pt x="846" y="4263"/>
                </a:lnTo>
                <a:lnTo>
                  <a:pt x="2024" y="3513"/>
                </a:lnTo>
                <a:lnTo>
                  <a:pt x="2453" y="4834"/>
                </a:lnTo>
                <a:lnTo>
                  <a:pt x="2881" y="3513"/>
                </a:lnTo>
                <a:lnTo>
                  <a:pt x="4060" y="4263"/>
                </a:lnTo>
                <a:lnTo>
                  <a:pt x="3536" y="2977"/>
                </a:lnTo>
                <a:lnTo>
                  <a:pt x="4906" y="2786"/>
                </a:lnTo>
                <a:lnTo>
                  <a:pt x="3691" y="2131"/>
                </a:lnTo>
                <a:lnTo>
                  <a:pt x="4608" y="1107"/>
                </a:lnTo>
                <a:lnTo>
                  <a:pt x="4608" y="1107"/>
                </a:lnTo>
                <a:lnTo>
                  <a:pt x="3251" y="1381"/>
                </a:lnTo>
                <a:lnTo>
                  <a:pt x="3298" y="0"/>
                </a:lnTo>
                <a:lnTo>
                  <a:pt x="3298" y="0"/>
                </a:lnTo>
                <a:lnTo>
                  <a:pt x="2453" y="1107"/>
                </a:lnTo>
                <a:lnTo>
                  <a:pt x="160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873304" y="1160980"/>
            <a:ext cx="342129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 smtClean="0"/>
              <a:t>1. </a:t>
            </a:r>
            <a:r>
              <a:rPr lang="en-US" sz="2200" dirty="0" err="1" smtClean="0"/>
              <a:t>Bảng</a:t>
            </a:r>
            <a:r>
              <a:rPr lang="en-US" sz="2200" dirty="0" smtClean="0"/>
              <a:t> </a:t>
            </a:r>
            <a:r>
              <a:rPr lang="en-US" sz="2200" dirty="0" err="1" smtClean="0"/>
              <a:t>thống</a:t>
            </a:r>
            <a:r>
              <a:rPr lang="en-US" sz="2200" dirty="0" smtClean="0"/>
              <a:t> </a:t>
            </a:r>
            <a:r>
              <a:rPr lang="en-US" sz="2200" dirty="0" err="1" smtClean="0"/>
              <a:t>kê</a:t>
            </a:r>
            <a:r>
              <a:rPr lang="en-US" sz="2200" dirty="0" smtClean="0"/>
              <a:t> </a:t>
            </a:r>
            <a:r>
              <a:rPr lang="en-US" sz="2200" dirty="0" err="1" smtClean="0"/>
              <a:t>số</a:t>
            </a:r>
            <a:r>
              <a:rPr lang="en-US" sz="2200" dirty="0" smtClean="0"/>
              <a:t> </a:t>
            </a:r>
            <a:r>
              <a:rPr lang="en-US" sz="2200" dirty="0" err="1" smtClean="0"/>
              <a:t>lượng</a:t>
            </a:r>
            <a:r>
              <a:rPr lang="en-US" sz="2200" dirty="0" smtClean="0"/>
              <a:t> </a:t>
            </a:r>
            <a:r>
              <a:rPr lang="en-US" sz="2200" dirty="0" err="1" smtClean="0"/>
              <a:t>học</a:t>
            </a:r>
            <a:r>
              <a:rPr lang="en-US" sz="2200" dirty="0" smtClean="0"/>
              <a:t> </a:t>
            </a:r>
            <a:r>
              <a:rPr lang="en-US" sz="2200" dirty="0" err="1" smtClean="0"/>
              <a:t>sinh</a:t>
            </a:r>
            <a:r>
              <a:rPr lang="en-US" sz="2200" dirty="0" smtClean="0"/>
              <a:t> </a:t>
            </a:r>
            <a:r>
              <a:rPr lang="en-US" sz="2200" dirty="0" err="1" smtClean="0"/>
              <a:t>lựa</a:t>
            </a:r>
            <a:r>
              <a:rPr lang="en-US" sz="2200" dirty="0" smtClean="0"/>
              <a:t> </a:t>
            </a:r>
            <a:r>
              <a:rPr lang="en-US" sz="2200" dirty="0" err="1" smtClean="0"/>
              <a:t>chọn</a:t>
            </a:r>
            <a:r>
              <a:rPr lang="en-US" sz="2200" dirty="0" smtClean="0"/>
              <a:t> </a:t>
            </a:r>
            <a:r>
              <a:rPr lang="en-US" sz="2200" dirty="0" err="1" smtClean="0"/>
              <a:t>các</a:t>
            </a:r>
            <a:r>
              <a:rPr lang="en-US" sz="2200" dirty="0" smtClean="0"/>
              <a:t> </a:t>
            </a:r>
            <a:r>
              <a:rPr lang="en-US" sz="2200" dirty="0" err="1" smtClean="0"/>
              <a:t>hoạt</a:t>
            </a:r>
            <a:r>
              <a:rPr lang="en-US" sz="2200" dirty="0" smtClean="0"/>
              <a:t> </a:t>
            </a:r>
            <a:r>
              <a:rPr lang="en-US" sz="2200" dirty="0" err="1" smtClean="0"/>
              <a:t>động</a:t>
            </a:r>
            <a:r>
              <a:rPr lang="en-US" sz="2200" dirty="0" smtClean="0"/>
              <a:t> </a:t>
            </a:r>
            <a:r>
              <a:rPr lang="en-US" sz="2200" dirty="0" err="1" smtClean="0"/>
              <a:t>thể</a:t>
            </a:r>
            <a:r>
              <a:rPr lang="en-US" sz="2200" dirty="0" smtClean="0"/>
              <a:t> </a:t>
            </a:r>
            <a:r>
              <a:rPr lang="en-US" sz="2200" dirty="0" err="1" smtClean="0"/>
              <a:t>thao</a:t>
            </a:r>
            <a:r>
              <a:rPr lang="en-US" sz="2200" dirty="0" smtClean="0"/>
              <a:t> </a:t>
            </a:r>
            <a:r>
              <a:rPr lang="en-US" sz="2200" dirty="0" err="1" smtClean="0"/>
              <a:t>hè</a:t>
            </a:r>
            <a:r>
              <a:rPr lang="en-US" sz="2200" dirty="0" smtClean="0"/>
              <a:t> (</a:t>
            </a:r>
            <a:r>
              <a:rPr lang="en-US" sz="2200" dirty="0" err="1" smtClean="0"/>
              <a:t>Bảng</a:t>
            </a:r>
            <a:r>
              <a:rPr lang="en-US" sz="2200" dirty="0" smtClean="0"/>
              <a:t> T.5)</a:t>
            </a:r>
            <a:endParaRPr lang="en-US" sz="22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3727181"/>
              </p:ext>
            </p:extLst>
          </p:nvPr>
        </p:nvGraphicFramePr>
        <p:xfrm>
          <a:off x="4811731" y="1341132"/>
          <a:ext cx="3376774" cy="1887342"/>
        </p:xfrm>
        <a:graphic>
          <a:graphicData uri="http://schemas.openxmlformats.org/drawingml/2006/table">
            <a:tbl>
              <a:tblPr firstRow="1" bandRow="1">
                <a:tableStyleId>{C7620D81-020D-46D9-A290-EA6DD891DF2A}</a:tableStyleId>
              </a:tblPr>
              <a:tblGrid>
                <a:gridCol w="1688387"/>
                <a:gridCol w="1688387"/>
              </a:tblGrid>
              <a:tr h="62911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Hoạt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động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Số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lượng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62911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Bóng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đá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911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...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...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725003" y="3400746"/>
            <a:ext cx="16130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err="1" smtClean="0"/>
              <a:t>Bảng</a:t>
            </a:r>
            <a:r>
              <a:rPr lang="en-US" sz="2000" i="1" dirty="0" smtClean="0"/>
              <a:t> T.5</a:t>
            </a:r>
            <a:endParaRPr lang="en-US" sz="2000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346" y="604057"/>
            <a:ext cx="570434" cy="55692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119" y="604057"/>
            <a:ext cx="570434" cy="5569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114" y="3096641"/>
            <a:ext cx="1229332" cy="15074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81614">
            <a:off x="3318659" y="3319580"/>
            <a:ext cx="712624" cy="938578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3" grpId="0" animBg="1"/>
      <p:bldP spid="1934" grpId="0" animBg="1"/>
      <p:bldP spid="4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3" name="Google Shape;2363;p46"/>
          <p:cNvGrpSpPr/>
          <p:nvPr/>
        </p:nvGrpSpPr>
        <p:grpSpPr>
          <a:xfrm rot="10800000">
            <a:off x="-381" y="-159"/>
            <a:ext cx="3636802" cy="812253"/>
            <a:chOff x="1321202" y="3526247"/>
            <a:chExt cx="7822763" cy="1617068"/>
          </a:xfrm>
        </p:grpSpPr>
        <p:sp>
          <p:nvSpPr>
            <p:cNvPr id="2364" name="Google Shape;2364;p46"/>
            <p:cNvSpPr/>
            <p:nvPr/>
          </p:nvSpPr>
          <p:spPr>
            <a:xfrm>
              <a:off x="1321202" y="3526247"/>
              <a:ext cx="7822725" cy="1613015"/>
            </a:xfrm>
            <a:custGeom>
              <a:avLst/>
              <a:gdLst/>
              <a:ahLst/>
              <a:cxnLst/>
              <a:rect l="l" t="t" r="r" b="b"/>
              <a:pathLst>
                <a:path w="67462" h="13920" extrusionOk="0">
                  <a:moveTo>
                    <a:pt x="60681" y="1"/>
                  </a:moveTo>
                  <a:cubicBezTo>
                    <a:pt x="58623" y="1"/>
                    <a:pt x="56591" y="352"/>
                    <a:pt x="54936" y="1179"/>
                  </a:cubicBezTo>
                  <a:cubicBezTo>
                    <a:pt x="50483" y="3370"/>
                    <a:pt x="45828" y="6466"/>
                    <a:pt x="39851" y="7049"/>
                  </a:cubicBezTo>
                  <a:cubicBezTo>
                    <a:pt x="39110" y="7121"/>
                    <a:pt x="38399" y="7151"/>
                    <a:pt x="37706" y="7151"/>
                  </a:cubicBezTo>
                  <a:cubicBezTo>
                    <a:pt x="35422" y="7151"/>
                    <a:pt x="33325" y="6825"/>
                    <a:pt x="30969" y="6597"/>
                  </a:cubicBezTo>
                  <a:cubicBezTo>
                    <a:pt x="28654" y="6365"/>
                    <a:pt x="26459" y="6204"/>
                    <a:pt x="24236" y="6204"/>
                  </a:cubicBezTo>
                  <a:cubicBezTo>
                    <a:pt x="22572" y="6204"/>
                    <a:pt x="20892" y="6294"/>
                    <a:pt x="19134" y="6513"/>
                  </a:cubicBezTo>
                  <a:cubicBezTo>
                    <a:pt x="15086" y="7002"/>
                    <a:pt x="12026" y="7847"/>
                    <a:pt x="9121" y="9585"/>
                  </a:cubicBezTo>
                  <a:cubicBezTo>
                    <a:pt x="7216" y="10740"/>
                    <a:pt x="5311" y="11966"/>
                    <a:pt x="3096" y="12883"/>
                  </a:cubicBezTo>
                  <a:cubicBezTo>
                    <a:pt x="2108" y="13276"/>
                    <a:pt x="1084" y="13621"/>
                    <a:pt x="1" y="13919"/>
                  </a:cubicBezTo>
                  <a:lnTo>
                    <a:pt x="10800" y="13919"/>
                  </a:lnTo>
                  <a:cubicBezTo>
                    <a:pt x="10883" y="13871"/>
                    <a:pt x="10966" y="13848"/>
                    <a:pt x="11038" y="13800"/>
                  </a:cubicBezTo>
                  <a:cubicBezTo>
                    <a:pt x="13407" y="12657"/>
                    <a:pt x="16062" y="10776"/>
                    <a:pt x="19110" y="10419"/>
                  </a:cubicBezTo>
                  <a:cubicBezTo>
                    <a:pt x="20176" y="10294"/>
                    <a:pt x="21236" y="10242"/>
                    <a:pt x="22291" y="10242"/>
                  </a:cubicBezTo>
                  <a:cubicBezTo>
                    <a:pt x="27870" y="10242"/>
                    <a:pt x="33331" y="11702"/>
                    <a:pt x="38905" y="11702"/>
                  </a:cubicBezTo>
                  <a:cubicBezTo>
                    <a:pt x="40456" y="11702"/>
                    <a:pt x="42016" y="11589"/>
                    <a:pt x="43589" y="11300"/>
                  </a:cubicBezTo>
                  <a:cubicBezTo>
                    <a:pt x="47614" y="10561"/>
                    <a:pt x="50662" y="9418"/>
                    <a:pt x="53757" y="7668"/>
                  </a:cubicBezTo>
                  <a:cubicBezTo>
                    <a:pt x="55400" y="6738"/>
                    <a:pt x="56206" y="5837"/>
                    <a:pt x="58427" y="5837"/>
                  </a:cubicBezTo>
                  <a:cubicBezTo>
                    <a:pt x="58621" y="5837"/>
                    <a:pt x="58826" y="5844"/>
                    <a:pt x="59044" y="5859"/>
                  </a:cubicBezTo>
                  <a:cubicBezTo>
                    <a:pt x="61259" y="5989"/>
                    <a:pt x="63626" y="6786"/>
                    <a:pt x="65932" y="6786"/>
                  </a:cubicBezTo>
                  <a:cubicBezTo>
                    <a:pt x="66365" y="6786"/>
                    <a:pt x="66796" y="6758"/>
                    <a:pt x="67223" y="6692"/>
                  </a:cubicBezTo>
                  <a:cubicBezTo>
                    <a:pt x="67319" y="6668"/>
                    <a:pt x="67390" y="6656"/>
                    <a:pt x="67461" y="6644"/>
                  </a:cubicBezTo>
                  <a:lnTo>
                    <a:pt x="67461" y="1537"/>
                  </a:lnTo>
                  <a:cubicBezTo>
                    <a:pt x="65818" y="679"/>
                    <a:pt x="63342" y="108"/>
                    <a:pt x="61615" y="24"/>
                  </a:cubicBezTo>
                  <a:cubicBezTo>
                    <a:pt x="61304" y="9"/>
                    <a:pt x="60992" y="1"/>
                    <a:pt x="606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46"/>
            <p:cNvSpPr/>
            <p:nvPr/>
          </p:nvSpPr>
          <p:spPr>
            <a:xfrm>
              <a:off x="1959100" y="3762634"/>
              <a:ext cx="7184843" cy="1380680"/>
            </a:xfrm>
            <a:custGeom>
              <a:avLst/>
              <a:gdLst/>
              <a:ahLst/>
              <a:cxnLst/>
              <a:rect l="l" t="t" r="r" b="b"/>
              <a:pathLst>
                <a:path w="61961" h="11915" extrusionOk="0">
                  <a:moveTo>
                    <a:pt x="55567" y="0"/>
                  </a:moveTo>
                  <a:cubicBezTo>
                    <a:pt x="53497" y="0"/>
                    <a:pt x="51436" y="341"/>
                    <a:pt x="49768" y="1175"/>
                  </a:cubicBezTo>
                  <a:cubicBezTo>
                    <a:pt x="45327" y="3366"/>
                    <a:pt x="40660" y="6462"/>
                    <a:pt x="34695" y="7045"/>
                  </a:cubicBezTo>
                  <a:cubicBezTo>
                    <a:pt x="33954" y="7117"/>
                    <a:pt x="33243" y="7147"/>
                    <a:pt x="32548" y="7147"/>
                  </a:cubicBezTo>
                  <a:cubicBezTo>
                    <a:pt x="30262" y="7147"/>
                    <a:pt x="28160" y="6821"/>
                    <a:pt x="25813" y="6593"/>
                  </a:cubicBezTo>
                  <a:cubicBezTo>
                    <a:pt x="23483" y="6367"/>
                    <a:pt x="21275" y="6203"/>
                    <a:pt x="19037" y="6203"/>
                  </a:cubicBezTo>
                  <a:cubicBezTo>
                    <a:pt x="17387" y="6203"/>
                    <a:pt x="15721" y="6292"/>
                    <a:pt x="13978" y="6509"/>
                  </a:cubicBezTo>
                  <a:cubicBezTo>
                    <a:pt x="9930" y="6997"/>
                    <a:pt x="6858" y="7843"/>
                    <a:pt x="3965" y="9593"/>
                  </a:cubicBezTo>
                  <a:cubicBezTo>
                    <a:pt x="2679" y="10355"/>
                    <a:pt x="1381" y="11177"/>
                    <a:pt x="0" y="11915"/>
                  </a:cubicBezTo>
                  <a:lnTo>
                    <a:pt x="9501" y="11915"/>
                  </a:lnTo>
                  <a:cubicBezTo>
                    <a:pt x="10883" y="11224"/>
                    <a:pt x="12371" y="10617"/>
                    <a:pt x="13943" y="10438"/>
                  </a:cubicBezTo>
                  <a:cubicBezTo>
                    <a:pt x="15011" y="10314"/>
                    <a:pt x="16075" y="10261"/>
                    <a:pt x="17134" y="10261"/>
                  </a:cubicBezTo>
                  <a:cubicBezTo>
                    <a:pt x="22714" y="10261"/>
                    <a:pt x="28178" y="11717"/>
                    <a:pt x="33760" y="11717"/>
                  </a:cubicBezTo>
                  <a:cubicBezTo>
                    <a:pt x="35307" y="11717"/>
                    <a:pt x="36863" y="11605"/>
                    <a:pt x="38434" y="11319"/>
                  </a:cubicBezTo>
                  <a:cubicBezTo>
                    <a:pt x="42446" y="10569"/>
                    <a:pt x="45494" y="9438"/>
                    <a:pt x="48590" y="7688"/>
                  </a:cubicBezTo>
                  <a:cubicBezTo>
                    <a:pt x="50233" y="6757"/>
                    <a:pt x="51050" y="5845"/>
                    <a:pt x="53268" y="5845"/>
                  </a:cubicBezTo>
                  <a:cubicBezTo>
                    <a:pt x="53459" y="5845"/>
                    <a:pt x="53662" y="5852"/>
                    <a:pt x="53876" y="5866"/>
                  </a:cubicBezTo>
                  <a:cubicBezTo>
                    <a:pt x="56081" y="6008"/>
                    <a:pt x="58431" y="6794"/>
                    <a:pt x="60738" y="6794"/>
                  </a:cubicBezTo>
                  <a:cubicBezTo>
                    <a:pt x="61148" y="6794"/>
                    <a:pt x="61555" y="6769"/>
                    <a:pt x="61960" y="6712"/>
                  </a:cubicBezTo>
                  <a:lnTo>
                    <a:pt x="61960" y="1354"/>
                  </a:lnTo>
                  <a:cubicBezTo>
                    <a:pt x="60341" y="604"/>
                    <a:pt x="58055" y="92"/>
                    <a:pt x="56448" y="20"/>
                  </a:cubicBezTo>
                  <a:cubicBezTo>
                    <a:pt x="56155" y="7"/>
                    <a:pt x="55860" y="0"/>
                    <a:pt x="55567" y="0"/>
                  </a:cubicBezTo>
                  <a:close/>
                </a:path>
              </a:pathLst>
            </a:custGeom>
            <a:solidFill>
              <a:srgbClr val="AED2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46"/>
            <p:cNvSpPr/>
            <p:nvPr/>
          </p:nvSpPr>
          <p:spPr>
            <a:xfrm>
              <a:off x="2884115" y="4152442"/>
              <a:ext cx="6259850" cy="986813"/>
            </a:xfrm>
            <a:custGeom>
              <a:avLst/>
              <a:gdLst/>
              <a:ahLst/>
              <a:cxnLst/>
              <a:rect l="l" t="t" r="r" b="b"/>
              <a:pathLst>
                <a:path w="53984" h="8516" extrusionOk="0">
                  <a:moveTo>
                    <a:pt x="46657" y="1"/>
                  </a:moveTo>
                  <a:cubicBezTo>
                    <a:pt x="46074" y="1"/>
                    <a:pt x="45488" y="51"/>
                    <a:pt x="44899" y="169"/>
                  </a:cubicBezTo>
                  <a:cubicBezTo>
                    <a:pt x="43542" y="431"/>
                    <a:pt x="42387" y="1407"/>
                    <a:pt x="41470" y="2038"/>
                  </a:cubicBezTo>
                  <a:cubicBezTo>
                    <a:pt x="39232" y="3574"/>
                    <a:pt x="37029" y="4872"/>
                    <a:pt x="33612" y="5336"/>
                  </a:cubicBezTo>
                  <a:cubicBezTo>
                    <a:pt x="32989" y="5416"/>
                    <a:pt x="32472" y="5460"/>
                    <a:pt x="31980" y="5460"/>
                  </a:cubicBezTo>
                  <a:cubicBezTo>
                    <a:pt x="31371" y="5460"/>
                    <a:pt x="30802" y="5392"/>
                    <a:pt x="30123" y="5241"/>
                  </a:cubicBezTo>
                  <a:cubicBezTo>
                    <a:pt x="29750" y="5162"/>
                    <a:pt x="28846" y="5072"/>
                    <a:pt x="27839" y="5072"/>
                  </a:cubicBezTo>
                  <a:cubicBezTo>
                    <a:pt x="26724" y="5072"/>
                    <a:pt x="25482" y="5182"/>
                    <a:pt x="24694" y="5538"/>
                  </a:cubicBezTo>
                  <a:cubicBezTo>
                    <a:pt x="23539" y="6071"/>
                    <a:pt x="22016" y="6265"/>
                    <a:pt x="20469" y="6265"/>
                  </a:cubicBezTo>
                  <a:cubicBezTo>
                    <a:pt x="19146" y="6265"/>
                    <a:pt x="17804" y="6123"/>
                    <a:pt x="16657" y="5931"/>
                  </a:cubicBezTo>
                  <a:cubicBezTo>
                    <a:pt x="14636" y="5589"/>
                    <a:pt x="12849" y="5387"/>
                    <a:pt x="11110" y="5387"/>
                  </a:cubicBezTo>
                  <a:cubicBezTo>
                    <a:pt x="8793" y="5387"/>
                    <a:pt x="6562" y="5746"/>
                    <a:pt x="3977" y="6610"/>
                  </a:cubicBezTo>
                  <a:cubicBezTo>
                    <a:pt x="2417" y="7134"/>
                    <a:pt x="1179" y="7801"/>
                    <a:pt x="0" y="8515"/>
                  </a:cubicBezTo>
                  <a:lnTo>
                    <a:pt x="53983" y="8515"/>
                  </a:lnTo>
                  <a:lnTo>
                    <a:pt x="53983" y="1574"/>
                  </a:lnTo>
                  <a:cubicBezTo>
                    <a:pt x="51696" y="973"/>
                    <a:pt x="49211" y="1"/>
                    <a:pt x="466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7" name="Google Shape;2367;p46"/>
          <p:cNvSpPr/>
          <p:nvPr/>
        </p:nvSpPr>
        <p:spPr>
          <a:xfrm rot="10800000" flipH="1">
            <a:off x="7384350" y="-4"/>
            <a:ext cx="1759639" cy="285354"/>
          </a:xfrm>
          <a:custGeom>
            <a:avLst/>
            <a:gdLst/>
            <a:ahLst/>
            <a:cxnLst/>
            <a:rect l="l" t="t" r="r" b="b"/>
            <a:pathLst>
              <a:path w="18087" h="4414" extrusionOk="0">
                <a:moveTo>
                  <a:pt x="9433" y="1"/>
                </a:moveTo>
                <a:cubicBezTo>
                  <a:pt x="8856" y="1"/>
                  <a:pt x="8275" y="50"/>
                  <a:pt x="7692" y="163"/>
                </a:cubicBezTo>
                <a:cubicBezTo>
                  <a:pt x="6323" y="425"/>
                  <a:pt x="5180" y="1402"/>
                  <a:pt x="4263" y="2033"/>
                </a:cubicBezTo>
                <a:cubicBezTo>
                  <a:pt x="2918" y="2961"/>
                  <a:pt x="1584" y="3795"/>
                  <a:pt x="1" y="4414"/>
                </a:cubicBezTo>
                <a:lnTo>
                  <a:pt x="18086" y="4414"/>
                </a:lnTo>
                <a:lnTo>
                  <a:pt x="18086" y="4402"/>
                </a:lnTo>
                <a:lnTo>
                  <a:pt x="18086" y="1878"/>
                </a:lnTo>
                <a:cubicBezTo>
                  <a:pt x="15443" y="1377"/>
                  <a:pt x="12488" y="1"/>
                  <a:pt x="94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8" name="Google Shape;2368;p46"/>
          <p:cNvSpPr/>
          <p:nvPr/>
        </p:nvSpPr>
        <p:spPr>
          <a:xfrm>
            <a:off x="7080300" y="285350"/>
            <a:ext cx="687027" cy="159222"/>
          </a:xfrm>
          <a:custGeom>
            <a:avLst/>
            <a:gdLst/>
            <a:ahLst/>
            <a:cxnLst/>
            <a:rect l="l" t="t" r="r" b="b"/>
            <a:pathLst>
              <a:path w="28779" h="6669" extrusionOk="0">
                <a:moveTo>
                  <a:pt x="13951" y="1"/>
                </a:moveTo>
                <a:cubicBezTo>
                  <a:pt x="13574" y="1"/>
                  <a:pt x="13197" y="32"/>
                  <a:pt x="12824" y="96"/>
                </a:cubicBezTo>
                <a:cubicBezTo>
                  <a:pt x="11859" y="239"/>
                  <a:pt x="10955" y="608"/>
                  <a:pt x="10085" y="1072"/>
                </a:cubicBezTo>
                <a:cubicBezTo>
                  <a:pt x="8633" y="1858"/>
                  <a:pt x="7466" y="2799"/>
                  <a:pt x="6692" y="4263"/>
                </a:cubicBezTo>
                <a:cubicBezTo>
                  <a:pt x="5961" y="3714"/>
                  <a:pt x="5054" y="3419"/>
                  <a:pt x="4155" y="3419"/>
                </a:cubicBezTo>
                <a:cubicBezTo>
                  <a:pt x="3883" y="3419"/>
                  <a:pt x="3612" y="3446"/>
                  <a:pt x="3346" y="3501"/>
                </a:cubicBezTo>
                <a:cubicBezTo>
                  <a:pt x="2203" y="3739"/>
                  <a:pt x="1156" y="4501"/>
                  <a:pt x="584" y="5525"/>
                </a:cubicBezTo>
                <a:cubicBezTo>
                  <a:pt x="406" y="5835"/>
                  <a:pt x="167" y="6263"/>
                  <a:pt x="1" y="6668"/>
                </a:cubicBezTo>
                <a:lnTo>
                  <a:pt x="28778" y="6668"/>
                </a:lnTo>
                <a:cubicBezTo>
                  <a:pt x="28659" y="5716"/>
                  <a:pt x="28028" y="4846"/>
                  <a:pt x="27207" y="4299"/>
                </a:cubicBezTo>
                <a:cubicBezTo>
                  <a:pt x="26314" y="3727"/>
                  <a:pt x="25218" y="3501"/>
                  <a:pt x="24170" y="3489"/>
                </a:cubicBezTo>
                <a:cubicBezTo>
                  <a:pt x="24143" y="3489"/>
                  <a:pt x="24115" y="3489"/>
                  <a:pt x="24088" y="3489"/>
                </a:cubicBezTo>
                <a:cubicBezTo>
                  <a:pt x="22794" y="3489"/>
                  <a:pt x="21502" y="3763"/>
                  <a:pt x="20325" y="4334"/>
                </a:cubicBezTo>
                <a:cubicBezTo>
                  <a:pt x="19765" y="2894"/>
                  <a:pt x="18682" y="1644"/>
                  <a:pt x="17324" y="882"/>
                </a:cubicBezTo>
                <a:cubicBezTo>
                  <a:pt x="16297" y="305"/>
                  <a:pt x="15126" y="1"/>
                  <a:pt x="1395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9" name="Google Shape;2369;p46"/>
          <p:cNvSpPr/>
          <p:nvPr/>
        </p:nvSpPr>
        <p:spPr>
          <a:xfrm>
            <a:off x="4698350" y="4915655"/>
            <a:ext cx="572506" cy="115352"/>
          </a:xfrm>
          <a:custGeom>
            <a:avLst/>
            <a:gdLst/>
            <a:ahLst/>
            <a:cxnLst/>
            <a:rect l="l" t="t" r="r" b="b"/>
            <a:pathLst>
              <a:path w="18182" h="3664" extrusionOk="0">
                <a:moveTo>
                  <a:pt x="5986" y="1"/>
                </a:moveTo>
                <a:cubicBezTo>
                  <a:pt x="5760" y="1"/>
                  <a:pt x="5535" y="15"/>
                  <a:pt x="5310" y="44"/>
                </a:cubicBezTo>
                <a:cubicBezTo>
                  <a:pt x="3239" y="318"/>
                  <a:pt x="1346" y="1711"/>
                  <a:pt x="0" y="3664"/>
                </a:cubicBezTo>
                <a:lnTo>
                  <a:pt x="18181" y="3664"/>
                </a:lnTo>
                <a:cubicBezTo>
                  <a:pt x="17514" y="2878"/>
                  <a:pt x="16621" y="2366"/>
                  <a:pt x="15716" y="2247"/>
                </a:cubicBezTo>
                <a:cubicBezTo>
                  <a:pt x="15503" y="2214"/>
                  <a:pt x="15288" y="2198"/>
                  <a:pt x="15073" y="2198"/>
                </a:cubicBezTo>
                <a:cubicBezTo>
                  <a:pt x="13796" y="2198"/>
                  <a:pt x="12503" y="2752"/>
                  <a:pt x="11454" y="3628"/>
                </a:cubicBezTo>
                <a:cubicBezTo>
                  <a:pt x="10354" y="1331"/>
                  <a:pt x="8160" y="1"/>
                  <a:pt x="598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70" name="Google Shape;2370;p46"/>
          <p:cNvGrpSpPr/>
          <p:nvPr/>
        </p:nvGrpSpPr>
        <p:grpSpPr>
          <a:xfrm rot="-858830">
            <a:off x="1551354" y="4707484"/>
            <a:ext cx="245214" cy="162490"/>
            <a:chOff x="4324925" y="3720525"/>
            <a:chExt cx="47650" cy="31575"/>
          </a:xfrm>
        </p:grpSpPr>
        <p:sp>
          <p:nvSpPr>
            <p:cNvPr id="2371" name="Google Shape;2371;p46"/>
            <p:cNvSpPr/>
            <p:nvPr/>
          </p:nvSpPr>
          <p:spPr>
            <a:xfrm>
              <a:off x="4354700" y="3720525"/>
              <a:ext cx="16400" cy="8950"/>
            </a:xfrm>
            <a:custGeom>
              <a:avLst/>
              <a:gdLst/>
              <a:ahLst/>
              <a:cxnLst/>
              <a:rect l="l" t="t" r="r" b="b"/>
              <a:pathLst>
                <a:path w="656" h="358" extrusionOk="0">
                  <a:moveTo>
                    <a:pt x="322" y="1"/>
                  </a:moveTo>
                  <a:cubicBezTo>
                    <a:pt x="143" y="1"/>
                    <a:pt x="0" y="72"/>
                    <a:pt x="0" y="179"/>
                  </a:cubicBezTo>
                  <a:cubicBezTo>
                    <a:pt x="0" y="286"/>
                    <a:pt x="143" y="358"/>
                    <a:pt x="322" y="358"/>
                  </a:cubicBezTo>
                  <a:cubicBezTo>
                    <a:pt x="512" y="358"/>
                    <a:pt x="655" y="286"/>
                    <a:pt x="655" y="179"/>
                  </a:cubicBezTo>
                  <a:cubicBezTo>
                    <a:pt x="655" y="72"/>
                    <a:pt x="512" y="1"/>
                    <a:pt x="3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46"/>
            <p:cNvSpPr/>
            <p:nvPr/>
          </p:nvSpPr>
          <p:spPr>
            <a:xfrm>
              <a:off x="4324925" y="3735700"/>
              <a:ext cx="16400" cy="8950"/>
            </a:xfrm>
            <a:custGeom>
              <a:avLst/>
              <a:gdLst/>
              <a:ahLst/>
              <a:cxnLst/>
              <a:rect l="l" t="t" r="r" b="b"/>
              <a:pathLst>
                <a:path w="656" h="358" extrusionOk="0">
                  <a:moveTo>
                    <a:pt x="322" y="1"/>
                  </a:moveTo>
                  <a:cubicBezTo>
                    <a:pt x="144" y="1"/>
                    <a:pt x="1" y="84"/>
                    <a:pt x="1" y="179"/>
                  </a:cubicBezTo>
                  <a:cubicBezTo>
                    <a:pt x="1" y="287"/>
                    <a:pt x="144" y="358"/>
                    <a:pt x="322" y="358"/>
                  </a:cubicBezTo>
                  <a:cubicBezTo>
                    <a:pt x="513" y="358"/>
                    <a:pt x="656" y="287"/>
                    <a:pt x="656" y="179"/>
                  </a:cubicBezTo>
                  <a:cubicBezTo>
                    <a:pt x="656" y="96"/>
                    <a:pt x="513" y="1"/>
                    <a:pt x="3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46"/>
            <p:cNvSpPr/>
            <p:nvPr/>
          </p:nvSpPr>
          <p:spPr>
            <a:xfrm>
              <a:off x="4356175" y="3743150"/>
              <a:ext cx="16400" cy="8950"/>
            </a:xfrm>
            <a:custGeom>
              <a:avLst/>
              <a:gdLst/>
              <a:ahLst/>
              <a:cxnLst/>
              <a:rect l="l" t="t" r="r" b="b"/>
              <a:pathLst>
                <a:path w="656" h="358" extrusionOk="0">
                  <a:moveTo>
                    <a:pt x="334" y="0"/>
                  </a:moveTo>
                  <a:cubicBezTo>
                    <a:pt x="156" y="0"/>
                    <a:pt x="1" y="84"/>
                    <a:pt x="1" y="179"/>
                  </a:cubicBezTo>
                  <a:cubicBezTo>
                    <a:pt x="1" y="286"/>
                    <a:pt x="156" y="358"/>
                    <a:pt x="334" y="358"/>
                  </a:cubicBezTo>
                  <a:cubicBezTo>
                    <a:pt x="513" y="358"/>
                    <a:pt x="656" y="286"/>
                    <a:pt x="656" y="179"/>
                  </a:cubicBezTo>
                  <a:cubicBezTo>
                    <a:pt x="656" y="84"/>
                    <a:pt x="513" y="0"/>
                    <a:pt x="3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74" name="Google Shape;2374;p46"/>
          <p:cNvSpPr/>
          <p:nvPr/>
        </p:nvSpPr>
        <p:spPr>
          <a:xfrm flipH="1">
            <a:off x="-383" y="4679700"/>
            <a:ext cx="4521430" cy="463803"/>
          </a:xfrm>
          <a:custGeom>
            <a:avLst/>
            <a:gdLst/>
            <a:ahLst/>
            <a:cxnLst/>
            <a:rect l="l" t="t" r="r" b="b"/>
            <a:pathLst>
              <a:path w="53984" h="8516" extrusionOk="0">
                <a:moveTo>
                  <a:pt x="46657" y="1"/>
                </a:moveTo>
                <a:cubicBezTo>
                  <a:pt x="46074" y="1"/>
                  <a:pt x="45488" y="51"/>
                  <a:pt x="44899" y="169"/>
                </a:cubicBezTo>
                <a:cubicBezTo>
                  <a:pt x="43542" y="431"/>
                  <a:pt x="42387" y="1407"/>
                  <a:pt x="41470" y="2038"/>
                </a:cubicBezTo>
                <a:cubicBezTo>
                  <a:pt x="39232" y="3574"/>
                  <a:pt x="37029" y="4872"/>
                  <a:pt x="33612" y="5336"/>
                </a:cubicBezTo>
                <a:cubicBezTo>
                  <a:pt x="32989" y="5416"/>
                  <a:pt x="32472" y="5460"/>
                  <a:pt x="31980" y="5460"/>
                </a:cubicBezTo>
                <a:cubicBezTo>
                  <a:pt x="31371" y="5460"/>
                  <a:pt x="30802" y="5392"/>
                  <a:pt x="30123" y="5241"/>
                </a:cubicBezTo>
                <a:cubicBezTo>
                  <a:pt x="29750" y="5162"/>
                  <a:pt x="28846" y="5072"/>
                  <a:pt x="27839" y="5072"/>
                </a:cubicBezTo>
                <a:cubicBezTo>
                  <a:pt x="26724" y="5072"/>
                  <a:pt x="25482" y="5182"/>
                  <a:pt x="24694" y="5538"/>
                </a:cubicBezTo>
                <a:cubicBezTo>
                  <a:pt x="23539" y="6071"/>
                  <a:pt x="22016" y="6265"/>
                  <a:pt x="20469" y="6265"/>
                </a:cubicBezTo>
                <a:cubicBezTo>
                  <a:pt x="19146" y="6265"/>
                  <a:pt x="17804" y="6123"/>
                  <a:pt x="16657" y="5931"/>
                </a:cubicBezTo>
                <a:cubicBezTo>
                  <a:pt x="14636" y="5589"/>
                  <a:pt x="12849" y="5387"/>
                  <a:pt x="11110" y="5387"/>
                </a:cubicBezTo>
                <a:cubicBezTo>
                  <a:pt x="8793" y="5387"/>
                  <a:pt x="6562" y="5746"/>
                  <a:pt x="3977" y="6610"/>
                </a:cubicBezTo>
                <a:cubicBezTo>
                  <a:pt x="2417" y="7134"/>
                  <a:pt x="1179" y="7801"/>
                  <a:pt x="0" y="8515"/>
                </a:cubicBezTo>
                <a:lnTo>
                  <a:pt x="53983" y="8515"/>
                </a:lnTo>
                <a:lnTo>
                  <a:pt x="53983" y="1574"/>
                </a:lnTo>
                <a:cubicBezTo>
                  <a:pt x="51696" y="973"/>
                  <a:pt x="49211" y="1"/>
                  <a:pt x="4665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75" name="Google Shape;2375;p46"/>
          <p:cNvGrpSpPr/>
          <p:nvPr/>
        </p:nvGrpSpPr>
        <p:grpSpPr>
          <a:xfrm rot="-858830">
            <a:off x="8754579" y="3039409"/>
            <a:ext cx="245214" cy="162490"/>
            <a:chOff x="4324925" y="3720525"/>
            <a:chExt cx="47650" cy="31575"/>
          </a:xfrm>
        </p:grpSpPr>
        <p:sp>
          <p:nvSpPr>
            <p:cNvPr id="2376" name="Google Shape;2376;p46"/>
            <p:cNvSpPr/>
            <p:nvPr/>
          </p:nvSpPr>
          <p:spPr>
            <a:xfrm>
              <a:off x="4354700" y="3720525"/>
              <a:ext cx="16400" cy="8950"/>
            </a:xfrm>
            <a:custGeom>
              <a:avLst/>
              <a:gdLst/>
              <a:ahLst/>
              <a:cxnLst/>
              <a:rect l="l" t="t" r="r" b="b"/>
              <a:pathLst>
                <a:path w="656" h="358" extrusionOk="0">
                  <a:moveTo>
                    <a:pt x="322" y="1"/>
                  </a:moveTo>
                  <a:cubicBezTo>
                    <a:pt x="143" y="1"/>
                    <a:pt x="0" y="72"/>
                    <a:pt x="0" y="179"/>
                  </a:cubicBezTo>
                  <a:cubicBezTo>
                    <a:pt x="0" y="286"/>
                    <a:pt x="143" y="358"/>
                    <a:pt x="322" y="358"/>
                  </a:cubicBezTo>
                  <a:cubicBezTo>
                    <a:pt x="512" y="358"/>
                    <a:pt x="655" y="286"/>
                    <a:pt x="655" y="179"/>
                  </a:cubicBezTo>
                  <a:cubicBezTo>
                    <a:pt x="655" y="72"/>
                    <a:pt x="512" y="1"/>
                    <a:pt x="3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46"/>
            <p:cNvSpPr/>
            <p:nvPr/>
          </p:nvSpPr>
          <p:spPr>
            <a:xfrm>
              <a:off x="4324925" y="3735700"/>
              <a:ext cx="16400" cy="8950"/>
            </a:xfrm>
            <a:custGeom>
              <a:avLst/>
              <a:gdLst/>
              <a:ahLst/>
              <a:cxnLst/>
              <a:rect l="l" t="t" r="r" b="b"/>
              <a:pathLst>
                <a:path w="656" h="358" extrusionOk="0">
                  <a:moveTo>
                    <a:pt x="322" y="1"/>
                  </a:moveTo>
                  <a:cubicBezTo>
                    <a:pt x="144" y="1"/>
                    <a:pt x="1" y="84"/>
                    <a:pt x="1" y="179"/>
                  </a:cubicBezTo>
                  <a:cubicBezTo>
                    <a:pt x="1" y="287"/>
                    <a:pt x="144" y="358"/>
                    <a:pt x="322" y="358"/>
                  </a:cubicBezTo>
                  <a:cubicBezTo>
                    <a:pt x="513" y="358"/>
                    <a:pt x="656" y="287"/>
                    <a:pt x="656" y="179"/>
                  </a:cubicBezTo>
                  <a:cubicBezTo>
                    <a:pt x="656" y="96"/>
                    <a:pt x="513" y="1"/>
                    <a:pt x="3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46"/>
            <p:cNvSpPr/>
            <p:nvPr/>
          </p:nvSpPr>
          <p:spPr>
            <a:xfrm>
              <a:off x="4356175" y="3743150"/>
              <a:ext cx="16400" cy="8950"/>
            </a:xfrm>
            <a:custGeom>
              <a:avLst/>
              <a:gdLst/>
              <a:ahLst/>
              <a:cxnLst/>
              <a:rect l="l" t="t" r="r" b="b"/>
              <a:pathLst>
                <a:path w="656" h="358" extrusionOk="0">
                  <a:moveTo>
                    <a:pt x="334" y="0"/>
                  </a:moveTo>
                  <a:cubicBezTo>
                    <a:pt x="156" y="0"/>
                    <a:pt x="1" y="84"/>
                    <a:pt x="1" y="179"/>
                  </a:cubicBezTo>
                  <a:cubicBezTo>
                    <a:pt x="1" y="286"/>
                    <a:pt x="156" y="358"/>
                    <a:pt x="334" y="358"/>
                  </a:cubicBezTo>
                  <a:cubicBezTo>
                    <a:pt x="513" y="358"/>
                    <a:pt x="656" y="286"/>
                    <a:pt x="656" y="179"/>
                  </a:cubicBezTo>
                  <a:cubicBezTo>
                    <a:pt x="656" y="84"/>
                    <a:pt x="513" y="0"/>
                    <a:pt x="3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79" name="Google Shape;2379;p46"/>
          <p:cNvSpPr/>
          <p:nvPr/>
        </p:nvSpPr>
        <p:spPr>
          <a:xfrm rot="9899904">
            <a:off x="-270092" y="3141774"/>
            <a:ext cx="868846" cy="735460"/>
          </a:xfrm>
          <a:custGeom>
            <a:avLst/>
            <a:gdLst/>
            <a:ahLst/>
            <a:cxnLst/>
            <a:rect l="l" t="t" r="r" b="b"/>
            <a:pathLst>
              <a:path w="29768" h="25198" extrusionOk="0">
                <a:moveTo>
                  <a:pt x="28706" y="0"/>
                </a:moveTo>
                <a:cubicBezTo>
                  <a:pt x="28706" y="0"/>
                  <a:pt x="28683" y="107"/>
                  <a:pt x="28647" y="286"/>
                </a:cubicBezTo>
                <a:cubicBezTo>
                  <a:pt x="28635" y="369"/>
                  <a:pt x="28611" y="488"/>
                  <a:pt x="28575" y="631"/>
                </a:cubicBezTo>
                <a:cubicBezTo>
                  <a:pt x="28552" y="762"/>
                  <a:pt x="28516" y="905"/>
                  <a:pt x="28456" y="1072"/>
                </a:cubicBezTo>
                <a:cubicBezTo>
                  <a:pt x="28397" y="1238"/>
                  <a:pt x="28337" y="1429"/>
                  <a:pt x="28278" y="1619"/>
                </a:cubicBezTo>
                <a:cubicBezTo>
                  <a:pt x="28218" y="1834"/>
                  <a:pt x="28111" y="2036"/>
                  <a:pt x="28028" y="2262"/>
                </a:cubicBezTo>
                <a:cubicBezTo>
                  <a:pt x="27980" y="2369"/>
                  <a:pt x="27933" y="2477"/>
                  <a:pt x="27897" y="2596"/>
                </a:cubicBezTo>
                <a:cubicBezTo>
                  <a:pt x="26399" y="2354"/>
                  <a:pt x="20976" y="1508"/>
                  <a:pt x="18281" y="1508"/>
                </a:cubicBezTo>
                <a:cubicBezTo>
                  <a:pt x="17119" y="1508"/>
                  <a:pt x="16464" y="1665"/>
                  <a:pt x="16848" y="2096"/>
                </a:cubicBezTo>
                <a:cubicBezTo>
                  <a:pt x="17861" y="3230"/>
                  <a:pt x="22903" y="3406"/>
                  <a:pt x="25750" y="3406"/>
                </a:cubicBezTo>
                <a:cubicBezTo>
                  <a:pt x="26550" y="3406"/>
                  <a:pt x="27176" y="3392"/>
                  <a:pt x="27492" y="3381"/>
                </a:cubicBezTo>
                <a:lnTo>
                  <a:pt x="27492" y="3381"/>
                </a:lnTo>
                <a:cubicBezTo>
                  <a:pt x="27432" y="3501"/>
                  <a:pt x="27361" y="3620"/>
                  <a:pt x="27278" y="3739"/>
                </a:cubicBezTo>
                <a:cubicBezTo>
                  <a:pt x="27123" y="4001"/>
                  <a:pt x="26968" y="4286"/>
                  <a:pt x="26778" y="4560"/>
                </a:cubicBezTo>
                <a:cubicBezTo>
                  <a:pt x="26587" y="4822"/>
                  <a:pt x="26409" y="5120"/>
                  <a:pt x="26182" y="5394"/>
                </a:cubicBezTo>
                <a:cubicBezTo>
                  <a:pt x="25968" y="5667"/>
                  <a:pt x="25754" y="5965"/>
                  <a:pt x="25516" y="6239"/>
                </a:cubicBezTo>
                <a:cubicBezTo>
                  <a:pt x="25397" y="6382"/>
                  <a:pt x="25277" y="6525"/>
                  <a:pt x="25158" y="6668"/>
                </a:cubicBezTo>
                <a:cubicBezTo>
                  <a:pt x="25039" y="6822"/>
                  <a:pt x="24896" y="6953"/>
                  <a:pt x="24765" y="7096"/>
                </a:cubicBezTo>
                <a:cubicBezTo>
                  <a:pt x="24658" y="7215"/>
                  <a:pt x="24563" y="7334"/>
                  <a:pt x="24444" y="7453"/>
                </a:cubicBezTo>
                <a:cubicBezTo>
                  <a:pt x="22451" y="7037"/>
                  <a:pt x="16306" y="5777"/>
                  <a:pt x="13663" y="5777"/>
                </a:cubicBezTo>
                <a:cubicBezTo>
                  <a:pt x="12753" y="5777"/>
                  <a:pt x="12258" y="5926"/>
                  <a:pt x="12490" y="6310"/>
                </a:cubicBezTo>
                <a:cubicBezTo>
                  <a:pt x="13383" y="7787"/>
                  <a:pt x="21360" y="8096"/>
                  <a:pt x="23742" y="8156"/>
                </a:cubicBezTo>
                <a:cubicBezTo>
                  <a:pt x="23515" y="8382"/>
                  <a:pt x="23289" y="8584"/>
                  <a:pt x="23075" y="8799"/>
                </a:cubicBezTo>
                <a:cubicBezTo>
                  <a:pt x="22777" y="9085"/>
                  <a:pt x="22456" y="9346"/>
                  <a:pt x="22158" y="9632"/>
                </a:cubicBezTo>
                <a:cubicBezTo>
                  <a:pt x="21848" y="9894"/>
                  <a:pt x="21539" y="10168"/>
                  <a:pt x="21206" y="10430"/>
                </a:cubicBezTo>
                <a:cubicBezTo>
                  <a:pt x="20717" y="10835"/>
                  <a:pt x="20217" y="11228"/>
                  <a:pt x="19705" y="11597"/>
                </a:cubicBezTo>
                <a:cubicBezTo>
                  <a:pt x="18173" y="10937"/>
                  <a:pt x="11342" y="8009"/>
                  <a:pt x="9539" y="8009"/>
                </a:cubicBezTo>
                <a:cubicBezTo>
                  <a:pt x="9030" y="8009"/>
                  <a:pt x="8921" y="8242"/>
                  <a:pt x="9442" y="8823"/>
                </a:cubicBezTo>
                <a:cubicBezTo>
                  <a:pt x="11204" y="10811"/>
                  <a:pt x="17372" y="11894"/>
                  <a:pt x="18979" y="12144"/>
                </a:cubicBezTo>
                <a:cubicBezTo>
                  <a:pt x="18408" y="12561"/>
                  <a:pt x="17836" y="12954"/>
                  <a:pt x="17276" y="13335"/>
                </a:cubicBezTo>
                <a:cubicBezTo>
                  <a:pt x="16824" y="13645"/>
                  <a:pt x="16372" y="13930"/>
                  <a:pt x="15931" y="14204"/>
                </a:cubicBezTo>
                <a:cubicBezTo>
                  <a:pt x="14714" y="13877"/>
                  <a:pt x="8313" y="12201"/>
                  <a:pt x="6010" y="12201"/>
                </a:cubicBezTo>
                <a:cubicBezTo>
                  <a:pt x="5385" y="12201"/>
                  <a:pt x="5062" y="12325"/>
                  <a:pt x="5227" y="12633"/>
                </a:cubicBezTo>
                <a:cubicBezTo>
                  <a:pt x="5954" y="13990"/>
                  <a:pt x="13276" y="14585"/>
                  <a:pt x="15121" y="14704"/>
                </a:cubicBezTo>
                <a:cubicBezTo>
                  <a:pt x="14598" y="15014"/>
                  <a:pt x="14109" y="15312"/>
                  <a:pt x="13645" y="15573"/>
                </a:cubicBezTo>
                <a:cubicBezTo>
                  <a:pt x="12562" y="16193"/>
                  <a:pt x="11645" y="16681"/>
                  <a:pt x="10990" y="17014"/>
                </a:cubicBezTo>
                <a:cubicBezTo>
                  <a:pt x="9274" y="16537"/>
                  <a:pt x="4757" y="15316"/>
                  <a:pt x="3092" y="15316"/>
                </a:cubicBezTo>
                <a:cubicBezTo>
                  <a:pt x="2469" y="15316"/>
                  <a:pt x="2245" y="15487"/>
                  <a:pt x="2715" y="15931"/>
                </a:cubicBezTo>
                <a:cubicBezTo>
                  <a:pt x="4356" y="17469"/>
                  <a:pt x="8286" y="17610"/>
                  <a:pt x="9787" y="17610"/>
                </a:cubicBezTo>
                <a:cubicBezTo>
                  <a:pt x="9865" y="17610"/>
                  <a:pt x="9937" y="17610"/>
                  <a:pt x="10002" y="17609"/>
                </a:cubicBezTo>
                <a:lnTo>
                  <a:pt x="10061" y="17728"/>
                </a:lnTo>
                <a:cubicBezTo>
                  <a:pt x="8311" y="18443"/>
                  <a:pt x="0" y="21848"/>
                  <a:pt x="1382" y="22265"/>
                </a:cubicBezTo>
                <a:cubicBezTo>
                  <a:pt x="1598" y="22330"/>
                  <a:pt x="1836" y="22360"/>
                  <a:pt x="2092" y="22360"/>
                </a:cubicBezTo>
                <a:cubicBezTo>
                  <a:pt x="5099" y="22360"/>
                  <a:pt x="10490" y="18193"/>
                  <a:pt x="10490" y="18193"/>
                </a:cubicBezTo>
                <a:lnTo>
                  <a:pt x="10490" y="18193"/>
                </a:lnTo>
                <a:cubicBezTo>
                  <a:pt x="10490" y="18193"/>
                  <a:pt x="7895" y="25197"/>
                  <a:pt x="9271" y="25197"/>
                </a:cubicBezTo>
                <a:cubicBezTo>
                  <a:pt x="9406" y="25197"/>
                  <a:pt x="9580" y="25129"/>
                  <a:pt x="9799" y="24979"/>
                </a:cubicBezTo>
                <a:cubicBezTo>
                  <a:pt x="10752" y="24325"/>
                  <a:pt x="11597" y="17657"/>
                  <a:pt x="11657" y="17216"/>
                </a:cubicBezTo>
                <a:cubicBezTo>
                  <a:pt x="12264" y="16907"/>
                  <a:pt x="13026" y="16502"/>
                  <a:pt x="13907" y="16026"/>
                </a:cubicBezTo>
                <a:cubicBezTo>
                  <a:pt x="14348" y="15776"/>
                  <a:pt x="14824" y="15514"/>
                  <a:pt x="15336" y="15216"/>
                </a:cubicBezTo>
                <a:lnTo>
                  <a:pt x="15336" y="15216"/>
                </a:lnTo>
                <a:cubicBezTo>
                  <a:pt x="14228" y="18026"/>
                  <a:pt x="12966" y="24098"/>
                  <a:pt x="13978" y="24444"/>
                </a:cubicBezTo>
                <a:cubicBezTo>
                  <a:pt x="13997" y="24450"/>
                  <a:pt x="14015" y="24452"/>
                  <a:pt x="14033" y="24452"/>
                </a:cubicBezTo>
                <a:cubicBezTo>
                  <a:pt x="14954" y="24452"/>
                  <a:pt x="15852" y="16842"/>
                  <a:pt x="16074" y="14764"/>
                </a:cubicBezTo>
                <a:cubicBezTo>
                  <a:pt x="16562" y="14466"/>
                  <a:pt x="17074" y="14157"/>
                  <a:pt x="17598" y="13811"/>
                </a:cubicBezTo>
                <a:cubicBezTo>
                  <a:pt x="18086" y="13490"/>
                  <a:pt x="18586" y="13156"/>
                  <a:pt x="19098" y="12799"/>
                </a:cubicBezTo>
                <a:lnTo>
                  <a:pt x="19098" y="12799"/>
                </a:lnTo>
                <a:cubicBezTo>
                  <a:pt x="18205" y="14811"/>
                  <a:pt x="15479" y="21241"/>
                  <a:pt x="17145" y="21681"/>
                </a:cubicBezTo>
                <a:cubicBezTo>
                  <a:pt x="17194" y="21694"/>
                  <a:pt x="17243" y="21701"/>
                  <a:pt x="17290" y="21701"/>
                </a:cubicBezTo>
                <a:cubicBezTo>
                  <a:pt x="18934" y="21701"/>
                  <a:pt x="19783" y="14101"/>
                  <a:pt x="19991" y="12180"/>
                </a:cubicBezTo>
                <a:cubicBezTo>
                  <a:pt x="20539" y="11775"/>
                  <a:pt x="21086" y="11359"/>
                  <a:pt x="21622" y="10942"/>
                </a:cubicBezTo>
                <a:lnTo>
                  <a:pt x="22610" y="10132"/>
                </a:lnTo>
                <a:cubicBezTo>
                  <a:pt x="22920" y="9858"/>
                  <a:pt x="23253" y="9585"/>
                  <a:pt x="23551" y="9299"/>
                </a:cubicBezTo>
                <a:lnTo>
                  <a:pt x="24265" y="8632"/>
                </a:lnTo>
                <a:lnTo>
                  <a:pt x="24265" y="8632"/>
                </a:lnTo>
                <a:cubicBezTo>
                  <a:pt x="23134" y="11859"/>
                  <a:pt x="21968" y="19050"/>
                  <a:pt x="23158" y="19383"/>
                </a:cubicBezTo>
                <a:cubicBezTo>
                  <a:pt x="23176" y="19388"/>
                  <a:pt x="23194" y="19391"/>
                  <a:pt x="23212" y="19391"/>
                </a:cubicBezTo>
                <a:cubicBezTo>
                  <a:pt x="24345" y="19391"/>
                  <a:pt x="24981" y="9417"/>
                  <a:pt x="25075" y="7811"/>
                </a:cubicBezTo>
                <a:cubicBezTo>
                  <a:pt x="25158" y="7739"/>
                  <a:pt x="25230" y="7668"/>
                  <a:pt x="25289" y="7596"/>
                </a:cubicBezTo>
                <a:cubicBezTo>
                  <a:pt x="25420" y="7441"/>
                  <a:pt x="25551" y="7311"/>
                  <a:pt x="25694" y="7156"/>
                </a:cubicBezTo>
                <a:cubicBezTo>
                  <a:pt x="25825" y="7013"/>
                  <a:pt x="25944" y="6858"/>
                  <a:pt x="26063" y="6715"/>
                </a:cubicBezTo>
                <a:cubicBezTo>
                  <a:pt x="26313" y="6429"/>
                  <a:pt x="26540" y="6132"/>
                  <a:pt x="26766" y="5834"/>
                </a:cubicBezTo>
                <a:cubicBezTo>
                  <a:pt x="27004" y="5548"/>
                  <a:pt x="27194" y="5251"/>
                  <a:pt x="27385" y="4977"/>
                </a:cubicBezTo>
                <a:cubicBezTo>
                  <a:pt x="27432" y="4917"/>
                  <a:pt x="27480" y="4858"/>
                  <a:pt x="27516" y="4774"/>
                </a:cubicBezTo>
                <a:lnTo>
                  <a:pt x="27516" y="4774"/>
                </a:lnTo>
                <a:cubicBezTo>
                  <a:pt x="27135" y="8584"/>
                  <a:pt x="27397" y="15109"/>
                  <a:pt x="28611" y="15216"/>
                </a:cubicBezTo>
                <a:cubicBezTo>
                  <a:pt x="28617" y="15217"/>
                  <a:pt x="28623" y="15217"/>
                  <a:pt x="28629" y="15217"/>
                </a:cubicBezTo>
                <a:cubicBezTo>
                  <a:pt x="29767" y="15217"/>
                  <a:pt x="28705" y="5940"/>
                  <a:pt x="28385" y="3322"/>
                </a:cubicBezTo>
                <a:lnTo>
                  <a:pt x="28385" y="3310"/>
                </a:lnTo>
                <a:cubicBezTo>
                  <a:pt x="28456" y="3167"/>
                  <a:pt x="28516" y="3048"/>
                  <a:pt x="28575" y="2917"/>
                </a:cubicBezTo>
                <a:cubicBezTo>
                  <a:pt x="28635" y="2786"/>
                  <a:pt x="28683" y="2667"/>
                  <a:pt x="28742" y="2548"/>
                </a:cubicBezTo>
                <a:cubicBezTo>
                  <a:pt x="28849" y="2310"/>
                  <a:pt x="28945" y="2084"/>
                  <a:pt x="29028" y="1857"/>
                </a:cubicBezTo>
                <a:cubicBezTo>
                  <a:pt x="29099" y="1643"/>
                  <a:pt x="29171" y="1441"/>
                  <a:pt x="29230" y="1262"/>
                </a:cubicBezTo>
                <a:cubicBezTo>
                  <a:pt x="29290" y="1084"/>
                  <a:pt x="29337" y="929"/>
                  <a:pt x="29361" y="774"/>
                </a:cubicBezTo>
                <a:cubicBezTo>
                  <a:pt x="29397" y="631"/>
                  <a:pt x="29421" y="512"/>
                  <a:pt x="29457" y="405"/>
                </a:cubicBezTo>
                <a:cubicBezTo>
                  <a:pt x="29504" y="214"/>
                  <a:pt x="29528" y="107"/>
                  <a:pt x="29528" y="107"/>
                </a:cubicBezTo>
                <a:lnTo>
                  <a:pt x="2870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0" name="Google Shape;2380;p46"/>
          <p:cNvSpPr/>
          <p:nvPr/>
        </p:nvSpPr>
        <p:spPr>
          <a:xfrm rot="9900108">
            <a:off x="-152239" y="3687694"/>
            <a:ext cx="868018" cy="709704"/>
          </a:xfrm>
          <a:custGeom>
            <a:avLst/>
            <a:gdLst/>
            <a:ahLst/>
            <a:cxnLst/>
            <a:rect l="l" t="t" r="r" b="b"/>
            <a:pathLst>
              <a:path w="29635" h="24230" extrusionOk="0">
                <a:moveTo>
                  <a:pt x="20431" y="4644"/>
                </a:moveTo>
                <a:cubicBezTo>
                  <a:pt x="20503" y="4715"/>
                  <a:pt x="20598" y="4775"/>
                  <a:pt x="20681" y="4858"/>
                </a:cubicBezTo>
                <a:cubicBezTo>
                  <a:pt x="23264" y="6961"/>
                  <a:pt x="25678" y="9424"/>
                  <a:pt x="26570" y="9424"/>
                </a:cubicBezTo>
                <a:cubicBezTo>
                  <a:pt x="26652" y="9424"/>
                  <a:pt x="26722" y="9403"/>
                  <a:pt x="26777" y="9358"/>
                </a:cubicBezTo>
                <a:cubicBezTo>
                  <a:pt x="26849" y="9418"/>
                  <a:pt x="26920" y="9466"/>
                  <a:pt x="26980" y="9513"/>
                </a:cubicBezTo>
                <a:cubicBezTo>
                  <a:pt x="27087" y="9597"/>
                  <a:pt x="27170" y="9656"/>
                  <a:pt x="27254" y="9716"/>
                </a:cubicBezTo>
                <a:cubicBezTo>
                  <a:pt x="26480" y="9942"/>
                  <a:pt x="25718" y="10180"/>
                  <a:pt x="24944" y="10418"/>
                </a:cubicBezTo>
                <a:cubicBezTo>
                  <a:pt x="24884" y="10335"/>
                  <a:pt x="24765" y="10228"/>
                  <a:pt x="24610" y="10073"/>
                </a:cubicBezTo>
                <a:cubicBezTo>
                  <a:pt x="24551" y="10013"/>
                  <a:pt x="24467" y="9942"/>
                  <a:pt x="24396" y="9858"/>
                </a:cubicBezTo>
                <a:cubicBezTo>
                  <a:pt x="24491" y="9835"/>
                  <a:pt x="24956" y="9573"/>
                  <a:pt x="21253" y="5525"/>
                </a:cubicBezTo>
                <a:cubicBezTo>
                  <a:pt x="20967" y="5215"/>
                  <a:pt x="20681" y="4917"/>
                  <a:pt x="20431" y="4644"/>
                </a:cubicBezTo>
                <a:close/>
                <a:moveTo>
                  <a:pt x="20038" y="0"/>
                </a:moveTo>
                <a:cubicBezTo>
                  <a:pt x="20038" y="0"/>
                  <a:pt x="19788" y="786"/>
                  <a:pt x="22384" y="3560"/>
                </a:cubicBezTo>
                <a:cubicBezTo>
                  <a:pt x="24721" y="6031"/>
                  <a:pt x="26819" y="8865"/>
                  <a:pt x="27686" y="8865"/>
                </a:cubicBezTo>
                <a:cubicBezTo>
                  <a:pt x="27746" y="8865"/>
                  <a:pt x="27801" y="8851"/>
                  <a:pt x="27849" y="8823"/>
                </a:cubicBezTo>
                <a:lnTo>
                  <a:pt x="28075" y="9061"/>
                </a:lnTo>
                <a:cubicBezTo>
                  <a:pt x="28230" y="9216"/>
                  <a:pt x="28349" y="9323"/>
                  <a:pt x="28408" y="9382"/>
                </a:cubicBezTo>
                <a:cubicBezTo>
                  <a:pt x="28063" y="9477"/>
                  <a:pt x="27730" y="9573"/>
                  <a:pt x="27385" y="9680"/>
                </a:cubicBezTo>
                <a:cubicBezTo>
                  <a:pt x="27301" y="9620"/>
                  <a:pt x="27206" y="9525"/>
                  <a:pt x="27051" y="9418"/>
                </a:cubicBezTo>
                <a:cubicBezTo>
                  <a:pt x="26992" y="9382"/>
                  <a:pt x="26932" y="9335"/>
                  <a:pt x="26861" y="9275"/>
                </a:cubicBezTo>
                <a:cubicBezTo>
                  <a:pt x="26944" y="9263"/>
                  <a:pt x="27456" y="8989"/>
                  <a:pt x="23182" y="5370"/>
                </a:cubicBezTo>
                <a:cubicBezTo>
                  <a:pt x="18800" y="1684"/>
                  <a:pt x="17961" y="1607"/>
                  <a:pt x="17899" y="1607"/>
                </a:cubicBezTo>
                <a:cubicBezTo>
                  <a:pt x="17896" y="1607"/>
                  <a:pt x="17895" y="1607"/>
                  <a:pt x="17895" y="1607"/>
                </a:cubicBezTo>
                <a:cubicBezTo>
                  <a:pt x="17895" y="1607"/>
                  <a:pt x="17860" y="1846"/>
                  <a:pt x="18288" y="2453"/>
                </a:cubicBezTo>
                <a:cubicBezTo>
                  <a:pt x="16873" y="1130"/>
                  <a:pt x="16525" y="1107"/>
                  <a:pt x="16503" y="1107"/>
                </a:cubicBezTo>
                <a:cubicBezTo>
                  <a:pt x="16503" y="1107"/>
                  <a:pt x="16502" y="1107"/>
                  <a:pt x="16502" y="1107"/>
                </a:cubicBezTo>
                <a:cubicBezTo>
                  <a:pt x="16502" y="1107"/>
                  <a:pt x="16252" y="1893"/>
                  <a:pt x="18836" y="4655"/>
                </a:cubicBezTo>
                <a:cubicBezTo>
                  <a:pt x="21176" y="7141"/>
                  <a:pt x="23287" y="9970"/>
                  <a:pt x="24143" y="9970"/>
                </a:cubicBezTo>
                <a:cubicBezTo>
                  <a:pt x="24202" y="9970"/>
                  <a:pt x="24254" y="9957"/>
                  <a:pt x="24301" y="9930"/>
                </a:cubicBezTo>
                <a:lnTo>
                  <a:pt x="24539" y="10168"/>
                </a:lnTo>
                <a:cubicBezTo>
                  <a:pt x="24658" y="10287"/>
                  <a:pt x="24765" y="10370"/>
                  <a:pt x="24825" y="10454"/>
                </a:cubicBezTo>
                <a:cubicBezTo>
                  <a:pt x="24479" y="10549"/>
                  <a:pt x="24134" y="10656"/>
                  <a:pt x="23813" y="10763"/>
                </a:cubicBezTo>
                <a:cubicBezTo>
                  <a:pt x="23729" y="10704"/>
                  <a:pt x="23634" y="10632"/>
                  <a:pt x="23515" y="10537"/>
                </a:cubicBezTo>
                <a:cubicBezTo>
                  <a:pt x="23455" y="10489"/>
                  <a:pt x="23396" y="10454"/>
                  <a:pt x="23313" y="10394"/>
                </a:cubicBezTo>
                <a:cubicBezTo>
                  <a:pt x="23408" y="10370"/>
                  <a:pt x="23908" y="10108"/>
                  <a:pt x="19645" y="6489"/>
                </a:cubicBezTo>
                <a:cubicBezTo>
                  <a:pt x="15289" y="2813"/>
                  <a:pt x="14435" y="2726"/>
                  <a:pt x="14364" y="2726"/>
                </a:cubicBezTo>
                <a:cubicBezTo>
                  <a:pt x="14361" y="2726"/>
                  <a:pt x="14359" y="2727"/>
                  <a:pt x="14359" y="2727"/>
                </a:cubicBezTo>
                <a:cubicBezTo>
                  <a:pt x="14359" y="2727"/>
                  <a:pt x="14204" y="3548"/>
                  <a:pt x="17145" y="5953"/>
                </a:cubicBezTo>
                <a:cubicBezTo>
                  <a:pt x="19717" y="8068"/>
                  <a:pt x="22130" y="10531"/>
                  <a:pt x="23022" y="10531"/>
                </a:cubicBezTo>
                <a:cubicBezTo>
                  <a:pt x="23104" y="10531"/>
                  <a:pt x="23174" y="10510"/>
                  <a:pt x="23229" y="10466"/>
                </a:cubicBezTo>
                <a:cubicBezTo>
                  <a:pt x="23301" y="10525"/>
                  <a:pt x="23384" y="10573"/>
                  <a:pt x="23444" y="10609"/>
                </a:cubicBezTo>
                <a:cubicBezTo>
                  <a:pt x="23527" y="10692"/>
                  <a:pt x="23622" y="10751"/>
                  <a:pt x="23682" y="10787"/>
                </a:cubicBezTo>
                <a:cubicBezTo>
                  <a:pt x="22693" y="11085"/>
                  <a:pt x="21741" y="11382"/>
                  <a:pt x="20836" y="11680"/>
                </a:cubicBezTo>
                <a:cubicBezTo>
                  <a:pt x="20777" y="11621"/>
                  <a:pt x="20657" y="11502"/>
                  <a:pt x="20491" y="11359"/>
                </a:cubicBezTo>
                <a:lnTo>
                  <a:pt x="20134" y="11001"/>
                </a:lnTo>
                <a:cubicBezTo>
                  <a:pt x="20253" y="10906"/>
                  <a:pt x="20288" y="10335"/>
                  <a:pt x="16955" y="6679"/>
                </a:cubicBezTo>
                <a:cubicBezTo>
                  <a:pt x="12919" y="2263"/>
                  <a:pt x="12204" y="2262"/>
                  <a:pt x="12204" y="2262"/>
                </a:cubicBezTo>
                <a:lnTo>
                  <a:pt x="12204" y="2262"/>
                </a:lnTo>
                <a:cubicBezTo>
                  <a:pt x="12204" y="2262"/>
                  <a:pt x="11954" y="3048"/>
                  <a:pt x="14538" y="5822"/>
                </a:cubicBezTo>
                <a:cubicBezTo>
                  <a:pt x="16870" y="8309"/>
                  <a:pt x="18976" y="11125"/>
                  <a:pt x="19838" y="11125"/>
                </a:cubicBezTo>
                <a:cubicBezTo>
                  <a:pt x="19904" y="11125"/>
                  <a:pt x="19963" y="11108"/>
                  <a:pt x="20015" y="11073"/>
                </a:cubicBezTo>
                <a:cubicBezTo>
                  <a:pt x="20169" y="11204"/>
                  <a:pt x="20288" y="11347"/>
                  <a:pt x="20384" y="11442"/>
                </a:cubicBezTo>
                <a:cubicBezTo>
                  <a:pt x="20503" y="11561"/>
                  <a:pt x="20610" y="11656"/>
                  <a:pt x="20669" y="11728"/>
                </a:cubicBezTo>
                <a:cubicBezTo>
                  <a:pt x="20253" y="11859"/>
                  <a:pt x="19836" y="12002"/>
                  <a:pt x="19455" y="12121"/>
                </a:cubicBezTo>
                <a:cubicBezTo>
                  <a:pt x="19372" y="12061"/>
                  <a:pt x="19288" y="11978"/>
                  <a:pt x="19157" y="11883"/>
                </a:cubicBezTo>
                <a:cubicBezTo>
                  <a:pt x="19074" y="11823"/>
                  <a:pt x="18991" y="11763"/>
                  <a:pt x="18895" y="11680"/>
                </a:cubicBezTo>
                <a:cubicBezTo>
                  <a:pt x="19003" y="11656"/>
                  <a:pt x="19407" y="11323"/>
                  <a:pt x="15288" y="7739"/>
                </a:cubicBezTo>
                <a:cubicBezTo>
                  <a:pt x="10973" y="3992"/>
                  <a:pt x="10134" y="3905"/>
                  <a:pt x="10066" y="3905"/>
                </a:cubicBezTo>
                <a:cubicBezTo>
                  <a:pt x="10062" y="3905"/>
                  <a:pt x="10061" y="3905"/>
                  <a:pt x="10061" y="3905"/>
                </a:cubicBezTo>
                <a:cubicBezTo>
                  <a:pt x="10061" y="3905"/>
                  <a:pt x="9894" y="4715"/>
                  <a:pt x="12799" y="7156"/>
                </a:cubicBezTo>
                <a:cubicBezTo>
                  <a:pt x="15357" y="9320"/>
                  <a:pt x="17734" y="11825"/>
                  <a:pt x="18623" y="11825"/>
                </a:cubicBezTo>
                <a:cubicBezTo>
                  <a:pt x="18702" y="11825"/>
                  <a:pt x="18769" y="11805"/>
                  <a:pt x="18824" y="11763"/>
                </a:cubicBezTo>
                <a:cubicBezTo>
                  <a:pt x="18931" y="11835"/>
                  <a:pt x="19014" y="11906"/>
                  <a:pt x="19098" y="11966"/>
                </a:cubicBezTo>
                <a:cubicBezTo>
                  <a:pt x="19181" y="12037"/>
                  <a:pt x="19253" y="12097"/>
                  <a:pt x="19336" y="12144"/>
                </a:cubicBezTo>
                <a:cubicBezTo>
                  <a:pt x="18764" y="12323"/>
                  <a:pt x="18229" y="12502"/>
                  <a:pt x="17705" y="12668"/>
                </a:cubicBezTo>
                <a:cubicBezTo>
                  <a:pt x="17633" y="12609"/>
                  <a:pt x="17550" y="12537"/>
                  <a:pt x="17407" y="12430"/>
                </a:cubicBezTo>
                <a:cubicBezTo>
                  <a:pt x="17336" y="12371"/>
                  <a:pt x="17252" y="12311"/>
                  <a:pt x="17157" y="12240"/>
                </a:cubicBezTo>
                <a:cubicBezTo>
                  <a:pt x="17264" y="12204"/>
                  <a:pt x="17669" y="11883"/>
                  <a:pt x="13526" y="8287"/>
                </a:cubicBezTo>
                <a:cubicBezTo>
                  <a:pt x="9210" y="4539"/>
                  <a:pt x="8372" y="4453"/>
                  <a:pt x="8304" y="4453"/>
                </a:cubicBezTo>
                <a:cubicBezTo>
                  <a:pt x="8300" y="4453"/>
                  <a:pt x="8299" y="4453"/>
                  <a:pt x="8299" y="4453"/>
                </a:cubicBezTo>
                <a:cubicBezTo>
                  <a:pt x="8299" y="4453"/>
                  <a:pt x="8144" y="5275"/>
                  <a:pt x="11037" y="7715"/>
                </a:cubicBezTo>
                <a:cubicBezTo>
                  <a:pt x="13591" y="9865"/>
                  <a:pt x="15955" y="12376"/>
                  <a:pt x="16863" y="12376"/>
                </a:cubicBezTo>
                <a:cubicBezTo>
                  <a:pt x="16946" y="12376"/>
                  <a:pt x="17016" y="12355"/>
                  <a:pt x="17074" y="12311"/>
                </a:cubicBezTo>
                <a:cubicBezTo>
                  <a:pt x="17169" y="12383"/>
                  <a:pt x="17264" y="12454"/>
                  <a:pt x="17336" y="12514"/>
                </a:cubicBezTo>
                <a:cubicBezTo>
                  <a:pt x="17431" y="12597"/>
                  <a:pt x="17502" y="12656"/>
                  <a:pt x="17574" y="12692"/>
                </a:cubicBezTo>
                <a:cubicBezTo>
                  <a:pt x="17026" y="12871"/>
                  <a:pt x="16514" y="13037"/>
                  <a:pt x="16038" y="13192"/>
                </a:cubicBezTo>
                <a:cubicBezTo>
                  <a:pt x="15955" y="13145"/>
                  <a:pt x="15835" y="13073"/>
                  <a:pt x="15669" y="12966"/>
                </a:cubicBezTo>
                <a:cubicBezTo>
                  <a:pt x="15526" y="12871"/>
                  <a:pt x="15323" y="12775"/>
                  <a:pt x="15121" y="12656"/>
                </a:cubicBezTo>
                <a:cubicBezTo>
                  <a:pt x="15704" y="11799"/>
                  <a:pt x="9097" y="8858"/>
                  <a:pt x="9097" y="8858"/>
                </a:cubicBezTo>
                <a:cubicBezTo>
                  <a:pt x="9097" y="8858"/>
                  <a:pt x="6214" y="7336"/>
                  <a:pt x="4828" y="7336"/>
                </a:cubicBezTo>
                <a:cubicBezTo>
                  <a:pt x="4578" y="7336"/>
                  <a:pt x="4378" y="7385"/>
                  <a:pt x="4251" y="7501"/>
                </a:cubicBezTo>
                <a:cubicBezTo>
                  <a:pt x="4251" y="7501"/>
                  <a:pt x="4358" y="8430"/>
                  <a:pt x="7751" y="9632"/>
                </a:cubicBezTo>
                <a:cubicBezTo>
                  <a:pt x="9930" y="10397"/>
                  <a:pt x="13142" y="12841"/>
                  <a:pt x="14586" y="12841"/>
                </a:cubicBezTo>
                <a:cubicBezTo>
                  <a:pt x="14760" y="12841"/>
                  <a:pt x="14908" y="12806"/>
                  <a:pt x="15026" y="12728"/>
                </a:cubicBezTo>
                <a:lnTo>
                  <a:pt x="15050" y="12716"/>
                </a:lnTo>
                <a:lnTo>
                  <a:pt x="15062" y="12716"/>
                </a:lnTo>
                <a:cubicBezTo>
                  <a:pt x="15288" y="12835"/>
                  <a:pt x="15478" y="12918"/>
                  <a:pt x="15645" y="13014"/>
                </a:cubicBezTo>
                <a:cubicBezTo>
                  <a:pt x="15776" y="13085"/>
                  <a:pt x="15883" y="13145"/>
                  <a:pt x="15966" y="13192"/>
                </a:cubicBezTo>
                <a:cubicBezTo>
                  <a:pt x="15478" y="13347"/>
                  <a:pt x="15014" y="13490"/>
                  <a:pt x="14609" y="13621"/>
                </a:cubicBezTo>
                <a:cubicBezTo>
                  <a:pt x="14526" y="13585"/>
                  <a:pt x="14419" y="13549"/>
                  <a:pt x="14276" y="13490"/>
                </a:cubicBezTo>
                <a:cubicBezTo>
                  <a:pt x="14109" y="13430"/>
                  <a:pt x="13895" y="13335"/>
                  <a:pt x="13680" y="13252"/>
                </a:cubicBezTo>
                <a:cubicBezTo>
                  <a:pt x="13657" y="13252"/>
                  <a:pt x="13645" y="13228"/>
                  <a:pt x="13633" y="13228"/>
                </a:cubicBezTo>
                <a:cubicBezTo>
                  <a:pt x="13657" y="12394"/>
                  <a:pt x="10001" y="11644"/>
                  <a:pt x="6560" y="10489"/>
                </a:cubicBezTo>
                <a:cubicBezTo>
                  <a:pt x="4717" y="9873"/>
                  <a:pt x="3656" y="9723"/>
                  <a:pt x="3060" y="9723"/>
                </a:cubicBezTo>
                <a:cubicBezTo>
                  <a:pt x="2493" y="9723"/>
                  <a:pt x="2346" y="9858"/>
                  <a:pt x="2346" y="9858"/>
                </a:cubicBezTo>
                <a:cubicBezTo>
                  <a:pt x="2346" y="9858"/>
                  <a:pt x="2631" y="10513"/>
                  <a:pt x="8346" y="12323"/>
                </a:cubicBezTo>
                <a:cubicBezTo>
                  <a:pt x="11387" y="13294"/>
                  <a:pt x="12678" y="13521"/>
                  <a:pt x="13220" y="13521"/>
                </a:cubicBezTo>
                <a:cubicBezTo>
                  <a:pt x="13696" y="13521"/>
                  <a:pt x="13597" y="13347"/>
                  <a:pt x="13597" y="13347"/>
                </a:cubicBezTo>
                <a:cubicBezTo>
                  <a:pt x="13621" y="13347"/>
                  <a:pt x="13633" y="13371"/>
                  <a:pt x="13645" y="13371"/>
                </a:cubicBezTo>
                <a:cubicBezTo>
                  <a:pt x="13883" y="13454"/>
                  <a:pt x="14073" y="13526"/>
                  <a:pt x="14240" y="13585"/>
                </a:cubicBezTo>
                <a:cubicBezTo>
                  <a:pt x="14311" y="13621"/>
                  <a:pt x="14395" y="13645"/>
                  <a:pt x="14454" y="13668"/>
                </a:cubicBezTo>
                <a:cubicBezTo>
                  <a:pt x="13526" y="13942"/>
                  <a:pt x="12918" y="14145"/>
                  <a:pt x="12728" y="14169"/>
                </a:cubicBezTo>
                <a:lnTo>
                  <a:pt x="12192" y="14169"/>
                </a:lnTo>
                <a:lnTo>
                  <a:pt x="11966" y="14180"/>
                </a:lnTo>
                <a:cubicBezTo>
                  <a:pt x="11998" y="13783"/>
                  <a:pt x="10959" y="13661"/>
                  <a:pt x="9667" y="13661"/>
                </a:cubicBezTo>
                <a:cubicBezTo>
                  <a:pt x="7586" y="13661"/>
                  <a:pt x="4846" y="13978"/>
                  <a:pt x="4846" y="13978"/>
                </a:cubicBezTo>
                <a:cubicBezTo>
                  <a:pt x="4846" y="13978"/>
                  <a:pt x="322" y="14180"/>
                  <a:pt x="0" y="15276"/>
                </a:cubicBezTo>
                <a:cubicBezTo>
                  <a:pt x="0" y="15276"/>
                  <a:pt x="257" y="15615"/>
                  <a:pt x="1523" y="15615"/>
                </a:cubicBezTo>
                <a:cubicBezTo>
                  <a:pt x="2125" y="15615"/>
                  <a:pt x="2956" y="15538"/>
                  <a:pt x="4096" y="15312"/>
                </a:cubicBezTo>
                <a:cubicBezTo>
                  <a:pt x="6620" y="14823"/>
                  <a:pt x="11299" y="15466"/>
                  <a:pt x="11918" y="14288"/>
                </a:cubicBezTo>
                <a:lnTo>
                  <a:pt x="12192" y="14276"/>
                </a:lnTo>
                <a:cubicBezTo>
                  <a:pt x="12260" y="14272"/>
                  <a:pt x="12327" y="14270"/>
                  <a:pt x="12395" y="14270"/>
                </a:cubicBezTo>
                <a:cubicBezTo>
                  <a:pt x="12529" y="14270"/>
                  <a:pt x="12664" y="14276"/>
                  <a:pt x="12799" y="14276"/>
                </a:cubicBezTo>
                <a:lnTo>
                  <a:pt x="11954" y="14835"/>
                </a:lnTo>
                <a:cubicBezTo>
                  <a:pt x="11893" y="14792"/>
                  <a:pt x="11816" y="14771"/>
                  <a:pt x="11722" y="14771"/>
                </a:cubicBezTo>
                <a:cubicBezTo>
                  <a:pt x="10766" y="14771"/>
                  <a:pt x="8163" y="16916"/>
                  <a:pt x="5441" y="18705"/>
                </a:cubicBezTo>
                <a:cubicBezTo>
                  <a:pt x="2274" y="20788"/>
                  <a:pt x="2334" y="21622"/>
                  <a:pt x="2334" y="21622"/>
                </a:cubicBezTo>
                <a:cubicBezTo>
                  <a:pt x="2334" y="21622"/>
                  <a:pt x="2340" y="21623"/>
                  <a:pt x="2356" y="21623"/>
                </a:cubicBezTo>
                <a:cubicBezTo>
                  <a:pt x="2506" y="21623"/>
                  <a:pt x="3501" y="21478"/>
                  <a:pt x="7977" y="18443"/>
                </a:cubicBezTo>
                <a:cubicBezTo>
                  <a:pt x="12930" y="15073"/>
                  <a:pt x="12037" y="14954"/>
                  <a:pt x="12037" y="14954"/>
                </a:cubicBezTo>
                <a:cubicBezTo>
                  <a:pt x="12037" y="14942"/>
                  <a:pt x="12025" y="14942"/>
                  <a:pt x="12025" y="14931"/>
                </a:cubicBezTo>
                <a:lnTo>
                  <a:pt x="12752" y="14442"/>
                </a:lnTo>
                <a:cubicBezTo>
                  <a:pt x="12764" y="14442"/>
                  <a:pt x="12776" y="14419"/>
                  <a:pt x="12799" y="14419"/>
                </a:cubicBezTo>
                <a:cubicBezTo>
                  <a:pt x="12895" y="14383"/>
                  <a:pt x="13395" y="14204"/>
                  <a:pt x="14169" y="13942"/>
                </a:cubicBezTo>
                <a:lnTo>
                  <a:pt x="14169" y="13942"/>
                </a:lnTo>
                <a:lnTo>
                  <a:pt x="14073" y="14038"/>
                </a:lnTo>
                <a:cubicBezTo>
                  <a:pt x="13990" y="14121"/>
                  <a:pt x="13895" y="14228"/>
                  <a:pt x="13776" y="14335"/>
                </a:cubicBezTo>
                <a:cubicBezTo>
                  <a:pt x="13725" y="14301"/>
                  <a:pt x="13667" y="14284"/>
                  <a:pt x="13603" y="14284"/>
                </a:cubicBezTo>
                <a:cubicBezTo>
                  <a:pt x="12750" y="14284"/>
                  <a:pt x="10696" y="17148"/>
                  <a:pt x="8406" y="19693"/>
                </a:cubicBezTo>
                <a:cubicBezTo>
                  <a:pt x="5846" y="22574"/>
                  <a:pt x="6120" y="23372"/>
                  <a:pt x="6120" y="23372"/>
                </a:cubicBezTo>
                <a:cubicBezTo>
                  <a:pt x="6120" y="23372"/>
                  <a:pt x="6834" y="23372"/>
                  <a:pt x="10775" y="18860"/>
                </a:cubicBezTo>
                <a:cubicBezTo>
                  <a:pt x="14050" y="15121"/>
                  <a:pt x="13990" y="14561"/>
                  <a:pt x="13871" y="14466"/>
                </a:cubicBezTo>
                <a:cubicBezTo>
                  <a:pt x="13978" y="14359"/>
                  <a:pt x="14061" y="14276"/>
                  <a:pt x="14133" y="14180"/>
                </a:cubicBezTo>
                <a:cubicBezTo>
                  <a:pt x="14240" y="14085"/>
                  <a:pt x="14323" y="13990"/>
                  <a:pt x="14383" y="13918"/>
                </a:cubicBezTo>
                <a:cubicBezTo>
                  <a:pt x="14490" y="13883"/>
                  <a:pt x="14597" y="13847"/>
                  <a:pt x="14716" y="13811"/>
                </a:cubicBezTo>
                <a:lnTo>
                  <a:pt x="14728" y="13811"/>
                </a:lnTo>
                <a:lnTo>
                  <a:pt x="14728" y="13799"/>
                </a:lnTo>
                <a:cubicBezTo>
                  <a:pt x="15050" y="13692"/>
                  <a:pt x="15407" y="13573"/>
                  <a:pt x="15776" y="13454"/>
                </a:cubicBezTo>
                <a:lnTo>
                  <a:pt x="15776" y="13454"/>
                </a:lnTo>
                <a:cubicBezTo>
                  <a:pt x="15716" y="13526"/>
                  <a:pt x="15645" y="13645"/>
                  <a:pt x="15526" y="13788"/>
                </a:cubicBezTo>
                <a:cubicBezTo>
                  <a:pt x="15466" y="13859"/>
                  <a:pt x="15407" y="13942"/>
                  <a:pt x="15323" y="14049"/>
                </a:cubicBezTo>
                <a:cubicBezTo>
                  <a:pt x="15285" y="14031"/>
                  <a:pt x="15243" y="14022"/>
                  <a:pt x="15200" y="14022"/>
                </a:cubicBezTo>
                <a:cubicBezTo>
                  <a:pt x="14379" y="14022"/>
                  <a:pt x="12757" y="17241"/>
                  <a:pt x="10835" y="20169"/>
                </a:cubicBezTo>
                <a:cubicBezTo>
                  <a:pt x="8799" y="23372"/>
                  <a:pt x="9180" y="24110"/>
                  <a:pt x="9180" y="24110"/>
                </a:cubicBezTo>
                <a:cubicBezTo>
                  <a:pt x="9180" y="24110"/>
                  <a:pt x="9882" y="23991"/>
                  <a:pt x="13097" y="18943"/>
                </a:cubicBezTo>
                <a:cubicBezTo>
                  <a:pt x="16035" y="14318"/>
                  <a:pt x="15552" y="14119"/>
                  <a:pt x="15447" y="14119"/>
                </a:cubicBezTo>
                <a:cubicBezTo>
                  <a:pt x="15437" y="14119"/>
                  <a:pt x="15431" y="14121"/>
                  <a:pt x="15431" y="14121"/>
                </a:cubicBezTo>
                <a:lnTo>
                  <a:pt x="15419" y="14121"/>
                </a:lnTo>
                <a:cubicBezTo>
                  <a:pt x="15490" y="14026"/>
                  <a:pt x="15550" y="13930"/>
                  <a:pt x="15597" y="13859"/>
                </a:cubicBezTo>
                <a:cubicBezTo>
                  <a:pt x="15728" y="13668"/>
                  <a:pt x="15824" y="13526"/>
                  <a:pt x="15883" y="13454"/>
                </a:cubicBezTo>
                <a:cubicBezTo>
                  <a:pt x="16324" y="13311"/>
                  <a:pt x="16812" y="13156"/>
                  <a:pt x="17348" y="12990"/>
                </a:cubicBezTo>
                <a:lnTo>
                  <a:pt x="17348" y="12990"/>
                </a:lnTo>
                <a:cubicBezTo>
                  <a:pt x="17312" y="13073"/>
                  <a:pt x="17264" y="13156"/>
                  <a:pt x="17205" y="13264"/>
                </a:cubicBezTo>
                <a:cubicBezTo>
                  <a:pt x="17157" y="13347"/>
                  <a:pt x="17098" y="13454"/>
                  <a:pt x="17038" y="13561"/>
                </a:cubicBezTo>
                <a:cubicBezTo>
                  <a:pt x="17014" y="13555"/>
                  <a:pt x="16990" y="13552"/>
                  <a:pt x="16966" y="13552"/>
                </a:cubicBezTo>
                <a:cubicBezTo>
                  <a:pt x="16143" y="13552"/>
                  <a:pt x="14895" y="17001"/>
                  <a:pt x="13299" y="20157"/>
                </a:cubicBezTo>
                <a:cubicBezTo>
                  <a:pt x="11609" y="23551"/>
                  <a:pt x="12073" y="24229"/>
                  <a:pt x="12073" y="24229"/>
                </a:cubicBezTo>
                <a:cubicBezTo>
                  <a:pt x="12073" y="24229"/>
                  <a:pt x="12752" y="24039"/>
                  <a:pt x="15359" y="18645"/>
                </a:cubicBezTo>
                <a:cubicBezTo>
                  <a:pt x="17740" y="13728"/>
                  <a:pt x="17252" y="13585"/>
                  <a:pt x="17145" y="13585"/>
                </a:cubicBezTo>
                <a:cubicBezTo>
                  <a:pt x="17205" y="13490"/>
                  <a:pt x="17252" y="13395"/>
                  <a:pt x="17288" y="13311"/>
                </a:cubicBezTo>
                <a:cubicBezTo>
                  <a:pt x="17383" y="13145"/>
                  <a:pt x="17443" y="13026"/>
                  <a:pt x="17490" y="12930"/>
                </a:cubicBezTo>
                <a:lnTo>
                  <a:pt x="17752" y="12847"/>
                </a:lnTo>
                <a:lnTo>
                  <a:pt x="17764" y="12859"/>
                </a:lnTo>
                <a:lnTo>
                  <a:pt x="17788" y="12835"/>
                </a:lnTo>
                <a:cubicBezTo>
                  <a:pt x="18336" y="12656"/>
                  <a:pt x="18895" y="12478"/>
                  <a:pt x="19514" y="12299"/>
                </a:cubicBezTo>
                <a:lnTo>
                  <a:pt x="19514" y="12275"/>
                </a:lnTo>
                <a:cubicBezTo>
                  <a:pt x="19895" y="12156"/>
                  <a:pt x="20288" y="12037"/>
                  <a:pt x="20705" y="11906"/>
                </a:cubicBezTo>
                <a:lnTo>
                  <a:pt x="20705" y="11906"/>
                </a:lnTo>
                <a:cubicBezTo>
                  <a:pt x="20657" y="11966"/>
                  <a:pt x="20598" y="12061"/>
                  <a:pt x="20538" y="12144"/>
                </a:cubicBezTo>
                <a:cubicBezTo>
                  <a:pt x="20467" y="12264"/>
                  <a:pt x="20360" y="12418"/>
                  <a:pt x="20253" y="12573"/>
                </a:cubicBezTo>
                <a:cubicBezTo>
                  <a:pt x="20212" y="12553"/>
                  <a:pt x="20169" y="12543"/>
                  <a:pt x="20123" y="12543"/>
                </a:cubicBezTo>
                <a:cubicBezTo>
                  <a:pt x="19301" y="12543"/>
                  <a:pt x="17783" y="15833"/>
                  <a:pt x="15955" y="18824"/>
                </a:cubicBezTo>
                <a:cubicBezTo>
                  <a:pt x="13978" y="22074"/>
                  <a:pt x="14395" y="22789"/>
                  <a:pt x="14395" y="22789"/>
                </a:cubicBezTo>
                <a:cubicBezTo>
                  <a:pt x="14395" y="22789"/>
                  <a:pt x="15085" y="22658"/>
                  <a:pt x="18121" y="17490"/>
                </a:cubicBezTo>
                <a:cubicBezTo>
                  <a:pt x="20729" y="13085"/>
                  <a:pt x="20479" y="12633"/>
                  <a:pt x="20348" y="12609"/>
                </a:cubicBezTo>
                <a:cubicBezTo>
                  <a:pt x="20443" y="12454"/>
                  <a:pt x="20538" y="12311"/>
                  <a:pt x="20610" y="12204"/>
                </a:cubicBezTo>
                <a:cubicBezTo>
                  <a:pt x="20705" y="12073"/>
                  <a:pt x="20777" y="11954"/>
                  <a:pt x="20824" y="11883"/>
                </a:cubicBezTo>
                <a:cubicBezTo>
                  <a:pt x="21205" y="11763"/>
                  <a:pt x="21610" y="11644"/>
                  <a:pt x="22027" y="11502"/>
                </a:cubicBezTo>
                <a:lnTo>
                  <a:pt x="22027" y="11502"/>
                </a:lnTo>
                <a:cubicBezTo>
                  <a:pt x="21991" y="11585"/>
                  <a:pt x="21931" y="11728"/>
                  <a:pt x="21860" y="11918"/>
                </a:cubicBezTo>
                <a:cubicBezTo>
                  <a:pt x="21800" y="12085"/>
                  <a:pt x="21729" y="12275"/>
                  <a:pt x="21634" y="12490"/>
                </a:cubicBezTo>
                <a:lnTo>
                  <a:pt x="21634" y="12502"/>
                </a:lnTo>
                <a:cubicBezTo>
                  <a:pt x="21612" y="12496"/>
                  <a:pt x="21590" y="12493"/>
                  <a:pt x="21568" y="12493"/>
                </a:cubicBezTo>
                <a:cubicBezTo>
                  <a:pt x="20783" y="12493"/>
                  <a:pt x="20032" y="15985"/>
                  <a:pt x="18931" y="19241"/>
                </a:cubicBezTo>
                <a:cubicBezTo>
                  <a:pt x="17752" y="22681"/>
                  <a:pt x="18288" y="23277"/>
                  <a:pt x="18288" y="23277"/>
                </a:cubicBezTo>
                <a:cubicBezTo>
                  <a:pt x="18288" y="23277"/>
                  <a:pt x="18919" y="23015"/>
                  <a:pt x="20681" y="17550"/>
                </a:cubicBezTo>
                <a:cubicBezTo>
                  <a:pt x="22146" y="13073"/>
                  <a:pt x="21896" y="12561"/>
                  <a:pt x="21753" y="12514"/>
                </a:cubicBezTo>
                <a:cubicBezTo>
                  <a:pt x="21848" y="12299"/>
                  <a:pt x="21908" y="12121"/>
                  <a:pt x="21967" y="11954"/>
                </a:cubicBezTo>
                <a:cubicBezTo>
                  <a:pt x="22086" y="11644"/>
                  <a:pt x="22146" y="11466"/>
                  <a:pt x="22158" y="11466"/>
                </a:cubicBezTo>
                <a:cubicBezTo>
                  <a:pt x="22467" y="11371"/>
                  <a:pt x="22789" y="11263"/>
                  <a:pt x="23110" y="11180"/>
                </a:cubicBezTo>
                <a:lnTo>
                  <a:pt x="23110" y="11180"/>
                </a:lnTo>
                <a:cubicBezTo>
                  <a:pt x="23098" y="11251"/>
                  <a:pt x="23051" y="11418"/>
                  <a:pt x="23003" y="11644"/>
                </a:cubicBezTo>
                <a:cubicBezTo>
                  <a:pt x="22979" y="11740"/>
                  <a:pt x="22967" y="11859"/>
                  <a:pt x="22920" y="12013"/>
                </a:cubicBezTo>
                <a:cubicBezTo>
                  <a:pt x="22905" y="12011"/>
                  <a:pt x="22890" y="12010"/>
                  <a:pt x="22875" y="12010"/>
                </a:cubicBezTo>
                <a:cubicBezTo>
                  <a:pt x="22044" y="12010"/>
                  <a:pt x="21862" y="15623"/>
                  <a:pt x="21277" y="19098"/>
                </a:cubicBezTo>
                <a:cubicBezTo>
                  <a:pt x="20669" y="22681"/>
                  <a:pt x="21300" y="23170"/>
                  <a:pt x="21300" y="23170"/>
                </a:cubicBezTo>
                <a:cubicBezTo>
                  <a:pt x="21300" y="23170"/>
                  <a:pt x="21872" y="22801"/>
                  <a:pt x="22753" y="17133"/>
                </a:cubicBezTo>
                <a:cubicBezTo>
                  <a:pt x="23479" y="12502"/>
                  <a:pt x="23158" y="12013"/>
                  <a:pt x="23027" y="11990"/>
                </a:cubicBezTo>
                <a:cubicBezTo>
                  <a:pt x="23051" y="11871"/>
                  <a:pt x="23063" y="11752"/>
                  <a:pt x="23098" y="11656"/>
                </a:cubicBezTo>
                <a:cubicBezTo>
                  <a:pt x="23158" y="11335"/>
                  <a:pt x="23205" y="11156"/>
                  <a:pt x="23205" y="11144"/>
                </a:cubicBezTo>
                <a:cubicBezTo>
                  <a:pt x="24158" y="10859"/>
                  <a:pt x="25122" y="10561"/>
                  <a:pt x="26087" y="10287"/>
                </a:cubicBezTo>
                <a:lnTo>
                  <a:pt x="26087" y="10287"/>
                </a:lnTo>
                <a:cubicBezTo>
                  <a:pt x="26063" y="10359"/>
                  <a:pt x="26003" y="10501"/>
                  <a:pt x="25920" y="10680"/>
                </a:cubicBezTo>
                <a:cubicBezTo>
                  <a:pt x="25896" y="10775"/>
                  <a:pt x="25849" y="10882"/>
                  <a:pt x="25801" y="10978"/>
                </a:cubicBezTo>
                <a:cubicBezTo>
                  <a:pt x="25793" y="10977"/>
                  <a:pt x="25785" y="10977"/>
                  <a:pt x="25777" y="10977"/>
                </a:cubicBezTo>
                <a:cubicBezTo>
                  <a:pt x="24988" y="10977"/>
                  <a:pt x="24242" y="14464"/>
                  <a:pt x="23122" y="17740"/>
                </a:cubicBezTo>
                <a:cubicBezTo>
                  <a:pt x="21955" y="21181"/>
                  <a:pt x="22491" y="21777"/>
                  <a:pt x="22491" y="21777"/>
                </a:cubicBezTo>
                <a:cubicBezTo>
                  <a:pt x="22491" y="21777"/>
                  <a:pt x="23110" y="21503"/>
                  <a:pt x="24884" y="16038"/>
                </a:cubicBezTo>
                <a:cubicBezTo>
                  <a:pt x="26436" y="11278"/>
                  <a:pt x="26050" y="11013"/>
                  <a:pt x="25930" y="11013"/>
                </a:cubicBezTo>
                <a:cubicBezTo>
                  <a:pt x="25926" y="11013"/>
                  <a:pt x="25923" y="11013"/>
                  <a:pt x="25920" y="11013"/>
                </a:cubicBezTo>
                <a:cubicBezTo>
                  <a:pt x="25968" y="10906"/>
                  <a:pt x="26003" y="10823"/>
                  <a:pt x="26027" y="10728"/>
                </a:cubicBezTo>
                <a:cubicBezTo>
                  <a:pt x="26146" y="10418"/>
                  <a:pt x="26206" y="10239"/>
                  <a:pt x="26206" y="10239"/>
                </a:cubicBezTo>
                <a:lnTo>
                  <a:pt x="26194" y="10239"/>
                </a:lnTo>
                <a:cubicBezTo>
                  <a:pt x="26753" y="10073"/>
                  <a:pt x="27337" y="9894"/>
                  <a:pt x="27908" y="9727"/>
                </a:cubicBezTo>
                <a:lnTo>
                  <a:pt x="27908" y="9727"/>
                </a:lnTo>
                <a:cubicBezTo>
                  <a:pt x="27885" y="9811"/>
                  <a:pt x="27861" y="9906"/>
                  <a:pt x="27849" y="10025"/>
                </a:cubicBezTo>
                <a:cubicBezTo>
                  <a:pt x="27825" y="10120"/>
                  <a:pt x="27801" y="10228"/>
                  <a:pt x="27789" y="10347"/>
                </a:cubicBezTo>
                <a:cubicBezTo>
                  <a:pt x="26968" y="10370"/>
                  <a:pt x="26837" y="14002"/>
                  <a:pt x="26277" y="17455"/>
                </a:cubicBezTo>
                <a:cubicBezTo>
                  <a:pt x="25706" y="21038"/>
                  <a:pt x="26337" y="21538"/>
                  <a:pt x="26337" y="21538"/>
                </a:cubicBezTo>
                <a:cubicBezTo>
                  <a:pt x="26337" y="21538"/>
                  <a:pt x="26908" y="21157"/>
                  <a:pt x="27742" y="15478"/>
                </a:cubicBezTo>
                <a:cubicBezTo>
                  <a:pt x="28453" y="10728"/>
                  <a:pt x="28092" y="10363"/>
                  <a:pt x="27963" y="10363"/>
                </a:cubicBezTo>
                <a:cubicBezTo>
                  <a:pt x="27950" y="10363"/>
                  <a:pt x="27939" y="10367"/>
                  <a:pt x="27932" y="10370"/>
                </a:cubicBezTo>
                <a:cubicBezTo>
                  <a:pt x="27944" y="10275"/>
                  <a:pt x="27980" y="10168"/>
                  <a:pt x="27992" y="10073"/>
                </a:cubicBezTo>
                <a:cubicBezTo>
                  <a:pt x="28027" y="9930"/>
                  <a:pt x="28051" y="9811"/>
                  <a:pt x="28063" y="9716"/>
                </a:cubicBezTo>
                <a:lnTo>
                  <a:pt x="29635" y="9275"/>
                </a:lnTo>
                <a:lnTo>
                  <a:pt x="29551" y="9037"/>
                </a:lnTo>
                <a:cubicBezTo>
                  <a:pt x="29218" y="9132"/>
                  <a:pt x="28873" y="9227"/>
                  <a:pt x="28516" y="9335"/>
                </a:cubicBezTo>
                <a:cubicBezTo>
                  <a:pt x="28468" y="9287"/>
                  <a:pt x="28337" y="9168"/>
                  <a:pt x="28158" y="8977"/>
                </a:cubicBezTo>
                <a:cubicBezTo>
                  <a:pt x="28099" y="8918"/>
                  <a:pt x="28004" y="8835"/>
                  <a:pt x="27932" y="8751"/>
                </a:cubicBezTo>
                <a:cubicBezTo>
                  <a:pt x="28039" y="8739"/>
                  <a:pt x="28492" y="8465"/>
                  <a:pt x="24789" y="4417"/>
                </a:cubicBezTo>
                <a:cubicBezTo>
                  <a:pt x="20765" y="0"/>
                  <a:pt x="20038" y="0"/>
                  <a:pt x="20038" y="0"/>
                </a:cubicBezTo>
                <a:close/>
              </a:path>
            </a:pathLst>
          </a:custGeom>
          <a:solidFill>
            <a:srgbClr val="67B5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1" name="Google Shape;2381;p46"/>
          <p:cNvSpPr/>
          <p:nvPr/>
        </p:nvSpPr>
        <p:spPr>
          <a:xfrm rot="6306620" flipH="1">
            <a:off x="8445818" y="631137"/>
            <a:ext cx="862737" cy="735086"/>
          </a:xfrm>
          <a:custGeom>
            <a:avLst/>
            <a:gdLst/>
            <a:ahLst/>
            <a:cxnLst/>
            <a:rect l="l" t="t" r="r" b="b"/>
            <a:pathLst>
              <a:path w="29768" h="25198" extrusionOk="0">
                <a:moveTo>
                  <a:pt x="28706" y="0"/>
                </a:moveTo>
                <a:cubicBezTo>
                  <a:pt x="28706" y="0"/>
                  <a:pt x="28683" y="107"/>
                  <a:pt x="28647" y="286"/>
                </a:cubicBezTo>
                <a:cubicBezTo>
                  <a:pt x="28635" y="369"/>
                  <a:pt x="28611" y="488"/>
                  <a:pt x="28575" y="631"/>
                </a:cubicBezTo>
                <a:cubicBezTo>
                  <a:pt x="28552" y="762"/>
                  <a:pt x="28516" y="905"/>
                  <a:pt x="28456" y="1072"/>
                </a:cubicBezTo>
                <a:cubicBezTo>
                  <a:pt x="28397" y="1238"/>
                  <a:pt x="28337" y="1429"/>
                  <a:pt x="28278" y="1619"/>
                </a:cubicBezTo>
                <a:cubicBezTo>
                  <a:pt x="28218" y="1834"/>
                  <a:pt x="28111" y="2036"/>
                  <a:pt x="28028" y="2262"/>
                </a:cubicBezTo>
                <a:cubicBezTo>
                  <a:pt x="27980" y="2369"/>
                  <a:pt x="27933" y="2477"/>
                  <a:pt x="27897" y="2596"/>
                </a:cubicBezTo>
                <a:cubicBezTo>
                  <a:pt x="26399" y="2354"/>
                  <a:pt x="20976" y="1508"/>
                  <a:pt x="18281" y="1508"/>
                </a:cubicBezTo>
                <a:cubicBezTo>
                  <a:pt x="17119" y="1508"/>
                  <a:pt x="16464" y="1665"/>
                  <a:pt x="16848" y="2096"/>
                </a:cubicBezTo>
                <a:cubicBezTo>
                  <a:pt x="17861" y="3230"/>
                  <a:pt x="22903" y="3406"/>
                  <a:pt x="25750" y="3406"/>
                </a:cubicBezTo>
                <a:cubicBezTo>
                  <a:pt x="26550" y="3406"/>
                  <a:pt x="27176" y="3392"/>
                  <a:pt x="27492" y="3381"/>
                </a:cubicBezTo>
                <a:lnTo>
                  <a:pt x="27492" y="3381"/>
                </a:lnTo>
                <a:cubicBezTo>
                  <a:pt x="27432" y="3501"/>
                  <a:pt x="27361" y="3620"/>
                  <a:pt x="27278" y="3739"/>
                </a:cubicBezTo>
                <a:cubicBezTo>
                  <a:pt x="27123" y="4001"/>
                  <a:pt x="26968" y="4286"/>
                  <a:pt x="26778" y="4560"/>
                </a:cubicBezTo>
                <a:cubicBezTo>
                  <a:pt x="26587" y="4822"/>
                  <a:pt x="26409" y="5120"/>
                  <a:pt x="26182" y="5394"/>
                </a:cubicBezTo>
                <a:cubicBezTo>
                  <a:pt x="25968" y="5667"/>
                  <a:pt x="25754" y="5965"/>
                  <a:pt x="25516" y="6239"/>
                </a:cubicBezTo>
                <a:cubicBezTo>
                  <a:pt x="25397" y="6382"/>
                  <a:pt x="25277" y="6525"/>
                  <a:pt x="25158" y="6668"/>
                </a:cubicBezTo>
                <a:cubicBezTo>
                  <a:pt x="25039" y="6822"/>
                  <a:pt x="24896" y="6953"/>
                  <a:pt x="24765" y="7096"/>
                </a:cubicBezTo>
                <a:cubicBezTo>
                  <a:pt x="24658" y="7215"/>
                  <a:pt x="24563" y="7334"/>
                  <a:pt x="24444" y="7453"/>
                </a:cubicBezTo>
                <a:cubicBezTo>
                  <a:pt x="22451" y="7037"/>
                  <a:pt x="16306" y="5777"/>
                  <a:pt x="13663" y="5777"/>
                </a:cubicBezTo>
                <a:cubicBezTo>
                  <a:pt x="12753" y="5777"/>
                  <a:pt x="12258" y="5926"/>
                  <a:pt x="12490" y="6310"/>
                </a:cubicBezTo>
                <a:cubicBezTo>
                  <a:pt x="13383" y="7787"/>
                  <a:pt x="21360" y="8096"/>
                  <a:pt x="23742" y="8156"/>
                </a:cubicBezTo>
                <a:cubicBezTo>
                  <a:pt x="23515" y="8382"/>
                  <a:pt x="23289" y="8584"/>
                  <a:pt x="23075" y="8799"/>
                </a:cubicBezTo>
                <a:cubicBezTo>
                  <a:pt x="22777" y="9085"/>
                  <a:pt x="22456" y="9346"/>
                  <a:pt x="22158" y="9632"/>
                </a:cubicBezTo>
                <a:cubicBezTo>
                  <a:pt x="21848" y="9894"/>
                  <a:pt x="21539" y="10168"/>
                  <a:pt x="21206" y="10430"/>
                </a:cubicBezTo>
                <a:cubicBezTo>
                  <a:pt x="20717" y="10835"/>
                  <a:pt x="20217" y="11228"/>
                  <a:pt x="19705" y="11597"/>
                </a:cubicBezTo>
                <a:cubicBezTo>
                  <a:pt x="18173" y="10937"/>
                  <a:pt x="11342" y="8009"/>
                  <a:pt x="9539" y="8009"/>
                </a:cubicBezTo>
                <a:cubicBezTo>
                  <a:pt x="9030" y="8009"/>
                  <a:pt x="8921" y="8242"/>
                  <a:pt x="9442" y="8823"/>
                </a:cubicBezTo>
                <a:cubicBezTo>
                  <a:pt x="11204" y="10811"/>
                  <a:pt x="17372" y="11894"/>
                  <a:pt x="18979" y="12144"/>
                </a:cubicBezTo>
                <a:cubicBezTo>
                  <a:pt x="18408" y="12561"/>
                  <a:pt x="17836" y="12954"/>
                  <a:pt x="17276" y="13335"/>
                </a:cubicBezTo>
                <a:cubicBezTo>
                  <a:pt x="16824" y="13645"/>
                  <a:pt x="16372" y="13930"/>
                  <a:pt x="15931" y="14204"/>
                </a:cubicBezTo>
                <a:cubicBezTo>
                  <a:pt x="14714" y="13877"/>
                  <a:pt x="8313" y="12201"/>
                  <a:pt x="6010" y="12201"/>
                </a:cubicBezTo>
                <a:cubicBezTo>
                  <a:pt x="5385" y="12201"/>
                  <a:pt x="5062" y="12325"/>
                  <a:pt x="5227" y="12633"/>
                </a:cubicBezTo>
                <a:cubicBezTo>
                  <a:pt x="5954" y="13990"/>
                  <a:pt x="13276" y="14585"/>
                  <a:pt x="15121" y="14704"/>
                </a:cubicBezTo>
                <a:cubicBezTo>
                  <a:pt x="14598" y="15014"/>
                  <a:pt x="14109" y="15312"/>
                  <a:pt x="13645" y="15573"/>
                </a:cubicBezTo>
                <a:cubicBezTo>
                  <a:pt x="12562" y="16193"/>
                  <a:pt x="11645" y="16681"/>
                  <a:pt x="10990" y="17014"/>
                </a:cubicBezTo>
                <a:cubicBezTo>
                  <a:pt x="9274" y="16537"/>
                  <a:pt x="4757" y="15316"/>
                  <a:pt x="3092" y="15316"/>
                </a:cubicBezTo>
                <a:cubicBezTo>
                  <a:pt x="2469" y="15316"/>
                  <a:pt x="2245" y="15487"/>
                  <a:pt x="2715" y="15931"/>
                </a:cubicBezTo>
                <a:cubicBezTo>
                  <a:pt x="4356" y="17469"/>
                  <a:pt x="8286" y="17610"/>
                  <a:pt x="9787" y="17610"/>
                </a:cubicBezTo>
                <a:cubicBezTo>
                  <a:pt x="9865" y="17610"/>
                  <a:pt x="9937" y="17610"/>
                  <a:pt x="10002" y="17609"/>
                </a:cubicBezTo>
                <a:lnTo>
                  <a:pt x="10061" y="17728"/>
                </a:lnTo>
                <a:cubicBezTo>
                  <a:pt x="8311" y="18443"/>
                  <a:pt x="0" y="21848"/>
                  <a:pt x="1382" y="22265"/>
                </a:cubicBezTo>
                <a:cubicBezTo>
                  <a:pt x="1598" y="22330"/>
                  <a:pt x="1836" y="22360"/>
                  <a:pt x="2092" y="22360"/>
                </a:cubicBezTo>
                <a:cubicBezTo>
                  <a:pt x="5099" y="22360"/>
                  <a:pt x="10490" y="18193"/>
                  <a:pt x="10490" y="18193"/>
                </a:cubicBezTo>
                <a:lnTo>
                  <a:pt x="10490" y="18193"/>
                </a:lnTo>
                <a:cubicBezTo>
                  <a:pt x="10490" y="18193"/>
                  <a:pt x="7895" y="25197"/>
                  <a:pt x="9271" y="25197"/>
                </a:cubicBezTo>
                <a:cubicBezTo>
                  <a:pt x="9406" y="25197"/>
                  <a:pt x="9580" y="25129"/>
                  <a:pt x="9799" y="24979"/>
                </a:cubicBezTo>
                <a:cubicBezTo>
                  <a:pt x="10752" y="24325"/>
                  <a:pt x="11597" y="17657"/>
                  <a:pt x="11657" y="17216"/>
                </a:cubicBezTo>
                <a:cubicBezTo>
                  <a:pt x="12264" y="16907"/>
                  <a:pt x="13026" y="16502"/>
                  <a:pt x="13907" y="16026"/>
                </a:cubicBezTo>
                <a:cubicBezTo>
                  <a:pt x="14348" y="15776"/>
                  <a:pt x="14824" y="15514"/>
                  <a:pt x="15336" y="15216"/>
                </a:cubicBezTo>
                <a:lnTo>
                  <a:pt x="15336" y="15216"/>
                </a:lnTo>
                <a:cubicBezTo>
                  <a:pt x="14228" y="18026"/>
                  <a:pt x="12966" y="24098"/>
                  <a:pt x="13978" y="24444"/>
                </a:cubicBezTo>
                <a:cubicBezTo>
                  <a:pt x="13997" y="24450"/>
                  <a:pt x="14015" y="24452"/>
                  <a:pt x="14033" y="24452"/>
                </a:cubicBezTo>
                <a:cubicBezTo>
                  <a:pt x="14954" y="24452"/>
                  <a:pt x="15852" y="16842"/>
                  <a:pt x="16074" y="14764"/>
                </a:cubicBezTo>
                <a:cubicBezTo>
                  <a:pt x="16562" y="14466"/>
                  <a:pt x="17074" y="14157"/>
                  <a:pt x="17598" y="13811"/>
                </a:cubicBezTo>
                <a:cubicBezTo>
                  <a:pt x="18086" y="13490"/>
                  <a:pt x="18586" y="13156"/>
                  <a:pt x="19098" y="12799"/>
                </a:cubicBezTo>
                <a:lnTo>
                  <a:pt x="19098" y="12799"/>
                </a:lnTo>
                <a:cubicBezTo>
                  <a:pt x="18205" y="14811"/>
                  <a:pt x="15479" y="21241"/>
                  <a:pt x="17145" y="21681"/>
                </a:cubicBezTo>
                <a:cubicBezTo>
                  <a:pt x="17194" y="21694"/>
                  <a:pt x="17243" y="21701"/>
                  <a:pt x="17290" y="21701"/>
                </a:cubicBezTo>
                <a:cubicBezTo>
                  <a:pt x="18934" y="21701"/>
                  <a:pt x="19783" y="14101"/>
                  <a:pt x="19991" y="12180"/>
                </a:cubicBezTo>
                <a:cubicBezTo>
                  <a:pt x="20539" y="11775"/>
                  <a:pt x="21086" y="11359"/>
                  <a:pt x="21622" y="10942"/>
                </a:cubicBezTo>
                <a:lnTo>
                  <a:pt x="22610" y="10132"/>
                </a:lnTo>
                <a:cubicBezTo>
                  <a:pt x="22920" y="9858"/>
                  <a:pt x="23253" y="9585"/>
                  <a:pt x="23551" y="9299"/>
                </a:cubicBezTo>
                <a:lnTo>
                  <a:pt x="24265" y="8632"/>
                </a:lnTo>
                <a:lnTo>
                  <a:pt x="24265" y="8632"/>
                </a:lnTo>
                <a:cubicBezTo>
                  <a:pt x="23134" y="11859"/>
                  <a:pt x="21968" y="19050"/>
                  <a:pt x="23158" y="19383"/>
                </a:cubicBezTo>
                <a:cubicBezTo>
                  <a:pt x="23176" y="19388"/>
                  <a:pt x="23194" y="19391"/>
                  <a:pt x="23212" y="19391"/>
                </a:cubicBezTo>
                <a:cubicBezTo>
                  <a:pt x="24345" y="19391"/>
                  <a:pt x="24981" y="9417"/>
                  <a:pt x="25075" y="7811"/>
                </a:cubicBezTo>
                <a:cubicBezTo>
                  <a:pt x="25158" y="7739"/>
                  <a:pt x="25230" y="7668"/>
                  <a:pt x="25289" y="7596"/>
                </a:cubicBezTo>
                <a:cubicBezTo>
                  <a:pt x="25420" y="7441"/>
                  <a:pt x="25551" y="7311"/>
                  <a:pt x="25694" y="7156"/>
                </a:cubicBezTo>
                <a:cubicBezTo>
                  <a:pt x="25825" y="7013"/>
                  <a:pt x="25944" y="6858"/>
                  <a:pt x="26063" y="6715"/>
                </a:cubicBezTo>
                <a:cubicBezTo>
                  <a:pt x="26313" y="6429"/>
                  <a:pt x="26540" y="6132"/>
                  <a:pt x="26766" y="5834"/>
                </a:cubicBezTo>
                <a:cubicBezTo>
                  <a:pt x="27004" y="5548"/>
                  <a:pt x="27194" y="5251"/>
                  <a:pt x="27385" y="4977"/>
                </a:cubicBezTo>
                <a:cubicBezTo>
                  <a:pt x="27432" y="4917"/>
                  <a:pt x="27480" y="4858"/>
                  <a:pt x="27516" y="4774"/>
                </a:cubicBezTo>
                <a:lnTo>
                  <a:pt x="27516" y="4774"/>
                </a:lnTo>
                <a:cubicBezTo>
                  <a:pt x="27135" y="8584"/>
                  <a:pt x="27397" y="15109"/>
                  <a:pt x="28611" y="15216"/>
                </a:cubicBezTo>
                <a:cubicBezTo>
                  <a:pt x="28617" y="15217"/>
                  <a:pt x="28623" y="15217"/>
                  <a:pt x="28629" y="15217"/>
                </a:cubicBezTo>
                <a:cubicBezTo>
                  <a:pt x="29767" y="15217"/>
                  <a:pt x="28705" y="5940"/>
                  <a:pt x="28385" y="3322"/>
                </a:cubicBezTo>
                <a:lnTo>
                  <a:pt x="28385" y="3310"/>
                </a:lnTo>
                <a:cubicBezTo>
                  <a:pt x="28456" y="3167"/>
                  <a:pt x="28516" y="3048"/>
                  <a:pt x="28575" y="2917"/>
                </a:cubicBezTo>
                <a:cubicBezTo>
                  <a:pt x="28635" y="2786"/>
                  <a:pt x="28683" y="2667"/>
                  <a:pt x="28742" y="2548"/>
                </a:cubicBezTo>
                <a:cubicBezTo>
                  <a:pt x="28849" y="2310"/>
                  <a:pt x="28945" y="2084"/>
                  <a:pt x="29028" y="1857"/>
                </a:cubicBezTo>
                <a:cubicBezTo>
                  <a:pt x="29099" y="1643"/>
                  <a:pt x="29171" y="1441"/>
                  <a:pt x="29230" y="1262"/>
                </a:cubicBezTo>
                <a:cubicBezTo>
                  <a:pt x="29290" y="1084"/>
                  <a:pt x="29337" y="929"/>
                  <a:pt x="29361" y="774"/>
                </a:cubicBezTo>
                <a:cubicBezTo>
                  <a:pt x="29397" y="631"/>
                  <a:pt x="29421" y="512"/>
                  <a:pt x="29457" y="405"/>
                </a:cubicBezTo>
                <a:cubicBezTo>
                  <a:pt x="29504" y="214"/>
                  <a:pt x="29528" y="107"/>
                  <a:pt x="29528" y="107"/>
                </a:cubicBezTo>
                <a:lnTo>
                  <a:pt x="2870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TextBox 20"/>
          <p:cNvSpPr txBox="1"/>
          <p:nvPr/>
        </p:nvSpPr>
        <p:spPr>
          <a:xfrm>
            <a:off x="1428108" y="693358"/>
            <a:ext cx="6339219" cy="1045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 smtClean="0"/>
              <a:t>2. </a:t>
            </a:r>
            <a:r>
              <a:rPr lang="en-US" sz="2200" dirty="0" err="1" smtClean="0"/>
              <a:t>Bảng</a:t>
            </a:r>
            <a:r>
              <a:rPr lang="en-US" sz="2200" dirty="0" smtClean="0"/>
              <a:t> </a:t>
            </a:r>
            <a:r>
              <a:rPr lang="en-US" sz="2200" dirty="0" err="1" smtClean="0"/>
              <a:t>thống</a:t>
            </a:r>
            <a:r>
              <a:rPr lang="en-US" sz="2200" dirty="0" smtClean="0"/>
              <a:t> </a:t>
            </a:r>
            <a:r>
              <a:rPr lang="en-US" sz="2200" dirty="0" err="1" smtClean="0"/>
              <a:t>kê</a:t>
            </a:r>
            <a:r>
              <a:rPr lang="en-US" sz="2200" dirty="0" smtClean="0"/>
              <a:t> </a:t>
            </a:r>
            <a:r>
              <a:rPr lang="en-US" sz="2200" dirty="0" err="1" smtClean="0"/>
              <a:t>số</a:t>
            </a:r>
            <a:r>
              <a:rPr lang="en-US" sz="2200" dirty="0" smtClean="0"/>
              <a:t> </a:t>
            </a:r>
            <a:r>
              <a:rPr lang="en-US" sz="2200" dirty="0" err="1" smtClean="0"/>
              <a:t>lượng</a:t>
            </a:r>
            <a:r>
              <a:rPr lang="en-US" sz="2200" dirty="0" smtClean="0"/>
              <a:t> </a:t>
            </a:r>
            <a:r>
              <a:rPr lang="en-US" sz="2200" dirty="0" err="1" smtClean="0"/>
              <a:t>học</a:t>
            </a:r>
            <a:r>
              <a:rPr lang="en-US" sz="2200" dirty="0" smtClean="0"/>
              <a:t> </a:t>
            </a:r>
            <a:r>
              <a:rPr lang="en-US" sz="2200" dirty="0" err="1" smtClean="0"/>
              <a:t>sinh</a:t>
            </a:r>
            <a:r>
              <a:rPr lang="en-US" sz="2200" dirty="0" smtClean="0"/>
              <a:t> </a:t>
            </a:r>
            <a:r>
              <a:rPr lang="en-US" sz="2200" dirty="0" err="1" smtClean="0"/>
              <a:t>nam</a:t>
            </a:r>
            <a:r>
              <a:rPr lang="en-US" sz="2200" dirty="0" smtClean="0"/>
              <a:t> </a:t>
            </a:r>
            <a:r>
              <a:rPr lang="en-US" sz="2200" dirty="0" err="1" smtClean="0"/>
              <a:t>và</a:t>
            </a:r>
            <a:r>
              <a:rPr lang="en-US" sz="2200" dirty="0" smtClean="0"/>
              <a:t> </a:t>
            </a:r>
            <a:r>
              <a:rPr lang="en-US" sz="2200" dirty="0" err="1" smtClean="0"/>
              <a:t>nữ</a:t>
            </a:r>
            <a:r>
              <a:rPr lang="en-US" sz="2200" dirty="0" smtClean="0"/>
              <a:t> </a:t>
            </a:r>
            <a:r>
              <a:rPr lang="en-US" sz="2200" dirty="0" err="1" smtClean="0"/>
              <a:t>lựa</a:t>
            </a:r>
            <a:r>
              <a:rPr lang="en-US" sz="2200" dirty="0" smtClean="0"/>
              <a:t> </a:t>
            </a:r>
            <a:r>
              <a:rPr lang="en-US" sz="2200" dirty="0" err="1" smtClean="0"/>
              <a:t>chọn</a:t>
            </a:r>
            <a:r>
              <a:rPr lang="en-US" sz="2200" dirty="0" smtClean="0"/>
              <a:t> </a:t>
            </a:r>
            <a:r>
              <a:rPr lang="en-US" sz="2200" dirty="0" err="1" smtClean="0"/>
              <a:t>các</a:t>
            </a:r>
            <a:r>
              <a:rPr lang="en-US" sz="2200" dirty="0" smtClean="0"/>
              <a:t> </a:t>
            </a:r>
            <a:r>
              <a:rPr lang="en-US" sz="2200" dirty="0" err="1" smtClean="0"/>
              <a:t>hoạt</a:t>
            </a:r>
            <a:r>
              <a:rPr lang="en-US" sz="2200" dirty="0" smtClean="0"/>
              <a:t> </a:t>
            </a:r>
            <a:r>
              <a:rPr lang="en-US" sz="2200" dirty="0" err="1" smtClean="0"/>
              <a:t>động</a:t>
            </a:r>
            <a:r>
              <a:rPr lang="en-US" sz="2200" dirty="0" smtClean="0"/>
              <a:t> </a:t>
            </a:r>
            <a:r>
              <a:rPr lang="en-US" sz="2200" dirty="0" err="1" smtClean="0"/>
              <a:t>thể</a:t>
            </a:r>
            <a:r>
              <a:rPr lang="en-US" sz="2200" dirty="0" smtClean="0"/>
              <a:t> </a:t>
            </a:r>
            <a:r>
              <a:rPr lang="en-US" sz="2200" dirty="0" err="1" smtClean="0"/>
              <a:t>thao</a:t>
            </a:r>
            <a:r>
              <a:rPr lang="en-US" sz="2200" dirty="0" smtClean="0"/>
              <a:t> </a:t>
            </a:r>
            <a:r>
              <a:rPr lang="en-US" sz="2200" dirty="0" err="1" smtClean="0"/>
              <a:t>hè</a:t>
            </a:r>
            <a:r>
              <a:rPr lang="en-US" sz="2200" dirty="0" smtClean="0"/>
              <a:t> (</a:t>
            </a:r>
            <a:r>
              <a:rPr lang="en-US" sz="2200" dirty="0" err="1" smtClean="0"/>
              <a:t>Bảng</a:t>
            </a:r>
            <a:r>
              <a:rPr lang="en-US" sz="2200" dirty="0" smtClean="0"/>
              <a:t> T.6)</a:t>
            </a:r>
            <a:endParaRPr lang="en-US" sz="2200" dirty="0"/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6752108"/>
              </p:ext>
            </p:extLst>
          </p:nvPr>
        </p:nvGraphicFramePr>
        <p:xfrm>
          <a:off x="1428108" y="2091149"/>
          <a:ext cx="6096000" cy="1645920"/>
        </p:xfrm>
        <a:graphic>
          <a:graphicData uri="http://schemas.openxmlformats.org/drawingml/2006/table">
            <a:tbl>
              <a:tblPr firstRow="1" bandRow="1">
                <a:tableStyleId>{C7620D81-020D-46D9-A290-EA6DD891DF2A}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 err="1" smtClean="0"/>
                        <a:t>Hoạt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động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 smtClean="0"/>
                        <a:t>Nam 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 err="1" smtClean="0"/>
                        <a:t>Nữ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 err="1" smtClean="0"/>
                        <a:t>Bóng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đá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 smtClean="0"/>
                        <a:t>... 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 smtClean="0"/>
                        <a:t>...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9" name="TextBox 78"/>
          <p:cNvSpPr txBox="1"/>
          <p:nvPr/>
        </p:nvSpPr>
        <p:spPr>
          <a:xfrm>
            <a:off x="3636421" y="3842491"/>
            <a:ext cx="16130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err="1" smtClean="0"/>
              <a:t>Bảng</a:t>
            </a:r>
            <a:r>
              <a:rPr lang="en-US" sz="2000" i="1" dirty="0" smtClean="0"/>
              <a:t> T.6</a:t>
            </a:r>
            <a:endParaRPr lang="en-US" sz="2000" i="1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7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0" name="Google Shape;1970;p40"/>
          <p:cNvSpPr/>
          <p:nvPr/>
        </p:nvSpPr>
        <p:spPr>
          <a:xfrm>
            <a:off x="4623086" y="1006867"/>
            <a:ext cx="3494836" cy="3289808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dist="104775" dir="2580000" algn="bl" rotWithShape="0">
              <a:srgbClr val="000000">
                <a:alpha val="13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1" name="Google Shape;1971;p40"/>
          <p:cNvSpPr/>
          <p:nvPr/>
        </p:nvSpPr>
        <p:spPr>
          <a:xfrm>
            <a:off x="1107536" y="1006867"/>
            <a:ext cx="3423848" cy="3289808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dist="104775" dir="2580000" algn="bl" rotWithShape="0">
              <a:srgbClr val="000000">
                <a:alpha val="13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7" name="Google Shape;1977;p40"/>
          <p:cNvSpPr/>
          <p:nvPr/>
        </p:nvSpPr>
        <p:spPr>
          <a:xfrm>
            <a:off x="346800" y="602063"/>
            <a:ext cx="1353404" cy="313626"/>
          </a:xfrm>
          <a:custGeom>
            <a:avLst/>
            <a:gdLst/>
            <a:ahLst/>
            <a:cxnLst/>
            <a:rect l="l" t="t" r="r" b="b"/>
            <a:pathLst>
              <a:path w="28779" h="6669" extrusionOk="0">
                <a:moveTo>
                  <a:pt x="13951" y="1"/>
                </a:moveTo>
                <a:cubicBezTo>
                  <a:pt x="13574" y="1"/>
                  <a:pt x="13197" y="32"/>
                  <a:pt x="12824" y="96"/>
                </a:cubicBezTo>
                <a:cubicBezTo>
                  <a:pt x="11859" y="239"/>
                  <a:pt x="10955" y="608"/>
                  <a:pt x="10085" y="1072"/>
                </a:cubicBezTo>
                <a:cubicBezTo>
                  <a:pt x="8633" y="1858"/>
                  <a:pt x="7466" y="2799"/>
                  <a:pt x="6692" y="4263"/>
                </a:cubicBezTo>
                <a:cubicBezTo>
                  <a:pt x="5961" y="3714"/>
                  <a:pt x="5054" y="3419"/>
                  <a:pt x="4155" y="3419"/>
                </a:cubicBezTo>
                <a:cubicBezTo>
                  <a:pt x="3883" y="3419"/>
                  <a:pt x="3612" y="3446"/>
                  <a:pt x="3346" y="3501"/>
                </a:cubicBezTo>
                <a:cubicBezTo>
                  <a:pt x="2203" y="3739"/>
                  <a:pt x="1156" y="4501"/>
                  <a:pt x="584" y="5525"/>
                </a:cubicBezTo>
                <a:cubicBezTo>
                  <a:pt x="406" y="5835"/>
                  <a:pt x="167" y="6263"/>
                  <a:pt x="1" y="6668"/>
                </a:cubicBezTo>
                <a:lnTo>
                  <a:pt x="28778" y="6668"/>
                </a:lnTo>
                <a:cubicBezTo>
                  <a:pt x="28659" y="5716"/>
                  <a:pt x="28028" y="4846"/>
                  <a:pt x="27207" y="4299"/>
                </a:cubicBezTo>
                <a:cubicBezTo>
                  <a:pt x="26314" y="3727"/>
                  <a:pt x="25218" y="3501"/>
                  <a:pt x="24170" y="3489"/>
                </a:cubicBezTo>
                <a:cubicBezTo>
                  <a:pt x="24143" y="3489"/>
                  <a:pt x="24115" y="3489"/>
                  <a:pt x="24088" y="3489"/>
                </a:cubicBezTo>
                <a:cubicBezTo>
                  <a:pt x="22794" y="3489"/>
                  <a:pt x="21502" y="3763"/>
                  <a:pt x="20325" y="4334"/>
                </a:cubicBezTo>
                <a:cubicBezTo>
                  <a:pt x="19765" y="2894"/>
                  <a:pt x="18682" y="1644"/>
                  <a:pt x="17324" y="882"/>
                </a:cubicBezTo>
                <a:cubicBezTo>
                  <a:pt x="16297" y="305"/>
                  <a:pt x="15126" y="1"/>
                  <a:pt x="1395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8" name="Google Shape;1978;p40"/>
          <p:cNvSpPr/>
          <p:nvPr/>
        </p:nvSpPr>
        <p:spPr>
          <a:xfrm>
            <a:off x="5877038" y="4604088"/>
            <a:ext cx="1002419" cy="201996"/>
          </a:xfrm>
          <a:custGeom>
            <a:avLst/>
            <a:gdLst/>
            <a:ahLst/>
            <a:cxnLst/>
            <a:rect l="l" t="t" r="r" b="b"/>
            <a:pathLst>
              <a:path w="18182" h="3664" extrusionOk="0">
                <a:moveTo>
                  <a:pt x="5986" y="1"/>
                </a:moveTo>
                <a:cubicBezTo>
                  <a:pt x="5760" y="1"/>
                  <a:pt x="5535" y="15"/>
                  <a:pt x="5310" y="44"/>
                </a:cubicBezTo>
                <a:cubicBezTo>
                  <a:pt x="3239" y="318"/>
                  <a:pt x="1346" y="1711"/>
                  <a:pt x="0" y="3664"/>
                </a:cubicBezTo>
                <a:lnTo>
                  <a:pt x="18181" y="3664"/>
                </a:lnTo>
                <a:cubicBezTo>
                  <a:pt x="17514" y="2878"/>
                  <a:pt x="16621" y="2366"/>
                  <a:pt x="15716" y="2247"/>
                </a:cubicBezTo>
                <a:cubicBezTo>
                  <a:pt x="15503" y="2214"/>
                  <a:pt x="15288" y="2198"/>
                  <a:pt x="15073" y="2198"/>
                </a:cubicBezTo>
                <a:cubicBezTo>
                  <a:pt x="13796" y="2198"/>
                  <a:pt x="12503" y="2752"/>
                  <a:pt x="11454" y="3628"/>
                </a:cubicBezTo>
                <a:cubicBezTo>
                  <a:pt x="10354" y="1331"/>
                  <a:pt x="8160" y="1"/>
                  <a:pt x="598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79" name="Google Shape;1979;p40"/>
          <p:cNvGrpSpPr/>
          <p:nvPr/>
        </p:nvGrpSpPr>
        <p:grpSpPr>
          <a:xfrm>
            <a:off x="767864" y="732964"/>
            <a:ext cx="820694" cy="877716"/>
            <a:chOff x="2527100" y="1800950"/>
            <a:chExt cx="359575" cy="384575"/>
          </a:xfrm>
        </p:grpSpPr>
        <p:sp>
          <p:nvSpPr>
            <p:cNvPr id="1980" name="Google Shape;1980;p40"/>
            <p:cNvSpPr/>
            <p:nvPr/>
          </p:nvSpPr>
          <p:spPr>
            <a:xfrm>
              <a:off x="2527100" y="1800950"/>
              <a:ext cx="359575" cy="384575"/>
            </a:xfrm>
            <a:custGeom>
              <a:avLst/>
              <a:gdLst/>
              <a:ahLst/>
              <a:cxnLst/>
              <a:rect l="l" t="t" r="r" b="b"/>
              <a:pathLst>
                <a:path w="14383" h="15383" extrusionOk="0">
                  <a:moveTo>
                    <a:pt x="8911" y="0"/>
                  </a:moveTo>
                  <a:cubicBezTo>
                    <a:pt x="8909" y="0"/>
                    <a:pt x="8907" y="0"/>
                    <a:pt x="8906" y="0"/>
                  </a:cubicBezTo>
                  <a:cubicBezTo>
                    <a:pt x="8192" y="36"/>
                    <a:pt x="5441" y="3596"/>
                    <a:pt x="5096" y="3691"/>
                  </a:cubicBezTo>
                  <a:cubicBezTo>
                    <a:pt x="4405" y="3906"/>
                    <a:pt x="357" y="3667"/>
                    <a:pt x="179" y="4501"/>
                  </a:cubicBezTo>
                  <a:cubicBezTo>
                    <a:pt x="0" y="5322"/>
                    <a:pt x="2250" y="8347"/>
                    <a:pt x="2322" y="8680"/>
                  </a:cubicBezTo>
                  <a:cubicBezTo>
                    <a:pt x="2393" y="9013"/>
                    <a:pt x="1357" y="12978"/>
                    <a:pt x="1798" y="13550"/>
                  </a:cubicBezTo>
                  <a:cubicBezTo>
                    <a:pt x="1841" y="13603"/>
                    <a:pt x="1909" y="13627"/>
                    <a:pt x="1998" y="13627"/>
                  </a:cubicBezTo>
                  <a:cubicBezTo>
                    <a:pt x="2794" y="13627"/>
                    <a:pt x="5239" y="11695"/>
                    <a:pt x="5892" y="11695"/>
                  </a:cubicBezTo>
                  <a:cubicBezTo>
                    <a:pt x="5931" y="11695"/>
                    <a:pt x="5963" y="11702"/>
                    <a:pt x="5989" y="11716"/>
                  </a:cubicBezTo>
                  <a:cubicBezTo>
                    <a:pt x="6455" y="11978"/>
                    <a:pt x="9238" y="15382"/>
                    <a:pt x="9848" y="15382"/>
                  </a:cubicBezTo>
                  <a:cubicBezTo>
                    <a:pt x="9876" y="15382"/>
                    <a:pt x="9899" y="15375"/>
                    <a:pt x="9918" y="15359"/>
                  </a:cubicBezTo>
                  <a:cubicBezTo>
                    <a:pt x="10323" y="15026"/>
                    <a:pt x="10597" y="10942"/>
                    <a:pt x="10751" y="10537"/>
                  </a:cubicBezTo>
                  <a:cubicBezTo>
                    <a:pt x="10894" y="10144"/>
                    <a:pt x="13859" y="9382"/>
                    <a:pt x="14097" y="8323"/>
                  </a:cubicBezTo>
                  <a:cubicBezTo>
                    <a:pt x="14383" y="7120"/>
                    <a:pt x="10311" y="5049"/>
                    <a:pt x="10073" y="4560"/>
                  </a:cubicBezTo>
                  <a:cubicBezTo>
                    <a:pt x="9835" y="4074"/>
                    <a:pt x="9444" y="0"/>
                    <a:pt x="89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40"/>
            <p:cNvSpPr/>
            <p:nvPr/>
          </p:nvSpPr>
          <p:spPr>
            <a:xfrm>
              <a:off x="2564900" y="1928650"/>
              <a:ext cx="66400" cy="30075"/>
            </a:xfrm>
            <a:custGeom>
              <a:avLst/>
              <a:gdLst/>
              <a:ahLst/>
              <a:cxnLst/>
              <a:rect l="l" t="t" r="r" b="b"/>
              <a:pathLst>
                <a:path w="2656" h="1203" extrusionOk="0">
                  <a:moveTo>
                    <a:pt x="131" y="0"/>
                  </a:moveTo>
                  <a:cubicBezTo>
                    <a:pt x="84" y="0"/>
                    <a:pt x="36" y="12"/>
                    <a:pt x="36" y="60"/>
                  </a:cubicBezTo>
                  <a:cubicBezTo>
                    <a:pt x="0" y="119"/>
                    <a:pt x="24" y="179"/>
                    <a:pt x="60" y="214"/>
                  </a:cubicBezTo>
                  <a:cubicBezTo>
                    <a:pt x="60" y="214"/>
                    <a:pt x="214" y="298"/>
                    <a:pt x="441" y="417"/>
                  </a:cubicBezTo>
                  <a:cubicBezTo>
                    <a:pt x="655" y="536"/>
                    <a:pt x="953" y="667"/>
                    <a:pt x="1274" y="810"/>
                  </a:cubicBezTo>
                  <a:cubicBezTo>
                    <a:pt x="1429" y="845"/>
                    <a:pt x="1584" y="905"/>
                    <a:pt x="1727" y="965"/>
                  </a:cubicBezTo>
                  <a:cubicBezTo>
                    <a:pt x="1881" y="1024"/>
                    <a:pt x="2012" y="1060"/>
                    <a:pt x="2131" y="1107"/>
                  </a:cubicBezTo>
                  <a:cubicBezTo>
                    <a:pt x="2370" y="1179"/>
                    <a:pt x="2536" y="1203"/>
                    <a:pt x="2536" y="1203"/>
                  </a:cubicBezTo>
                  <a:cubicBezTo>
                    <a:pt x="2584" y="1203"/>
                    <a:pt x="2631" y="1191"/>
                    <a:pt x="2643" y="1143"/>
                  </a:cubicBezTo>
                  <a:cubicBezTo>
                    <a:pt x="2655" y="1084"/>
                    <a:pt x="2643" y="1024"/>
                    <a:pt x="2596" y="1000"/>
                  </a:cubicBezTo>
                  <a:cubicBezTo>
                    <a:pt x="2596" y="1000"/>
                    <a:pt x="2453" y="905"/>
                    <a:pt x="2227" y="786"/>
                  </a:cubicBezTo>
                  <a:cubicBezTo>
                    <a:pt x="2108" y="726"/>
                    <a:pt x="1989" y="655"/>
                    <a:pt x="1834" y="595"/>
                  </a:cubicBezTo>
                  <a:cubicBezTo>
                    <a:pt x="1703" y="536"/>
                    <a:pt x="1536" y="476"/>
                    <a:pt x="1393" y="405"/>
                  </a:cubicBezTo>
                  <a:cubicBezTo>
                    <a:pt x="1084" y="286"/>
                    <a:pt x="762" y="179"/>
                    <a:pt x="524" y="107"/>
                  </a:cubicBezTo>
                  <a:cubicBezTo>
                    <a:pt x="286" y="36"/>
                    <a:pt x="131" y="0"/>
                    <a:pt x="1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40"/>
            <p:cNvSpPr/>
            <p:nvPr/>
          </p:nvSpPr>
          <p:spPr>
            <a:xfrm>
              <a:off x="2716100" y="1836550"/>
              <a:ext cx="31275" cy="100850"/>
            </a:xfrm>
            <a:custGeom>
              <a:avLst/>
              <a:gdLst/>
              <a:ahLst/>
              <a:cxnLst/>
              <a:rect l="l" t="t" r="r" b="b"/>
              <a:pathLst>
                <a:path w="1251" h="4034" extrusionOk="0">
                  <a:moveTo>
                    <a:pt x="1117" y="1"/>
                  </a:moveTo>
                  <a:cubicBezTo>
                    <a:pt x="1083" y="1"/>
                    <a:pt x="1043" y="18"/>
                    <a:pt x="1024" y="65"/>
                  </a:cubicBezTo>
                  <a:cubicBezTo>
                    <a:pt x="1024" y="65"/>
                    <a:pt x="941" y="291"/>
                    <a:pt x="822" y="648"/>
                  </a:cubicBezTo>
                  <a:cubicBezTo>
                    <a:pt x="703" y="1005"/>
                    <a:pt x="572" y="1481"/>
                    <a:pt x="429" y="1958"/>
                  </a:cubicBezTo>
                  <a:cubicBezTo>
                    <a:pt x="370" y="2208"/>
                    <a:pt x="310" y="2446"/>
                    <a:pt x="251" y="2672"/>
                  </a:cubicBezTo>
                  <a:cubicBezTo>
                    <a:pt x="215" y="2898"/>
                    <a:pt x="167" y="3113"/>
                    <a:pt x="120" y="3291"/>
                  </a:cubicBezTo>
                  <a:cubicBezTo>
                    <a:pt x="48" y="3648"/>
                    <a:pt x="1" y="3910"/>
                    <a:pt x="1" y="3910"/>
                  </a:cubicBezTo>
                  <a:cubicBezTo>
                    <a:pt x="1" y="3946"/>
                    <a:pt x="12" y="4006"/>
                    <a:pt x="60" y="4029"/>
                  </a:cubicBezTo>
                  <a:cubicBezTo>
                    <a:pt x="71" y="4032"/>
                    <a:pt x="82" y="4034"/>
                    <a:pt x="93" y="4034"/>
                  </a:cubicBezTo>
                  <a:cubicBezTo>
                    <a:pt x="132" y="4034"/>
                    <a:pt x="170" y="4016"/>
                    <a:pt x="179" y="3970"/>
                  </a:cubicBezTo>
                  <a:cubicBezTo>
                    <a:pt x="179" y="3970"/>
                    <a:pt x="274" y="3744"/>
                    <a:pt x="393" y="3386"/>
                  </a:cubicBezTo>
                  <a:cubicBezTo>
                    <a:pt x="453" y="3208"/>
                    <a:pt x="524" y="3005"/>
                    <a:pt x="584" y="2779"/>
                  </a:cubicBezTo>
                  <a:cubicBezTo>
                    <a:pt x="655" y="2553"/>
                    <a:pt x="715" y="2315"/>
                    <a:pt x="786" y="2077"/>
                  </a:cubicBezTo>
                  <a:cubicBezTo>
                    <a:pt x="929" y="1589"/>
                    <a:pt x="1048" y="1112"/>
                    <a:pt x="1120" y="743"/>
                  </a:cubicBezTo>
                  <a:cubicBezTo>
                    <a:pt x="1191" y="374"/>
                    <a:pt x="1239" y="124"/>
                    <a:pt x="1239" y="124"/>
                  </a:cubicBezTo>
                  <a:cubicBezTo>
                    <a:pt x="1251" y="88"/>
                    <a:pt x="1227" y="41"/>
                    <a:pt x="1144" y="5"/>
                  </a:cubicBezTo>
                  <a:cubicBezTo>
                    <a:pt x="1136" y="2"/>
                    <a:pt x="1126" y="1"/>
                    <a:pt x="11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40"/>
            <p:cNvSpPr/>
            <p:nvPr/>
          </p:nvSpPr>
          <p:spPr>
            <a:xfrm>
              <a:off x="2594950" y="2035050"/>
              <a:ext cx="67000" cy="67075"/>
            </a:xfrm>
            <a:custGeom>
              <a:avLst/>
              <a:gdLst/>
              <a:ahLst/>
              <a:cxnLst/>
              <a:rect l="l" t="t" r="r" b="b"/>
              <a:pathLst>
                <a:path w="2680" h="2683" extrusionOk="0">
                  <a:moveTo>
                    <a:pt x="2560" y="1"/>
                  </a:moveTo>
                  <a:cubicBezTo>
                    <a:pt x="2542" y="1"/>
                    <a:pt x="2525" y="6"/>
                    <a:pt x="2513" y="18"/>
                  </a:cubicBezTo>
                  <a:cubicBezTo>
                    <a:pt x="2513" y="18"/>
                    <a:pt x="2346" y="149"/>
                    <a:pt x="2096" y="376"/>
                  </a:cubicBezTo>
                  <a:cubicBezTo>
                    <a:pt x="1977" y="483"/>
                    <a:pt x="1822" y="602"/>
                    <a:pt x="1679" y="745"/>
                  </a:cubicBezTo>
                  <a:cubicBezTo>
                    <a:pt x="1525" y="876"/>
                    <a:pt x="1382" y="1042"/>
                    <a:pt x="1215" y="1197"/>
                  </a:cubicBezTo>
                  <a:cubicBezTo>
                    <a:pt x="906" y="1507"/>
                    <a:pt x="608" y="1828"/>
                    <a:pt x="382" y="2090"/>
                  </a:cubicBezTo>
                  <a:cubicBezTo>
                    <a:pt x="155" y="2340"/>
                    <a:pt x="25" y="2519"/>
                    <a:pt x="25" y="2519"/>
                  </a:cubicBezTo>
                  <a:cubicBezTo>
                    <a:pt x="13" y="2543"/>
                    <a:pt x="1" y="2602"/>
                    <a:pt x="25" y="2638"/>
                  </a:cubicBezTo>
                  <a:cubicBezTo>
                    <a:pt x="39" y="2667"/>
                    <a:pt x="71" y="2682"/>
                    <a:pt x="102" y="2682"/>
                  </a:cubicBezTo>
                  <a:cubicBezTo>
                    <a:pt x="122" y="2682"/>
                    <a:pt x="141" y="2676"/>
                    <a:pt x="155" y="2662"/>
                  </a:cubicBezTo>
                  <a:cubicBezTo>
                    <a:pt x="155" y="2662"/>
                    <a:pt x="322" y="2543"/>
                    <a:pt x="572" y="2328"/>
                  </a:cubicBezTo>
                  <a:cubicBezTo>
                    <a:pt x="810" y="2102"/>
                    <a:pt x="1144" y="1804"/>
                    <a:pt x="1453" y="1495"/>
                  </a:cubicBezTo>
                  <a:cubicBezTo>
                    <a:pt x="1596" y="1340"/>
                    <a:pt x="1751" y="1173"/>
                    <a:pt x="1894" y="1030"/>
                  </a:cubicBezTo>
                  <a:cubicBezTo>
                    <a:pt x="2049" y="876"/>
                    <a:pt x="2168" y="733"/>
                    <a:pt x="2287" y="614"/>
                  </a:cubicBezTo>
                  <a:cubicBezTo>
                    <a:pt x="2513" y="364"/>
                    <a:pt x="2644" y="185"/>
                    <a:pt x="2644" y="185"/>
                  </a:cubicBezTo>
                  <a:cubicBezTo>
                    <a:pt x="2656" y="138"/>
                    <a:pt x="2680" y="90"/>
                    <a:pt x="2644" y="42"/>
                  </a:cubicBezTo>
                  <a:cubicBezTo>
                    <a:pt x="2628" y="19"/>
                    <a:pt x="2593" y="1"/>
                    <a:pt x="25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40"/>
            <p:cNvSpPr/>
            <p:nvPr/>
          </p:nvSpPr>
          <p:spPr>
            <a:xfrm>
              <a:off x="2731275" y="2042350"/>
              <a:ext cx="26225" cy="82775"/>
            </a:xfrm>
            <a:custGeom>
              <a:avLst/>
              <a:gdLst/>
              <a:ahLst/>
              <a:cxnLst/>
              <a:rect l="l" t="t" r="r" b="b"/>
              <a:pathLst>
                <a:path w="1049" h="3311" extrusionOk="0">
                  <a:moveTo>
                    <a:pt x="72" y="0"/>
                  </a:moveTo>
                  <a:cubicBezTo>
                    <a:pt x="36" y="0"/>
                    <a:pt x="1" y="72"/>
                    <a:pt x="1" y="131"/>
                  </a:cubicBezTo>
                  <a:cubicBezTo>
                    <a:pt x="1" y="131"/>
                    <a:pt x="36" y="334"/>
                    <a:pt x="96" y="631"/>
                  </a:cubicBezTo>
                  <a:cubicBezTo>
                    <a:pt x="156" y="929"/>
                    <a:pt x="239" y="1334"/>
                    <a:pt x="346" y="1715"/>
                  </a:cubicBezTo>
                  <a:cubicBezTo>
                    <a:pt x="406" y="1917"/>
                    <a:pt x="465" y="2108"/>
                    <a:pt x="513" y="2286"/>
                  </a:cubicBezTo>
                  <a:cubicBezTo>
                    <a:pt x="572" y="2465"/>
                    <a:pt x="632" y="2632"/>
                    <a:pt x="679" y="2774"/>
                  </a:cubicBezTo>
                  <a:cubicBezTo>
                    <a:pt x="775" y="3060"/>
                    <a:pt x="858" y="3251"/>
                    <a:pt x="858" y="3251"/>
                  </a:cubicBezTo>
                  <a:cubicBezTo>
                    <a:pt x="870" y="3298"/>
                    <a:pt x="918" y="3310"/>
                    <a:pt x="953" y="3310"/>
                  </a:cubicBezTo>
                  <a:cubicBezTo>
                    <a:pt x="1001" y="3310"/>
                    <a:pt x="1049" y="3251"/>
                    <a:pt x="1037" y="3191"/>
                  </a:cubicBezTo>
                  <a:cubicBezTo>
                    <a:pt x="1037" y="3191"/>
                    <a:pt x="1001" y="2989"/>
                    <a:pt x="941" y="2691"/>
                  </a:cubicBezTo>
                  <a:cubicBezTo>
                    <a:pt x="918" y="2536"/>
                    <a:pt x="882" y="2358"/>
                    <a:pt x="834" y="2179"/>
                  </a:cubicBezTo>
                  <a:lnTo>
                    <a:pt x="703" y="1596"/>
                  </a:lnTo>
                  <a:cubicBezTo>
                    <a:pt x="596" y="1215"/>
                    <a:pt x="501" y="822"/>
                    <a:pt x="394" y="548"/>
                  </a:cubicBezTo>
                  <a:cubicBezTo>
                    <a:pt x="287" y="250"/>
                    <a:pt x="215" y="72"/>
                    <a:pt x="215" y="72"/>
                  </a:cubicBezTo>
                  <a:cubicBezTo>
                    <a:pt x="203" y="36"/>
                    <a:pt x="156" y="0"/>
                    <a:pt x="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40"/>
            <p:cNvSpPr/>
            <p:nvPr/>
          </p:nvSpPr>
          <p:spPr>
            <a:xfrm>
              <a:off x="2779800" y="2000675"/>
              <a:ext cx="64325" cy="11150"/>
            </a:xfrm>
            <a:custGeom>
              <a:avLst/>
              <a:gdLst/>
              <a:ahLst/>
              <a:cxnLst/>
              <a:rect l="l" t="t" r="r" b="b"/>
              <a:pathLst>
                <a:path w="2573" h="446" extrusionOk="0">
                  <a:moveTo>
                    <a:pt x="1727" y="0"/>
                  </a:moveTo>
                  <a:cubicBezTo>
                    <a:pt x="1572" y="0"/>
                    <a:pt x="1429" y="24"/>
                    <a:pt x="1274" y="24"/>
                  </a:cubicBezTo>
                  <a:cubicBezTo>
                    <a:pt x="977" y="36"/>
                    <a:pt x="679" y="60"/>
                    <a:pt x="465" y="108"/>
                  </a:cubicBezTo>
                  <a:cubicBezTo>
                    <a:pt x="239" y="143"/>
                    <a:pt x="84" y="179"/>
                    <a:pt x="84" y="179"/>
                  </a:cubicBezTo>
                  <a:cubicBezTo>
                    <a:pt x="48" y="203"/>
                    <a:pt x="12" y="227"/>
                    <a:pt x="0" y="286"/>
                  </a:cubicBezTo>
                  <a:cubicBezTo>
                    <a:pt x="0" y="346"/>
                    <a:pt x="24" y="393"/>
                    <a:pt x="84" y="405"/>
                  </a:cubicBezTo>
                  <a:cubicBezTo>
                    <a:pt x="84" y="405"/>
                    <a:pt x="239" y="417"/>
                    <a:pt x="465" y="441"/>
                  </a:cubicBezTo>
                  <a:cubicBezTo>
                    <a:pt x="529" y="444"/>
                    <a:pt x="597" y="446"/>
                    <a:pt x="668" y="446"/>
                  </a:cubicBezTo>
                  <a:cubicBezTo>
                    <a:pt x="862" y="446"/>
                    <a:pt x="1080" y="435"/>
                    <a:pt x="1298" y="417"/>
                  </a:cubicBezTo>
                  <a:cubicBezTo>
                    <a:pt x="1441" y="405"/>
                    <a:pt x="1608" y="393"/>
                    <a:pt x="1739" y="381"/>
                  </a:cubicBezTo>
                  <a:cubicBezTo>
                    <a:pt x="1894" y="358"/>
                    <a:pt x="2013" y="334"/>
                    <a:pt x="2132" y="322"/>
                  </a:cubicBezTo>
                  <a:cubicBezTo>
                    <a:pt x="2346" y="286"/>
                    <a:pt x="2501" y="239"/>
                    <a:pt x="2501" y="239"/>
                  </a:cubicBezTo>
                  <a:cubicBezTo>
                    <a:pt x="2548" y="239"/>
                    <a:pt x="2572" y="203"/>
                    <a:pt x="2572" y="155"/>
                  </a:cubicBezTo>
                  <a:cubicBezTo>
                    <a:pt x="2572" y="96"/>
                    <a:pt x="2525" y="48"/>
                    <a:pt x="2489" y="36"/>
                  </a:cubicBezTo>
                  <a:cubicBezTo>
                    <a:pt x="2489" y="36"/>
                    <a:pt x="2334" y="24"/>
                    <a:pt x="21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86" name="Google Shape;1986;p40"/>
          <p:cNvGrpSpPr/>
          <p:nvPr/>
        </p:nvGrpSpPr>
        <p:grpSpPr>
          <a:xfrm rot="3523537">
            <a:off x="7471222" y="3675241"/>
            <a:ext cx="820657" cy="990514"/>
            <a:chOff x="2257425" y="2373925"/>
            <a:chExt cx="495100" cy="597475"/>
          </a:xfrm>
        </p:grpSpPr>
        <p:sp>
          <p:nvSpPr>
            <p:cNvPr id="1987" name="Google Shape;1987;p40"/>
            <p:cNvSpPr/>
            <p:nvPr/>
          </p:nvSpPr>
          <p:spPr>
            <a:xfrm>
              <a:off x="2582150" y="2805400"/>
              <a:ext cx="124450" cy="166000"/>
            </a:xfrm>
            <a:custGeom>
              <a:avLst/>
              <a:gdLst/>
              <a:ahLst/>
              <a:cxnLst/>
              <a:rect l="l" t="t" r="r" b="b"/>
              <a:pathLst>
                <a:path w="4978" h="6640" extrusionOk="0">
                  <a:moveTo>
                    <a:pt x="2261" y="0"/>
                  </a:moveTo>
                  <a:cubicBezTo>
                    <a:pt x="367" y="0"/>
                    <a:pt x="1" y="1363"/>
                    <a:pt x="1" y="1363"/>
                  </a:cubicBezTo>
                  <a:cubicBezTo>
                    <a:pt x="1" y="1363"/>
                    <a:pt x="1872" y="6640"/>
                    <a:pt x="3283" y="6640"/>
                  </a:cubicBezTo>
                  <a:cubicBezTo>
                    <a:pt x="3300" y="6640"/>
                    <a:pt x="3318" y="6639"/>
                    <a:pt x="3334" y="6638"/>
                  </a:cubicBezTo>
                  <a:cubicBezTo>
                    <a:pt x="4918" y="6483"/>
                    <a:pt x="4978" y="5149"/>
                    <a:pt x="4644" y="4066"/>
                  </a:cubicBezTo>
                  <a:cubicBezTo>
                    <a:pt x="4168" y="2542"/>
                    <a:pt x="3156" y="89"/>
                    <a:pt x="3156" y="89"/>
                  </a:cubicBezTo>
                  <a:cubicBezTo>
                    <a:pt x="2825" y="27"/>
                    <a:pt x="2528" y="0"/>
                    <a:pt x="22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40"/>
            <p:cNvSpPr/>
            <p:nvPr/>
          </p:nvSpPr>
          <p:spPr>
            <a:xfrm>
              <a:off x="2257425" y="2373925"/>
              <a:ext cx="495100" cy="486300"/>
            </a:xfrm>
            <a:custGeom>
              <a:avLst/>
              <a:gdLst/>
              <a:ahLst/>
              <a:cxnLst/>
              <a:rect l="l" t="t" r="r" b="b"/>
              <a:pathLst>
                <a:path w="19804" h="19452" extrusionOk="0">
                  <a:moveTo>
                    <a:pt x="9258" y="0"/>
                  </a:moveTo>
                  <a:cubicBezTo>
                    <a:pt x="8639" y="0"/>
                    <a:pt x="7997" y="124"/>
                    <a:pt x="7334" y="394"/>
                  </a:cubicBezTo>
                  <a:cubicBezTo>
                    <a:pt x="0" y="3370"/>
                    <a:pt x="7680" y="18860"/>
                    <a:pt x="8656" y="19337"/>
                  </a:cubicBezTo>
                  <a:cubicBezTo>
                    <a:pt x="8821" y="19415"/>
                    <a:pt x="9053" y="19452"/>
                    <a:pt x="9337" y="19452"/>
                  </a:cubicBezTo>
                  <a:cubicBezTo>
                    <a:pt x="12097" y="19452"/>
                    <a:pt x="19803" y="16001"/>
                    <a:pt x="19717" y="14479"/>
                  </a:cubicBezTo>
                  <a:cubicBezTo>
                    <a:pt x="19619" y="12982"/>
                    <a:pt x="15608" y="0"/>
                    <a:pt x="9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40"/>
            <p:cNvSpPr/>
            <p:nvPr/>
          </p:nvSpPr>
          <p:spPr>
            <a:xfrm>
              <a:off x="2493750" y="2438825"/>
              <a:ext cx="205400" cy="330950"/>
            </a:xfrm>
            <a:custGeom>
              <a:avLst/>
              <a:gdLst/>
              <a:ahLst/>
              <a:cxnLst/>
              <a:rect l="l" t="t" r="r" b="b"/>
              <a:pathLst>
                <a:path w="8216" h="13238" extrusionOk="0">
                  <a:moveTo>
                    <a:pt x="1178" y="0"/>
                  </a:moveTo>
                  <a:cubicBezTo>
                    <a:pt x="1067" y="0"/>
                    <a:pt x="960" y="27"/>
                    <a:pt x="858" y="84"/>
                  </a:cubicBezTo>
                  <a:cubicBezTo>
                    <a:pt x="1" y="584"/>
                    <a:pt x="1263" y="3703"/>
                    <a:pt x="2513" y="6858"/>
                  </a:cubicBezTo>
                  <a:cubicBezTo>
                    <a:pt x="3727" y="9906"/>
                    <a:pt x="4918" y="12990"/>
                    <a:pt x="5156" y="13181"/>
                  </a:cubicBezTo>
                  <a:cubicBezTo>
                    <a:pt x="5206" y="13220"/>
                    <a:pt x="5278" y="13238"/>
                    <a:pt x="5366" y="13238"/>
                  </a:cubicBezTo>
                  <a:cubicBezTo>
                    <a:pt x="5886" y="13238"/>
                    <a:pt x="6977" y="12620"/>
                    <a:pt x="7537" y="12264"/>
                  </a:cubicBezTo>
                  <a:cubicBezTo>
                    <a:pt x="8216" y="11847"/>
                    <a:pt x="6454" y="8109"/>
                    <a:pt x="4989" y="5132"/>
                  </a:cubicBezTo>
                  <a:cubicBezTo>
                    <a:pt x="3788" y="2655"/>
                    <a:pt x="2283" y="0"/>
                    <a:pt x="1178" y="0"/>
                  </a:cubicBezTo>
                  <a:close/>
                </a:path>
              </a:pathLst>
            </a:custGeom>
            <a:solidFill>
              <a:srgbClr val="E59A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40"/>
            <p:cNvSpPr/>
            <p:nvPr/>
          </p:nvSpPr>
          <p:spPr>
            <a:xfrm>
              <a:off x="2400575" y="2471850"/>
              <a:ext cx="175650" cy="337375"/>
            </a:xfrm>
            <a:custGeom>
              <a:avLst/>
              <a:gdLst/>
              <a:ahLst/>
              <a:cxnLst/>
              <a:rect l="l" t="t" r="r" b="b"/>
              <a:pathLst>
                <a:path w="7026" h="13495" extrusionOk="0">
                  <a:moveTo>
                    <a:pt x="1355" y="0"/>
                  </a:moveTo>
                  <a:cubicBezTo>
                    <a:pt x="1320" y="0"/>
                    <a:pt x="1286" y="4"/>
                    <a:pt x="1251" y="13"/>
                  </a:cubicBezTo>
                  <a:cubicBezTo>
                    <a:pt x="1" y="311"/>
                    <a:pt x="775" y="3632"/>
                    <a:pt x="1644" y="6526"/>
                  </a:cubicBezTo>
                  <a:cubicBezTo>
                    <a:pt x="2580" y="9637"/>
                    <a:pt x="3803" y="13495"/>
                    <a:pt x="4579" y="13495"/>
                  </a:cubicBezTo>
                  <a:cubicBezTo>
                    <a:pt x="4593" y="13495"/>
                    <a:pt x="4607" y="13493"/>
                    <a:pt x="4621" y="13491"/>
                  </a:cubicBezTo>
                  <a:cubicBezTo>
                    <a:pt x="5394" y="13348"/>
                    <a:pt x="6918" y="12967"/>
                    <a:pt x="6978" y="12550"/>
                  </a:cubicBezTo>
                  <a:cubicBezTo>
                    <a:pt x="7026" y="12241"/>
                    <a:pt x="5811" y="9169"/>
                    <a:pt x="4632" y="6109"/>
                  </a:cubicBezTo>
                  <a:cubicBezTo>
                    <a:pt x="3473" y="3043"/>
                    <a:pt x="2302" y="0"/>
                    <a:pt x="1355" y="0"/>
                  </a:cubicBezTo>
                  <a:close/>
                </a:path>
              </a:pathLst>
            </a:custGeom>
            <a:solidFill>
              <a:srgbClr val="E59A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40"/>
            <p:cNvSpPr/>
            <p:nvPr/>
          </p:nvSpPr>
          <p:spPr>
            <a:xfrm>
              <a:off x="2467850" y="2384075"/>
              <a:ext cx="151825" cy="86575"/>
            </a:xfrm>
            <a:custGeom>
              <a:avLst/>
              <a:gdLst/>
              <a:ahLst/>
              <a:cxnLst/>
              <a:rect l="l" t="t" r="r" b="b"/>
              <a:pathLst>
                <a:path w="6073" h="3463" extrusionOk="0">
                  <a:moveTo>
                    <a:pt x="1301" y="1"/>
                  </a:moveTo>
                  <a:cubicBezTo>
                    <a:pt x="569" y="1"/>
                    <a:pt x="100" y="267"/>
                    <a:pt x="60" y="654"/>
                  </a:cubicBezTo>
                  <a:cubicBezTo>
                    <a:pt x="1" y="1226"/>
                    <a:pt x="1429" y="821"/>
                    <a:pt x="2918" y="1702"/>
                  </a:cubicBezTo>
                  <a:cubicBezTo>
                    <a:pt x="3992" y="2321"/>
                    <a:pt x="4888" y="3463"/>
                    <a:pt x="5426" y="3463"/>
                  </a:cubicBezTo>
                  <a:cubicBezTo>
                    <a:pt x="5478" y="3463"/>
                    <a:pt x="5527" y="3452"/>
                    <a:pt x="5573" y="3429"/>
                  </a:cubicBezTo>
                  <a:cubicBezTo>
                    <a:pt x="6073" y="3167"/>
                    <a:pt x="4585" y="869"/>
                    <a:pt x="2596" y="226"/>
                  </a:cubicBezTo>
                  <a:cubicBezTo>
                    <a:pt x="2111" y="70"/>
                    <a:pt x="1672" y="1"/>
                    <a:pt x="13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40"/>
            <p:cNvSpPr/>
            <p:nvPr/>
          </p:nvSpPr>
          <p:spPr>
            <a:xfrm>
              <a:off x="2417200" y="2394950"/>
              <a:ext cx="37000" cy="21400"/>
            </a:xfrm>
            <a:custGeom>
              <a:avLst/>
              <a:gdLst/>
              <a:ahLst/>
              <a:cxnLst/>
              <a:rect l="l" t="t" r="r" b="b"/>
              <a:pathLst>
                <a:path w="1480" h="856" extrusionOk="0">
                  <a:moveTo>
                    <a:pt x="1145" y="1"/>
                  </a:moveTo>
                  <a:cubicBezTo>
                    <a:pt x="868" y="1"/>
                    <a:pt x="483" y="85"/>
                    <a:pt x="288" y="243"/>
                  </a:cubicBezTo>
                  <a:cubicBezTo>
                    <a:pt x="1" y="478"/>
                    <a:pt x="142" y="855"/>
                    <a:pt x="508" y="855"/>
                  </a:cubicBezTo>
                  <a:cubicBezTo>
                    <a:pt x="551" y="855"/>
                    <a:pt x="597" y="850"/>
                    <a:pt x="646" y="839"/>
                  </a:cubicBezTo>
                  <a:cubicBezTo>
                    <a:pt x="1122" y="743"/>
                    <a:pt x="1479" y="446"/>
                    <a:pt x="1467" y="112"/>
                  </a:cubicBezTo>
                  <a:cubicBezTo>
                    <a:pt x="1462" y="37"/>
                    <a:pt x="1327" y="1"/>
                    <a:pt x="11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93" name="Google Shape;1993;p40"/>
          <p:cNvGrpSpPr/>
          <p:nvPr/>
        </p:nvGrpSpPr>
        <p:grpSpPr>
          <a:xfrm rot="-1900049">
            <a:off x="8369314" y="3816035"/>
            <a:ext cx="575209" cy="487974"/>
            <a:chOff x="2412975" y="1783575"/>
            <a:chExt cx="222550" cy="188825"/>
          </a:xfrm>
        </p:grpSpPr>
        <p:sp>
          <p:nvSpPr>
            <p:cNvPr id="1994" name="Google Shape;1994;p40"/>
            <p:cNvSpPr/>
            <p:nvPr/>
          </p:nvSpPr>
          <p:spPr>
            <a:xfrm>
              <a:off x="2491575" y="1783575"/>
              <a:ext cx="143950" cy="57775"/>
            </a:xfrm>
            <a:custGeom>
              <a:avLst/>
              <a:gdLst/>
              <a:ahLst/>
              <a:cxnLst/>
              <a:rect l="l" t="t" r="r" b="b"/>
              <a:pathLst>
                <a:path w="5758" h="2311" extrusionOk="0">
                  <a:moveTo>
                    <a:pt x="394" y="0"/>
                  </a:moveTo>
                  <a:cubicBezTo>
                    <a:pt x="319" y="0"/>
                    <a:pt x="269" y="13"/>
                    <a:pt x="248" y="39"/>
                  </a:cubicBezTo>
                  <a:cubicBezTo>
                    <a:pt x="0" y="351"/>
                    <a:pt x="4177" y="2311"/>
                    <a:pt x="5222" y="2311"/>
                  </a:cubicBezTo>
                  <a:cubicBezTo>
                    <a:pt x="5332" y="2311"/>
                    <a:pt x="5407" y="2289"/>
                    <a:pt x="5439" y="2242"/>
                  </a:cubicBezTo>
                  <a:cubicBezTo>
                    <a:pt x="5758" y="1791"/>
                    <a:pt x="1295" y="0"/>
                    <a:pt x="3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40"/>
            <p:cNvSpPr/>
            <p:nvPr/>
          </p:nvSpPr>
          <p:spPr>
            <a:xfrm>
              <a:off x="2470375" y="1841500"/>
              <a:ext cx="54075" cy="55125"/>
            </a:xfrm>
            <a:custGeom>
              <a:avLst/>
              <a:gdLst/>
              <a:ahLst/>
              <a:cxnLst/>
              <a:rect l="l" t="t" r="r" b="b"/>
              <a:pathLst>
                <a:path w="2163" h="2205" extrusionOk="0">
                  <a:moveTo>
                    <a:pt x="251" y="1"/>
                  </a:moveTo>
                  <a:cubicBezTo>
                    <a:pt x="241" y="1"/>
                    <a:pt x="233" y="3"/>
                    <a:pt x="227" y="8"/>
                  </a:cubicBezTo>
                  <a:cubicBezTo>
                    <a:pt x="1" y="178"/>
                    <a:pt x="1707" y="2205"/>
                    <a:pt x="1992" y="2205"/>
                  </a:cubicBezTo>
                  <a:cubicBezTo>
                    <a:pt x="2007" y="2205"/>
                    <a:pt x="2018" y="2199"/>
                    <a:pt x="2025" y="2187"/>
                  </a:cubicBezTo>
                  <a:cubicBezTo>
                    <a:pt x="2163" y="1945"/>
                    <a:pt x="532" y="1"/>
                    <a:pt x="2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40"/>
            <p:cNvSpPr/>
            <p:nvPr/>
          </p:nvSpPr>
          <p:spPr>
            <a:xfrm>
              <a:off x="2412975" y="1892075"/>
              <a:ext cx="62375" cy="80325"/>
            </a:xfrm>
            <a:custGeom>
              <a:avLst/>
              <a:gdLst/>
              <a:ahLst/>
              <a:cxnLst/>
              <a:rect l="l" t="t" r="r" b="b"/>
              <a:pathLst>
                <a:path w="2495" h="3213" extrusionOk="0">
                  <a:moveTo>
                    <a:pt x="201" y="0"/>
                  </a:moveTo>
                  <a:cubicBezTo>
                    <a:pt x="191" y="0"/>
                    <a:pt x="183" y="3"/>
                    <a:pt x="177" y="9"/>
                  </a:cubicBezTo>
                  <a:cubicBezTo>
                    <a:pt x="0" y="186"/>
                    <a:pt x="1388" y="3213"/>
                    <a:pt x="1947" y="3213"/>
                  </a:cubicBezTo>
                  <a:cubicBezTo>
                    <a:pt x="1953" y="3213"/>
                    <a:pt x="1958" y="3212"/>
                    <a:pt x="1963" y="3212"/>
                  </a:cubicBezTo>
                  <a:cubicBezTo>
                    <a:pt x="2495" y="3166"/>
                    <a:pt x="513" y="0"/>
                    <a:pt x="2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395575" y="1200177"/>
            <a:ext cx="288397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smtClean="0"/>
              <a:t>3. </a:t>
            </a:r>
            <a:r>
              <a:rPr lang="en-US" sz="2000" dirty="0" err="1" smtClean="0"/>
              <a:t>Bảng</a:t>
            </a:r>
            <a:r>
              <a:rPr lang="en-US" sz="2000" dirty="0" smtClean="0"/>
              <a:t> </a:t>
            </a:r>
            <a:r>
              <a:rPr lang="en-US" sz="2000" dirty="0" err="1" smtClean="0"/>
              <a:t>thống</a:t>
            </a:r>
            <a:r>
              <a:rPr lang="en-US" sz="2000" dirty="0" smtClean="0"/>
              <a:t> </a:t>
            </a:r>
            <a:r>
              <a:rPr lang="en-US" sz="2000" dirty="0" err="1" smtClean="0"/>
              <a:t>kê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lượng</a:t>
            </a:r>
            <a:r>
              <a:rPr lang="en-US" sz="2000" dirty="0" smtClean="0"/>
              <a:t> </a:t>
            </a:r>
            <a:r>
              <a:rPr lang="en-US" sz="2000" dirty="0" err="1" smtClean="0"/>
              <a:t>học</a:t>
            </a:r>
            <a:r>
              <a:rPr lang="en-US" sz="2000" dirty="0" smtClean="0"/>
              <a:t> </a:t>
            </a:r>
            <a:r>
              <a:rPr lang="en-US" sz="2000" dirty="0" err="1" smtClean="0"/>
              <a:t>sinh</a:t>
            </a:r>
            <a:r>
              <a:rPr lang="en-US" sz="2000" dirty="0" smtClean="0"/>
              <a:t> </a:t>
            </a:r>
            <a:r>
              <a:rPr lang="en-US" sz="2000" dirty="0" err="1" smtClean="0"/>
              <a:t>đầu</a:t>
            </a:r>
            <a:r>
              <a:rPr lang="en-US" sz="2000" dirty="0" smtClean="0"/>
              <a:t> </a:t>
            </a:r>
            <a:r>
              <a:rPr lang="en-US" sz="2000" dirty="0" err="1" smtClean="0"/>
              <a:t>cấp</a:t>
            </a:r>
            <a:r>
              <a:rPr lang="en-US" sz="2000" dirty="0" smtClean="0"/>
              <a:t> (</a:t>
            </a:r>
            <a:r>
              <a:rPr lang="en-US" sz="2000" dirty="0" err="1" smtClean="0"/>
              <a:t>khối</a:t>
            </a:r>
            <a:r>
              <a:rPr lang="en-US" sz="2000" dirty="0" smtClean="0"/>
              <a:t> 6, 7)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cuối</a:t>
            </a:r>
            <a:r>
              <a:rPr lang="en-US" sz="2000" dirty="0" smtClean="0"/>
              <a:t> </a:t>
            </a:r>
            <a:r>
              <a:rPr lang="en-US" sz="2000" dirty="0" err="1" smtClean="0"/>
              <a:t>cấp</a:t>
            </a:r>
            <a:r>
              <a:rPr lang="en-US" sz="2000" dirty="0" smtClean="0"/>
              <a:t> (</a:t>
            </a:r>
            <a:r>
              <a:rPr lang="en-US" sz="2000" dirty="0" err="1" smtClean="0"/>
              <a:t>khối</a:t>
            </a:r>
            <a:r>
              <a:rPr lang="en-US" sz="2000" dirty="0" smtClean="0"/>
              <a:t> 8, 9) </a:t>
            </a:r>
            <a:r>
              <a:rPr lang="en-US" sz="2000" dirty="0" err="1" smtClean="0"/>
              <a:t>lựa</a:t>
            </a:r>
            <a:r>
              <a:rPr lang="en-US" sz="2000" dirty="0" smtClean="0"/>
              <a:t> </a:t>
            </a:r>
            <a:r>
              <a:rPr lang="en-US" sz="2000" dirty="0" err="1" smtClean="0"/>
              <a:t>chọn</a:t>
            </a:r>
            <a:r>
              <a:rPr lang="en-US" sz="2000" dirty="0" smtClean="0"/>
              <a:t>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hoạt</a:t>
            </a:r>
            <a:r>
              <a:rPr lang="en-US" sz="2000" dirty="0" smtClean="0"/>
              <a:t> </a:t>
            </a:r>
            <a:r>
              <a:rPr lang="en-US" sz="2000" dirty="0" err="1" smtClean="0"/>
              <a:t>động</a:t>
            </a:r>
            <a:r>
              <a:rPr lang="en-US" sz="2000" dirty="0" smtClean="0"/>
              <a:t> </a:t>
            </a:r>
            <a:r>
              <a:rPr lang="en-US" sz="2000" dirty="0" err="1" smtClean="0"/>
              <a:t>thể</a:t>
            </a:r>
            <a:r>
              <a:rPr lang="en-US" sz="2000" dirty="0" smtClean="0"/>
              <a:t> </a:t>
            </a:r>
            <a:r>
              <a:rPr lang="en-US" sz="2000" dirty="0" err="1" smtClean="0"/>
              <a:t>thao</a:t>
            </a:r>
            <a:r>
              <a:rPr lang="en-US" sz="2000" dirty="0" smtClean="0"/>
              <a:t> </a:t>
            </a:r>
            <a:r>
              <a:rPr lang="en-US" sz="2000" dirty="0" err="1" smtClean="0"/>
              <a:t>hè</a:t>
            </a:r>
            <a:r>
              <a:rPr lang="en-US" sz="2000" dirty="0" smtClean="0"/>
              <a:t> (</a:t>
            </a:r>
            <a:r>
              <a:rPr lang="en-US" sz="2000" dirty="0" err="1" smtClean="0"/>
              <a:t>Bảng</a:t>
            </a:r>
            <a:r>
              <a:rPr lang="en-US" sz="2000" dirty="0" smtClean="0"/>
              <a:t> T.7)</a:t>
            </a:r>
            <a:endParaRPr lang="en-US" sz="2000" dirty="0"/>
          </a:p>
        </p:txBody>
      </p:sp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1884468"/>
              </p:ext>
            </p:extLst>
          </p:nvPr>
        </p:nvGraphicFramePr>
        <p:xfrm>
          <a:off x="4756973" y="1420336"/>
          <a:ext cx="3242268" cy="2331720"/>
        </p:xfrm>
        <a:graphic>
          <a:graphicData uri="http://schemas.openxmlformats.org/drawingml/2006/table">
            <a:tbl>
              <a:tblPr firstRow="1" bandRow="1">
                <a:tableStyleId>{C7620D81-020D-46D9-A290-EA6DD891DF2A}</a:tableStyleId>
              </a:tblPr>
              <a:tblGrid>
                <a:gridCol w="890349"/>
                <a:gridCol w="1271163"/>
                <a:gridCol w="1080756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 err="1" smtClean="0"/>
                        <a:t>Hoạt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động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 err="1" smtClean="0"/>
                        <a:t>Học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sinh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khối</a:t>
                      </a:r>
                      <a:r>
                        <a:rPr lang="en-US" sz="1800" baseline="0" dirty="0" smtClean="0"/>
                        <a:t> 6, 7</a:t>
                      </a:r>
                      <a:r>
                        <a:rPr lang="en-US" sz="1800" dirty="0" smtClean="0"/>
                        <a:t> 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 err="1" smtClean="0"/>
                        <a:t>Học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sinh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khối</a:t>
                      </a:r>
                      <a:r>
                        <a:rPr lang="en-US" sz="1800" baseline="0" dirty="0" smtClean="0"/>
                        <a:t> 8, 9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 err="1" smtClean="0"/>
                        <a:t>Bóng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đá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 smtClean="0"/>
                        <a:t>... 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 smtClean="0"/>
                        <a:t>...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569" y="564465"/>
            <a:ext cx="756162" cy="68955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295" y="584520"/>
            <a:ext cx="756162" cy="689557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5571725" y="3788028"/>
            <a:ext cx="1613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i="1" dirty="0" err="1" smtClean="0"/>
              <a:t>Bảng</a:t>
            </a:r>
            <a:r>
              <a:rPr lang="en-US" sz="1800" i="1" dirty="0" smtClean="0"/>
              <a:t> T.7</a:t>
            </a:r>
            <a:endParaRPr lang="en-US" sz="1800" i="1"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0" grpId="0" animBg="1"/>
      <p:bldP spid="1971" grpId="0" animBg="1"/>
      <p:bldP spid="3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5" name="Google Shape;2475;p48"/>
          <p:cNvSpPr txBox="1">
            <a:spLocks noGrp="1"/>
          </p:cNvSpPr>
          <p:nvPr>
            <p:ph type="title"/>
          </p:nvPr>
        </p:nvSpPr>
        <p:spPr>
          <a:xfrm>
            <a:off x="1359892" y="459056"/>
            <a:ext cx="6427200" cy="71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 err="1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Bước</a:t>
            </a:r>
            <a:r>
              <a:rPr lang="en-US" sz="2200" b="1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 3: </a:t>
            </a:r>
            <a:r>
              <a:rPr lang="en-US" sz="2200" b="1" dirty="0" err="1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Vẽ</a:t>
            </a:r>
            <a:r>
              <a:rPr lang="en-US" sz="2200" b="1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200" b="1" dirty="0" err="1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biểu</a:t>
            </a:r>
            <a:r>
              <a:rPr lang="en-US" sz="2200" b="1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200" b="1" dirty="0" err="1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đồ</a:t>
            </a:r>
            <a:r>
              <a:rPr lang="en-US" sz="2200" b="1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200" b="1" dirty="0" err="1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cột</a:t>
            </a:r>
            <a:r>
              <a:rPr lang="en-US" sz="2200" b="1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, </a:t>
            </a:r>
            <a:r>
              <a:rPr lang="en-US" sz="2200" b="1" dirty="0" err="1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cột</a:t>
            </a:r>
            <a:r>
              <a:rPr lang="en-US" sz="2200" b="1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200" b="1" dirty="0" err="1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kép</a:t>
            </a:r>
            <a:endParaRPr sz="2200" b="1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476" name="Google Shape;2476;p48"/>
          <p:cNvSpPr/>
          <p:nvPr/>
        </p:nvSpPr>
        <p:spPr>
          <a:xfrm flipH="1">
            <a:off x="4715700" y="3266800"/>
            <a:ext cx="3715200" cy="1337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dist="47625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7" name="Google Shape;2477;p48"/>
          <p:cNvSpPr/>
          <p:nvPr/>
        </p:nvSpPr>
        <p:spPr>
          <a:xfrm flipH="1">
            <a:off x="4716002" y="2838025"/>
            <a:ext cx="3714900" cy="430500"/>
          </a:xfrm>
          <a:prstGeom prst="roundRect">
            <a:avLst>
              <a:gd name="adj" fmla="val 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000" b="1" dirty="0" err="1" smtClean="0">
                <a:solidFill>
                  <a:srgbClr val="FFFFFF"/>
                </a:solidFill>
                <a:latin typeface="+mn-lt"/>
                <a:ea typeface="Fredoka One"/>
                <a:cs typeface="Fredoka One"/>
                <a:sym typeface="Fredoka One"/>
              </a:rPr>
              <a:t>Phương</a:t>
            </a:r>
            <a:r>
              <a:rPr lang="en-US" sz="2000" b="1" dirty="0" smtClean="0">
                <a:solidFill>
                  <a:srgbClr val="FFFFFF"/>
                </a:solidFill>
                <a:latin typeface="+mn-lt"/>
                <a:ea typeface="Fredoka One"/>
                <a:cs typeface="Fredoka One"/>
                <a:sym typeface="Fredoka One"/>
              </a:rPr>
              <a:t> </a:t>
            </a:r>
            <a:r>
              <a:rPr lang="en-US" sz="2000" b="1" dirty="0" err="1" smtClean="0">
                <a:solidFill>
                  <a:srgbClr val="FFFFFF"/>
                </a:solidFill>
                <a:latin typeface="+mn-lt"/>
                <a:ea typeface="Fredoka One"/>
                <a:cs typeface="Fredoka One"/>
                <a:sym typeface="Fredoka One"/>
              </a:rPr>
              <a:t>án</a:t>
            </a:r>
            <a:r>
              <a:rPr lang="en-US" sz="2000" b="1" dirty="0" smtClean="0">
                <a:solidFill>
                  <a:srgbClr val="FFFFFF"/>
                </a:solidFill>
                <a:latin typeface="+mn-lt"/>
                <a:ea typeface="Fredoka One"/>
                <a:cs typeface="Fredoka One"/>
                <a:sym typeface="Fredoka One"/>
              </a:rPr>
              <a:t> 2</a:t>
            </a:r>
            <a:endParaRPr sz="2000" b="1" dirty="0">
              <a:solidFill>
                <a:srgbClr val="FFFFFF"/>
              </a:solidFill>
              <a:latin typeface="+mn-lt"/>
              <a:ea typeface="Fredoka One"/>
              <a:cs typeface="Fredoka One"/>
              <a:sym typeface="Fredoka One"/>
            </a:endParaRPr>
          </a:p>
        </p:txBody>
      </p:sp>
      <p:sp>
        <p:nvSpPr>
          <p:cNvPr id="2478" name="Google Shape;2478;p48"/>
          <p:cNvSpPr txBox="1"/>
          <p:nvPr/>
        </p:nvSpPr>
        <p:spPr>
          <a:xfrm flipH="1">
            <a:off x="5014200" y="3354250"/>
            <a:ext cx="3118200" cy="10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lvl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</a:pPr>
            <a:r>
              <a:rPr lang="en-US" sz="2000" dirty="0" err="1" smtClean="0">
                <a:solidFill>
                  <a:schemeClr val="dk1"/>
                </a:solidFill>
                <a:latin typeface="+mn-lt"/>
                <a:ea typeface="Quicksand Medium"/>
                <a:cs typeface="Quicksand Medium"/>
                <a:sym typeface="Quicksand Medium"/>
              </a:rPr>
              <a:t>Vẽ</a:t>
            </a:r>
            <a:r>
              <a:rPr lang="en-US" sz="2000" dirty="0" smtClean="0">
                <a:solidFill>
                  <a:schemeClr val="dk1"/>
                </a:solidFill>
                <a:latin typeface="+mn-lt"/>
                <a:ea typeface="Quicksand Medium"/>
                <a:cs typeface="Quicksand Medium"/>
                <a:sym typeface="Quicksand Medium"/>
              </a:rPr>
              <a:t> </a:t>
            </a:r>
            <a:r>
              <a:rPr lang="en-US" sz="2000" dirty="0" err="1" smtClean="0">
                <a:solidFill>
                  <a:schemeClr val="dk1"/>
                </a:solidFill>
                <a:latin typeface="+mn-lt"/>
                <a:ea typeface="Quicksand Medium"/>
                <a:cs typeface="Quicksand Medium"/>
                <a:sym typeface="Quicksand Medium"/>
              </a:rPr>
              <a:t>bằng</a:t>
            </a:r>
            <a:r>
              <a:rPr lang="en-US" sz="2000" dirty="0" smtClean="0">
                <a:solidFill>
                  <a:schemeClr val="dk1"/>
                </a:solidFill>
                <a:latin typeface="+mn-lt"/>
                <a:ea typeface="Quicksand Medium"/>
                <a:cs typeface="Quicksand Medium"/>
                <a:sym typeface="Quicksand Medium"/>
              </a:rPr>
              <a:t> </a:t>
            </a:r>
            <a:r>
              <a:rPr lang="en-US" sz="2000" dirty="0" err="1" smtClean="0">
                <a:solidFill>
                  <a:schemeClr val="dk1"/>
                </a:solidFill>
                <a:latin typeface="+mn-lt"/>
                <a:ea typeface="Quicksand Medium"/>
                <a:cs typeface="Quicksand Medium"/>
                <a:sym typeface="Quicksand Medium"/>
              </a:rPr>
              <a:t>phần</a:t>
            </a:r>
            <a:r>
              <a:rPr lang="en-US" sz="2000" dirty="0" smtClean="0">
                <a:solidFill>
                  <a:schemeClr val="dk1"/>
                </a:solidFill>
                <a:latin typeface="+mn-lt"/>
                <a:ea typeface="Quicksand Medium"/>
                <a:cs typeface="Quicksand Medium"/>
                <a:sym typeface="Quicksand Medium"/>
              </a:rPr>
              <a:t> </a:t>
            </a:r>
            <a:r>
              <a:rPr lang="en-US" sz="2000" dirty="0" err="1" smtClean="0">
                <a:solidFill>
                  <a:schemeClr val="dk1"/>
                </a:solidFill>
                <a:latin typeface="+mn-lt"/>
                <a:ea typeface="Quicksand Medium"/>
                <a:cs typeface="Quicksand Medium"/>
                <a:sym typeface="Quicksand Medium"/>
              </a:rPr>
              <a:t>mềm</a:t>
            </a:r>
            <a:r>
              <a:rPr lang="en-US" sz="2000" dirty="0" smtClean="0">
                <a:solidFill>
                  <a:schemeClr val="dk1"/>
                </a:solidFill>
                <a:latin typeface="+mn-lt"/>
                <a:ea typeface="Quicksand Medium"/>
                <a:cs typeface="Quicksand Medium"/>
                <a:sym typeface="Quicksand Medium"/>
              </a:rPr>
              <a:t> Microsoft Excel</a:t>
            </a:r>
            <a:endParaRPr sz="2000" dirty="0">
              <a:solidFill>
                <a:schemeClr val="dk1"/>
              </a:solidFill>
              <a:latin typeface="+mn-lt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2479" name="Google Shape;2479;p48"/>
          <p:cNvSpPr/>
          <p:nvPr/>
        </p:nvSpPr>
        <p:spPr>
          <a:xfrm flipH="1">
            <a:off x="928700" y="1323975"/>
            <a:ext cx="3284400" cy="430500"/>
          </a:xfrm>
          <a:prstGeom prst="roundRect">
            <a:avLst>
              <a:gd name="adj" fmla="val 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000" b="1" dirty="0" err="1" smtClean="0">
                <a:solidFill>
                  <a:srgbClr val="002060"/>
                </a:solidFill>
                <a:latin typeface="+mn-lt"/>
                <a:ea typeface="Fredoka One"/>
                <a:cs typeface="Fredoka One"/>
                <a:sym typeface="Fredoka One"/>
              </a:rPr>
              <a:t>Phương</a:t>
            </a:r>
            <a:r>
              <a:rPr lang="en-US" sz="2000" b="1" dirty="0" smtClean="0">
                <a:solidFill>
                  <a:srgbClr val="002060"/>
                </a:solidFill>
                <a:latin typeface="+mn-lt"/>
                <a:ea typeface="Fredoka One"/>
                <a:cs typeface="Fredoka One"/>
                <a:sym typeface="Fredoka One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+mn-lt"/>
                <a:ea typeface="Fredoka One"/>
                <a:cs typeface="Fredoka One"/>
                <a:sym typeface="Fredoka One"/>
              </a:rPr>
              <a:t>án</a:t>
            </a:r>
            <a:r>
              <a:rPr lang="en-US" sz="2000" b="1" dirty="0" smtClean="0">
                <a:solidFill>
                  <a:srgbClr val="002060"/>
                </a:solidFill>
                <a:latin typeface="+mn-lt"/>
                <a:ea typeface="Fredoka One"/>
                <a:cs typeface="Fredoka One"/>
                <a:sym typeface="Fredoka One"/>
              </a:rPr>
              <a:t> 1</a:t>
            </a:r>
            <a:endParaRPr sz="2000" b="1" dirty="0">
              <a:solidFill>
                <a:srgbClr val="002060"/>
              </a:solidFill>
              <a:latin typeface="+mn-lt"/>
              <a:ea typeface="Fredoka One"/>
              <a:cs typeface="Fredoka One"/>
              <a:sym typeface="Fredoka One"/>
            </a:endParaRPr>
          </a:p>
        </p:txBody>
      </p:sp>
      <p:sp>
        <p:nvSpPr>
          <p:cNvPr id="2480" name="Google Shape;2480;p48"/>
          <p:cNvSpPr txBox="1"/>
          <p:nvPr/>
        </p:nvSpPr>
        <p:spPr>
          <a:xfrm flipH="1">
            <a:off x="928700" y="1754475"/>
            <a:ext cx="3284400" cy="8772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dist="47625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 smtClean="0">
                <a:solidFill>
                  <a:schemeClr val="dk1"/>
                </a:solidFill>
                <a:latin typeface="+mn-lt"/>
                <a:ea typeface="Fredoka One"/>
                <a:cs typeface="Fredoka One"/>
                <a:sym typeface="Fredoka One"/>
              </a:rPr>
              <a:t>Vẽ</a:t>
            </a:r>
            <a:r>
              <a:rPr lang="en-US" sz="2000" dirty="0" smtClean="0">
                <a:solidFill>
                  <a:schemeClr val="dk1"/>
                </a:solidFill>
                <a:latin typeface="+mn-lt"/>
                <a:ea typeface="Fredoka One"/>
                <a:cs typeface="Fredoka One"/>
                <a:sym typeface="Fredoka One"/>
              </a:rPr>
              <a:t> </a:t>
            </a:r>
            <a:r>
              <a:rPr lang="en-US" sz="2000" dirty="0" err="1" smtClean="0">
                <a:solidFill>
                  <a:schemeClr val="dk1"/>
                </a:solidFill>
                <a:latin typeface="+mn-lt"/>
                <a:ea typeface="Fredoka One"/>
                <a:cs typeface="Fredoka One"/>
                <a:sym typeface="Fredoka One"/>
              </a:rPr>
              <a:t>mỗi</a:t>
            </a:r>
            <a:r>
              <a:rPr lang="en-US" sz="2000" dirty="0" smtClean="0">
                <a:solidFill>
                  <a:schemeClr val="dk1"/>
                </a:solidFill>
                <a:latin typeface="+mn-lt"/>
                <a:ea typeface="Fredoka One"/>
                <a:cs typeface="Fredoka One"/>
                <a:sym typeface="Fredoka One"/>
              </a:rPr>
              <a:t> </a:t>
            </a:r>
            <a:r>
              <a:rPr lang="en-US" sz="2000" dirty="0" err="1" smtClean="0">
                <a:solidFill>
                  <a:schemeClr val="dk1"/>
                </a:solidFill>
                <a:latin typeface="+mn-lt"/>
                <a:ea typeface="Fredoka One"/>
                <a:cs typeface="Fredoka One"/>
                <a:sym typeface="Fredoka One"/>
              </a:rPr>
              <a:t>biểu</a:t>
            </a:r>
            <a:r>
              <a:rPr lang="en-US" sz="2000" dirty="0" smtClean="0">
                <a:solidFill>
                  <a:schemeClr val="dk1"/>
                </a:solidFill>
                <a:latin typeface="+mn-lt"/>
                <a:ea typeface="Fredoka One"/>
                <a:cs typeface="Fredoka One"/>
                <a:sym typeface="Fredoka One"/>
              </a:rPr>
              <a:t> </a:t>
            </a:r>
            <a:r>
              <a:rPr lang="en-US" sz="2000" dirty="0" err="1" smtClean="0">
                <a:solidFill>
                  <a:schemeClr val="dk1"/>
                </a:solidFill>
                <a:latin typeface="+mn-lt"/>
                <a:ea typeface="Fredoka One"/>
                <a:cs typeface="Fredoka One"/>
                <a:sym typeface="Fredoka One"/>
              </a:rPr>
              <a:t>đồ</a:t>
            </a:r>
            <a:r>
              <a:rPr lang="en-US" sz="2000" dirty="0" smtClean="0">
                <a:solidFill>
                  <a:schemeClr val="dk1"/>
                </a:solidFill>
                <a:latin typeface="+mn-lt"/>
                <a:ea typeface="Fredoka One"/>
                <a:cs typeface="Fredoka One"/>
                <a:sym typeface="Fredoka One"/>
              </a:rPr>
              <a:t> </a:t>
            </a:r>
            <a:r>
              <a:rPr lang="en-US" sz="2000" dirty="0" err="1" smtClean="0">
                <a:solidFill>
                  <a:schemeClr val="dk1"/>
                </a:solidFill>
                <a:latin typeface="+mn-lt"/>
                <a:ea typeface="Fredoka One"/>
                <a:cs typeface="Fredoka One"/>
                <a:sym typeface="Fredoka One"/>
              </a:rPr>
              <a:t>trên</a:t>
            </a:r>
            <a:r>
              <a:rPr lang="en-US" sz="2000" dirty="0" smtClean="0">
                <a:solidFill>
                  <a:schemeClr val="dk1"/>
                </a:solidFill>
                <a:latin typeface="+mn-lt"/>
                <a:ea typeface="Fredoka One"/>
                <a:cs typeface="Fredoka One"/>
                <a:sym typeface="Fredoka One"/>
              </a:rPr>
              <a:t> </a:t>
            </a:r>
            <a:r>
              <a:rPr lang="en-US" sz="2000" dirty="0" err="1" smtClean="0">
                <a:solidFill>
                  <a:schemeClr val="dk1"/>
                </a:solidFill>
                <a:latin typeface="+mn-lt"/>
                <a:ea typeface="Fredoka One"/>
                <a:cs typeface="Fredoka One"/>
                <a:sym typeface="Fredoka One"/>
              </a:rPr>
              <a:t>giấy</a:t>
            </a:r>
            <a:endParaRPr sz="2000" dirty="0">
              <a:solidFill>
                <a:schemeClr val="dk1"/>
              </a:solidFill>
              <a:latin typeface="+mn-lt"/>
              <a:ea typeface="Fredoka One"/>
              <a:cs typeface="Fredoka One"/>
              <a:sym typeface="Fredoka One"/>
            </a:endParaRPr>
          </a:p>
        </p:txBody>
      </p:sp>
      <p:grpSp>
        <p:nvGrpSpPr>
          <p:cNvPr id="2483" name="Google Shape;2483;p48"/>
          <p:cNvGrpSpPr/>
          <p:nvPr/>
        </p:nvGrpSpPr>
        <p:grpSpPr>
          <a:xfrm>
            <a:off x="5766071" y="1441024"/>
            <a:ext cx="1638899" cy="1031422"/>
            <a:chOff x="3530200" y="2507275"/>
            <a:chExt cx="916200" cy="576600"/>
          </a:xfrm>
        </p:grpSpPr>
        <p:sp>
          <p:nvSpPr>
            <p:cNvPr id="2484" name="Google Shape;2484;p48"/>
            <p:cNvSpPr/>
            <p:nvPr/>
          </p:nvSpPr>
          <p:spPr>
            <a:xfrm>
              <a:off x="3530200" y="2507275"/>
              <a:ext cx="916200" cy="576600"/>
            </a:xfrm>
            <a:custGeom>
              <a:avLst/>
              <a:gdLst/>
              <a:ahLst/>
              <a:cxnLst/>
              <a:rect l="l" t="t" r="r" b="b"/>
              <a:pathLst>
                <a:path w="36648" h="23064" extrusionOk="0">
                  <a:moveTo>
                    <a:pt x="23229" y="1"/>
                  </a:moveTo>
                  <a:cubicBezTo>
                    <a:pt x="22753" y="1"/>
                    <a:pt x="22443" y="298"/>
                    <a:pt x="22205" y="679"/>
                  </a:cubicBezTo>
                  <a:lnTo>
                    <a:pt x="5239" y="4275"/>
                  </a:lnTo>
                  <a:cubicBezTo>
                    <a:pt x="4775" y="4370"/>
                    <a:pt x="4453" y="4787"/>
                    <a:pt x="4465" y="5263"/>
                  </a:cubicBezTo>
                  <a:cubicBezTo>
                    <a:pt x="4477" y="5740"/>
                    <a:pt x="4858" y="6133"/>
                    <a:pt x="5322" y="6192"/>
                  </a:cubicBezTo>
                  <a:cubicBezTo>
                    <a:pt x="8251" y="6537"/>
                    <a:pt x="10013" y="8026"/>
                    <a:pt x="10894" y="8990"/>
                  </a:cubicBezTo>
                  <a:cubicBezTo>
                    <a:pt x="10716" y="8978"/>
                    <a:pt x="10537" y="8954"/>
                    <a:pt x="10359" y="8954"/>
                  </a:cubicBezTo>
                  <a:cubicBezTo>
                    <a:pt x="10049" y="8954"/>
                    <a:pt x="9728" y="8990"/>
                    <a:pt x="9418" y="9014"/>
                  </a:cubicBezTo>
                  <a:cubicBezTo>
                    <a:pt x="8025" y="9228"/>
                    <a:pt x="6703" y="9883"/>
                    <a:pt x="5703" y="10883"/>
                  </a:cubicBezTo>
                  <a:cubicBezTo>
                    <a:pt x="5644" y="10943"/>
                    <a:pt x="5596" y="11002"/>
                    <a:pt x="5537" y="11038"/>
                  </a:cubicBezTo>
                  <a:cubicBezTo>
                    <a:pt x="5167" y="11443"/>
                    <a:pt x="4846" y="11871"/>
                    <a:pt x="4584" y="12348"/>
                  </a:cubicBezTo>
                  <a:cubicBezTo>
                    <a:pt x="4536" y="12431"/>
                    <a:pt x="4513" y="12490"/>
                    <a:pt x="4465" y="12562"/>
                  </a:cubicBezTo>
                  <a:cubicBezTo>
                    <a:pt x="4132" y="13205"/>
                    <a:pt x="3917" y="13895"/>
                    <a:pt x="3810" y="14610"/>
                  </a:cubicBezTo>
                  <a:cubicBezTo>
                    <a:pt x="3810" y="14634"/>
                    <a:pt x="3798" y="14657"/>
                    <a:pt x="3798" y="14669"/>
                  </a:cubicBezTo>
                  <a:lnTo>
                    <a:pt x="3798" y="14705"/>
                  </a:lnTo>
                  <a:cubicBezTo>
                    <a:pt x="3739" y="15134"/>
                    <a:pt x="3727" y="15562"/>
                    <a:pt x="3751" y="16015"/>
                  </a:cubicBezTo>
                  <a:cubicBezTo>
                    <a:pt x="3798" y="16646"/>
                    <a:pt x="3929" y="17277"/>
                    <a:pt x="4144" y="17872"/>
                  </a:cubicBezTo>
                  <a:cubicBezTo>
                    <a:pt x="2727" y="18170"/>
                    <a:pt x="1465" y="19110"/>
                    <a:pt x="750" y="20372"/>
                  </a:cubicBezTo>
                  <a:cubicBezTo>
                    <a:pt x="464" y="20861"/>
                    <a:pt x="274" y="21265"/>
                    <a:pt x="119" y="21623"/>
                  </a:cubicBezTo>
                  <a:cubicBezTo>
                    <a:pt x="0" y="21920"/>
                    <a:pt x="36" y="22265"/>
                    <a:pt x="214" y="22539"/>
                  </a:cubicBezTo>
                  <a:cubicBezTo>
                    <a:pt x="393" y="22813"/>
                    <a:pt x="703" y="22980"/>
                    <a:pt x="1012" y="22980"/>
                  </a:cubicBezTo>
                  <a:lnTo>
                    <a:pt x="24337" y="22980"/>
                  </a:lnTo>
                  <a:cubicBezTo>
                    <a:pt x="24515" y="23039"/>
                    <a:pt x="24694" y="23063"/>
                    <a:pt x="24872" y="23063"/>
                  </a:cubicBezTo>
                  <a:cubicBezTo>
                    <a:pt x="24932" y="23063"/>
                    <a:pt x="25003" y="23063"/>
                    <a:pt x="25063" y="23051"/>
                  </a:cubicBezTo>
                  <a:cubicBezTo>
                    <a:pt x="25087" y="23051"/>
                    <a:pt x="25134" y="23039"/>
                    <a:pt x="25170" y="23039"/>
                  </a:cubicBezTo>
                  <a:cubicBezTo>
                    <a:pt x="25206" y="23016"/>
                    <a:pt x="25253" y="23016"/>
                    <a:pt x="25289" y="23004"/>
                  </a:cubicBezTo>
                  <a:lnTo>
                    <a:pt x="25301" y="23004"/>
                  </a:lnTo>
                  <a:cubicBezTo>
                    <a:pt x="25313" y="23004"/>
                    <a:pt x="25313" y="23004"/>
                    <a:pt x="25325" y="22992"/>
                  </a:cubicBezTo>
                  <a:cubicBezTo>
                    <a:pt x="25349" y="22992"/>
                    <a:pt x="25360" y="22980"/>
                    <a:pt x="25360" y="22980"/>
                  </a:cubicBezTo>
                  <a:lnTo>
                    <a:pt x="29790" y="22980"/>
                  </a:lnTo>
                  <a:cubicBezTo>
                    <a:pt x="30075" y="22980"/>
                    <a:pt x="30349" y="22861"/>
                    <a:pt x="30528" y="22646"/>
                  </a:cubicBezTo>
                  <a:cubicBezTo>
                    <a:pt x="30706" y="22444"/>
                    <a:pt x="30790" y="22158"/>
                    <a:pt x="30742" y="21873"/>
                  </a:cubicBezTo>
                  <a:cubicBezTo>
                    <a:pt x="30611" y="20849"/>
                    <a:pt x="30028" y="19860"/>
                    <a:pt x="29182" y="19146"/>
                  </a:cubicBezTo>
                  <a:cubicBezTo>
                    <a:pt x="29278" y="18825"/>
                    <a:pt x="29325" y="18170"/>
                    <a:pt x="28563" y="17515"/>
                  </a:cubicBezTo>
                  <a:cubicBezTo>
                    <a:pt x="28039" y="17062"/>
                    <a:pt x="27408" y="16705"/>
                    <a:pt x="26753" y="16443"/>
                  </a:cubicBezTo>
                  <a:cubicBezTo>
                    <a:pt x="26742" y="15836"/>
                    <a:pt x="26670" y="15205"/>
                    <a:pt x="26539" y="14610"/>
                  </a:cubicBezTo>
                  <a:cubicBezTo>
                    <a:pt x="27206" y="14324"/>
                    <a:pt x="28158" y="14181"/>
                    <a:pt x="29349" y="14181"/>
                  </a:cubicBezTo>
                  <a:cubicBezTo>
                    <a:pt x="32147" y="14181"/>
                    <a:pt x="35278" y="14979"/>
                    <a:pt x="35302" y="15003"/>
                  </a:cubicBezTo>
                  <a:cubicBezTo>
                    <a:pt x="35374" y="15015"/>
                    <a:pt x="35469" y="15026"/>
                    <a:pt x="35540" y="15026"/>
                  </a:cubicBezTo>
                  <a:cubicBezTo>
                    <a:pt x="35886" y="15026"/>
                    <a:pt x="36207" y="14848"/>
                    <a:pt x="36386" y="14538"/>
                  </a:cubicBezTo>
                  <a:cubicBezTo>
                    <a:pt x="36648" y="14181"/>
                    <a:pt x="36576" y="13693"/>
                    <a:pt x="36267" y="13383"/>
                  </a:cubicBezTo>
                  <a:lnTo>
                    <a:pt x="24241" y="1322"/>
                  </a:lnTo>
                  <a:cubicBezTo>
                    <a:pt x="24265" y="882"/>
                    <a:pt x="24182" y="596"/>
                    <a:pt x="23991" y="358"/>
                  </a:cubicBezTo>
                  <a:cubicBezTo>
                    <a:pt x="23813" y="144"/>
                    <a:pt x="23551" y="13"/>
                    <a:pt x="232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2820000" algn="bl" rotWithShape="0">
                <a:srgbClr val="000000">
                  <a:alpha val="1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48"/>
            <p:cNvSpPr/>
            <p:nvPr/>
          </p:nvSpPr>
          <p:spPr>
            <a:xfrm>
              <a:off x="3879600" y="2786150"/>
              <a:ext cx="102450" cy="148900"/>
            </a:xfrm>
            <a:custGeom>
              <a:avLst/>
              <a:gdLst/>
              <a:ahLst/>
              <a:cxnLst/>
              <a:rect l="l" t="t" r="r" b="b"/>
              <a:pathLst>
                <a:path w="4098" h="5956" extrusionOk="0">
                  <a:moveTo>
                    <a:pt x="362" y="1"/>
                  </a:moveTo>
                  <a:cubicBezTo>
                    <a:pt x="177" y="1"/>
                    <a:pt x="1" y="168"/>
                    <a:pt x="26" y="395"/>
                  </a:cubicBezTo>
                  <a:cubicBezTo>
                    <a:pt x="85" y="788"/>
                    <a:pt x="228" y="1181"/>
                    <a:pt x="383" y="1550"/>
                  </a:cubicBezTo>
                  <a:cubicBezTo>
                    <a:pt x="788" y="2443"/>
                    <a:pt x="1359" y="3252"/>
                    <a:pt x="1990" y="3979"/>
                  </a:cubicBezTo>
                  <a:cubicBezTo>
                    <a:pt x="2526" y="4598"/>
                    <a:pt x="3133" y="5181"/>
                    <a:pt x="3753" y="5753"/>
                  </a:cubicBezTo>
                  <a:cubicBezTo>
                    <a:pt x="3812" y="5776"/>
                    <a:pt x="3872" y="5824"/>
                    <a:pt x="3931" y="5848"/>
                  </a:cubicBezTo>
                  <a:cubicBezTo>
                    <a:pt x="3955" y="5872"/>
                    <a:pt x="3967" y="5884"/>
                    <a:pt x="4003" y="5896"/>
                  </a:cubicBezTo>
                  <a:cubicBezTo>
                    <a:pt x="4014" y="5896"/>
                    <a:pt x="4014" y="5907"/>
                    <a:pt x="4038" y="5907"/>
                  </a:cubicBezTo>
                  <a:lnTo>
                    <a:pt x="4062" y="5943"/>
                  </a:lnTo>
                  <a:cubicBezTo>
                    <a:pt x="4074" y="5955"/>
                    <a:pt x="4074" y="5955"/>
                    <a:pt x="4098" y="5955"/>
                  </a:cubicBezTo>
                  <a:cubicBezTo>
                    <a:pt x="4074" y="5931"/>
                    <a:pt x="4062" y="5919"/>
                    <a:pt x="4050" y="5884"/>
                  </a:cubicBezTo>
                  <a:cubicBezTo>
                    <a:pt x="4050" y="5884"/>
                    <a:pt x="4038" y="5884"/>
                    <a:pt x="4038" y="5872"/>
                  </a:cubicBezTo>
                  <a:cubicBezTo>
                    <a:pt x="4014" y="5872"/>
                    <a:pt x="4014" y="5860"/>
                    <a:pt x="4014" y="5860"/>
                  </a:cubicBezTo>
                  <a:cubicBezTo>
                    <a:pt x="4003" y="5836"/>
                    <a:pt x="3991" y="5812"/>
                    <a:pt x="3979" y="5776"/>
                  </a:cubicBezTo>
                  <a:cubicBezTo>
                    <a:pt x="3979" y="5765"/>
                    <a:pt x="3955" y="5765"/>
                    <a:pt x="3955" y="5753"/>
                  </a:cubicBezTo>
                  <a:cubicBezTo>
                    <a:pt x="3110" y="4276"/>
                    <a:pt x="2288" y="2788"/>
                    <a:pt x="1443" y="1312"/>
                  </a:cubicBezTo>
                  <a:cubicBezTo>
                    <a:pt x="1193" y="871"/>
                    <a:pt x="943" y="431"/>
                    <a:pt x="585" y="97"/>
                  </a:cubicBezTo>
                  <a:cubicBezTo>
                    <a:pt x="519" y="30"/>
                    <a:pt x="439" y="1"/>
                    <a:pt x="3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48"/>
            <p:cNvSpPr/>
            <p:nvPr/>
          </p:nvSpPr>
          <p:spPr>
            <a:xfrm>
              <a:off x="3948400" y="2757200"/>
              <a:ext cx="34250" cy="179025"/>
            </a:xfrm>
            <a:custGeom>
              <a:avLst/>
              <a:gdLst/>
              <a:ahLst/>
              <a:cxnLst/>
              <a:rect l="l" t="t" r="r" b="b"/>
              <a:pathLst>
                <a:path w="1370" h="7161" extrusionOk="0">
                  <a:moveTo>
                    <a:pt x="679" y="0"/>
                  </a:moveTo>
                  <a:cubicBezTo>
                    <a:pt x="541" y="0"/>
                    <a:pt x="401" y="84"/>
                    <a:pt x="346" y="243"/>
                  </a:cubicBezTo>
                  <a:cubicBezTo>
                    <a:pt x="203" y="612"/>
                    <a:pt x="143" y="1029"/>
                    <a:pt x="119" y="1434"/>
                  </a:cubicBezTo>
                  <a:cubicBezTo>
                    <a:pt x="0" y="3315"/>
                    <a:pt x="596" y="5149"/>
                    <a:pt x="1239" y="6923"/>
                  </a:cubicBezTo>
                  <a:cubicBezTo>
                    <a:pt x="1251" y="6934"/>
                    <a:pt x="1251" y="6934"/>
                    <a:pt x="1251" y="6946"/>
                  </a:cubicBezTo>
                  <a:cubicBezTo>
                    <a:pt x="1262" y="6982"/>
                    <a:pt x="1262" y="6994"/>
                    <a:pt x="1274" y="7030"/>
                  </a:cubicBezTo>
                  <a:lnTo>
                    <a:pt x="1274" y="7042"/>
                  </a:lnTo>
                  <a:lnTo>
                    <a:pt x="1298" y="7077"/>
                  </a:lnTo>
                  <a:cubicBezTo>
                    <a:pt x="1298" y="7089"/>
                    <a:pt x="1310" y="7101"/>
                    <a:pt x="1310" y="7113"/>
                  </a:cubicBezTo>
                  <a:cubicBezTo>
                    <a:pt x="1322" y="7113"/>
                    <a:pt x="1346" y="7137"/>
                    <a:pt x="1346" y="7137"/>
                  </a:cubicBezTo>
                  <a:cubicBezTo>
                    <a:pt x="1346" y="7149"/>
                    <a:pt x="1358" y="7149"/>
                    <a:pt x="1370" y="7161"/>
                  </a:cubicBezTo>
                  <a:lnTo>
                    <a:pt x="1370" y="7077"/>
                  </a:lnTo>
                  <a:lnTo>
                    <a:pt x="1370" y="6994"/>
                  </a:lnTo>
                  <a:lnTo>
                    <a:pt x="1370" y="6982"/>
                  </a:lnTo>
                  <a:lnTo>
                    <a:pt x="1370" y="6815"/>
                  </a:lnTo>
                  <a:lnTo>
                    <a:pt x="1370" y="6804"/>
                  </a:lnTo>
                  <a:lnTo>
                    <a:pt x="1370" y="6744"/>
                  </a:lnTo>
                  <a:cubicBezTo>
                    <a:pt x="1298" y="5065"/>
                    <a:pt x="1262" y="3386"/>
                    <a:pt x="1191" y="1720"/>
                  </a:cubicBezTo>
                  <a:cubicBezTo>
                    <a:pt x="1167" y="1196"/>
                    <a:pt x="1143" y="684"/>
                    <a:pt x="989" y="231"/>
                  </a:cubicBezTo>
                  <a:cubicBezTo>
                    <a:pt x="937" y="75"/>
                    <a:pt x="809" y="0"/>
                    <a:pt x="6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48"/>
            <p:cNvSpPr/>
            <p:nvPr/>
          </p:nvSpPr>
          <p:spPr>
            <a:xfrm>
              <a:off x="3982325" y="2762025"/>
              <a:ext cx="57175" cy="173600"/>
            </a:xfrm>
            <a:custGeom>
              <a:avLst/>
              <a:gdLst/>
              <a:ahLst/>
              <a:cxnLst/>
              <a:rect l="l" t="t" r="r" b="b"/>
              <a:pathLst>
                <a:path w="2287" h="6944" extrusionOk="0">
                  <a:moveTo>
                    <a:pt x="2067" y="1"/>
                  </a:moveTo>
                  <a:cubicBezTo>
                    <a:pt x="2036" y="1"/>
                    <a:pt x="2005" y="8"/>
                    <a:pt x="1977" y="14"/>
                  </a:cubicBezTo>
                  <a:cubicBezTo>
                    <a:pt x="1549" y="145"/>
                    <a:pt x="1334" y="622"/>
                    <a:pt x="1191" y="1038"/>
                  </a:cubicBezTo>
                  <a:cubicBezTo>
                    <a:pt x="1060" y="1479"/>
                    <a:pt x="906" y="1896"/>
                    <a:pt x="787" y="2324"/>
                  </a:cubicBezTo>
                  <a:cubicBezTo>
                    <a:pt x="370" y="3705"/>
                    <a:pt x="144" y="5110"/>
                    <a:pt x="13" y="6539"/>
                  </a:cubicBezTo>
                  <a:lnTo>
                    <a:pt x="13" y="6622"/>
                  </a:lnTo>
                  <a:cubicBezTo>
                    <a:pt x="13" y="6682"/>
                    <a:pt x="1" y="6741"/>
                    <a:pt x="1" y="6801"/>
                  </a:cubicBezTo>
                  <a:lnTo>
                    <a:pt x="1" y="6837"/>
                  </a:lnTo>
                  <a:lnTo>
                    <a:pt x="1" y="6849"/>
                  </a:lnTo>
                  <a:lnTo>
                    <a:pt x="1" y="6944"/>
                  </a:lnTo>
                  <a:cubicBezTo>
                    <a:pt x="1" y="6908"/>
                    <a:pt x="13" y="6896"/>
                    <a:pt x="13" y="6861"/>
                  </a:cubicBezTo>
                  <a:cubicBezTo>
                    <a:pt x="25" y="6849"/>
                    <a:pt x="25" y="6837"/>
                    <a:pt x="25" y="6825"/>
                  </a:cubicBezTo>
                  <a:lnTo>
                    <a:pt x="25" y="6801"/>
                  </a:lnTo>
                  <a:lnTo>
                    <a:pt x="25" y="6789"/>
                  </a:lnTo>
                  <a:lnTo>
                    <a:pt x="167" y="6349"/>
                  </a:lnTo>
                  <a:cubicBezTo>
                    <a:pt x="239" y="6122"/>
                    <a:pt x="322" y="5896"/>
                    <a:pt x="417" y="5670"/>
                  </a:cubicBezTo>
                  <a:cubicBezTo>
                    <a:pt x="1072" y="4063"/>
                    <a:pt x="1870" y="2515"/>
                    <a:pt x="2215" y="824"/>
                  </a:cubicBezTo>
                  <a:cubicBezTo>
                    <a:pt x="2251" y="634"/>
                    <a:pt x="2287" y="419"/>
                    <a:pt x="2263" y="229"/>
                  </a:cubicBezTo>
                  <a:cubicBezTo>
                    <a:pt x="2251" y="134"/>
                    <a:pt x="2215" y="38"/>
                    <a:pt x="2132" y="14"/>
                  </a:cubicBezTo>
                  <a:cubicBezTo>
                    <a:pt x="2112" y="4"/>
                    <a:pt x="2090" y="1"/>
                    <a:pt x="20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48"/>
            <p:cNvSpPr/>
            <p:nvPr/>
          </p:nvSpPr>
          <p:spPr>
            <a:xfrm>
              <a:off x="3982925" y="2796000"/>
              <a:ext cx="95875" cy="138750"/>
            </a:xfrm>
            <a:custGeom>
              <a:avLst/>
              <a:gdLst/>
              <a:ahLst/>
              <a:cxnLst/>
              <a:rect l="l" t="t" r="r" b="b"/>
              <a:pathLst>
                <a:path w="3835" h="5550" extrusionOk="0">
                  <a:moveTo>
                    <a:pt x="3608" y="1"/>
                  </a:moveTo>
                  <a:cubicBezTo>
                    <a:pt x="3156" y="1"/>
                    <a:pt x="2810" y="382"/>
                    <a:pt x="2560" y="763"/>
                  </a:cubicBezTo>
                  <a:cubicBezTo>
                    <a:pt x="2310" y="1132"/>
                    <a:pt x="2060" y="1501"/>
                    <a:pt x="1822" y="1870"/>
                  </a:cubicBezTo>
                  <a:cubicBezTo>
                    <a:pt x="1179" y="2870"/>
                    <a:pt x="655" y="3894"/>
                    <a:pt x="215" y="4966"/>
                  </a:cubicBezTo>
                  <a:cubicBezTo>
                    <a:pt x="179" y="5025"/>
                    <a:pt x="155" y="5109"/>
                    <a:pt x="120" y="5180"/>
                  </a:cubicBezTo>
                  <a:lnTo>
                    <a:pt x="120" y="5192"/>
                  </a:lnTo>
                  <a:cubicBezTo>
                    <a:pt x="108" y="5252"/>
                    <a:pt x="72" y="5323"/>
                    <a:pt x="48" y="5382"/>
                  </a:cubicBezTo>
                  <a:lnTo>
                    <a:pt x="48" y="5406"/>
                  </a:lnTo>
                  <a:lnTo>
                    <a:pt x="48" y="5418"/>
                  </a:lnTo>
                  <a:lnTo>
                    <a:pt x="1" y="5502"/>
                  </a:lnTo>
                  <a:cubicBezTo>
                    <a:pt x="36" y="5525"/>
                    <a:pt x="48" y="5525"/>
                    <a:pt x="72" y="5537"/>
                  </a:cubicBezTo>
                  <a:cubicBezTo>
                    <a:pt x="96" y="5537"/>
                    <a:pt x="96" y="5549"/>
                    <a:pt x="108" y="5549"/>
                  </a:cubicBezTo>
                  <a:cubicBezTo>
                    <a:pt x="108" y="5537"/>
                    <a:pt x="120" y="5537"/>
                    <a:pt x="120" y="5525"/>
                  </a:cubicBezTo>
                  <a:cubicBezTo>
                    <a:pt x="132" y="5525"/>
                    <a:pt x="132" y="5502"/>
                    <a:pt x="155" y="5490"/>
                  </a:cubicBezTo>
                  <a:lnTo>
                    <a:pt x="167" y="5478"/>
                  </a:lnTo>
                  <a:lnTo>
                    <a:pt x="179" y="5466"/>
                  </a:lnTo>
                  <a:cubicBezTo>
                    <a:pt x="191" y="5430"/>
                    <a:pt x="227" y="5406"/>
                    <a:pt x="239" y="5371"/>
                  </a:cubicBezTo>
                  <a:cubicBezTo>
                    <a:pt x="334" y="5252"/>
                    <a:pt x="429" y="5132"/>
                    <a:pt x="524" y="5013"/>
                  </a:cubicBezTo>
                  <a:cubicBezTo>
                    <a:pt x="1596" y="3656"/>
                    <a:pt x="2799" y="2394"/>
                    <a:pt x="3608" y="858"/>
                  </a:cubicBezTo>
                  <a:cubicBezTo>
                    <a:pt x="3691" y="680"/>
                    <a:pt x="3787" y="501"/>
                    <a:pt x="3811" y="310"/>
                  </a:cubicBezTo>
                  <a:cubicBezTo>
                    <a:pt x="3834" y="227"/>
                    <a:pt x="3811" y="120"/>
                    <a:pt x="3751" y="48"/>
                  </a:cubicBezTo>
                  <a:cubicBezTo>
                    <a:pt x="3703" y="13"/>
                    <a:pt x="3668" y="1"/>
                    <a:pt x="36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48"/>
            <p:cNvSpPr/>
            <p:nvPr/>
          </p:nvSpPr>
          <p:spPr>
            <a:xfrm>
              <a:off x="3979950" y="2864300"/>
              <a:ext cx="149450" cy="71925"/>
            </a:xfrm>
            <a:custGeom>
              <a:avLst/>
              <a:gdLst/>
              <a:ahLst/>
              <a:cxnLst/>
              <a:rect l="l" t="t" r="r" b="b"/>
              <a:pathLst>
                <a:path w="5978" h="2877" extrusionOk="0">
                  <a:moveTo>
                    <a:pt x="5364" y="1"/>
                  </a:moveTo>
                  <a:cubicBezTo>
                    <a:pt x="5088" y="1"/>
                    <a:pt x="4796" y="98"/>
                    <a:pt x="4537" y="210"/>
                  </a:cubicBezTo>
                  <a:cubicBezTo>
                    <a:pt x="4144" y="388"/>
                    <a:pt x="3727" y="567"/>
                    <a:pt x="3322" y="757"/>
                  </a:cubicBezTo>
                  <a:cubicBezTo>
                    <a:pt x="2215" y="1293"/>
                    <a:pt x="1191" y="1924"/>
                    <a:pt x="191" y="2627"/>
                  </a:cubicBezTo>
                  <a:cubicBezTo>
                    <a:pt x="179" y="2639"/>
                    <a:pt x="155" y="2662"/>
                    <a:pt x="120" y="2686"/>
                  </a:cubicBezTo>
                  <a:lnTo>
                    <a:pt x="108" y="2698"/>
                  </a:lnTo>
                  <a:cubicBezTo>
                    <a:pt x="96" y="2698"/>
                    <a:pt x="96" y="2710"/>
                    <a:pt x="72" y="2710"/>
                  </a:cubicBezTo>
                  <a:lnTo>
                    <a:pt x="48" y="2746"/>
                  </a:lnTo>
                  <a:cubicBezTo>
                    <a:pt x="36" y="2758"/>
                    <a:pt x="12" y="2758"/>
                    <a:pt x="0" y="2770"/>
                  </a:cubicBezTo>
                  <a:cubicBezTo>
                    <a:pt x="12" y="2770"/>
                    <a:pt x="12" y="2781"/>
                    <a:pt x="36" y="2781"/>
                  </a:cubicBezTo>
                  <a:lnTo>
                    <a:pt x="60" y="2817"/>
                  </a:lnTo>
                  <a:cubicBezTo>
                    <a:pt x="72" y="2817"/>
                    <a:pt x="96" y="2829"/>
                    <a:pt x="96" y="2829"/>
                  </a:cubicBezTo>
                  <a:cubicBezTo>
                    <a:pt x="96" y="2853"/>
                    <a:pt x="108" y="2853"/>
                    <a:pt x="120" y="2865"/>
                  </a:cubicBezTo>
                  <a:cubicBezTo>
                    <a:pt x="131" y="2865"/>
                    <a:pt x="131" y="2877"/>
                    <a:pt x="155" y="2877"/>
                  </a:cubicBezTo>
                  <a:cubicBezTo>
                    <a:pt x="167" y="2877"/>
                    <a:pt x="179" y="2865"/>
                    <a:pt x="191" y="2865"/>
                  </a:cubicBezTo>
                  <a:cubicBezTo>
                    <a:pt x="334" y="2817"/>
                    <a:pt x="453" y="2770"/>
                    <a:pt x="572" y="2734"/>
                  </a:cubicBezTo>
                  <a:cubicBezTo>
                    <a:pt x="2191" y="2150"/>
                    <a:pt x="3906" y="1710"/>
                    <a:pt x="5394" y="841"/>
                  </a:cubicBezTo>
                  <a:cubicBezTo>
                    <a:pt x="5573" y="734"/>
                    <a:pt x="5727" y="626"/>
                    <a:pt x="5870" y="484"/>
                  </a:cubicBezTo>
                  <a:cubicBezTo>
                    <a:pt x="5906" y="424"/>
                    <a:pt x="5977" y="329"/>
                    <a:pt x="5942" y="245"/>
                  </a:cubicBezTo>
                  <a:cubicBezTo>
                    <a:pt x="5930" y="198"/>
                    <a:pt x="5882" y="174"/>
                    <a:pt x="5835" y="126"/>
                  </a:cubicBezTo>
                  <a:cubicBezTo>
                    <a:pt x="5691" y="37"/>
                    <a:pt x="5530" y="1"/>
                    <a:pt x="53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48"/>
            <p:cNvSpPr/>
            <p:nvPr/>
          </p:nvSpPr>
          <p:spPr>
            <a:xfrm>
              <a:off x="3837375" y="2837600"/>
              <a:ext cx="147650" cy="98625"/>
            </a:xfrm>
            <a:custGeom>
              <a:avLst/>
              <a:gdLst/>
              <a:ahLst/>
              <a:cxnLst/>
              <a:rect l="l" t="t" r="r" b="b"/>
              <a:pathLst>
                <a:path w="5906" h="3945" extrusionOk="0">
                  <a:moveTo>
                    <a:pt x="479" y="1"/>
                  </a:moveTo>
                  <a:cubicBezTo>
                    <a:pt x="373" y="1"/>
                    <a:pt x="269" y="20"/>
                    <a:pt x="167" y="63"/>
                  </a:cubicBezTo>
                  <a:cubicBezTo>
                    <a:pt x="119" y="75"/>
                    <a:pt x="84" y="99"/>
                    <a:pt x="48" y="147"/>
                  </a:cubicBezTo>
                  <a:cubicBezTo>
                    <a:pt x="0" y="242"/>
                    <a:pt x="48" y="325"/>
                    <a:pt x="96" y="397"/>
                  </a:cubicBezTo>
                  <a:cubicBezTo>
                    <a:pt x="203" y="563"/>
                    <a:pt x="358" y="694"/>
                    <a:pt x="512" y="813"/>
                  </a:cubicBezTo>
                  <a:cubicBezTo>
                    <a:pt x="1846" y="1921"/>
                    <a:pt x="3477" y="2599"/>
                    <a:pt x="4989" y="3421"/>
                  </a:cubicBezTo>
                  <a:cubicBezTo>
                    <a:pt x="5144" y="3516"/>
                    <a:pt x="5299" y="3599"/>
                    <a:pt x="5453" y="3695"/>
                  </a:cubicBezTo>
                  <a:cubicBezTo>
                    <a:pt x="5513" y="3718"/>
                    <a:pt x="5573" y="3766"/>
                    <a:pt x="5632" y="3790"/>
                  </a:cubicBezTo>
                  <a:cubicBezTo>
                    <a:pt x="5656" y="3814"/>
                    <a:pt x="5680" y="3826"/>
                    <a:pt x="5703" y="3838"/>
                  </a:cubicBezTo>
                  <a:cubicBezTo>
                    <a:pt x="5715" y="3838"/>
                    <a:pt x="5715" y="3849"/>
                    <a:pt x="5739" y="3849"/>
                  </a:cubicBezTo>
                  <a:lnTo>
                    <a:pt x="5763" y="3885"/>
                  </a:lnTo>
                  <a:cubicBezTo>
                    <a:pt x="5787" y="3885"/>
                    <a:pt x="5799" y="3897"/>
                    <a:pt x="5799" y="3897"/>
                  </a:cubicBezTo>
                  <a:cubicBezTo>
                    <a:pt x="5799" y="3921"/>
                    <a:pt x="5811" y="3921"/>
                    <a:pt x="5823" y="3933"/>
                  </a:cubicBezTo>
                  <a:cubicBezTo>
                    <a:pt x="5846" y="3933"/>
                    <a:pt x="5846" y="3945"/>
                    <a:pt x="5858" y="3945"/>
                  </a:cubicBezTo>
                  <a:cubicBezTo>
                    <a:pt x="5870" y="3945"/>
                    <a:pt x="5882" y="3933"/>
                    <a:pt x="5906" y="3933"/>
                  </a:cubicBezTo>
                  <a:cubicBezTo>
                    <a:pt x="5870" y="3897"/>
                    <a:pt x="5846" y="3873"/>
                    <a:pt x="5846" y="3838"/>
                  </a:cubicBezTo>
                  <a:lnTo>
                    <a:pt x="5823" y="3826"/>
                  </a:lnTo>
                  <a:lnTo>
                    <a:pt x="5811" y="3814"/>
                  </a:lnTo>
                  <a:lnTo>
                    <a:pt x="5799" y="3790"/>
                  </a:lnTo>
                  <a:lnTo>
                    <a:pt x="5787" y="3778"/>
                  </a:lnTo>
                  <a:cubicBezTo>
                    <a:pt x="5751" y="3754"/>
                    <a:pt x="5727" y="3730"/>
                    <a:pt x="5703" y="3707"/>
                  </a:cubicBezTo>
                  <a:lnTo>
                    <a:pt x="5692" y="3695"/>
                  </a:lnTo>
                  <a:cubicBezTo>
                    <a:pt x="5680" y="3695"/>
                    <a:pt x="5656" y="3671"/>
                    <a:pt x="5656" y="3671"/>
                  </a:cubicBezTo>
                  <a:cubicBezTo>
                    <a:pt x="5037" y="3052"/>
                    <a:pt x="4382" y="2468"/>
                    <a:pt x="3691" y="1921"/>
                  </a:cubicBezTo>
                  <a:cubicBezTo>
                    <a:pt x="3334" y="1623"/>
                    <a:pt x="2953" y="1349"/>
                    <a:pt x="2560" y="1087"/>
                  </a:cubicBezTo>
                  <a:cubicBezTo>
                    <a:pt x="2191" y="837"/>
                    <a:pt x="1822" y="599"/>
                    <a:pt x="1429" y="361"/>
                  </a:cubicBezTo>
                  <a:cubicBezTo>
                    <a:pt x="1141" y="181"/>
                    <a:pt x="805" y="1"/>
                    <a:pt x="479" y="1"/>
                  </a:cubicBezTo>
                  <a:close/>
                </a:path>
              </a:pathLst>
            </a:custGeom>
            <a:solidFill>
              <a:srgbClr val="AED2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48"/>
            <p:cNvSpPr/>
            <p:nvPr/>
          </p:nvSpPr>
          <p:spPr>
            <a:xfrm>
              <a:off x="3944525" y="2554025"/>
              <a:ext cx="160750" cy="493825"/>
            </a:xfrm>
            <a:custGeom>
              <a:avLst/>
              <a:gdLst/>
              <a:ahLst/>
              <a:cxnLst/>
              <a:rect l="l" t="t" r="r" b="b"/>
              <a:pathLst>
                <a:path w="6430" h="19753" extrusionOk="0">
                  <a:moveTo>
                    <a:pt x="6275" y="0"/>
                  </a:moveTo>
                  <a:lnTo>
                    <a:pt x="1" y="19705"/>
                  </a:lnTo>
                  <a:lnTo>
                    <a:pt x="155" y="19753"/>
                  </a:lnTo>
                  <a:lnTo>
                    <a:pt x="6430" y="48"/>
                  </a:lnTo>
                  <a:lnTo>
                    <a:pt x="6275" y="0"/>
                  </a:ln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48"/>
            <p:cNvSpPr/>
            <p:nvPr/>
          </p:nvSpPr>
          <p:spPr>
            <a:xfrm>
              <a:off x="3667125" y="2539425"/>
              <a:ext cx="753375" cy="314650"/>
            </a:xfrm>
            <a:custGeom>
              <a:avLst/>
              <a:gdLst/>
              <a:ahLst/>
              <a:cxnLst/>
              <a:rect l="l" t="t" r="r" b="b"/>
              <a:pathLst>
                <a:path w="30135" h="12586" extrusionOk="0">
                  <a:moveTo>
                    <a:pt x="17597" y="1"/>
                  </a:moveTo>
                  <a:lnTo>
                    <a:pt x="17383" y="48"/>
                  </a:lnTo>
                  <a:lnTo>
                    <a:pt x="0" y="3727"/>
                  </a:lnTo>
                  <a:cubicBezTo>
                    <a:pt x="4893" y="4311"/>
                    <a:pt x="6953" y="7883"/>
                    <a:pt x="6953" y="7883"/>
                  </a:cubicBezTo>
                  <a:cubicBezTo>
                    <a:pt x="7013" y="7859"/>
                    <a:pt x="7060" y="7847"/>
                    <a:pt x="7120" y="7835"/>
                  </a:cubicBezTo>
                  <a:cubicBezTo>
                    <a:pt x="7868" y="7633"/>
                    <a:pt x="8623" y="7544"/>
                    <a:pt x="9374" y="7544"/>
                  </a:cubicBezTo>
                  <a:cubicBezTo>
                    <a:pt x="14962" y="7544"/>
                    <a:pt x="20300" y="12467"/>
                    <a:pt x="20300" y="12467"/>
                  </a:cubicBezTo>
                  <a:lnTo>
                    <a:pt x="20384" y="12419"/>
                  </a:lnTo>
                  <a:cubicBezTo>
                    <a:pt x="21293" y="11914"/>
                    <a:pt x="22584" y="11740"/>
                    <a:pt x="23930" y="11740"/>
                  </a:cubicBezTo>
                  <a:cubicBezTo>
                    <a:pt x="26899" y="11740"/>
                    <a:pt x="30135" y="12586"/>
                    <a:pt x="30135" y="12586"/>
                  </a:cubicBezTo>
                  <a:lnTo>
                    <a:pt x="18098" y="513"/>
                  </a:lnTo>
                  <a:lnTo>
                    <a:pt x="175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48"/>
            <p:cNvSpPr/>
            <p:nvPr/>
          </p:nvSpPr>
          <p:spPr>
            <a:xfrm>
              <a:off x="3845100" y="2539425"/>
              <a:ext cx="331625" cy="311675"/>
            </a:xfrm>
            <a:custGeom>
              <a:avLst/>
              <a:gdLst/>
              <a:ahLst/>
              <a:cxnLst/>
              <a:rect l="l" t="t" r="r" b="b"/>
              <a:pathLst>
                <a:path w="13265" h="12467" extrusionOk="0">
                  <a:moveTo>
                    <a:pt x="10478" y="1"/>
                  </a:moveTo>
                  <a:lnTo>
                    <a:pt x="10264" y="48"/>
                  </a:lnTo>
                  <a:lnTo>
                    <a:pt x="1" y="7835"/>
                  </a:lnTo>
                  <a:cubicBezTo>
                    <a:pt x="749" y="7633"/>
                    <a:pt x="1504" y="7544"/>
                    <a:pt x="2255" y="7544"/>
                  </a:cubicBezTo>
                  <a:cubicBezTo>
                    <a:pt x="7843" y="7544"/>
                    <a:pt x="13181" y="12467"/>
                    <a:pt x="13181" y="12467"/>
                  </a:cubicBezTo>
                  <a:lnTo>
                    <a:pt x="13265" y="12419"/>
                  </a:lnTo>
                  <a:lnTo>
                    <a:pt x="10669" y="203"/>
                  </a:lnTo>
                  <a:lnTo>
                    <a:pt x="1047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48"/>
            <p:cNvSpPr/>
            <p:nvPr/>
          </p:nvSpPr>
          <p:spPr>
            <a:xfrm>
              <a:off x="4101700" y="2526625"/>
              <a:ext cx="12225" cy="17900"/>
            </a:xfrm>
            <a:custGeom>
              <a:avLst/>
              <a:gdLst/>
              <a:ahLst/>
              <a:cxnLst/>
              <a:rect l="l" t="t" r="r" b="b"/>
              <a:pathLst>
                <a:path w="489" h="716" extrusionOk="0">
                  <a:moveTo>
                    <a:pt x="393" y="1"/>
                  </a:moveTo>
                  <a:cubicBezTo>
                    <a:pt x="298" y="1"/>
                    <a:pt x="0" y="560"/>
                    <a:pt x="0" y="560"/>
                  </a:cubicBezTo>
                  <a:cubicBezTo>
                    <a:pt x="0" y="560"/>
                    <a:pt x="33" y="716"/>
                    <a:pt x="368" y="716"/>
                  </a:cubicBezTo>
                  <a:cubicBezTo>
                    <a:pt x="380" y="716"/>
                    <a:pt x="392" y="716"/>
                    <a:pt x="405" y="715"/>
                  </a:cubicBezTo>
                  <a:cubicBezTo>
                    <a:pt x="405" y="715"/>
                    <a:pt x="488" y="1"/>
                    <a:pt x="393" y="1"/>
                  </a:cubicBez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48"/>
            <p:cNvSpPr/>
            <p:nvPr/>
          </p:nvSpPr>
          <p:spPr>
            <a:xfrm>
              <a:off x="3647775" y="2750450"/>
              <a:ext cx="287550" cy="284000"/>
            </a:xfrm>
            <a:custGeom>
              <a:avLst/>
              <a:gdLst/>
              <a:ahLst/>
              <a:cxnLst/>
              <a:rect l="l" t="t" r="r" b="b"/>
              <a:pathLst>
                <a:path w="11502" h="11360" extrusionOk="0">
                  <a:moveTo>
                    <a:pt x="5702" y="1"/>
                  </a:moveTo>
                  <a:cubicBezTo>
                    <a:pt x="5431" y="1"/>
                    <a:pt x="5160" y="21"/>
                    <a:pt x="4894" y="61"/>
                  </a:cubicBezTo>
                  <a:cubicBezTo>
                    <a:pt x="3703" y="239"/>
                    <a:pt x="2572" y="799"/>
                    <a:pt x="1715" y="1656"/>
                  </a:cubicBezTo>
                  <a:cubicBezTo>
                    <a:pt x="1310" y="2073"/>
                    <a:pt x="953" y="2549"/>
                    <a:pt x="667" y="3097"/>
                  </a:cubicBezTo>
                  <a:cubicBezTo>
                    <a:pt x="191" y="4049"/>
                    <a:pt x="0" y="5061"/>
                    <a:pt x="60" y="6050"/>
                  </a:cubicBezTo>
                  <a:cubicBezTo>
                    <a:pt x="119" y="7157"/>
                    <a:pt x="524" y="8252"/>
                    <a:pt x="1203" y="9145"/>
                  </a:cubicBezTo>
                  <a:cubicBezTo>
                    <a:pt x="1703" y="9788"/>
                    <a:pt x="2334" y="10336"/>
                    <a:pt x="3108" y="10729"/>
                  </a:cubicBezTo>
                  <a:cubicBezTo>
                    <a:pt x="3453" y="10907"/>
                    <a:pt x="3798" y="11050"/>
                    <a:pt x="4155" y="11145"/>
                  </a:cubicBezTo>
                  <a:cubicBezTo>
                    <a:pt x="4263" y="11181"/>
                    <a:pt x="4358" y="11193"/>
                    <a:pt x="4465" y="11229"/>
                  </a:cubicBezTo>
                  <a:cubicBezTo>
                    <a:pt x="4866" y="11317"/>
                    <a:pt x="5270" y="11360"/>
                    <a:pt x="5671" y="11360"/>
                  </a:cubicBezTo>
                  <a:cubicBezTo>
                    <a:pt x="7333" y="11360"/>
                    <a:pt x="8944" y="10623"/>
                    <a:pt x="10037" y="9300"/>
                  </a:cubicBezTo>
                  <a:cubicBezTo>
                    <a:pt x="10287" y="8990"/>
                    <a:pt x="10513" y="8645"/>
                    <a:pt x="10704" y="8276"/>
                  </a:cubicBezTo>
                  <a:cubicBezTo>
                    <a:pt x="11418" y="6859"/>
                    <a:pt x="11502" y="5299"/>
                    <a:pt x="11061" y="3906"/>
                  </a:cubicBezTo>
                  <a:cubicBezTo>
                    <a:pt x="10930" y="3502"/>
                    <a:pt x="10751" y="3109"/>
                    <a:pt x="10525" y="2740"/>
                  </a:cubicBezTo>
                  <a:cubicBezTo>
                    <a:pt x="10120" y="2073"/>
                    <a:pt x="9585" y="1489"/>
                    <a:pt x="8930" y="1025"/>
                  </a:cubicBezTo>
                  <a:cubicBezTo>
                    <a:pt x="8727" y="882"/>
                    <a:pt x="8501" y="751"/>
                    <a:pt x="8263" y="632"/>
                  </a:cubicBezTo>
                  <a:cubicBezTo>
                    <a:pt x="7447" y="206"/>
                    <a:pt x="6569" y="1"/>
                    <a:pt x="5702" y="1"/>
                  </a:cubicBezTo>
                  <a:close/>
                </a:path>
              </a:pathLst>
            </a:custGeom>
            <a:solidFill>
              <a:srgbClr val="FFE7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48"/>
            <p:cNvSpPr/>
            <p:nvPr/>
          </p:nvSpPr>
          <p:spPr>
            <a:xfrm>
              <a:off x="3720400" y="2823400"/>
              <a:ext cx="178325" cy="211175"/>
            </a:xfrm>
            <a:custGeom>
              <a:avLst/>
              <a:gdLst/>
              <a:ahLst/>
              <a:cxnLst/>
              <a:rect l="l" t="t" r="r" b="b"/>
              <a:pathLst>
                <a:path w="7133" h="8447" extrusionOk="0">
                  <a:moveTo>
                    <a:pt x="1417" y="0"/>
                  </a:moveTo>
                  <a:cubicBezTo>
                    <a:pt x="1119" y="179"/>
                    <a:pt x="750" y="357"/>
                    <a:pt x="417" y="405"/>
                  </a:cubicBezTo>
                  <a:cubicBezTo>
                    <a:pt x="417" y="429"/>
                    <a:pt x="393" y="465"/>
                    <a:pt x="393" y="488"/>
                  </a:cubicBezTo>
                  <a:cubicBezTo>
                    <a:pt x="119" y="1703"/>
                    <a:pt x="0" y="2929"/>
                    <a:pt x="84" y="4156"/>
                  </a:cubicBezTo>
                  <a:lnTo>
                    <a:pt x="84" y="4167"/>
                  </a:lnTo>
                  <a:cubicBezTo>
                    <a:pt x="191" y="5418"/>
                    <a:pt x="536" y="6656"/>
                    <a:pt x="1143" y="7739"/>
                  </a:cubicBezTo>
                  <a:cubicBezTo>
                    <a:pt x="1250" y="7918"/>
                    <a:pt x="1334" y="8085"/>
                    <a:pt x="1477" y="8216"/>
                  </a:cubicBezTo>
                  <a:lnTo>
                    <a:pt x="1560" y="8311"/>
                  </a:lnTo>
                  <a:cubicBezTo>
                    <a:pt x="1965" y="8402"/>
                    <a:pt x="2373" y="8446"/>
                    <a:pt x="2778" y="8446"/>
                  </a:cubicBezTo>
                  <a:cubicBezTo>
                    <a:pt x="4436" y="8446"/>
                    <a:pt x="6041" y="7705"/>
                    <a:pt x="7132" y="6394"/>
                  </a:cubicBezTo>
                  <a:cubicBezTo>
                    <a:pt x="6692" y="5715"/>
                    <a:pt x="6239" y="5084"/>
                    <a:pt x="5775" y="4453"/>
                  </a:cubicBezTo>
                  <a:cubicBezTo>
                    <a:pt x="5144" y="3644"/>
                    <a:pt x="4477" y="2870"/>
                    <a:pt x="3763" y="2143"/>
                  </a:cubicBezTo>
                  <a:cubicBezTo>
                    <a:pt x="3036" y="1405"/>
                    <a:pt x="2274" y="703"/>
                    <a:pt x="1477" y="48"/>
                  </a:cubicBezTo>
                  <a:cubicBezTo>
                    <a:pt x="1453" y="36"/>
                    <a:pt x="1429" y="12"/>
                    <a:pt x="14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48"/>
            <p:cNvSpPr/>
            <p:nvPr/>
          </p:nvSpPr>
          <p:spPr>
            <a:xfrm>
              <a:off x="3737650" y="2751050"/>
              <a:ext cx="173275" cy="68500"/>
            </a:xfrm>
            <a:custGeom>
              <a:avLst/>
              <a:gdLst/>
              <a:ahLst/>
              <a:cxnLst/>
              <a:rect l="l" t="t" r="r" b="b"/>
              <a:pathLst>
                <a:path w="6931" h="2740" extrusionOk="0">
                  <a:moveTo>
                    <a:pt x="2116" y="1"/>
                  </a:moveTo>
                  <a:cubicBezTo>
                    <a:pt x="1845" y="1"/>
                    <a:pt x="1576" y="21"/>
                    <a:pt x="1310" y="61"/>
                  </a:cubicBezTo>
                  <a:cubicBezTo>
                    <a:pt x="870" y="453"/>
                    <a:pt x="501" y="989"/>
                    <a:pt x="227" y="1454"/>
                  </a:cubicBezTo>
                  <a:cubicBezTo>
                    <a:pt x="203" y="1501"/>
                    <a:pt x="144" y="1608"/>
                    <a:pt x="96" y="1692"/>
                  </a:cubicBezTo>
                  <a:cubicBezTo>
                    <a:pt x="37" y="1799"/>
                    <a:pt x="1" y="1882"/>
                    <a:pt x="37" y="1930"/>
                  </a:cubicBezTo>
                  <a:lnTo>
                    <a:pt x="203" y="1966"/>
                  </a:lnTo>
                  <a:cubicBezTo>
                    <a:pt x="465" y="2037"/>
                    <a:pt x="763" y="2001"/>
                    <a:pt x="882" y="2263"/>
                  </a:cubicBezTo>
                  <a:cubicBezTo>
                    <a:pt x="918" y="2239"/>
                    <a:pt x="929" y="2227"/>
                    <a:pt x="965" y="2216"/>
                  </a:cubicBezTo>
                  <a:cubicBezTo>
                    <a:pt x="1299" y="2037"/>
                    <a:pt x="1691" y="1989"/>
                    <a:pt x="2072" y="1966"/>
                  </a:cubicBezTo>
                  <a:cubicBezTo>
                    <a:pt x="2345" y="1944"/>
                    <a:pt x="2618" y="1934"/>
                    <a:pt x="2891" y="1934"/>
                  </a:cubicBezTo>
                  <a:cubicBezTo>
                    <a:pt x="3846" y="1934"/>
                    <a:pt x="4796" y="2063"/>
                    <a:pt x="5704" y="2323"/>
                  </a:cubicBezTo>
                  <a:cubicBezTo>
                    <a:pt x="6121" y="2442"/>
                    <a:pt x="6525" y="2573"/>
                    <a:pt x="6930" y="2739"/>
                  </a:cubicBezTo>
                  <a:cubicBezTo>
                    <a:pt x="6525" y="2061"/>
                    <a:pt x="5990" y="1489"/>
                    <a:pt x="5335" y="1025"/>
                  </a:cubicBezTo>
                  <a:cubicBezTo>
                    <a:pt x="5132" y="870"/>
                    <a:pt x="4906" y="739"/>
                    <a:pt x="4668" y="620"/>
                  </a:cubicBezTo>
                  <a:cubicBezTo>
                    <a:pt x="3853" y="204"/>
                    <a:pt x="2976" y="1"/>
                    <a:pt x="21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48"/>
            <p:cNvSpPr/>
            <p:nvPr/>
          </p:nvSpPr>
          <p:spPr>
            <a:xfrm>
              <a:off x="3647775" y="2792150"/>
              <a:ext cx="72350" cy="109850"/>
            </a:xfrm>
            <a:custGeom>
              <a:avLst/>
              <a:gdLst/>
              <a:ahLst/>
              <a:cxnLst/>
              <a:rect l="l" t="t" r="r" b="b"/>
              <a:pathLst>
                <a:path w="2894" h="4394" extrusionOk="0">
                  <a:moveTo>
                    <a:pt x="1715" y="0"/>
                  </a:moveTo>
                  <a:cubicBezTo>
                    <a:pt x="1310" y="417"/>
                    <a:pt x="953" y="893"/>
                    <a:pt x="667" y="1453"/>
                  </a:cubicBezTo>
                  <a:cubicBezTo>
                    <a:pt x="191" y="2405"/>
                    <a:pt x="0" y="3405"/>
                    <a:pt x="60" y="4393"/>
                  </a:cubicBezTo>
                  <a:cubicBezTo>
                    <a:pt x="584" y="3131"/>
                    <a:pt x="1381" y="1953"/>
                    <a:pt x="2572" y="1345"/>
                  </a:cubicBezTo>
                  <a:cubicBezTo>
                    <a:pt x="2619" y="1310"/>
                    <a:pt x="2667" y="1286"/>
                    <a:pt x="2715" y="1274"/>
                  </a:cubicBezTo>
                  <a:cubicBezTo>
                    <a:pt x="2631" y="1155"/>
                    <a:pt x="2608" y="988"/>
                    <a:pt x="2631" y="857"/>
                  </a:cubicBezTo>
                  <a:cubicBezTo>
                    <a:pt x="2667" y="714"/>
                    <a:pt x="2810" y="572"/>
                    <a:pt x="2893" y="453"/>
                  </a:cubicBezTo>
                  <a:cubicBezTo>
                    <a:pt x="2846" y="429"/>
                    <a:pt x="2810" y="405"/>
                    <a:pt x="2786" y="393"/>
                  </a:cubicBezTo>
                  <a:cubicBezTo>
                    <a:pt x="2715" y="345"/>
                    <a:pt x="2619" y="298"/>
                    <a:pt x="2536" y="262"/>
                  </a:cubicBezTo>
                  <a:cubicBezTo>
                    <a:pt x="2298" y="131"/>
                    <a:pt x="2060" y="48"/>
                    <a:pt x="1798" y="24"/>
                  </a:cubicBezTo>
                  <a:cubicBezTo>
                    <a:pt x="1774" y="0"/>
                    <a:pt x="1738" y="0"/>
                    <a:pt x="17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48"/>
            <p:cNvSpPr/>
            <p:nvPr/>
          </p:nvSpPr>
          <p:spPr>
            <a:xfrm>
              <a:off x="3707300" y="2793150"/>
              <a:ext cx="57475" cy="42850"/>
            </a:xfrm>
            <a:custGeom>
              <a:avLst/>
              <a:gdLst/>
              <a:ahLst/>
              <a:cxnLst/>
              <a:rect l="l" t="t" r="r" b="b"/>
              <a:pathLst>
                <a:path w="2299" h="1714" extrusionOk="0">
                  <a:moveTo>
                    <a:pt x="1315" y="1"/>
                  </a:moveTo>
                  <a:cubicBezTo>
                    <a:pt x="1180" y="1"/>
                    <a:pt x="1037" y="22"/>
                    <a:pt x="893" y="67"/>
                  </a:cubicBezTo>
                  <a:cubicBezTo>
                    <a:pt x="346" y="246"/>
                    <a:pt x="0" y="758"/>
                    <a:pt x="131" y="1186"/>
                  </a:cubicBezTo>
                  <a:cubicBezTo>
                    <a:pt x="240" y="1512"/>
                    <a:pt x="589" y="1714"/>
                    <a:pt x="1001" y="1714"/>
                  </a:cubicBezTo>
                  <a:cubicBezTo>
                    <a:pt x="1131" y="1714"/>
                    <a:pt x="1268" y="1694"/>
                    <a:pt x="1405" y="1651"/>
                  </a:cubicBezTo>
                  <a:cubicBezTo>
                    <a:pt x="1953" y="1472"/>
                    <a:pt x="2298" y="960"/>
                    <a:pt x="2155" y="532"/>
                  </a:cubicBezTo>
                  <a:cubicBezTo>
                    <a:pt x="2057" y="193"/>
                    <a:pt x="1719" y="1"/>
                    <a:pt x="13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48"/>
            <p:cNvSpPr/>
            <p:nvPr/>
          </p:nvSpPr>
          <p:spPr>
            <a:xfrm>
              <a:off x="3556675" y="2885900"/>
              <a:ext cx="719475" cy="166725"/>
            </a:xfrm>
            <a:custGeom>
              <a:avLst/>
              <a:gdLst/>
              <a:ahLst/>
              <a:cxnLst/>
              <a:rect l="l" t="t" r="r" b="b"/>
              <a:pathLst>
                <a:path w="28779" h="6669" extrusionOk="0">
                  <a:moveTo>
                    <a:pt x="13951" y="1"/>
                  </a:moveTo>
                  <a:cubicBezTo>
                    <a:pt x="13574" y="1"/>
                    <a:pt x="13197" y="32"/>
                    <a:pt x="12824" y="96"/>
                  </a:cubicBezTo>
                  <a:cubicBezTo>
                    <a:pt x="11859" y="239"/>
                    <a:pt x="10955" y="608"/>
                    <a:pt x="10085" y="1072"/>
                  </a:cubicBezTo>
                  <a:cubicBezTo>
                    <a:pt x="8633" y="1858"/>
                    <a:pt x="7466" y="2799"/>
                    <a:pt x="6692" y="4263"/>
                  </a:cubicBezTo>
                  <a:cubicBezTo>
                    <a:pt x="5961" y="3714"/>
                    <a:pt x="5054" y="3419"/>
                    <a:pt x="4155" y="3419"/>
                  </a:cubicBezTo>
                  <a:cubicBezTo>
                    <a:pt x="3883" y="3419"/>
                    <a:pt x="3612" y="3446"/>
                    <a:pt x="3346" y="3501"/>
                  </a:cubicBezTo>
                  <a:cubicBezTo>
                    <a:pt x="2203" y="3739"/>
                    <a:pt x="1156" y="4501"/>
                    <a:pt x="584" y="5525"/>
                  </a:cubicBezTo>
                  <a:cubicBezTo>
                    <a:pt x="406" y="5835"/>
                    <a:pt x="167" y="6263"/>
                    <a:pt x="1" y="6668"/>
                  </a:cubicBezTo>
                  <a:lnTo>
                    <a:pt x="28778" y="6668"/>
                  </a:lnTo>
                  <a:cubicBezTo>
                    <a:pt x="28659" y="5716"/>
                    <a:pt x="28028" y="4846"/>
                    <a:pt x="27207" y="4299"/>
                  </a:cubicBezTo>
                  <a:cubicBezTo>
                    <a:pt x="26314" y="3727"/>
                    <a:pt x="25218" y="3501"/>
                    <a:pt x="24170" y="3489"/>
                  </a:cubicBezTo>
                  <a:cubicBezTo>
                    <a:pt x="24143" y="3489"/>
                    <a:pt x="24115" y="3489"/>
                    <a:pt x="24088" y="3489"/>
                  </a:cubicBezTo>
                  <a:cubicBezTo>
                    <a:pt x="22794" y="3489"/>
                    <a:pt x="21502" y="3763"/>
                    <a:pt x="20325" y="4334"/>
                  </a:cubicBezTo>
                  <a:cubicBezTo>
                    <a:pt x="19765" y="2894"/>
                    <a:pt x="18682" y="1644"/>
                    <a:pt x="17324" y="882"/>
                  </a:cubicBezTo>
                  <a:cubicBezTo>
                    <a:pt x="16297" y="305"/>
                    <a:pt x="15126" y="1"/>
                    <a:pt x="139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48"/>
            <p:cNvSpPr/>
            <p:nvPr/>
          </p:nvSpPr>
          <p:spPr>
            <a:xfrm>
              <a:off x="4017150" y="2853150"/>
              <a:ext cx="223275" cy="202000"/>
            </a:xfrm>
            <a:custGeom>
              <a:avLst/>
              <a:gdLst/>
              <a:ahLst/>
              <a:cxnLst/>
              <a:rect l="l" t="t" r="r" b="b"/>
              <a:pathLst>
                <a:path w="8931" h="8080" extrusionOk="0">
                  <a:moveTo>
                    <a:pt x="5644" y="1"/>
                  </a:moveTo>
                  <a:cubicBezTo>
                    <a:pt x="5501" y="1"/>
                    <a:pt x="5359" y="72"/>
                    <a:pt x="5228" y="156"/>
                  </a:cubicBezTo>
                  <a:cubicBezTo>
                    <a:pt x="4430" y="656"/>
                    <a:pt x="3835" y="1418"/>
                    <a:pt x="3239" y="2156"/>
                  </a:cubicBezTo>
                  <a:cubicBezTo>
                    <a:pt x="2525" y="2108"/>
                    <a:pt x="1763" y="1918"/>
                    <a:pt x="1037" y="1858"/>
                  </a:cubicBezTo>
                  <a:cubicBezTo>
                    <a:pt x="933" y="1851"/>
                    <a:pt x="830" y="1844"/>
                    <a:pt x="730" y="1844"/>
                  </a:cubicBezTo>
                  <a:cubicBezTo>
                    <a:pt x="656" y="1844"/>
                    <a:pt x="583" y="1848"/>
                    <a:pt x="513" y="1858"/>
                  </a:cubicBezTo>
                  <a:cubicBezTo>
                    <a:pt x="346" y="1894"/>
                    <a:pt x="179" y="2001"/>
                    <a:pt x="96" y="2144"/>
                  </a:cubicBezTo>
                  <a:lnTo>
                    <a:pt x="96" y="2156"/>
                  </a:lnTo>
                  <a:cubicBezTo>
                    <a:pt x="96" y="2156"/>
                    <a:pt x="84" y="2180"/>
                    <a:pt x="84" y="2192"/>
                  </a:cubicBezTo>
                  <a:cubicBezTo>
                    <a:pt x="1" y="2358"/>
                    <a:pt x="48" y="2561"/>
                    <a:pt x="144" y="2727"/>
                  </a:cubicBezTo>
                  <a:cubicBezTo>
                    <a:pt x="239" y="2906"/>
                    <a:pt x="406" y="3037"/>
                    <a:pt x="560" y="3180"/>
                  </a:cubicBezTo>
                  <a:cubicBezTo>
                    <a:pt x="834" y="3418"/>
                    <a:pt x="1120" y="3668"/>
                    <a:pt x="1406" y="3906"/>
                  </a:cubicBezTo>
                  <a:cubicBezTo>
                    <a:pt x="1049" y="4394"/>
                    <a:pt x="763" y="4942"/>
                    <a:pt x="525" y="5502"/>
                  </a:cubicBezTo>
                  <a:cubicBezTo>
                    <a:pt x="441" y="5680"/>
                    <a:pt x="358" y="5871"/>
                    <a:pt x="358" y="6061"/>
                  </a:cubicBezTo>
                  <a:cubicBezTo>
                    <a:pt x="358" y="6228"/>
                    <a:pt x="406" y="6395"/>
                    <a:pt x="525" y="6514"/>
                  </a:cubicBezTo>
                  <a:cubicBezTo>
                    <a:pt x="525" y="6525"/>
                    <a:pt x="537" y="6537"/>
                    <a:pt x="560" y="6537"/>
                  </a:cubicBezTo>
                  <a:cubicBezTo>
                    <a:pt x="572" y="6549"/>
                    <a:pt x="584" y="6549"/>
                    <a:pt x="596" y="6573"/>
                  </a:cubicBezTo>
                  <a:cubicBezTo>
                    <a:pt x="679" y="6609"/>
                    <a:pt x="763" y="6633"/>
                    <a:pt x="858" y="6645"/>
                  </a:cubicBezTo>
                  <a:cubicBezTo>
                    <a:pt x="904" y="6650"/>
                    <a:pt x="951" y="6653"/>
                    <a:pt x="997" y="6653"/>
                  </a:cubicBezTo>
                  <a:cubicBezTo>
                    <a:pt x="1343" y="6653"/>
                    <a:pt x="1687" y="6506"/>
                    <a:pt x="2013" y="6359"/>
                  </a:cubicBezTo>
                  <a:cubicBezTo>
                    <a:pt x="2537" y="6121"/>
                    <a:pt x="3073" y="5894"/>
                    <a:pt x="3596" y="5656"/>
                  </a:cubicBezTo>
                  <a:cubicBezTo>
                    <a:pt x="3906" y="6418"/>
                    <a:pt x="4263" y="7133"/>
                    <a:pt x="4823" y="7728"/>
                  </a:cubicBezTo>
                  <a:cubicBezTo>
                    <a:pt x="4942" y="7859"/>
                    <a:pt x="5085" y="7978"/>
                    <a:pt x="5240" y="8038"/>
                  </a:cubicBezTo>
                  <a:cubicBezTo>
                    <a:pt x="5311" y="8069"/>
                    <a:pt x="5388" y="8080"/>
                    <a:pt x="5463" y="8080"/>
                  </a:cubicBezTo>
                  <a:cubicBezTo>
                    <a:pt x="5500" y="8080"/>
                    <a:pt x="5537" y="8077"/>
                    <a:pt x="5573" y="8073"/>
                  </a:cubicBezTo>
                  <a:cubicBezTo>
                    <a:pt x="5585" y="8073"/>
                    <a:pt x="5597" y="8061"/>
                    <a:pt x="5609" y="8061"/>
                  </a:cubicBezTo>
                  <a:cubicBezTo>
                    <a:pt x="5656" y="8038"/>
                    <a:pt x="5704" y="8026"/>
                    <a:pt x="5751" y="8002"/>
                  </a:cubicBezTo>
                  <a:cubicBezTo>
                    <a:pt x="5835" y="7919"/>
                    <a:pt x="5918" y="7823"/>
                    <a:pt x="5954" y="7704"/>
                  </a:cubicBezTo>
                  <a:cubicBezTo>
                    <a:pt x="6228" y="7085"/>
                    <a:pt x="6287" y="6406"/>
                    <a:pt x="6347" y="5740"/>
                  </a:cubicBezTo>
                  <a:cubicBezTo>
                    <a:pt x="7073" y="5740"/>
                    <a:pt x="7835" y="5561"/>
                    <a:pt x="8490" y="5216"/>
                  </a:cubicBezTo>
                  <a:cubicBezTo>
                    <a:pt x="8609" y="5156"/>
                    <a:pt x="8716" y="5085"/>
                    <a:pt x="8788" y="4978"/>
                  </a:cubicBezTo>
                  <a:cubicBezTo>
                    <a:pt x="8788" y="4978"/>
                    <a:pt x="8799" y="4966"/>
                    <a:pt x="8799" y="4942"/>
                  </a:cubicBezTo>
                  <a:cubicBezTo>
                    <a:pt x="8811" y="4918"/>
                    <a:pt x="8811" y="4882"/>
                    <a:pt x="8859" y="4871"/>
                  </a:cubicBezTo>
                  <a:cubicBezTo>
                    <a:pt x="8930" y="4644"/>
                    <a:pt x="8740" y="4430"/>
                    <a:pt x="8549" y="4263"/>
                  </a:cubicBezTo>
                  <a:cubicBezTo>
                    <a:pt x="7942" y="3751"/>
                    <a:pt x="7180" y="3347"/>
                    <a:pt x="6406" y="3144"/>
                  </a:cubicBezTo>
                  <a:cubicBezTo>
                    <a:pt x="6430" y="2323"/>
                    <a:pt x="6359" y="1489"/>
                    <a:pt x="6180" y="691"/>
                  </a:cubicBezTo>
                  <a:cubicBezTo>
                    <a:pt x="6121" y="441"/>
                    <a:pt x="6002" y="120"/>
                    <a:pt x="5763" y="37"/>
                  </a:cubicBezTo>
                  <a:cubicBezTo>
                    <a:pt x="5751" y="37"/>
                    <a:pt x="5740" y="25"/>
                    <a:pt x="5716" y="25"/>
                  </a:cubicBezTo>
                  <a:cubicBezTo>
                    <a:pt x="5692" y="1"/>
                    <a:pt x="5680" y="1"/>
                    <a:pt x="56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48"/>
            <p:cNvSpPr/>
            <p:nvPr/>
          </p:nvSpPr>
          <p:spPr>
            <a:xfrm>
              <a:off x="4103475" y="2929350"/>
              <a:ext cx="44075" cy="38875"/>
            </a:xfrm>
            <a:custGeom>
              <a:avLst/>
              <a:gdLst/>
              <a:ahLst/>
              <a:cxnLst/>
              <a:rect l="l" t="t" r="r" b="b"/>
              <a:pathLst>
                <a:path w="1763" h="1555" extrusionOk="0">
                  <a:moveTo>
                    <a:pt x="1072" y="1"/>
                  </a:moveTo>
                  <a:cubicBezTo>
                    <a:pt x="1065" y="1"/>
                    <a:pt x="1055" y="8"/>
                    <a:pt x="1043" y="17"/>
                  </a:cubicBezTo>
                  <a:lnTo>
                    <a:pt x="1043" y="17"/>
                  </a:lnTo>
                  <a:cubicBezTo>
                    <a:pt x="1053" y="14"/>
                    <a:pt x="1063" y="13"/>
                    <a:pt x="1072" y="13"/>
                  </a:cubicBezTo>
                  <a:lnTo>
                    <a:pt x="1107" y="13"/>
                  </a:lnTo>
                  <a:cubicBezTo>
                    <a:pt x="1103" y="8"/>
                    <a:pt x="1099" y="4"/>
                    <a:pt x="1096" y="1"/>
                  </a:cubicBezTo>
                  <a:close/>
                  <a:moveTo>
                    <a:pt x="1107" y="13"/>
                  </a:moveTo>
                  <a:cubicBezTo>
                    <a:pt x="1129" y="41"/>
                    <a:pt x="1155" y="88"/>
                    <a:pt x="1155" y="108"/>
                  </a:cubicBezTo>
                  <a:cubicBezTo>
                    <a:pt x="1179" y="263"/>
                    <a:pt x="1191" y="418"/>
                    <a:pt x="1191" y="572"/>
                  </a:cubicBezTo>
                  <a:lnTo>
                    <a:pt x="1191" y="584"/>
                  </a:lnTo>
                  <a:lnTo>
                    <a:pt x="1215" y="584"/>
                  </a:lnTo>
                  <a:cubicBezTo>
                    <a:pt x="1227" y="588"/>
                    <a:pt x="1239" y="592"/>
                    <a:pt x="1251" y="597"/>
                  </a:cubicBezTo>
                  <a:lnTo>
                    <a:pt x="1251" y="597"/>
                  </a:lnTo>
                  <a:cubicBezTo>
                    <a:pt x="1250" y="445"/>
                    <a:pt x="1238" y="283"/>
                    <a:pt x="1215" y="144"/>
                  </a:cubicBezTo>
                  <a:cubicBezTo>
                    <a:pt x="1191" y="72"/>
                    <a:pt x="1167" y="25"/>
                    <a:pt x="1120" y="13"/>
                  </a:cubicBezTo>
                  <a:close/>
                  <a:moveTo>
                    <a:pt x="1251" y="597"/>
                  </a:moveTo>
                  <a:cubicBezTo>
                    <a:pt x="1251" y="601"/>
                    <a:pt x="1251" y="604"/>
                    <a:pt x="1251" y="608"/>
                  </a:cubicBezTo>
                  <a:cubicBezTo>
                    <a:pt x="1286" y="616"/>
                    <a:pt x="1320" y="627"/>
                    <a:pt x="1353" y="639"/>
                  </a:cubicBezTo>
                  <a:lnTo>
                    <a:pt x="1353" y="639"/>
                  </a:lnTo>
                  <a:cubicBezTo>
                    <a:pt x="1319" y="624"/>
                    <a:pt x="1285" y="609"/>
                    <a:pt x="1251" y="597"/>
                  </a:cubicBezTo>
                  <a:close/>
                  <a:moveTo>
                    <a:pt x="1763" y="918"/>
                  </a:moveTo>
                  <a:cubicBezTo>
                    <a:pt x="1739" y="918"/>
                    <a:pt x="1739" y="930"/>
                    <a:pt x="1739" y="930"/>
                  </a:cubicBezTo>
                  <a:cubicBezTo>
                    <a:pt x="1738" y="931"/>
                    <a:pt x="1738" y="933"/>
                    <a:pt x="1737" y="934"/>
                  </a:cubicBezTo>
                  <a:lnTo>
                    <a:pt x="1737" y="934"/>
                  </a:lnTo>
                  <a:cubicBezTo>
                    <a:pt x="1743" y="931"/>
                    <a:pt x="1751" y="926"/>
                    <a:pt x="1763" y="918"/>
                  </a:cubicBezTo>
                  <a:close/>
                  <a:moveTo>
                    <a:pt x="1043" y="17"/>
                  </a:moveTo>
                  <a:cubicBezTo>
                    <a:pt x="1025" y="21"/>
                    <a:pt x="1008" y="29"/>
                    <a:pt x="1001" y="37"/>
                  </a:cubicBezTo>
                  <a:cubicBezTo>
                    <a:pt x="858" y="132"/>
                    <a:pt x="739" y="275"/>
                    <a:pt x="632" y="406"/>
                  </a:cubicBezTo>
                  <a:cubicBezTo>
                    <a:pt x="572" y="406"/>
                    <a:pt x="501" y="394"/>
                    <a:pt x="441" y="382"/>
                  </a:cubicBezTo>
                  <a:cubicBezTo>
                    <a:pt x="358" y="370"/>
                    <a:pt x="286" y="346"/>
                    <a:pt x="227" y="346"/>
                  </a:cubicBezTo>
                  <a:lnTo>
                    <a:pt x="120" y="346"/>
                  </a:lnTo>
                  <a:cubicBezTo>
                    <a:pt x="96" y="346"/>
                    <a:pt x="60" y="382"/>
                    <a:pt x="36" y="394"/>
                  </a:cubicBezTo>
                  <a:lnTo>
                    <a:pt x="24" y="406"/>
                  </a:lnTo>
                  <a:lnTo>
                    <a:pt x="24" y="429"/>
                  </a:lnTo>
                  <a:cubicBezTo>
                    <a:pt x="1" y="453"/>
                    <a:pt x="24" y="501"/>
                    <a:pt x="36" y="525"/>
                  </a:cubicBezTo>
                  <a:cubicBezTo>
                    <a:pt x="48" y="572"/>
                    <a:pt x="96" y="584"/>
                    <a:pt x="120" y="620"/>
                  </a:cubicBezTo>
                  <a:lnTo>
                    <a:pt x="274" y="751"/>
                  </a:lnTo>
                  <a:cubicBezTo>
                    <a:pt x="215" y="822"/>
                    <a:pt x="167" y="930"/>
                    <a:pt x="108" y="1037"/>
                  </a:cubicBezTo>
                  <a:cubicBezTo>
                    <a:pt x="96" y="1061"/>
                    <a:pt x="84" y="1108"/>
                    <a:pt x="84" y="1156"/>
                  </a:cubicBezTo>
                  <a:cubicBezTo>
                    <a:pt x="84" y="1180"/>
                    <a:pt x="96" y="1227"/>
                    <a:pt x="108" y="1239"/>
                  </a:cubicBezTo>
                  <a:cubicBezTo>
                    <a:pt x="120" y="1239"/>
                    <a:pt x="120" y="1263"/>
                    <a:pt x="143" y="1263"/>
                  </a:cubicBezTo>
                  <a:lnTo>
                    <a:pt x="155" y="1263"/>
                  </a:lnTo>
                  <a:cubicBezTo>
                    <a:pt x="167" y="1263"/>
                    <a:pt x="179" y="1275"/>
                    <a:pt x="203" y="1275"/>
                  </a:cubicBezTo>
                  <a:cubicBezTo>
                    <a:pt x="212" y="1276"/>
                    <a:pt x="221" y="1277"/>
                    <a:pt x="230" y="1277"/>
                  </a:cubicBezTo>
                  <a:cubicBezTo>
                    <a:pt x="302" y="1277"/>
                    <a:pt x="364" y="1237"/>
                    <a:pt x="417" y="1215"/>
                  </a:cubicBezTo>
                  <a:lnTo>
                    <a:pt x="703" y="1096"/>
                  </a:lnTo>
                  <a:cubicBezTo>
                    <a:pt x="763" y="1227"/>
                    <a:pt x="822" y="1358"/>
                    <a:pt x="941" y="1477"/>
                  </a:cubicBezTo>
                  <a:cubicBezTo>
                    <a:pt x="953" y="1513"/>
                    <a:pt x="1001" y="1525"/>
                    <a:pt x="1036" y="1537"/>
                  </a:cubicBezTo>
                  <a:cubicBezTo>
                    <a:pt x="1048" y="1549"/>
                    <a:pt x="1063" y="1555"/>
                    <a:pt x="1078" y="1555"/>
                  </a:cubicBezTo>
                  <a:cubicBezTo>
                    <a:pt x="1093" y="1555"/>
                    <a:pt x="1108" y="1549"/>
                    <a:pt x="1120" y="1537"/>
                  </a:cubicBezTo>
                  <a:cubicBezTo>
                    <a:pt x="1132" y="1537"/>
                    <a:pt x="1132" y="1537"/>
                    <a:pt x="1144" y="1525"/>
                  </a:cubicBezTo>
                  <a:cubicBezTo>
                    <a:pt x="1144" y="1525"/>
                    <a:pt x="1167" y="1525"/>
                    <a:pt x="1167" y="1513"/>
                  </a:cubicBezTo>
                  <a:cubicBezTo>
                    <a:pt x="1179" y="1501"/>
                    <a:pt x="1191" y="1465"/>
                    <a:pt x="1191" y="1453"/>
                  </a:cubicBezTo>
                  <a:cubicBezTo>
                    <a:pt x="1239" y="1334"/>
                    <a:pt x="1251" y="1215"/>
                    <a:pt x="1263" y="1096"/>
                  </a:cubicBezTo>
                  <a:cubicBezTo>
                    <a:pt x="1406" y="1096"/>
                    <a:pt x="1548" y="1049"/>
                    <a:pt x="1667" y="989"/>
                  </a:cubicBezTo>
                  <a:cubicBezTo>
                    <a:pt x="1702" y="978"/>
                    <a:pt x="1725" y="966"/>
                    <a:pt x="1737" y="934"/>
                  </a:cubicBezTo>
                  <a:lnTo>
                    <a:pt x="1737" y="934"/>
                  </a:lnTo>
                  <a:cubicBezTo>
                    <a:pt x="1733" y="936"/>
                    <a:pt x="1731" y="937"/>
                    <a:pt x="1730" y="937"/>
                  </a:cubicBezTo>
                  <a:cubicBezTo>
                    <a:pt x="1727" y="937"/>
                    <a:pt x="1727" y="934"/>
                    <a:pt x="1727" y="930"/>
                  </a:cubicBezTo>
                  <a:cubicBezTo>
                    <a:pt x="1727" y="882"/>
                    <a:pt x="1715" y="858"/>
                    <a:pt x="1656" y="810"/>
                  </a:cubicBezTo>
                  <a:cubicBezTo>
                    <a:pt x="1564" y="746"/>
                    <a:pt x="1464" y="682"/>
                    <a:pt x="1353" y="639"/>
                  </a:cubicBezTo>
                  <a:lnTo>
                    <a:pt x="1353" y="639"/>
                  </a:lnTo>
                  <a:cubicBezTo>
                    <a:pt x="1443" y="682"/>
                    <a:pt x="1528" y="735"/>
                    <a:pt x="1608" y="799"/>
                  </a:cubicBezTo>
                  <a:cubicBezTo>
                    <a:pt x="1644" y="822"/>
                    <a:pt x="1667" y="858"/>
                    <a:pt x="1667" y="882"/>
                  </a:cubicBezTo>
                  <a:cubicBezTo>
                    <a:pt x="1691" y="965"/>
                    <a:pt x="1656" y="977"/>
                    <a:pt x="1644" y="989"/>
                  </a:cubicBezTo>
                  <a:cubicBezTo>
                    <a:pt x="1525" y="1049"/>
                    <a:pt x="1394" y="1084"/>
                    <a:pt x="1239" y="1084"/>
                  </a:cubicBezTo>
                  <a:lnTo>
                    <a:pt x="1227" y="1084"/>
                  </a:lnTo>
                  <a:lnTo>
                    <a:pt x="1227" y="1096"/>
                  </a:lnTo>
                  <a:cubicBezTo>
                    <a:pt x="1215" y="1215"/>
                    <a:pt x="1215" y="1346"/>
                    <a:pt x="1155" y="1465"/>
                  </a:cubicBezTo>
                  <a:cubicBezTo>
                    <a:pt x="1132" y="1477"/>
                    <a:pt x="1132" y="1513"/>
                    <a:pt x="1120" y="1513"/>
                  </a:cubicBezTo>
                  <a:cubicBezTo>
                    <a:pt x="1114" y="1519"/>
                    <a:pt x="1102" y="1522"/>
                    <a:pt x="1089" y="1522"/>
                  </a:cubicBezTo>
                  <a:cubicBezTo>
                    <a:pt x="1075" y="1522"/>
                    <a:pt x="1060" y="1519"/>
                    <a:pt x="1048" y="1513"/>
                  </a:cubicBezTo>
                  <a:cubicBezTo>
                    <a:pt x="1013" y="1489"/>
                    <a:pt x="989" y="1477"/>
                    <a:pt x="977" y="1453"/>
                  </a:cubicBezTo>
                  <a:cubicBezTo>
                    <a:pt x="870" y="1334"/>
                    <a:pt x="798" y="1191"/>
                    <a:pt x="739" y="1061"/>
                  </a:cubicBezTo>
                  <a:lnTo>
                    <a:pt x="715" y="1049"/>
                  </a:lnTo>
                  <a:lnTo>
                    <a:pt x="405" y="1180"/>
                  </a:lnTo>
                  <a:cubicBezTo>
                    <a:pt x="356" y="1209"/>
                    <a:pt x="299" y="1230"/>
                    <a:pt x="241" y="1230"/>
                  </a:cubicBezTo>
                  <a:cubicBezTo>
                    <a:pt x="228" y="1230"/>
                    <a:pt x="216" y="1229"/>
                    <a:pt x="203" y="1227"/>
                  </a:cubicBezTo>
                  <a:cubicBezTo>
                    <a:pt x="179" y="1227"/>
                    <a:pt x="167" y="1227"/>
                    <a:pt x="155" y="1215"/>
                  </a:cubicBezTo>
                  <a:cubicBezTo>
                    <a:pt x="120" y="1191"/>
                    <a:pt x="120" y="1168"/>
                    <a:pt x="120" y="1132"/>
                  </a:cubicBezTo>
                  <a:cubicBezTo>
                    <a:pt x="120" y="1108"/>
                    <a:pt x="143" y="1061"/>
                    <a:pt x="155" y="1037"/>
                  </a:cubicBezTo>
                  <a:cubicBezTo>
                    <a:pt x="215" y="918"/>
                    <a:pt x="263" y="810"/>
                    <a:pt x="322" y="739"/>
                  </a:cubicBezTo>
                  <a:lnTo>
                    <a:pt x="334" y="715"/>
                  </a:lnTo>
                  <a:lnTo>
                    <a:pt x="155" y="572"/>
                  </a:lnTo>
                  <a:cubicBezTo>
                    <a:pt x="120" y="537"/>
                    <a:pt x="96" y="525"/>
                    <a:pt x="84" y="501"/>
                  </a:cubicBezTo>
                  <a:cubicBezTo>
                    <a:pt x="60" y="465"/>
                    <a:pt x="48" y="441"/>
                    <a:pt x="60" y="406"/>
                  </a:cubicBezTo>
                  <a:cubicBezTo>
                    <a:pt x="84" y="394"/>
                    <a:pt x="96" y="382"/>
                    <a:pt x="120" y="358"/>
                  </a:cubicBezTo>
                  <a:lnTo>
                    <a:pt x="215" y="358"/>
                  </a:lnTo>
                  <a:cubicBezTo>
                    <a:pt x="286" y="358"/>
                    <a:pt x="346" y="382"/>
                    <a:pt x="417" y="394"/>
                  </a:cubicBezTo>
                  <a:cubicBezTo>
                    <a:pt x="501" y="406"/>
                    <a:pt x="560" y="418"/>
                    <a:pt x="632" y="418"/>
                  </a:cubicBezTo>
                  <a:lnTo>
                    <a:pt x="644" y="418"/>
                  </a:lnTo>
                  <a:lnTo>
                    <a:pt x="644" y="406"/>
                  </a:lnTo>
                  <a:cubicBezTo>
                    <a:pt x="751" y="275"/>
                    <a:pt x="870" y="120"/>
                    <a:pt x="1013" y="37"/>
                  </a:cubicBezTo>
                  <a:cubicBezTo>
                    <a:pt x="1023" y="31"/>
                    <a:pt x="1034" y="24"/>
                    <a:pt x="1043" y="17"/>
                  </a:cubicBez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48"/>
            <p:cNvSpPr/>
            <p:nvPr/>
          </p:nvSpPr>
          <p:spPr>
            <a:xfrm>
              <a:off x="4130850" y="2852850"/>
              <a:ext cx="29800" cy="77125"/>
            </a:xfrm>
            <a:custGeom>
              <a:avLst/>
              <a:gdLst/>
              <a:ahLst/>
              <a:cxnLst/>
              <a:rect l="l" t="t" r="r" b="b"/>
              <a:pathLst>
                <a:path w="1192" h="3085" extrusionOk="0">
                  <a:moveTo>
                    <a:pt x="1144" y="1"/>
                  </a:moveTo>
                  <a:lnTo>
                    <a:pt x="1" y="3061"/>
                  </a:lnTo>
                  <a:lnTo>
                    <a:pt x="25" y="3085"/>
                  </a:lnTo>
                  <a:lnTo>
                    <a:pt x="37" y="3049"/>
                  </a:lnTo>
                  <a:lnTo>
                    <a:pt x="1192" y="13"/>
                  </a:lnTo>
                  <a:cubicBezTo>
                    <a:pt x="1168" y="13"/>
                    <a:pt x="1156" y="1"/>
                    <a:pt x="1144" y="1"/>
                  </a:cubicBez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48"/>
            <p:cNvSpPr/>
            <p:nvPr/>
          </p:nvSpPr>
          <p:spPr>
            <a:xfrm>
              <a:off x="4146350" y="2952575"/>
              <a:ext cx="90800" cy="25025"/>
            </a:xfrm>
            <a:custGeom>
              <a:avLst/>
              <a:gdLst/>
              <a:ahLst/>
              <a:cxnLst/>
              <a:rect l="l" t="t" r="r" b="b"/>
              <a:pathLst>
                <a:path w="3632" h="1001" extrusionOk="0">
                  <a:moveTo>
                    <a:pt x="12" y="1"/>
                  </a:moveTo>
                  <a:lnTo>
                    <a:pt x="0" y="48"/>
                  </a:lnTo>
                  <a:lnTo>
                    <a:pt x="12" y="48"/>
                  </a:lnTo>
                  <a:lnTo>
                    <a:pt x="3620" y="1001"/>
                  </a:lnTo>
                  <a:cubicBezTo>
                    <a:pt x="3620" y="1001"/>
                    <a:pt x="3631" y="989"/>
                    <a:pt x="3631" y="965"/>
                  </a:cubicBezTo>
                  <a:lnTo>
                    <a:pt x="24" y="1"/>
                  </a:ln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48"/>
            <p:cNvSpPr/>
            <p:nvPr/>
          </p:nvSpPr>
          <p:spPr>
            <a:xfrm>
              <a:off x="4017750" y="2906450"/>
              <a:ext cx="86950" cy="33950"/>
            </a:xfrm>
            <a:custGeom>
              <a:avLst/>
              <a:gdLst/>
              <a:ahLst/>
              <a:cxnLst/>
              <a:rect l="l" t="t" r="r" b="b"/>
              <a:pathLst>
                <a:path w="3478" h="1358" extrusionOk="0">
                  <a:moveTo>
                    <a:pt x="12" y="0"/>
                  </a:moveTo>
                  <a:cubicBezTo>
                    <a:pt x="12" y="0"/>
                    <a:pt x="1" y="12"/>
                    <a:pt x="1" y="36"/>
                  </a:cubicBezTo>
                  <a:lnTo>
                    <a:pt x="3453" y="1357"/>
                  </a:lnTo>
                  <a:lnTo>
                    <a:pt x="3465" y="1357"/>
                  </a:lnTo>
                  <a:lnTo>
                    <a:pt x="3477" y="1322"/>
                  </a:lnTo>
                  <a:lnTo>
                    <a:pt x="3465" y="132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48"/>
            <p:cNvSpPr/>
            <p:nvPr/>
          </p:nvSpPr>
          <p:spPr>
            <a:xfrm>
              <a:off x="4029075" y="2960625"/>
              <a:ext cx="78300" cy="55675"/>
            </a:xfrm>
            <a:custGeom>
              <a:avLst/>
              <a:gdLst/>
              <a:ahLst/>
              <a:cxnLst/>
              <a:rect l="l" t="t" r="r" b="b"/>
              <a:pathLst>
                <a:path w="3132" h="2227" extrusionOk="0">
                  <a:moveTo>
                    <a:pt x="3119" y="0"/>
                  </a:moveTo>
                  <a:lnTo>
                    <a:pt x="3084" y="24"/>
                  </a:lnTo>
                  <a:lnTo>
                    <a:pt x="0" y="2191"/>
                  </a:lnTo>
                  <a:cubicBezTo>
                    <a:pt x="0" y="2215"/>
                    <a:pt x="24" y="2226"/>
                    <a:pt x="36" y="2226"/>
                  </a:cubicBezTo>
                  <a:lnTo>
                    <a:pt x="3131" y="36"/>
                  </a:lnTo>
                  <a:lnTo>
                    <a:pt x="3119" y="0"/>
                  </a:ln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48"/>
            <p:cNvSpPr/>
            <p:nvPr/>
          </p:nvSpPr>
          <p:spPr>
            <a:xfrm>
              <a:off x="4131150" y="2967450"/>
              <a:ext cx="25625" cy="87550"/>
            </a:xfrm>
            <a:custGeom>
              <a:avLst/>
              <a:gdLst/>
              <a:ahLst/>
              <a:cxnLst/>
              <a:rect l="l" t="t" r="r" b="b"/>
              <a:pathLst>
                <a:path w="1025" h="3502" extrusionOk="0">
                  <a:moveTo>
                    <a:pt x="48" y="1"/>
                  </a:moveTo>
                  <a:lnTo>
                    <a:pt x="1" y="13"/>
                  </a:lnTo>
                  <a:lnTo>
                    <a:pt x="1" y="48"/>
                  </a:lnTo>
                  <a:lnTo>
                    <a:pt x="977" y="3501"/>
                  </a:lnTo>
                  <a:cubicBezTo>
                    <a:pt x="1001" y="3501"/>
                    <a:pt x="1013" y="3489"/>
                    <a:pt x="1025" y="3489"/>
                  </a:cubicBezTo>
                  <a:lnTo>
                    <a:pt x="48" y="13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48"/>
            <p:cNvSpPr/>
            <p:nvPr/>
          </p:nvSpPr>
          <p:spPr>
            <a:xfrm>
              <a:off x="3640925" y="2986800"/>
              <a:ext cx="23225" cy="12825"/>
            </a:xfrm>
            <a:custGeom>
              <a:avLst/>
              <a:gdLst/>
              <a:ahLst/>
              <a:cxnLst/>
              <a:rect l="l" t="t" r="r" b="b"/>
              <a:pathLst>
                <a:path w="929" h="513" extrusionOk="0">
                  <a:moveTo>
                    <a:pt x="465" y="1"/>
                  </a:moveTo>
                  <a:cubicBezTo>
                    <a:pt x="215" y="1"/>
                    <a:pt x="0" y="108"/>
                    <a:pt x="0" y="251"/>
                  </a:cubicBezTo>
                  <a:cubicBezTo>
                    <a:pt x="0" y="406"/>
                    <a:pt x="215" y="513"/>
                    <a:pt x="465" y="513"/>
                  </a:cubicBezTo>
                  <a:cubicBezTo>
                    <a:pt x="727" y="513"/>
                    <a:pt x="929" y="382"/>
                    <a:pt x="929" y="251"/>
                  </a:cubicBezTo>
                  <a:cubicBezTo>
                    <a:pt x="929" y="120"/>
                    <a:pt x="727" y="1"/>
                    <a:pt x="4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48"/>
            <p:cNvSpPr/>
            <p:nvPr/>
          </p:nvSpPr>
          <p:spPr>
            <a:xfrm>
              <a:off x="3616225" y="3012100"/>
              <a:ext cx="22925" cy="12825"/>
            </a:xfrm>
            <a:custGeom>
              <a:avLst/>
              <a:gdLst/>
              <a:ahLst/>
              <a:cxnLst/>
              <a:rect l="l" t="t" r="r" b="b"/>
              <a:pathLst>
                <a:path w="917" h="513" extrusionOk="0">
                  <a:moveTo>
                    <a:pt x="464" y="1"/>
                  </a:moveTo>
                  <a:cubicBezTo>
                    <a:pt x="202" y="1"/>
                    <a:pt x="0" y="108"/>
                    <a:pt x="0" y="251"/>
                  </a:cubicBezTo>
                  <a:cubicBezTo>
                    <a:pt x="0" y="406"/>
                    <a:pt x="202" y="513"/>
                    <a:pt x="464" y="513"/>
                  </a:cubicBezTo>
                  <a:cubicBezTo>
                    <a:pt x="714" y="513"/>
                    <a:pt x="917" y="394"/>
                    <a:pt x="917" y="251"/>
                  </a:cubicBezTo>
                  <a:cubicBezTo>
                    <a:pt x="917" y="120"/>
                    <a:pt x="714" y="1"/>
                    <a:pt x="4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48"/>
            <p:cNvSpPr/>
            <p:nvPr/>
          </p:nvSpPr>
          <p:spPr>
            <a:xfrm>
              <a:off x="3647775" y="3012100"/>
              <a:ext cx="23225" cy="12825"/>
            </a:xfrm>
            <a:custGeom>
              <a:avLst/>
              <a:gdLst/>
              <a:ahLst/>
              <a:cxnLst/>
              <a:rect l="l" t="t" r="r" b="b"/>
              <a:pathLst>
                <a:path w="929" h="513" extrusionOk="0">
                  <a:moveTo>
                    <a:pt x="464" y="1"/>
                  </a:moveTo>
                  <a:cubicBezTo>
                    <a:pt x="214" y="1"/>
                    <a:pt x="0" y="108"/>
                    <a:pt x="0" y="251"/>
                  </a:cubicBezTo>
                  <a:cubicBezTo>
                    <a:pt x="0" y="406"/>
                    <a:pt x="214" y="513"/>
                    <a:pt x="464" y="513"/>
                  </a:cubicBezTo>
                  <a:cubicBezTo>
                    <a:pt x="714" y="513"/>
                    <a:pt x="929" y="394"/>
                    <a:pt x="929" y="251"/>
                  </a:cubicBezTo>
                  <a:cubicBezTo>
                    <a:pt x="929" y="120"/>
                    <a:pt x="714" y="1"/>
                    <a:pt x="4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48"/>
            <p:cNvSpPr/>
            <p:nvPr/>
          </p:nvSpPr>
          <p:spPr>
            <a:xfrm>
              <a:off x="3938275" y="2989475"/>
              <a:ext cx="20275" cy="11050"/>
            </a:xfrm>
            <a:custGeom>
              <a:avLst/>
              <a:gdLst/>
              <a:ahLst/>
              <a:cxnLst/>
              <a:rect l="l" t="t" r="r" b="b"/>
              <a:pathLst>
                <a:path w="811" h="442" extrusionOk="0">
                  <a:moveTo>
                    <a:pt x="405" y="1"/>
                  </a:moveTo>
                  <a:cubicBezTo>
                    <a:pt x="179" y="1"/>
                    <a:pt x="1" y="108"/>
                    <a:pt x="1" y="227"/>
                  </a:cubicBezTo>
                  <a:cubicBezTo>
                    <a:pt x="1" y="334"/>
                    <a:pt x="179" y="441"/>
                    <a:pt x="405" y="441"/>
                  </a:cubicBezTo>
                  <a:cubicBezTo>
                    <a:pt x="632" y="441"/>
                    <a:pt x="810" y="334"/>
                    <a:pt x="810" y="227"/>
                  </a:cubicBezTo>
                  <a:cubicBezTo>
                    <a:pt x="810" y="108"/>
                    <a:pt x="632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48"/>
            <p:cNvSpPr/>
            <p:nvPr/>
          </p:nvSpPr>
          <p:spPr>
            <a:xfrm>
              <a:off x="3916250" y="3011225"/>
              <a:ext cx="20275" cy="11325"/>
            </a:xfrm>
            <a:custGeom>
              <a:avLst/>
              <a:gdLst/>
              <a:ahLst/>
              <a:cxnLst/>
              <a:rect l="l" t="t" r="r" b="b"/>
              <a:pathLst>
                <a:path w="811" h="453" extrusionOk="0">
                  <a:moveTo>
                    <a:pt x="405" y="0"/>
                  </a:moveTo>
                  <a:cubicBezTo>
                    <a:pt x="191" y="0"/>
                    <a:pt x="1" y="107"/>
                    <a:pt x="1" y="226"/>
                  </a:cubicBezTo>
                  <a:cubicBezTo>
                    <a:pt x="1" y="345"/>
                    <a:pt x="191" y="453"/>
                    <a:pt x="405" y="453"/>
                  </a:cubicBezTo>
                  <a:cubicBezTo>
                    <a:pt x="632" y="453"/>
                    <a:pt x="810" y="345"/>
                    <a:pt x="810" y="226"/>
                  </a:cubicBezTo>
                  <a:cubicBezTo>
                    <a:pt x="810" y="107"/>
                    <a:pt x="643" y="0"/>
                    <a:pt x="4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48"/>
            <p:cNvSpPr/>
            <p:nvPr/>
          </p:nvSpPr>
          <p:spPr>
            <a:xfrm>
              <a:off x="3944225" y="3011225"/>
              <a:ext cx="20275" cy="11325"/>
            </a:xfrm>
            <a:custGeom>
              <a:avLst/>
              <a:gdLst/>
              <a:ahLst/>
              <a:cxnLst/>
              <a:rect l="l" t="t" r="r" b="b"/>
              <a:pathLst>
                <a:path w="811" h="453" extrusionOk="0">
                  <a:moveTo>
                    <a:pt x="406" y="0"/>
                  </a:moveTo>
                  <a:cubicBezTo>
                    <a:pt x="179" y="0"/>
                    <a:pt x="1" y="107"/>
                    <a:pt x="1" y="226"/>
                  </a:cubicBezTo>
                  <a:cubicBezTo>
                    <a:pt x="1" y="357"/>
                    <a:pt x="179" y="453"/>
                    <a:pt x="406" y="453"/>
                  </a:cubicBezTo>
                  <a:cubicBezTo>
                    <a:pt x="632" y="453"/>
                    <a:pt x="810" y="357"/>
                    <a:pt x="810" y="226"/>
                  </a:cubicBezTo>
                  <a:cubicBezTo>
                    <a:pt x="810" y="107"/>
                    <a:pt x="632" y="0"/>
                    <a:pt x="4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48"/>
            <p:cNvSpPr/>
            <p:nvPr/>
          </p:nvSpPr>
          <p:spPr>
            <a:xfrm>
              <a:off x="3819225" y="2938875"/>
              <a:ext cx="18775" cy="10450"/>
            </a:xfrm>
            <a:custGeom>
              <a:avLst/>
              <a:gdLst/>
              <a:ahLst/>
              <a:cxnLst/>
              <a:rect l="l" t="t" r="r" b="b"/>
              <a:pathLst>
                <a:path w="751" h="418" extrusionOk="0">
                  <a:moveTo>
                    <a:pt x="381" y="1"/>
                  </a:moveTo>
                  <a:cubicBezTo>
                    <a:pt x="167" y="1"/>
                    <a:pt x="0" y="84"/>
                    <a:pt x="0" y="203"/>
                  </a:cubicBezTo>
                  <a:cubicBezTo>
                    <a:pt x="0" y="322"/>
                    <a:pt x="167" y="418"/>
                    <a:pt x="381" y="418"/>
                  </a:cubicBezTo>
                  <a:cubicBezTo>
                    <a:pt x="584" y="418"/>
                    <a:pt x="750" y="322"/>
                    <a:pt x="750" y="203"/>
                  </a:cubicBezTo>
                  <a:cubicBezTo>
                    <a:pt x="750" y="108"/>
                    <a:pt x="572" y="13"/>
                    <a:pt x="3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48"/>
            <p:cNvSpPr/>
            <p:nvPr/>
          </p:nvSpPr>
          <p:spPr>
            <a:xfrm>
              <a:off x="3798375" y="2959725"/>
              <a:ext cx="18775" cy="10450"/>
            </a:xfrm>
            <a:custGeom>
              <a:avLst/>
              <a:gdLst/>
              <a:ahLst/>
              <a:cxnLst/>
              <a:rect l="l" t="t" r="r" b="b"/>
              <a:pathLst>
                <a:path w="751" h="418" extrusionOk="0">
                  <a:moveTo>
                    <a:pt x="382" y="0"/>
                  </a:moveTo>
                  <a:cubicBezTo>
                    <a:pt x="167" y="0"/>
                    <a:pt x="1" y="84"/>
                    <a:pt x="1" y="203"/>
                  </a:cubicBezTo>
                  <a:cubicBezTo>
                    <a:pt x="1" y="322"/>
                    <a:pt x="167" y="417"/>
                    <a:pt x="382" y="417"/>
                  </a:cubicBezTo>
                  <a:cubicBezTo>
                    <a:pt x="584" y="417"/>
                    <a:pt x="751" y="322"/>
                    <a:pt x="751" y="203"/>
                  </a:cubicBezTo>
                  <a:cubicBezTo>
                    <a:pt x="751" y="107"/>
                    <a:pt x="584" y="0"/>
                    <a:pt x="3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48"/>
            <p:cNvSpPr/>
            <p:nvPr/>
          </p:nvSpPr>
          <p:spPr>
            <a:xfrm>
              <a:off x="3824575" y="2959725"/>
              <a:ext cx="18475" cy="10450"/>
            </a:xfrm>
            <a:custGeom>
              <a:avLst/>
              <a:gdLst/>
              <a:ahLst/>
              <a:cxnLst/>
              <a:rect l="l" t="t" r="r" b="b"/>
              <a:pathLst>
                <a:path w="739" h="418" extrusionOk="0">
                  <a:moveTo>
                    <a:pt x="370" y="0"/>
                  </a:moveTo>
                  <a:cubicBezTo>
                    <a:pt x="167" y="0"/>
                    <a:pt x="0" y="84"/>
                    <a:pt x="0" y="203"/>
                  </a:cubicBezTo>
                  <a:cubicBezTo>
                    <a:pt x="0" y="322"/>
                    <a:pt x="167" y="417"/>
                    <a:pt x="370" y="417"/>
                  </a:cubicBezTo>
                  <a:cubicBezTo>
                    <a:pt x="584" y="417"/>
                    <a:pt x="739" y="322"/>
                    <a:pt x="739" y="203"/>
                  </a:cubicBezTo>
                  <a:cubicBezTo>
                    <a:pt x="739" y="107"/>
                    <a:pt x="584" y="0"/>
                    <a:pt x="3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17" name="Google Shape;2517;p48"/>
          <p:cNvGrpSpPr/>
          <p:nvPr/>
        </p:nvGrpSpPr>
        <p:grpSpPr>
          <a:xfrm rot="-2396389">
            <a:off x="7484812" y="1712753"/>
            <a:ext cx="575214" cy="487979"/>
            <a:chOff x="2412975" y="1783575"/>
            <a:chExt cx="222550" cy="188825"/>
          </a:xfrm>
        </p:grpSpPr>
        <p:sp>
          <p:nvSpPr>
            <p:cNvPr id="2518" name="Google Shape;2518;p48"/>
            <p:cNvSpPr/>
            <p:nvPr/>
          </p:nvSpPr>
          <p:spPr>
            <a:xfrm>
              <a:off x="2491575" y="1783575"/>
              <a:ext cx="143950" cy="57775"/>
            </a:xfrm>
            <a:custGeom>
              <a:avLst/>
              <a:gdLst/>
              <a:ahLst/>
              <a:cxnLst/>
              <a:rect l="l" t="t" r="r" b="b"/>
              <a:pathLst>
                <a:path w="5758" h="2311" extrusionOk="0">
                  <a:moveTo>
                    <a:pt x="394" y="0"/>
                  </a:moveTo>
                  <a:cubicBezTo>
                    <a:pt x="319" y="0"/>
                    <a:pt x="269" y="13"/>
                    <a:pt x="248" y="39"/>
                  </a:cubicBezTo>
                  <a:cubicBezTo>
                    <a:pt x="0" y="351"/>
                    <a:pt x="4177" y="2311"/>
                    <a:pt x="5222" y="2311"/>
                  </a:cubicBezTo>
                  <a:cubicBezTo>
                    <a:pt x="5332" y="2311"/>
                    <a:pt x="5407" y="2289"/>
                    <a:pt x="5439" y="2242"/>
                  </a:cubicBezTo>
                  <a:cubicBezTo>
                    <a:pt x="5758" y="1791"/>
                    <a:pt x="1295" y="0"/>
                    <a:pt x="3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48"/>
            <p:cNvSpPr/>
            <p:nvPr/>
          </p:nvSpPr>
          <p:spPr>
            <a:xfrm>
              <a:off x="2470375" y="1841500"/>
              <a:ext cx="54075" cy="55125"/>
            </a:xfrm>
            <a:custGeom>
              <a:avLst/>
              <a:gdLst/>
              <a:ahLst/>
              <a:cxnLst/>
              <a:rect l="l" t="t" r="r" b="b"/>
              <a:pathLst>
                <a:path w="2163" h="2205" extrusionOk="0">
                  <a:moveTo>
                    <a:pt x="251" y="1"/>
                  </a:moveTo>
                  <a:cubicBezTo>
                    <a:pt x="241" y="1"/>
                    <a:pt x="233" y="3"/>
                    <a:pt x="227" y="8"/>
                  </a:cubicBezTo>
                  <a:cubicBezTo>
                    <a:pt x="1" y="178"/>
                    <a:pt x="1707" y="2205"/>
                    <a:pt x="1992" y="2205"/>
                  </a:cubicBezTo>
                  <a:cubicBezTo>
                    <a:pt x="2007" y="2205"/>
                    <a:pt x="2018" y="2199"/>
                    <a:pt x="2025" y="2187"/>
                  </a:cubicBezTo>
                  <a:cubicBezTo>
                    <a:pt x="2163" y="1945"/>
                    <a:pt x="532" y="1"/>
                    <a:pt x="2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48"/>
            <p:cNvSpPr/>
            <p:nvPr/>
          </p:nvSpPr>
          <p:spPr>
            <a:xfrm>
              <a:off x="2412975" y="1892075"/>
              <a:ext cx="62375" cy="80325"/>
            </a:xfrm>
            <a:custGeom>
              <a:avLst/>
              <a:gdLst/>
              <a:ahLst/>
              <a:cxnLst/>
              <a:rect l="l" t="t" r="r" b="b"/>
              <a:pathLst>
                <a:path w="2495" h="3213" extrusionOk="0">
                  <a:moveTo>
                    <a:pt x="201" y="0"/>
                  </a:moveTo>
                  <a:cubicBezTo>
                    <a:pt x="191" y="0"/>
                    <a:pt x="183" y="3"/>
                    <a:pt x="177" y="9"/>
                  </a:cubicBezTo>
                  <a:cubicBezTo>
                    <a:pt x="0" y="186"/>
                    <a:pt x="1388" y="3213"/>
                    <a:pt x="1947" y="3213"/>
                  </a:cubicBezTo>
                  <a:cubicBezTo>
                    <a:pt x="1953" y="3213"/>
                    <a:pt x="1958" y="3212"/>
                    <a:pt x="1963" y="3212"/>
                  </a:cubicBezTo>
                  <a:cubicBezTo>
                    <a:pt x="2495" y="3166"/>
                    <a:pt x="513" y="0"/>
                    <a:pt x="2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1" name="Google Shape;2521;p48"/>
          <p:cNvGrpSpPr/>
          <p:nvPr/>
        </p:nvGrpSpPr>
        <p:grpSpPr>
          <a:xfrm rot="7867990">
            <a:off x="5082376" y="1777414"/>
            <a:ext cx="575210" cy="487976"/>
            <a:chOff x="2412975" y="1783575"/>
            <a:chExt cx="222550" cy="188825"/>
          </a:xfrm>
        </p:grpSpPr>
        <p:sp>
          <p:nvSpPr>
            <p:cNvPr id="2522" name="Google Shape;2522;p48"/>
            <p:cNvSpPr/>
            <p:nvPr/>
          </p:nvSpPr>
          <p:spPr>
            <a:xfrm>
              <a:off x="2491575" y="1783575"/>
              <a:ext cx="143950" cy="57775"/>
            </a:xfrm>
            <a:custGeom>
              <a:avLst/>
              <a:gdLst/>
              <a:ahLst/>
              <a:cxnLst/>
              <a:rect l="l" t="t" r="r" b="b"/>
              <a:pathLst>
                <a:path w="5758" h="2311" extrusionOk="0">
                  <a:moveTo>
                    <a:pt x="394" y="0"/>
                  </a:moveTo>
                  <a:cubicBezTo>
                    <a:pt x="319" y="0"/>
                    <a:pt x="269" y="13"/>
                    <a:pt x="248" y="39"/>
                  </a:cubicBezTo>
                  <a:cubicBezTo>
                    <a:pt x="0" y="351"/>
                    <a:pt x="4177" y="2311"/>
                    <a:pt x="5222" y="2311"/>
                  </a:cubicBezTo>
                  <a:cubicBezTo>
                    <a:pt x="5332" y="2311"/>
                    <a:pt x="5407" y="2289"/>
                    <a:pt x="5439" y="2242"/>
                  </a:cubicBezTo>
                  <a:cubicBezTo>
                    <a:pt x="5758" y="1791"/>
                    <a:pt x="1295" y="0"/>
                    <a:pt x="3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48"/>
            <p:cNvSpPr/>
            <p:nvPr/>
          </p:nvSpPr>
          <p:spPr>
            <a:xfrm>
              <a:off x="2470375" y="1841500"/>
              <a:ext cx="54075" cy="55125"/>
            </a:xfrm>
            <a:custGeom>
              <a:avLst/>
              <a:gdLst/>
              <a:ahLst/>
              <a:cxnLst/>
              <a:rect l="l" t="t" r="r" b="b"/>
              <a:pathLst>
                <a:path w="2163" h="2205" extrusionOk="0">
                  <a:moveTo>
                    <a:pt x="251" y="1"/>
                  </a:moveTo>
                  <a:cubicBezTo>
                    <a:pt x="241" y="1"/>
                    <a:pt x="233" y="3"/>
                    <a:pt x="227" y="8"/>
                  </a:cubicBezTo>
                  <a:cubicBezTo>
                    <a:pt x="1" y="178"/>
                    <a:pt x="1707" y="2205"/>
                    <a:pt x="1992" y="2205"/>
                  </a:cubicBezTo>
                  <a:cubicBezTo>
                    <a:pt x="2007" y="2205"/>
                    <a:pt x="2018" y="2199"/>
                    <a:pt x="2025" y="2187"/>
                  </a:cubicBezTo>
                  <a:cubicBezTo>
                    <a:pt x="2163" y="1945"/>
                    <a:pt x="532" y="1"/>
                    <a:pt x="2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48"/>
            <p:cNvSpPr/>
            <p:nvPr/>
          </p:nvSpPr>
          <p:spPr>
            <a:xfrm>
              <a:off x="2412975" y="1892075"/>
              <a:ext cx="62375" cy="80325"/>
            </a:xfrm>
            <a:custGeom>
              <a:avLst/>
              <a:gdLst/>
              <a:ahLst/>
              <a:cxnLst/>
              <a:rect l="l" t="t" r="r" b="b"/>
              <a:pathLst>
                <a:path w="2495" h="3213" extrusionOk="0">
                  <a:moveTo>
                    <a:pt x="201" y="0"/>
                  </a:moveTo>
                  <a:cubicBezTo>
                    <a:pt x="191" y="0"/>
                    <a:pt x="183" y="3"/>
                    <a:pt x="177" y="9"/>
                  </a:cubicBezTo>
                  <a:cubicBezTo>
                    <a:pt x="0" y="186"/>
                    <a:pt x="1388" y="3213"/>
                    <a:pt x="1947" y="3213"/>
                  </a:cubicBezTo>
                  <a:cubicBezTo>
                    <a:pt x="1953" y="3213"/>
                    <a:pt x="1958" y="3212"/>
                    <a:pt x="1963" y="3212"/>
                  </a:cubicBezTo>
                  <a:cubicBezTo>
                    <a:pt x="2495" y="3166"/>
                    <a:pt x="513" y="0"/>
                    <a:pt x="2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892" y="2267427"/>
            <a:ext cx="2791933" cy="2791933"/>
          </a:xfrm>
          <a:prstGeom prst="rect">
            <a:avLst/>
          </a:prstGeom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2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2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5" grpId="0"/>
      <p:bldP spid="2476" grpId="0" animBg="1"/>
      <p:bldP spid="2477" grpId="0" animBg="1"/>
      <p:bldP spid="2478" grpId="0"/>
      <p:bldP spid="2479" grpId="0" animBg="1"/>
      <p:bldP spid="248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64" name="Google Shape;2264;p43"/>
          <p:cNvGrpSpPr/>
          <p:nvPr/>
        </p:nvGrpSpPr>
        <p:grpSpPr>
          <a:xfrm rot="2470829">
            <a:off x="261373" y="3958921"/>
            <a:ext cx="835914" cy="951760"/>
            <a:chOff x="1475175" y="1246900"/>
            <a:chExt cx="602775" cy="658475"/>
          </a:xfrm>
        </p:grpSpPr>
        <p:sp>
          <p:nvSpPr>
            <p:cNvPr id="2265" name="Google Shape;2265;p43"/>
            <p:cNvSpPr/>
            <p:nvPr/>
          </p:nvSpPr>
          <p:spPr>
            <a:xfrm>
              <a:off x="1720450" y="1246900"/>
              <a:ext cx="197350" cy="658475"/>
            </a:xfrm>
            <a:custGeom>
              <a:avLst/>
              <a:gdLst/>
              <a:ahLst/>
              <a:cxnLst/>
              <a:rect l="l" t="t" r="r" b="b"/>
              <a:pathLst>
                <a:path w="7894" h="26339" extrusionOk="0">
                  <a:moveTo>
                    <a:pt x="446" y="0"/>
                  </a:moveTo>
                  <a:cubicBezTo>
                    <a:pt x="436" y="0"/>
                    <a:pt x="426" y="2"/>
                    <a:pt x="417" y="5"/>
                  </a:cubicBezTo>
                  <a:lnTo>
                    <a:pt x="119" y="100"/>
                  </a:lnTo>
                  <a:cubicBezTo>
                    <a:pt x="48" y="124"/>
                    <a:pt x="0" y="231"/>
                    <a:pt x="36" y="338"/>
                  </a:cubicBezTo>
                  <a:lnTo>
                    <a:pt x="7263" y="26187"/>
                  </a:lnTo>
                  <a:cubicBezTo>
                    <a:pt x="7292" y="26275"/>
                    <a:pt x="7362" y="26339"/>
                    <a:pt x="7432" y="26339"/>
                  </a:cubicBezTo>
                  <a:cubicBezTo>
                    <a:pt x="7447" y="26339"/>
                    <a:pt x="7462" y="26336"/>
                    <a:pt x="7477" y="26330"/>
                  </a:cubicBezTo>
                  <a:lnTo>
                    <a:pt x="7775" y="26246"/>
                  </a:lnTo>
                  <a:cubicBezTo>
                    <a:pt x="7846" y="26210"/>
                    <a:pt x="7894" y="26115"/>
                    <a:pt x="7858" y="26008"/>
                  </a:cubicBezTo>
                  <a:lnTo>
                    <a:pt x="631" y="160"/>
                  </a:lnTo>
                  <a:cubicBezTo>
                    <a:pt x="600" y="66"/>
                    <a:pt x="515" y="0"/>
                    <a:pt x="4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43"/>
            <p:cNvSpPr/>
            <p:nvPr/>
          </p:nvSpPr>
          <p:spPr>
            <a:xfrm>
              <a:off x="1740075" y="1263750"/>
              <a:ext cx="337875" cy="285100"/>
            </a:xfrm>
            <a:custGeom>
              <a:avLst/>
              <a:gdLst/>
              <a:ahLst/>
              <a:cxnLst/>
              <a:rect l="l" t="t" r="r" b="b"/>
              <a:pathLst>
                <a:path w="13515" h="11404" extrusionOk="0">
                  <a:moveTo>
                    <a:pt x="2089" y="1"/>
                  </a:moveTo>
                  <a:cubicBezTo>
                    <a:pt x="1362" y="1"/>
                    <a:pt x="658" y="56"/>
                    <a:pt x="1" y="164"/>
                  </a:cubicBezTo>
                  <a:cubicBezTo>
                    <a:pt x="632" y="331"/>
                    <a:pt x="5621" y="1867"/>
                    <a:pt x="7192" y="11404"/>
                  </a:cubicBezTo>
                  <a:cubicBezTo>
                    <a:pt x="7192" y="11404"/>
                    <a:pt x="12252" y="11332"/>
                    <a:pt x="13515" y="9142"/>
                  </a:cubicBezTo>
                  <a:cubicBezTo>
                    <a:pt x="13515" y="9142"/>
                    <a:pt x="13122" y="5022"/>
                    <a:pt x="9443" y="2188"/>
                  </a:cubicBezTo>
                  <a:cubicBezTo>
                    <a:pt x="7468" y="687"/>
                    <a:pt x="4643" y="1"/>
                    <a:pt x="20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43"/>
            <p:cNvSpPr/>
            <p:nvPr/>
          </p:nvSpPr>
          <p:spPr>
            <a:xfrm>
              <a:off x="1475175" y="1269025"/>
              <a:ext cx="259875" cy="372475"/>
            </a:xfrm>
            <a:custGeom>
              <a:avLst/>
              <a:gdLst/>
              <a:ahLst/>
              <a:cxnLst/>
              <a:rect l="l" t="t" r="r" b="b"/>
              <a:pathLst>
                <a:path w="10395" h="14899" extrusionOk="0">
                  <a:moveTo>
                    <a:pt x="10383" y="1"/>
                  </a:moveTo>
                  <a:cubicBezTo>
                    <a:pt x="10311" y="13"/>
                    <a:pt x="10240" y="25"/>
                    <a:pt x="10180" y="49"/>
                  </a:cubicBezTo>
                  <a:cubicBezTo>
                    <a:pt x="8037" y="525"/>
                    <a:pt x="4680" y="1918"/>
                    <a:pt x="2596" y="5359"/>
                  </a:cubicBezTo>
                  <a:cubicBezTo>
                    <a:pt x="0" y="9609"/>
                    <a:pt x="1036" y="14157"/>
                    <a:pt x="1036" y="14157"/>
                  </a:cubicBezTo>
                  <a:cubicBezTo>
                    <a:pt x="1036" y="14157"/>
                    <a:pt x="2479" y="14898"/>
                    <a:pt x="4478" y="14898"/>
                  </a:cubicBezTo>
                  <a:cubicBezTo>
                    <a:pt x="5783" y="14898"/>
                    <a:pt x="7325" y="14582"/>
                    <a:pt x="8859" y="13538"/>
                  </a:cubicBezTo>
                  <a:cubicBezTo>
                    <a:pt x="6013" y="3168"/>
                    <a:pt x="10395" y="60"/>
                    <a:pt x="10395" y="60"/>
                  </a:cubicBezTo>
                  <a:lnTo>
                    <a:pt x="1038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43"/>
            <p:cNvSpPr/>
            <p:nvPr/>
          </p:nvSpPr>
          <p:spPr>
            <a:xfrm>
              <a:off x="1626075" y="1267850"/>
              <a:ext cx="294125" cy="346575"/>
            </a:xfrm>
            <a:custGeom>
              <a:avLst/>
              <a:gdLst/>
              <a:ahLst/>
              <a:cxnLst/>
              <a:rect l="l" t="t" r="r" b="b"/>
              <a:pathLst>
                <a:path w="11765" h="13863" extrusionOk="0">
                  <a:moveTo>
                    <a:pt x="4620" y="0"/>
                  </a:moveTo>
                  <a:cubicBezTo>
                    <a:pt x="4490" y="12"/>
                    <a:pt x="4478" y="36"/>
                    <a:pt x="4359" y="60"/>
                  </a:cubicBezTo>
                  <a:lnTo>
                    <a:pt x="3989" y="167"/>
                  </a:lnTo>
                  <a:cubicBezTo>
                    <a:pt x="3989" y="167"/>
                    <a:pt x="1" y="3227"/>
                    <a:pt x="2835" y="13609"/>
                  </a:cubicBezTo>
                  <a:cubicBezTo>
                    <a:pt x="2835" y="13609"/>
                    <a:pt x="3780" y="13862"/>
                    <a:pt x="5153" y="13862"/>
                  </a:cubicBezTo>
                  <a:cubicBezTo>
                    <a:pt x="7002" y="13862"/>
                    <a:pt x="9626" y="13404"/>
                    <a:pt x="11764" y="11252"/>
                  </a:cubicBezTo>
                  <a:cubicBezTo>
                    <a:pt x="10193" y="1703"/>
                    <a:pt x="5252" y="167"/>
                    <a:pt x="46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43"/>
            <p:cNvSpPr/>
            <p:nvPr/>
          </p:nvSpPr>
          <p:spPr>
            <a:xfrm>
              <a:off x="1720750" y="1247200"/>
              <a:ext cx="20550" cy="25850"/>
            </a:xfrm>
            <a:custGeom>
              <a:avLst/>
              <a:gdLst/>
              <a:ahLst/>
              <a:cxnLst/>
              <a:rect l="l" t="t" r="r" b="b"/>
              <a:pathLst>
                <a:path w="822" h="1034" extrusionOk="0">
                  <a:moveTo>
                    <a:pt x="453" y="0"/>
                  </a:moveTo>
                  <a:cubicBezTo>
                    <a:pt x="441" y="0"/>
                    <a:pt x="429" y="2"/>
                    <a:pt x="417" y="5"/>
                  </a:cubicBezTo>
                  <a:lnTo>
                    <a:pt x="119" y="100"/>
                  </a:lnTo>
                  <a:cubicBezTo>
                    <a:pt x="48" y="124"/>
                    <a:pt x="0" y="231"/>
                    <a:pt x="36" y="338"/>
                  </a:cubicBezTo>
                  <a:lnTo>
                    <a:pt x="214" y="993"/>
                  </a:lnTo>
                  <a:cubicBezTo>
                    <a:pt x="215" y="990"/>
                    <a:pt x="219" y="989"/>
                    <a:pt x="224" y="989"/>
                  </a:cubicBezTo>
                  <a:cubicBezTo>
                    <a:pt x="258" y="989"/>
                    <a:pt x="371" y="1033"/>
                    <a:pt x="495" y="1033"/>
                  </a:cubicBezTo>
                  <a:cubicBezTo>
                    <a:pt x="613" y="1033"/>
                    <a:pt x="741" y="993"/>
                    <a:pt x="822" y="838"/>
                  </a:cubicBezTo>
                  <a:lnTo>
                    <a:pt x="631" y="160"/>
                  </a:lnTo>
                  <a:cubicBezTo>
                    <a:pt x="600" y="66"/>
                    <a:pt x="533" y="0"/>
                    <a:pt x="453" y="0"/>
                  </a:cubicBezTo>
                  <a:close/>
                </a:path>
              </a:pathLst>
            </a:custGeom>
            <a:solidFill>
              <a:srgbClr val="585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43"/>
            <p:cNvSpPr/>
            <p:nvPr/>
          </p:nvSpPr>
          <p:spPr>
            <a:xfrm>
              <a:off x="1556725" y="1330975"/>
              <a:ext cx="86350" cy="103000"/>
            </a:xfrm>
            <a:custGeom>
              <a:avLst/>
              <a:gdLst/>
              <a:ahLst/>
              <a:cxnLst/>
              <a:rect l="l" t="t" r="r" b="b"/>
              <a:pathLst>
                <a:path w="3454" h="4120" extrusionOk="0">
                  <a:moveTo>
                    <a:pt x="3059" y="0"/>
                  </a:moveTo>
                  <a:cubicBezTo>
                    <a:pt x="2635" y="0"/>
                    <a:pt x="1163" y="1511"/>
                    <a:pt x="596" y="2524"/>
                  </a:cubicBezTo>
                  <a:cubicBezTo>
                    <a:pt x="1" y="3607"/>
                    <a:pt x="155" y="4071"/>
                    <a:pt x="417" y="4119"/>
                  </a:cubicBezTo>
                  <a:cubicBezTo>
                    <a:pt x="419" y="4119"/>
                    <a:pt x="421" y="4119"/>
                    <a:pt x="423" y="4119"/>
                  </a:cubicBezTo>
                  <a:cubicBezTo>
                    <a:pt x="678" y="4119"/>
                    <a:pt x="1352" y="2623"/>
                    <a:pt x="2144" y="1690"/>
                  </a:cubicBezTo>
                  <a:cubicBezTo>
                    <a:pt x="2953" y="738"/>
                    <a:pt x="3454" y="285"/>
                    <a:pt x="3132" y="23"/>
                  </a:cubicBezTo>
                  <a:cubicBezTo>
                    <a:pt x="3113" y="8"/>
                    <a:pt x="3089" y="0"/>
                    <a:pt x="30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43"/>
            <p:cNvSpPr/>
            <p:nvPr/>
          </p:nvSpPr>
          <p:spPr>
            <a:xfrm>
              <a:off x="1641850" y="1312625"/>
              <a:ext cx="25400" cy="14725"/>
            </a:xfrm>
            <a:custGeom>
              <a:avLst/>
              <a:gdLst/>
              <a:ahLst/>
              <a:cxnLst/>
              <a:rect l="l" t="t" r="r" b="b"/>
              <a:pathLst>
                <a:path w="1016" h="589" extrusionOk="0">
                  <a:moveTo>
                    <a:pt x="781" y="0"/>
                  </a:moveTo>
                  <a:cubicBezTo>
                    <a:pt x="553" y="0"/>
                    <a:pt x="1" y="330"/>
                    <a:pt x="120" y="519"/>
                  </a:cubicBezTo>
                  <a:cubicBezTo>
                    <a:pt x="157" y="567"/>
                    <a:pt x="229" y="589"/>
                    <a:pt x="315" y="589"/>
                  </a:cubicBezTo>
                  <a:cubicBezTo>
                    <a:pt x="592" y="589"/>
                    <a:pt x="1015" y="361"/>
                    <a:pt x="870" y="43"/>
                  </a:cubicBezTo>
                  <a:cubicBezTo>
                    <a:pt x="858" y="13"/>
                    <a:pt x="826" y="0"/>
                    <a:pt x="7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" name="Rounded Rectangle 10"/>
          <p:cNvSpPr/>
          <p:nvPr/>
        </p:nvSpPr>
        <p:spPr>
          <a:xfrm>
            <a:off x="2470161" y="410965"/>
            <a:ext cx="4351880" cy="945225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 dirty="0" err="1" smtClean="0">
                <a:solidFill>
                  <a:srgbClr val="002060"/>
                </a:solidFill>
              </a:rPr>
              <a:t>Hướng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dẫn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vẽ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biểu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đồ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cột</a:t>
            </a:r>
            <a:r>
              <a:rPr lang="en-US" sz="2000" dirty="0" smtClean="0">
                <a:solidFill>
                  <a:srgbClr val="002060"/>
                </a:solidFill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</a:rPr>
              <a:t>cột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kép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bằng</a:t>
            </a:r>
            <a:r>
              <a:rPr lang="en-US" sz="2000" dirty="0" smtClean="0">
                <a:solidFill>
                  <a:srgbClr val="002060"/>
                </a:solidFill>
              </a:rPr>
              <a:t> Excel 2010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2498" y="1406896"/>
            <a:ext cx="75872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 smtClean="0"/>
              <a:t>Để</a:t>
            </a:r>
            <a:r>
              <a:rPr lang="en-US" sz="2000" dirty="0" smtClean="0"/>
              <a:t> </a:t>
            </a:r>
            <a:r>
              <a:rPr lang="en-US" sz="2000" dirty="0" err="1" smtClean="0"/>
              <a:t>vẽ</a:t>
            </a:r>
            <a:r>
              <a:rPr lang="en-US" sz="2000" dirty="0" smtClean="0"/>
              <a:t> </a:t>
            </a:r>
            <a:r>
              <a:rPr lang="en-US" sz="2000" dirty="0" err="1" smtClean="0"/>
              <a:t>biểu</a:t>
            </a:r>
            <a:r>
              <a:rPr lang="en-US" sz="2000" dirty="0" smtClean="0"/>
              <a:t> </a:t>
            </a:r>
            <a:r>
              <a:rPr lang="en-US" sz="2000" dirty="0" err="1" smtClean="0"/>
              <a:t>đồ</a:t>
            </a:r>
            <a:r>
              <a:rPr lang="en-US" sz="2000" dirty="0" smtClean="0"/>
              <a:t> </a:t>
            </a:r>
            <a:r>
              <a:rPr lang="en-US" sz="2000" dirty="0" err="1" smtClean="0"/>
              <a:t>cột</a:t>
            </a:r>
            <a:r>
              <a:rPr lang="en-US" sz="2000" dirty="0" smtClean="0"/>
              <a:t>, </a:t>
            </a:r>
            <a:r>
              <a:rPr lang="en-US" sz="2000" dirty="0" err="1" smtClean="0"/>
              <a:t>cột</a:t>
            </a:r>
            <a:r>
              <a:rPr lang="en-US" sz="2000" dirty="0" smtClean="0"/>
              <a:t> </a:t>
            </a:r>
            <a:r>
              <a:rPr lang="en-US" sz="2000" dirty="0" err="1" smtClean="0"/>
              <a:t>kép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Excel 2010, </a:t>
            </a:r>
            <a:r>
              <a:rPr lang="en-US" sz="2000" dirty="0" err="1" smtClean="0"/>
              <a:t>em</a:t>
            </a:r>
            <a:r>
              <a:rPr lang="en-US" sz="2000" dirty="0" smtClean="0"/>
              <a:t> </a:t>
            </a:r>
            <a:r>
              <a:rPr lang="en-US" sz="2000" dirty="0" err="1" smtClean="0"/>
              <a:t>thực</a:t>
            </a:r>
            <a:r>
              <a:rPr lang="en-US" sz="2000" dirty="0" smtClean="0"/>
              <a:t> </a:t>
            </a:r>
            <a:r>
              <a:rPr lang="en-US" sz="2000" dirty="0" err="1" smtClean="0"/>
              <a:t>hiện</a:t>
            </a:r>
            <a:r>
              <a:rPr lang="en-US" sz="2000" dirty="0" smtClean="0"/>
              <a:t> </a:t>
            </a:r>
            <a:r>
              <a:rPr lang="en-US" sz="2000" dirty="0" err="1" smtClean="0"/>
              <a:t>theo</a:t>
            </a:r>
            <a:r>
              <a:rPr lang="en-US" sz="2000" dirty="0" smtClean="0"/>
              <a:t>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bước</a:t>
            </a:r>
            <a:r>
              <a:rPr lang="en-US" sz="2000" dirty="0" smtClean="0"/>
              <a:t> </a:t>
            </a:r>
            <a:r>
              <a:rPr lang="en-US" sz="2000" dirty="0" err="1" smtClean="0"/>
              <a:t>chính</a:t>
            </a:r>
            <a:r>
              <a:rPr lang="en-US" sz="2000" dirty="0" smtClean="0"/>
              <a:t> </a:t>
            </a:r>
            <a:r>
              <a:rPr lang="en-US" sz="2000" dirty="0" err="1" smtClean="0"/>
              <a:t>sau</a:t>
            </a:r>
            <a:r>
              <a:rPr lang="en-US" sz="2000" dirty="0" smtClean="0"/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2000" b="1" dirty="0" err="1" smtClean="0"/>
              <a:t>Bước</a:t>
            </a:r>
            <a:r>
              <a:rPr lang="en-US" sz="2000" b="1" dirty="0" smtClean="0"/>
              <a:t> 1: </a:t>
            </a:r>
            <a:r>
              <a:rPr lang="en-US" sz="2000" dirty="0" err="1" smtClean="0"/>
              <a:t>Mở</a:t>
            </a:r>
            <a:r>
              <a:rPr lang="en-US" sz="2000" dirty="0" smtClean="0"/>
              <a:t> </a:t>
            </a:r>
            <a:r>
              <a:rPr lang="en-US" sz="2000" dirty="0" err="1" smtClean="0"/>
              <a:t>công</a:t>
            </a:r>
            <a:r>
              <a:rPr lang="en-US" sz="2000" dirty="0" smtClean="0"/>
              <a:t> </a:t>
            </a:r>
            <a:r>
              <a:rPr lang="en-US" sz="2000" dirty="0" err="1" smtClean="0"/>
              <a:t>cụ</a:t>
            </a:r>
            <a:r>
              <a:rPr lang="en-US" sz="2000" dirty="0" smtClean="0"/>
              <a:t> Microsoft Excel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nhập</a:t>
            </a:r>
            <a:r>
              <a:rPr lang="en-US" sz="2000" dirty="0" smtClean="0"/>
              <a:t> </a:t>
            </a:r>
            <a:r>
              <a:rPr lang="en-US" sz="2000" dirty="0" err="1" smtClean="0"/>
              <a:t>dữ</a:t>
            </a:r>
            <a:r>
              <a:rPr lang="en-US" sz="2000" dirty="0" smtClean="0"/>
              <a:t> </a:t>
            </a:r>
            <a:r>
              <a:rPr lang="en-US" sz="2000" dirty="0" err="1" smtClean="0"/>
              <a:t>liệu</a:t>
            </a:r>
            <a:r>
              <a:rPr lang="en-US" sz="2000" dirty="0"/>
              <a:t> </a:t>
            </a:r>
            <a:r>
              <a:rPr lang="en-US" sz="2000" dirty="0" smtClean="0"/>
              <a:t>(</a:t>
            </a:r>
            <a:r>
              <a:rPr lang="en-US" sz="2000" dirty="0" err="1" smtClean="0"/>
              <a:t>Bảng</a:t>
            </a:r>
            <a:r>
              <a:rPr lang="en-US" sz="2000" dirty="0" smtClean="0"/>
              <a:t> T.8)</a:t>
            </a:r>
            <a:endParaRPr lang="en-US" sz="2000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3395975"/>
              </p:ext>
            </p:extLst>
          </p:nvPr>
        </p:nvGraphicFramePr>
        <p:xfrm>
          <a:off x="1472594" y="2934930"/>
          <a:ext cx="6096000" cy="1483360"/>
        </p:xfrm>
        <a:graphic>
          <a:graphicData uri="http://schemas.openxmlformats.org/drawingml/2006/table">
            <a:tbl>
              <a:tblPr firstRow="1" bandRow="1">
                <a:tableStyleId>{C7620D81-020D-46D9-A290-EA6DD891DF2A}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Hoạt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động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Nam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Nữ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 err="1" smtClean="0"/>
                        <a:t>Bóng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đá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50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20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 err="1" smtClean="0"/>
                        <a:t>Cầu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lông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25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28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 err="1" smtClean="0"/>
                        <a:t>Thể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dục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nhịp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điệu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40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2" name="TextBox 131"/>
          <p:cNvSpPr txBox="1"/>
          <p:nvPr/>
        </p:nvSpPr>
        <p:spPr>
          <a:xfrm>
            <a:off x="3839578" y="4433236"/>
            <a:ext cx="1613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i="1" dirty="0" err="1" smtClean="0"/>
              <a:t>Bảng</a:t>
            </a:r>
            <a:r>
              <a:rPr lang="en-US" sz="1800" i="1" dirty="0" smtClean="0"/>
              <a:t> T.8</a:t>
            </a:r>
            <a:endParaRPr lang="en-US" sz="1800" i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 dir="u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75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75" decel="100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06868" y="400693"/>
            <a:ext cx="74282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 smtClean="0"/>
              <a:t>Bước</a:t>
            </a:r>
            <a:r>
              <a:rPr lang="en-US" sz="2000" b="1" dirty="0" smtClean="0"/>
              <a:t> 2: </a:t>
            </a:r>
            <a:r>
              <a:rPr lang="en-US" sz="2000" dirty="0" err="1" smtClean="0"/>
              <a:t>Chọn</a:t>
            </a:r>
            <a:r>
              <a:rPr lang="en-US" sz="2000" dirty="0" smtClean="0"/>
              <a:t> </a:t>
            </a:r>
            <a:r>
              <a:rPr lang="en-US" sz="2000" dirty="0" err="1" smtClean="0"/>
              <a:t>vùng</a:t>
            </a:r>
            <a:r>
              <a:rPr lang="en-US" sz="2000" dirty="0" smtClean="0"/>
              <a:t> </a:t>
            </a:r>
            <a:r>
              <a:rPr lang="en-US" sz="2000" dirty="0" err="1" smtClean="0"/>
              <a:t>dữ</a:t>
            </a:r>
            <a:r>
              <a:rPr lang="en-US" sz="2000" dirty="0" smtClean="0"/>
              <a:t> </a:t>
            </a:r>
            <a:r>
              <a:rPr lang="en-US" sz="2000" dirty="0" err="1" smtClean="0"/>
              <a:t>liệu</a:t>
            </a:r>
            <a:r>
              <a:rPr lang="en-US" sz="2000" dirty="0" smtClean="0"/>
              <a:t> </a:t>
            </a:r>
            <a:r>
              <a:rPr lang="en-US" sz="2000" dirty="0" err="1" smtClean="0"/>
              <a:t>cần</a:t>
            </a:r>
            <a:r>
              <a:rPr lang="en-US" sz="2000" dirty="0" smtClean="0"/>
              <a:t> </a:t>
            </a:r>
            <a:r>
              <a:rPr lang="en-US" sz="2000" dirty="0" err="1" smtClean="0"/>
              <a:t>vẽ</a:t>
            </a:r>
            <a:r>
              <a:rPr lang="en-US" sz="2000" dirty="0" smtClean="0"/>
              <a:t> </a:t>
            </a:r>
            <a:r>
              <a:rPr lang="en-US" sz="2000" dirty="0" err="1" smtClean="0"/>
              <a:t>biểu</a:t>
            </a:r>
            <a:r>
              <a:rPr lang="en-US" sz="2000" dirty="0" smtClean="0"/>
              <a:t> </a:t>
            </a:r>
            <a:r>
              <a:rPr lang="en-US" sz="2000" dirty="0" err="1" smtClean="0"/>
              <a:t>đồ</a:t>
            </a:r>
            <a:endParaRPr lang="en-US" sz="2000" dirty="0" smtClean="0"/>
          </a:p>
          <a:p>
            <a:pPr algn="just">
              <a:lnSpc>
                <a:spcPct val="150000"/>
              </a:lnSpc>
            </a:pPr>
            <a:r>
              <a:rPr lang="en-US" sz="2000" dirty="0" err="1" smtClean="0"/>
              <a:t>Trên</a:t>
            </a:r>
            <a:r>
              <a:rPr lang="en-US" sz="2000" dirty="0" smtClean="0"/>
              <a:t> </a:t>
            </a:r>
            <a:r>
              <a:rPr lang="en-US" sz="2000" dirty="0" err="1" smtClean="0"/>
              <a:t>thanh</a:t>
            </a:r>
            <a:r>
              <a:rPr lang="en-US" sz="2000" dirty="0" smtClean="0"/>
              <a:t> menu </a:t>
            </a:r>
            <a:r>
              <a:rPr lang="en-US" sz="2000" dirty="0" err="1" smtClean="0"/>
              <a:t>chọn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0070C0"/>
                </a:solidFill>
              </a:rPr>
              <a:t>Insert -&gt; Column -&gt; 2-D Column</a:t>
            </a:r>
            <a:r>
              <a:rPr lang="en-US" sz="2000" dirty="0" smtClean="0"/>
              <a:t>, </a:t>
            </a:r>
            <a:r>
              <a:rPr lang="en-US" sz="2000" dirty="0" err="1" smtClean="0"/>
              <a:t>sau</a:t>
            </a:r>
            <a:r>
              <a:rPr lang="en-US" sz="2000" dirty="0" smtClean="0"/>
              <a:t> </a:t>
            </a:r>
            <a:r>
              <a:rPr lang="en-US" sz="2000" dirty="0" err="1" smtClean="0"/>
              <a:t>đó</a:t>
            </a:r>
            <a:r>
              <a:rPr lang="en-US" sz="2000" dirty="0" smtClean="0"/>
              <a:t> </a:t>
            </a:r>
            <a:r>
              <a:rPr lang="en-US" sz="2000" dirty="0" err="1" smtClean="0"/>
              <a:t>chọn</a:t>
            </a:r>
            <a:r>
              <a:rPr lang="en-US" sz="2000" dirty="0" smtClean="0"/>
              <a:t> </a:t>
            </a:r>
            <a:r>
              <a:rPr lang="en-US" sz="2000" dirty="0" err="1" smtClean="0"/>
              <a:t>biểu</a:t>
            </a:r>
            <a:r>
              <a:rPr lang="en-US" sz="2000" dirty="0" smtClean="0"/>
              <a:t> </a:t>
            </a:r>
            <a:r>
              <a:rPr lang="en-US" sz="2000" dirty="0" err="1" smtClean="0"/>
              <a:t>tượng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biểu</a:t>
            </a:r>
            <a:r>
              <a:rPr lang="en-US" sz="2000" dirty="0" smtClean="0"/>
              <a:t> </a:t>
            </a:r>
            <a:r>
              <a:rPr lang="en-US" sz="2000" dirty="0" err="1" smtClean="0"/>
              <a:t>đồ</a:t>
            </a:r>
            <a:r>
              <a:rPr lang="en-US" sz="2000" dirty="0" smtClean="0"/>
              <a:t> </a:t>
            </a:r>
            <a:r>
              <a:rPr lang="en-US" sz="2000" dirty="0" err="1" smtClean="0"/>
              <a:t>cột</a:t>
            </a:r>
            <a:r>
              <a:rPr lang="en-US" sz="2000" dirty="0" smtClean="0"/>
              <a:t> </a:t>
            </a:r>
            <a:r>
              <a:rPr lang="en-US" sz="2000" dirty="0" err="1" smtClean="0"/>
              <a:t>kép</a:t>
            </a:r>
            <a:r>
              <a:rPr lang="en-US" sz="2000" dirty="0" smtClean="0"/>
              <a:t> ta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biểu</a:t>
            </a:r>
            <a:r>
              <a:rPr lang="en-US" sz="2000" dirty="0" smtClean="0"/>
              <a:t> </a:t>
            </a:r>
            <a:r>
              <a:rPr lang="en-US" sz="2000" dirty="0" err="1" smtClean="0"/>
              <a:t>đồ</a:t>
            </a:r>
            <a:r>
              <a:rPr lang="en-US" sz="2000" dirty="0" smtClean="0"/>
              <a:t>, </a:t>
            </a:r>
            <a:r>
              <a:rPr lang="en-US" sz="2000" dirty="0" err="1" smtClean="0"/>
              <a:t>chọn</a:t>
            </a:r>
            <a:r>
              <a:rPr lang="en-US" sz="2000" dirty="0" smtClean="0"/>
              <a:t> </a:t>
            </a:r>
            <a:r>
              <a:rPr lang="en-US" sz="2000" dirty="0" err="1" smtClean="0"/>
              <a:t>biểu</a:t>
            </a:r>
            <a:r>
              <a:rPr lang="en-US" sz="2000" dirty="0" smtClean="0"/>
              <a:t> </a:t>
            </a:r>
            <a:r>
              <a:rPr lang="en-US" sz="2000" dirty="0" err="1" smtClean="0"/>
              <a:t>đồ</a:t>
            </a:r>
            <a:r>
              <a:rPr lang="en-US" sz="2000" dirty="0" smtClean="0"/>
              <a:t> </a:t>
            </a:r>
            <a:r>
              <a:rPr lang="en-US" sz="2000" dirty="0" err="1" smtClean="0"/>
              <a:t>cần</a:t>
            </a:r>
            <a:r>
              <a:rPr lang="en-US" sz="2000" dirty="0" smtClean="0"/>
              <a:t> </a:t>
            </a:r>
            <a:r>
              <a:rPr lang="en-US" sz="2000" dirty="0" err="1" smtClean="0"/>
              <a:t>vẽ</a:t>
            </a:r>
            <a:r>
              <a:rPr lang="en-US" sz="2000" dirty="0" smtClean="0"/>
              <a:t> (H.T.2) </a:t>
            </a:r>
            <a:r>
              <a:rPr lang="en-US" sz="2000" dirty="0" err="1" smtClean="0"/>
              <a:t>để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giống</a:t>
            </a:r>
            <a:r>
              <a:rPr lang="en-US" sz="2000" dirty="0" smtClean="0"/>
              <a:t> </a:t>
            </a:r>
            <a:r>
              <a:rPr lang="en-US" sz="2000" dirty="0" err="1" smtClean="0"/>
              <a:t>biểu</a:t>
            </a:r>
            <a:r>
              <a:rPr lang="en-US" sz="2000" dirty="0" smtClean="0"/>
              <a:t> </a:t>
            </a:r>
            <a:r>
              <a:rPr lang="en-US" sz="2000" dirty="0" err="1" smtClean="0"/>
              <a:t>đồ</a:t>
            </a:r>
            <a:r>
              <a:rPr lang="en-US" sz="2000" dirty="0" smtClean="0"/>
              <a:t> </a:t>
            </a:r>
            <a:r>
              <a:rPr lang="en-US" sz="2000" dirty="0" err="1" smtClean="0"/>
              <a:t>Hình</a:t>
            </a:r>
            <a:r>
              <a:rPr lang="en-US" sz="2000" dirty="0" smtClean="0"/>
              <a:t> T.3.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86" y="2489097"/>
            <a:ext cx="3977894" cy="19941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278" y="2488355"/>
            <a:ext cx="2592854" cy="19949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2023111" y="4558590"/>
            <a:ext cx="1613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i="1" dirty="0" err="1" smtClean="0">
                <a:solidFill>
                  <a:srgbClr val="002060"/>
                </a:solidFill>
              </a:rPr>
              <a:t>Hình</a:t>
            </a:r>
            <a:r>
              <a:rPr lang="en-US" sz="1800" i="1" dirty="0" smtClean="0">
                <a:solidFill>
                  <a:srgbClr val="002060"/>
                </a:solidFill>
              </a:rPr>
              <a:t> T.2</a:t>
            </a:r>
            <a:endParaRPr lang="en-US" sz="1800" i="1" dirty="0">
              <a:solidFill>
                <a:srgbClr val="00206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34183" y="4558590"/>
            <a:ext cx="1613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i="1" dirty="0" err="1" smtClean="0">
                <a:solidFill>
                  <a:srgbClr val="002060"/>
                </a:solidFill>
              </a:rPr>
              <a:t>Hình</a:t>
            </a:r>
            <a:r>
              <a:rPr lang="en-US" sz="1800" i="1" dirty="0" smtClean="0">
                <a:solidFill>
                  <a:srgbClr val="002060"/>
                </a:solidFill>
              </a:rPr>
              <a:t> T.3</a:t>
            </a:r>
            <a:endParaRPr lang="en-US" sz="1800" i="1" dirty="0">
              <a:solidFill>
                <a:srgbClr val="002060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4976037" y="3359888"/>
            <a:ext cx="393405" cy="25518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0" name="Google Shape;1560;p33"/>
          <p:cNvSpPr/>
          <p:nvPr/>
        </p:nvSpPr>
        <p:spPr>
          <a:xfrm>
            <a:off x="1284201" y="1164598"/>
            <a:ext cx="1054175" cy="244302"/>
          </a:xfrm>
          <a:custGeom>
            <a:avLst/>
            <a:gdLst/>
            <a:ahLst/>
            <a:cxnLst/>
            <a:rect l="l" t="t" r="r" b="b"/>
            <a:pathLst>
              <a:path w="28779" h="6669" extrusionOk="0">
                <a:moveTo>
                  <a:pt x="13951" y="1"/>
                </a:moveTo>
                <a:cubicBezTo>
                  <a:pt x="13574" y="1"/>
                  <a:pt x="13197" y="32"/>
                  <a:pt x="12824" y="96"/>
                </a:cubicBezTo>
                <a:cubicBezTo>
                  <a:pt x="11859" y="239"/>
                  <a:pt x="10955" y="608"/>
                  <a:pt x="10085" y="1072"/>
                </a:cubicBezTo>
                <a:cubicBezTo>
                  <a:pt x="8633" y="1858"/>
                  <a:pt x="7466" y="2799"/>
                  <a:pt x="6692" y="4263"/>
                </a:cubicBezTo>
                <a:cubicBezTo>
                  <a:pt x="5961" y="3714"/>
                  <a:pt x="5054" y="3419"/>
                  <a:pt x="4155" y="3419"/>
                </a:cubicBezTo>
                <a:cubicBezTo>
                  <a:pt x="3883" y="3419"/>
                  <a:pt x="3612" y="3446"/>
                  <a:pt x="3346" y="3501"/>
                </a:cubicBezTo>
                <a:cubicBezTo>
                  <a:pt x="2203" y="3739"/>
                  <a:pt x="1156" y="4501"/>
                  <a:pt x="584" y="5525"/>
                </a:cubicBezTo>
                <a:cubicBezTo>
                  <a:pt x="406" y="5835"/>
                  <a:pt x="167" y="6263"/>
                  <a:pt x="1" y="6668"/>
                </a:cubicBezTo>
                <a:lnTo>
                  <a:pt x="28778" y="6668"/>
                </a:lnTo>
                <a:cubicBezTo>
                  <a:pt x="28659" y="5716"/>
                  <a:pt x="28028" y="4846"/>
                  <a:pt x="27207" y="4299"/>
                </a:cubicBezTo>
                <a:cubicBezTo>
                  <a:pt x="26314" y="3727"/>
                  <a:pt x="25218" y="3501"/>
                  <a:pt x="24170" y="3489"/>
                </a:cubicBezTo>
                <a:cubicBezTo>
                  <a:pt x="24143" y="3489"/>
                  <a:pt x="24115" y="3489"/>
                  <a:pt x="24088" y="3489"/>
                </a:cubicBezTo>
                <a:cubicBezTo>
                  <a:pt x="22794" y="3489"/>
                  <a:pt x="21502" y="3763"/>
                  <a:pt x="20325" y="4334"/>
                </a:cubicBezTo>
                <a:cubicBezTo>
                  <a:pt x="19765" y="2894"/>
                  <a:pt x="18682" y="1644"/>
                  <a:pt x="17324" y="882"/>
                </a:cubicBezTo>
                <a:cubicBezTo>
                  <a:pt x="16297" y="305"/>
                  <a:pt x="15126" y="1"/>
                  <a:pt x="1395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1" name="Google Shape;1561;p33"/>
          <p:cNvSpPr/>
          <p:nvPr/>
        </p:nvSpPr>
        <p:spPr>
          <a:xfrm>
            <a:off x="3456175" y="3035103"/>
            <a:ext cx="727098" cy="146496"/>
          </a:xfrm>
          <a:custGeom>
            <a:avLst/>
            <a:gdLst/>
            <a:ahLst/>
            <a:cxnLst/>
            <a:rect l="l" t="t" r="r" b="b"/>
            <a:pathLst>
              <a:path w="18182" h="3664" extrusionOk="0">
                <a:moveTo>
                  <a:pt x="5986" y="1"/>
                </a:moveTo>
                <a:cubicBezTo>
                  <a:pt x="5760" y="1"/>
                  <a:pt x="5535" y="15"/>
                  <a:pt x="5310" y="44"/>
                </a:cubicBezTo>
                <a:cubicBezTo>
                  <a:pt x="3239" y="318"/>
                  <a:pt x="1346" y="1711"/>
                  <a:pt x="0" y="3664"/>
                </a:cubicBezTo>
                <a:lnTo>
                  <a:pt x="18181" y="3664"/>
                </a:lnTo>
                <a:cubicBezTo>
                  <a:pt x="17514" y="2878"/>
                  <a:pt x="16621" y="2366"/>
                  <a:pt x="15716" y="2247"/>
                </a:cubicBezTo>
                <a:cubicBezTo>
                  <a:pt x="15503" y="2214"/>
                  <a:pt x="15288" y="2198"/>
                  <a:pt x="15073" y="2198"/>
                </a:cubicBezTo>
                <a:cubicBezTo>
                  <a:pt x="13796" y="2198"/>
                  <a:pt x="12503" y="2752"/>
                  <a:pt x="11454" y="3628"/>
                </a:cubicBezTo>
                <a:cubicBezTo>
                  <a:pt x="10354" y="1331"/>
                  <a:pt x="8160" y="1"/>
                  <a:pt x="598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2" name="Google Shape;1562;p33"/>
          <p:cNvSpPr/>
          <p:nvPr/>
        </p:nvSpPr>
        <p:spPr>
          <a:xfrm>
            <a:off x="7266175" y="1209938"/>
            <a:ext cx="1002419" cy="201996"/>
          </a:xfrm>
          <a:custGeom>
            <a:avLst/>
            <a:gdLst/>
            <a:ahLst/>
            <a:cxnLst/>
            <a:rect l="l" t="t" r="r" b="b"/>
            <a:pathLst>
              <a:path w="18182" h="3664" extrusionOk="0">
                <a:moveTo>
                  <a:pt x="5986" y="1"/>
                </a:moveTo>
                <a:cubicBezTo>
                  <a:pt x="5760" y="1"/>
                  <a:pt x="5535" y="15"/>
                  <a:pt x="5310" y="44"/>
                </a:cubicBezTo>
                <a:cubicBezTo>
                  <a:pt x="3239" y="318"/>
                  <a:pt x="1346" y="1711"/>
                  <a:pt x="0" y="3664"/>
                </a:cubicBezTo>
                <a:lnTo>
                  <a:pt x="18181" y="3664"/>
                </a:lnTo>
                <a:cubicBezTo>
                  <a:pt x="17514" y="2878"/>
                  <a:pt x="16621" y="2366"/>
                  <a:pt x="15716" y="2247"/>
                </a:cubicBezTo>
                <a:cubicBezTo>
                  <a:pt x="15503" y="2214"/>
                  <a:pt x="15288" y="2198"/>
                  <a:pt x="15073" y="2198"/>
                </a:cubicBezTo>
                <a:cubicBezTo>
                  <a:pt x="13796" y="2198"/>
                  <a:pt x="12503" y="2752"/>
                  <a:pt x="11454" y="3628"/>
                </a:cubicBezTo>
                <a:cubicBezTo>
                  <a:pt x="10354" y="1331"/>
                  <a:pt x="8160" y="1"/>
                  <a:pt x="598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2279;p44"/>
          <p:cNvSpPr/>
          <p:nvPr/>
        </p:nvSpPr>
        <p:spPr>
          <a:xfrm>
            <a:off x="855839" y="431515"/>
            <a:ext cx="7548422" cy="4304872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>
            <a:noFill/>
          </a:ln>
          <a:effectLst>
            <a:outerShdw dist="66675" dir="2760000" algn="bl" rotWithShape="0">
              <a:srgbClr val="000000">
                <a:alpha val="1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1216340" y="513708"/>
            <a:ext cx="691450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 smtClean="0"/>
              <a:t>Bước</a:t>
            </a:r>
            <a:r>
              <a:rPr lang="en-US" sz="2000" b="1" dirty="0" smtClean="0"/>
              <a:t> 3: </a:t>
            </a:r>
            <a:r>
              <a:rPr lang="en-US" sz="2000" dirty="0" err="1" smtClean="0"/>
              <a:t>Hoàn</a:t>
            </a:r>
            <a:r>
              <a:rPr lang="en-US" sz="2000" dirty="0" smtClean="0"/>
              <a:t> </a:t>
            </a:r>
            <a:r>
              <a:rPr lang="en-US" sz="2000" dirty="0" err="1" smtClean="0"/>
              <a:t>thiện</a:t>
            </a:r>
            <a:r>
              <a:rPr lang="en-US" sz="2000" dirty="0" smtClean="0"/>
              <a:t> </a:t>
            </a:r>
            <a:r>
              <a:rPr lang="en-US" sz="2000" dirty="0" err="1" smtClean="0"/>
              <a:t>tiêu</a:t>
            </a:r>
            <a:r>
              <a:rPr lang="en-US" sz="2000" dirty="0" smtClean="0"/>
              <a:t> </a:t>
            </a:r>
            <a:r>
              <a:rPr lang="en-US" sz="2000" dirty="0" err="1" smtClean="0"/>
              <a:t>đề</a:t>
            </a:r>
            <a:r>
              <a:rPr lang="en-US" sz="2000" dirty="0" smtClean="0"/>
              <a:t>,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chú</a:t>
            </a:r>
            <a:r>
              <a:rPr lang="en-US" sz="2000" dirty="0" smtClean="0"/>
              <a:t> </a:t>
            </a:r>
            <a:r>
              <a:rPr lang="en-US" sz="2000" dirty="0" err="1" smtClean="0"/>
              <a:t>giải</a:t>
            </a:r>
            <a:r>
              <a:rPr lang="en-US" sz="2000" dirty="0" smtClean="0"/>
              <a:t> </a:t>
            </a:r>
            <a:r>
              <a:rPr lang="en-US" sz="2000" dirty="0" err="1" smtClean="0"/>
              <a:t>khác</a:t>
            </a:r>
            <a:r>
              <a:rPr lang="en-US" sz="2000" dirty="0" smtClean="0"/>
              <a:t> </a:t>
            </a:r>
            <a:r>
              <a:rPr lang="en-US" sz="2000" dirty="0" err="1" smtClean="0"/>
              <a:t>bằng</a:t>
            </a:r>
            <a:r>
              <a:rPr lang="en-US" sz="2000" dirty="0" smtClean="0"/>
              <a:t> </a:t>
            </a:r>
            <a:r>
              <a:rPr lang="en-US" sz="2000" dirty="0" err="1" smtClean="0"/>
              <a:t>cách</a:t>
            </a:r>
            <a:r>
              <a:rPr lang="en-US" sz="2000" dirty="0" smtClean="0"/>
              <a:t> </a:t>
            </a:r>
            <a:r>
              <a:rPr lang="en-US" sz="2000" dirty="0" err="1" smtClean="0"/>
              <a:t>chọn</a:t>
            </a:r>
            <a:r>
              <a:rPr lang="en-US" sz="2000" dirty="0" smtClean="0"/>
              <a:t> Layout, </a:t>
            </a:r>
            <a:r>
              <a:rPr lang="en-US" sz="2000" dirty="0" err="1" smtClean="0"/>
              <a:t>cụ</a:t>
            </a:r>
            <a:r>
              <a:rPr lang="en-US" sz="2000" dirty="0" smtClean="0"/>
              <a:t> </a:t>
            </a:r>
            <a:r>
              <a:rPr lang="en-US" sz="2000" dirty="0" err="1" smtClean="0"/>
              <a:t>thể</a:t>
            </a:r>
            <a:r>
              <a:rPr lang="en-US" sz="2000" dirty="0" smtClean="0"/>
              <a:t>: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 smtClean="0"/>
              <a:t>Chọn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0070C0"/>
                </a:solidFill>
              </a:rPr>
              <a:t>Chart Title -&gt; Above Chart </a:t>
            </a:r>
            <a:r>
              <a:rPr lang="en-US" sz="2000" dirty="0" err="1" smtClean="0"/>
              <a:t>rồi</a:t>
            </a:r>
            <a:r>
              <a:rPr lang="en-US" sz="2000" dirty="0" smtClean="0"/>
              <a:t> </a:t>
            </a:r>
            <a:r>
              <a:rPr lang="en-US" sz="2000" dirty="0" err="1" smtClean="0"/>
              <a:t>điền</a:t>
            </a:r>
            <a:r>
              <a:rPr lang="en-US" sz="2000" dirty="0" smtClean="0"/>
              <a:t> </a:t>
            </a:r>
            <a:r>
              <a:rPr lang="en-US" sz="2000" dirty="0" err="1" smtClean="0"/>
              <a:t>tiêu</a:t>
            </a:r>
            <a:r>
              <a:rPr lang="en-US" sz="2000" dirty="0" smtClean="0"/>
              <a:t> </a:t>
            </a:r>
            <a:r>
              <a:rPr lang="en-US" sz="2000" dirty="0" err="1" smtClean="0"/>
              <a:t>đề</a:t>
            </a:r>
            <a:r>
              <a:rPr lang="en-US" sz="2000" dirty="0" smtClean="0"/>
              <a:t>: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lượng</a:t>
            </a:r>
            <a:r>
              <a:rPr lang="en-US" sz="2000" dirty="0" smtClean="0"/>
              <a:t> </a:t>
            </a:r>
            <a:r>
              <a:rPr lang="en-US" sz="2000" dirty="0" err="1" smtClean="0"/>
              <a:t>học</a:t>
            </a:r>
            <a:r>
              <a:rPr lang="en-US" sz="2000" dirty="0" smtClean="0"/>
              <a:t> </a:t>
            </a:r>
            <a:r>
              <a:rPr lang="en-US" sz="2000" dirty="0" err="1" smtClean="0"/>
              <a:t>sinh</a:t>
            </a:r>
            <a:r>
              <a:rPr lang="en-US" sz="2000" dirty="0" smtClean="0"/>
              <a:t> </a:t>
            </a:r>
            <a:r>
              <a:rPr lang="en-US" sz="2000" dirty="0" err="1" smtClean="0"/>
              <a:t>lựa</a:t>
            </a:r>
            <a:r>
              <a:rPr lang="en-US" sz="2000" dirty="0" smtClean="0"/>
              <a:t> </a:t>
            </a:r>
            <a:r>
              <a:rPr lang="en-US" sz="2000" dirty="0" err="1" smtClean="0"/>
              <a:t>chọn</a:t>
            </a:r>
            <a:r>
              <a:rPr lang="en-US" sz="2000" dirty="0" smtClean="0"/>
              <a:t> </a:t>
            </a:r>
            <a:r>
              <a:rPr lang="en-US" sz="2000" dirty="0" err="1" smtClean="0"/>
              <a:t>hoạt</a:t>
            </a:r>
            <a:r>
              <a:rPr lang="en-US" sz="2000" dirty="0" smtClean="0"/>
              <a:t> </a:t>
            </a:r>
            <a:r>
              <a:rPr lang="en-US" sz="2000" dirty="0" err="1" smtClean="0"/>
              <a:t>động</a:t>
            </a:r>
            <a:r>
              <a:rPr lang="en-US" sz="2000" dirty="0" smtClean="0"/>
              <a:t> </a:t>
            </a:r>
            <a:r>
              <a:rPr lang="en-US" sz="2000" dirty="0" err="1" smtClean="0"/>
              <a:t>thể</a:t>
            </a:r>
            <a:r>
              <a:rPr lang="en-US" sz="2000" dirty="0" smtClean="0"/>
              <a:t> </a:t>
            </a:r>
            <a:r>
              <a:rPr lang="en-US" sz="2000" dirty="0" err="1" smtClean="0"/>
              <a:t>thao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hè</a:t>
            </a:r>
            <a:r>
              <a:rPr lang="en-US" sz="2000" dirty="0" smtClean="0"/>
              <a:t>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 smtClean="0"/>
              <a:t>Chọn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0070C0"/>
                </a:solidFill>
              </a:rPr>
              <a:t>Data Label -&gt; Outside End </a:t>
            </a:r>
            <a:r>
              <a:rPr lang="en-US" sz="2000" dirty="0" err="1" smtClean="0"/>
              <a:t>để</a:t>
            </a:r>
            <a:r>
              <a:rPr lang="en-US" sz="2000" dirty="0" smtClean="0"/>
              <a:t> </a:t>
            </a:r>
            <a:r>
              <a:rPr lang="en-US" sz="2000" dirty="0" err="1" smtClean="0"/>
              <a:t>hiện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liệu</a:t>
            </a:r>
            <a:r>
              <a:rPr lang="en-US" sz="2000" dirty="0" smtClean="0"/>
              <a:t>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 smtClean="0"/>
              <a:t>Chọn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0070C0"/>
                </a:solidFill>
              </a:rPr>
              <a:t>Axis Title -&gt; Primary Horizontal Axis Title -&gt; The Below Axis</a:t>
            </a:r>
            <a:r>
              <a:rPr lang="en-US" sz="2000" dirty="0" smtClean="0"/>
              <a:t> </a:t>
            </a:r>
            <a:r>
              <a:rPr lang="en-US" sz="2000" dirty="0" err="1" smtClean="0"/>
              <a:t>sau</a:t>
            </a:r>
            <a:r>
              <a:rPr lang="en-US" sz="2000" dirty="0" smtClean="0"/>
              <a:t> </a:t>
            </a:r>
            <a:r>
              <a:rPr lang="en-US" sz="2000" dirty="0" err="1" smtClean="0"/>
              <a:t>đó</a:t>
            </a:r>
            <a:r>
              <a:rPr lang="en-US" sz="2000" dirty="0" smtClean="0"/>
              <a:t> </a:t>
            </a:r>
            <a:r>
              <a:rPr lang="en-US" sz="2000" dirty="0" err="1" smtClean="0"/>
              <a:t>điền</a:t>
            </a:r>
            <a:r>
              <a:rPr lang="en-US" sz="2000" dirty="0" smtClean="0"/>
              <a:t>: </a:t>
            </a:r>
            <a:r>
              <a:rPr lang="en-US" sz="2000" i="1" dirty="0" err="1" smtClean="0"/>
              <a:t>Hoạt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động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thể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thao</a:t>
            </a:r>
            <a:r>
              <a:rPr lang="en-US" sz="2000" dirty="0" smtClean="0"/>
              <a:t>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 smtClean="0"/>
              <a:t>Chọn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0070C0"/>
                </a:solidFill>
              </a:rPr>
              <a:t>Axis Title -&gt; Primary Vertical Axis Title -&gt; Rotate Title</a:t>
            </a:r>
            <a:r>
              <a:rPr lang="en-US" sz="2000" dirty="0" smtClean="0"/>
              <a:t> </a:t>
            </a:r>
            <a:r>
              <a:rPr lang="en-US" sz="2000" dirty="0" err="1" smtClean="0"/>
              <a:t>sau</a:t>
            </a:r>
            <a:r>
              <a:rPr lang="en-US" sz="2000" dirty="0" smtClean="0"/>
              <a:t> </a:t>
            </a:r>
            <a:r>
              <a:rPr lang="en-US" sz="2000" dirty="0" err="1" smtClean="0"/>
              <a:t>đó</a:t>
            </a:r>
            <a:r>
              <a:rPr lang="en-US" sz="2000" dirty="0" smtClean="0"/>
              <a:t> </a:t>
            </a:r>
            <a:r>
              <a:rPr lang="en-US" sz="2000" dirty="0" err="1" smtClean="0"/>
              <a:t>điền</a:t>
            </a:r>
            <a:r>
              <a:rPr lang="en-US" sz="2000" dirty="0" smtClean="0"/>
              <a:t> </a:t>
            </a:r>
            <a:r>
              <a:rPr lang="en-US" sz="2000" i="1" dirty="0" err="1" smtClean="0"/>
              <a:t>Số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lượng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4" name="Google Shape;2564;p50"/>
          <p:cNvSpPr/>
          <p:nvPr/>
        </p:nvSpPr>
        <p:spPr>
          <a:xfrm>
            <a:off x="1160980" y="657546"/>
            <a:ext cx="6791218" cy="3996647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dist="85725" dir="288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1479478" y="804262"/>
            <a:ext cx="50754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002060"/>
                </a:solidFill>
              </a:rPr>
              <a:t>Kết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quả</a:t>
            </a:r>
            <a:r>
              <a:rPr lang="en-US" sz="2000" dirty="0" smtClean="0">
                <a:solidFill>
                  <a:srgbClr val="002060"/>
                </a:solidFill>
              </a:rPr>
              <a:t> ta </a:t>
            </a:r>
            <a:r>
              <a:rPr lang="en-US" sz="2000" dirty="0" err="1" smtClean="0">
                <a:solidFill>
                  <a:srgbClr val="002060"/>
                </a:solidFill>
              </a:rPr>
              <a:t>có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như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biểu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đồ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Hình</a:t>
            </a:r>
            <a:r>
              <a:rPr lang="en-US" sz="2000" dirty="0" smtClean="0">
                <a:solidFill>
                  <a:srgbClr val="002060"/>
                </a:solidFill>
              </a:rPr>
              <a:t> T.4.</a:t>
            </a:r>
            <a:endParaRPr lang="en-US" sz="2000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717" y="1281739"/>
            <a:ext cx="3819594" cy="3231391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410" y="1011965"/>
            <a:ext cx="1526592" cy="4057086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7" name="Google Shape;1157;p29"/>
          <p:cNvGrpSpPr/>
          <p:nvPr/>
        </p:nvGrpSpPr>
        <p:grpSpPr>
          <a:xfrm>
            <a:off x="7832500" y="787225"/>
            <a:ext cx="1043400" cy="1043400"/>
            <a:chOff x="7938325" y="787225"/>
            <a:chExt cx="1043400" cy="1043400"/>
          </a:xfrm>
        </p:grpSpPr>
        <p:sp>
          <p:nvSpPr>
            <p:cNvPr id="1158" name="Google Shape;1158;p29"/>
            <p:cNvSpPr/>
            <p:nvPr/>
          </p:nvSpPr>
          <p:spPr>
            <a:xfrm>
              <a:off x="7938325" y="787225"/>
              <a:ext cx="1043400" cy="1043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dist="47625" dir="7620000" algn="bl" rotWithShape="0">
                <a:srgbClr val="000000">
                  <a:alpha val="1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59" name="Google Shape;1159;p29"/>
            <p:cNvGrpSpPr/>
            <p:nvPr/>
          </p:nvGrpSpPr>
          <p:grpSpPr>
            <a:xfrm>
              <a:off x="8143618" y="851220"/>
              <a:ext cx="632814" cy="871904"/>
              <a:chOff x="6751974" y="-1033589"/>
              <a:chExt cx="551232" cy="759498"/>
            </a:xfrm>
          </p:grpSpPr>
          <p:sp>
            <p:nvSpPr>
              <p:cNvPr id="1160" name="Google Shape;1160;p29"/>
              <p:cNvSpPr/>
              <p:nvPr/>
            </p:nvSpPr>
            <p:spPr>
              <a:xfrm rot="-866493">
                <a:off x="7094834" y="-527429"/>
                <a:ext cx="113053" cy="243081"/>
              </a:xfrm>
              <a:custGeom>
                <a:avLst/>
                <a:gdLst/>
                <a:ahLst/>
                <a:cxnLst/>
                <a:rect l="l" t="t" r="r" b="b"/>
                <a:pathLst>
                  <a:path w="3823" h="8220" extrusionOk="0">
                    <a:moveTo>
                      <a:pt x="2334" y="0"/>
                    </a:moveTo>
                    <a:cubicBezTo>
                      <a:pt x="1608" y="238"/>
                      <a:pt x="774" y="417"/>
                      <a:pt x="0" y="441"/>
                    </a:cubicBezTo>
                    <a:cubicBezTo>
                      <a:pt x="60" y="1226"/>
                      <a:pt x="131" y="2012"/>
                      <a:pt x="227" y="2786"/>
                    </a:cubicBezTo>
                    <a:cubicBezTo>
                      <a:pt x="393" y="4143"/>
                      <a:pt x="608" y="5477"/>
                      <a:pt x="905" y="6822"/>
                    </a:cubicBezTo>
                    <a:cubicBezTo>
                      <a:pt x="1001" y="7227"/>
                      <a:pt x="1108" y="7656"/>
                      <a:pt x="1405" y="7942"/>
                    </a:cubicBezTo>
                    <a:cubicBezTo>
                      <a:pt x="1614" y="8133"/>
                      <a:pt x="1891" y="8220"/>
                      <a:pt x="2176" y="8220"/>
                    </a:cubicBezTo>
                    <a:cubicBezTo>
                      <a:pt x="2474" y="8220"/>
                      <a:pt x="2781" y="8124"/>
                      <a:pt x="3025" y="7953"/>
                    </a:cubicBezTo>
                    <a:cubicBezTo>
                      <a:pt x="3501" y="7596"/>
                      <a:pt x="3739" y="7001"/>
                      <a:pt x="3763" y="6429"/>
                    </a:cubicBezTo>
                    <a:cubicBezTo>
                      <a:pt x="3822" y="5858"/>
                      <a:pt x="3703" y="5275"/>
                      <a:pt x="3584" y="4691"/>
                    </a:cubicBezTo>
                    <a:cubicBezTo>
                      <a:pt x="3334" y="3441"/>
                      <a:pt x="3036" y="2191"/>
                      <a:pt x="2667" y="988"/>
                    </a:cubicBezTo>
                    <a:cubicBezTo>
                      <a:pt x="2560" y="655"/>
                      <a:pt x="2453" y="333"/>
                      <a:pt x="23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1" name="Google Shape;1161;p29"/>
              <p:cNvSpPr/>
              <p:nvPr/>
            </p:nvSpPr>
            <p:spPr>
              <a:xfrm rot="-866493">
                <a:off x="7075245" y="-521020"/>
                <a:ext cx="79253" cy="82417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2787" extrusionOk="0">
                    <a:moveTo>
                      <a:pt x="2334" y="0"/>
                    </a:moveTo>
                    <a:cubicBezTo>
                      <a:pt x="1608" y="238"/>
                      <a:pt x="774" y="417"/>
                      <a:pt x="0" y="429"/>
                    </a:cubicBezTo>
                    <a:cubicBezTo>
                      <a:pt x="60" y="1227"/>
                      <a:pt x="131" y="2012"/>
                      <a:pt x="227" y="2786"/>
                    </a:cubicBezTo>
                    <a:cubicBezTo>
                      <a:pt x="405" y="2691"/>
                      <a:pt x="572" y="2572"/>
                      <a:pt x="703" y="2477"/>
                    </a:cubicBezTo>
                    <a:cubicBezTo>
                      <a:pt x="1370" y="1977"/>
                      <a:pt x="2024" y="1488"/>
                      <a:pt x="2679" y="988"/>
                    </a:cubicBezTo>
                    <a:cubicBezTo>
                      <a:pt x="2572" y="655"/>
                      <a:pt x="2477" y="334"/>
                      <a:pt x="2334" y="0"/>
                    </a:cubicBezTo>
                    <a:close/>
                  </a:path>
                </a:pathLst>
              </a:custGeom>
              <a:solidFill>
                <a:srgbClr val="5F1B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2" name="Google Shape;1162;p29"/>
              <p:cNvSpPr/>
              <p:nvPr/>
            </p:nvSpPr>
            <p:spPr>
              <a:xfrm rot="-866493">
                <a:off x="6813327" y="-988785"/>
                <a:ext cx="428526" cy="546311"/>
              </a:xfrm>
              <a:custGeom>
                <a:avLst/>
                <a:gdLst/>
                <a:ahLst/>
                <a:cxnLst/>
                <a:rect l="l" t="t" r="r" b="b"/>
                <a:pathLst>
                  <a:path w="14491" h="18474" extrusionOk="0">
                    <a:moveTo>
                      <a:pt x="5744" y="0"/>
                    </a:moveTo>
                    <a:cubicBezTo>
                      <a:pt x="5454" y="0"/>
                      <a:pt x="5156" y="21"/>
                      <a:pt x="4847" y="62"/>
                    </a:cubicBezTo>
                    <a:cubicBezTo>
                      <a:pt x="715" y="645"/>
                      <a:pt x="1" y="6075"/>
                      <a:pt x="215" y="10932"/>
                    </a:cubicBezTo>
                    <a:cubicBezTo>
                      <a:pt x="227" y="11337"/>
                      <a:pt x="263" y="11730"/>
                      <a:pt x="286" y="12123"/>
                    </a:cubicBezTo>
                    <a:cubicBezTo>
                      <a:pt x="298" y="12492"/>
                      <a:pt x="346" y="12849"/>
                      <a:pt x="382" y="13207"/>
                    </a:cubicBezTo>
                    <a:cubicBezTo>
                      <a:pt x="441" y="13790"/>
                      <a:pt x="501" y="14338"/>
                      <a:pt x="572" y="14862"/>
                    </a:cubicBezTo>
                    <a:cubicBezTo>
                      <a:pt x="644" y="15421"/>
                      <a:pt x="715" y="15945"/>
                      <a:pt x="798" y="16421"/>
                    </a:cubicBezTo>
                    <a:cubicBezTo>
                      <a:pt x="834" y="16719"/>
                      <a:pt x="882" y="16981"/>
                      <a:pt x="929" y="17243"/>
                    </a:cubicBezTo>
                    <a:cubicBezTo>
                      <a:pt x="1059" y="17966"/>
                      <a:pt x="1697" y="18474"/>
                      <a:pt x="2427" y="18474"/>
                    </a:cubicBezTo>
                    <a:cubicBezTo>
                      <a:pt x="2503" y="18474"/>
                      <a:pt x="2579" y="18468"/>
                      <a:pt x="2656" y="18457"/>
                    </a:cubicBezTo>
                    <a:lnTo>
                      <a:pt x="13026" y="16838"/>
                    </a:lnTo>
                    <a:lnTo>
                      <a:pt x="13145" y="16826"/>
                    </a:lnTo>
                    <a:cubicBezTo>
                      <a:pt x="13931" y="16707"/>
                      <a:pt x="14491" y="16005"/>
                      <a:pt x="14443" y="15231"/>
                    </a:cubicBezTo>
                    <a:cubicBezTo>
                      <a:pt x="14383" y="14457"/>
                      <a:pt x="14288" y="13433"/>
                      <a:pt x="14110" y="12266"/>
                    </a:cubicBezTo>
                    <a:cubicBezTo>
                      <a:pt x="14098" y="12195"/>
                      <a:pt x="14098" y="12135"/>
                      <a:pt x="14086" y="12064"/>
                    </a:cubicBezTo>
                    <a:cubicBezTo>
                      <a:pt x="14062" y="12004"/>
                      <a:pt x="14062" y="11921"/>
                      <a:pt x="14050" y="11861"/>
                    </a:cubicBezTo>
                    <a:cubicBezTo>
                      <a:pt x="13931" y="11111"/>
                      <a:pt x="13788" y="10290"/>
                      <a:pt x="13598" y="9468"/>
                    </a:cubicBezTo>
                    <a:cubicBezTo>
                      <a:pt x="13324" y="8313"/>
                      <a:pt x="12979" y="7122"/>
                      <a:pt x="12538" y="5991"/>
                    </a:cubicBezTo>
                    <a:cubicBezTo>
                      <a:pt x="11431" y="3158"/>
                      <a:pt x="9728" y="741"/>
                      <a:pt x="7061" y="145"/>
                    </a:cubicBezTo>
                    <a:cubicBezTo>
                      <a:pt x="6638" y="51"/>
                      <a:pt x="6202" y="0"/>
                      <a:pt x="574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" name="Google Shape;1163;p29"/>
              <p:cNvSpPr/>
              <p:nvPr/>
            </p:nvSpPr>
            <p:spPr>
              <a:xfrm rot="-866493">
                <a:off x="6788364" y="-979547"/>
                <a:ext cx="369708" cy="332891"/>
              </a:xfrm>
              <a:custGeom>
                <a:avLst/>
                <a:gdLst/>
                <a:ahLst/>
                <a:cxnLst/>
                <a:rect l="l" t="t" r="r" b="b"/>
                <a:pathLst>
                  <a:path w="12502" h="11257" extrusionOk="0">
                    <a:moveTo>
                      <a:pt x="5698" y="0"/>
                    </a:moveTo>
                    <a:cubicBezTo>
                      <a:pt x="5419" y="0"/>
                      <a:pt x="5131" y="19"/>
                      <a:pt x="4834" y="56"/>
                    </a:cubicBezTo>
                    <a:cubicBezTo>
                      <a:pt x="715" y="640"/>
                      <a:pt x="0" y="6069"/>
                      <a:pt x="203" y="10927"/>
                    </a:cubicBezTo>
                    <a:cubicBezTo>
                      <a:pt x="508" y="11130"/>
                      <a:pt x="874" y="11249"/>
                      <a:pt x="1235" y="11249"/>
                    </a:cubicBezTo>
                    <a:cubicBezTo>
                      <a:pt x="1381" y="11249"/>
                      <a:pt x="1527" y="11230"/>
                      <a:pt x="1667" y="11189"/>
                    </a:cubicBezTo>
                    <a:cubicBezTo>
                      <a:pt x="2417" y="10998"/>
                      <a:pt x="2929" y="10272"/>
                      <a:pt x="3227" y="9522"/>
                    </a:cubicBezTo>
                    <a:cubicBezTo>
                      <a:pt x="3358" y="9200"/>
                      <a:pt x="3465" y="8843"/>
                      <a:pt x="3679" y="8558"/>
                    </a:cubicBezTo>
                    <a:cubicBezTo>
                      <a:pt x="3867" y="8293"/>
                      <a:pt x="4177" y="8089"/>
                      <a:pt x="4506" y="8089"/>
                    </a:cubicBezTo>
                    <a:cubicBezTo>
                      <a:pt x="4532" y="8089"/>
                      <a:pt x="4558" y="8091"/>
                      <a:pt x="4584" y="8093"/>
                    </a:cubicBezTo>
                    <a:cubicBezTo>
                      <a:pt x="4906" y="8141"/>
                      <a:pt x="5168" y="8391"/>
                      <a:pt x="5311" y="8688"/>
                    </a:cubicBezTo>
                    <a:cubicBezTo>
                      <a:pt x="5465" y="8986"/>
                      <a:pt x="5525" y="9308"/>
                      <a:pt x="5644" y="9617"/>
                    </a:cubicBezTo>
                    <a:cubicBezTo>
                      <a:pt x="5959" y="10506"/>
                      <a:pt x="6784" y="11256"/>
                      <a:pt x="7717" y="11256"/>
                    </a:cubicBezTo>
                    <a:cubicBezTo>
                      <a:pt x="7772" y="11256"/>
                      <a:pt x="7827" y="11254"/>
                      <a:pt x="7882" y="11248"/>
                    </a:cubicBezTo>
                    <a:cubicBezTo>
                      <a:pt x="8942" y="11153"/>
                      <a:pt x="9716" y="10046"/>
                      <a:pt x="9704" y="8974"/>
                    </a:cubicBezTo>
                    <a:cubicBezTo>
                      <a:pt x="9680" y="8569"/>
                      <a:pt x="9597" y="8188"/>
                      <a:pt x="9561" y="7784"/>
                    </a:cubicBezTo>
                    <a:cubicBezTo>
                      <a:pt x="9537" y="7379"/>
                      <a:pt x="9561" y="6962"/>
                      <a:pt x="9775" y="6629"/>
                    </a:cubicBezTo>
                    <a:cubicBezTo>
                      <a:pt x="9948" y="6351"/>
                      <a:pt x="10266" y="6151"/>
                      <a:pt x="10576" y="6151"/>
                    </a:cubicBezTo>
                    <a:cubicBezTo>
                      <a:pt x="10652" y="6151"/>
                      <a:pt x="10727" y="6162"/>
                      <a:pt x="10799" y="6188"/>
                    </a:cubicBezTo>
                    <a:cubicBezTo>
                      <a:pt x="11014" y="6283"/>
                      <a:pt x="11180" y="6450"/>
                      <a:pt x="11383" y="6522"/>
                    </a:cubicBezTo>
                    <a:cubicBezTo>
                      <a:pt x="11460" y="6550"/>
                      <a:pt x="11538" y="6563"/>
                      <a:pt x="11616" y="6563"/>
                    </a:cubicBezTo>
                    <a:cubicBezTo>
                      <a:pt x="11954" y="6563"/>
                      <a:pt x="12279" y="6312"/>
                      <a:pt x="12502" y="6021"/>
                    </a:cubicBezTo>
                    <a:cubicBezTo>
                      <a:pt x="11225" y="2741"/>
                      <a:pt x="9114" y="0"/>
                      <a:pt x="5698" y="0"/>
                    </a:cubicBezTo>
                    <a:close/>
                  </a:path>
                </a:pathLst>
              </a:custGeom>
              <a:solidFill>
                <a:srgbClr val="FFE7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" name="Google Shape;1164;p29"/>
              <p:cNvSpPr/>
              <p:nvPr/>
            </p:nvSpPr>
            <p:spPr>
              <a:xfrm rot="-866493">
                <a:off x="6874834" y="-863995"/>
                <a:ext cx="20109" cy="35486"/>
              </a:xfrm>
              <a:custGeom>
                <a:avLst/>
                <a:gdLst/>
                <a:ahLst/>
                <a:cxnLst/>
                <a:rect l="l" t="t" r="r" b="b"/>
                <a:pathLst>
                  <a:path w="680" h="1200" extrusionOk="0">
                    <a:moveTo>
                      <a:pt x="395" y="1"/>
                    </a:moveTo>
                    <a:cubicBezTo>
                      <a:pt x="259" y="1"/>
                      <a:pt x="119" y="104"/>
                      <a:pt x="108" y="240"/>
                    </a:cubicBezTo>
                    <a:lnTo>
                      <a:pt x="24" y="883"/>
                    </a:lnTo>
                    <a:cubicBezTo>
                      <a:pt x="0" y="1038"/>
                      <a:pt x="108" y="1180"/>
                      <a:pt x="262" y="1192"/>
                    </a:cubicBezTo>
                    <a:cubicBezTo>
                      <a:pt x="281" y="1197"/>
                      <a:pt x="300" y="1199"/>
                      <a:pt x="318" y="1199"/>
                    </a:cubicBezTo>
                    <a:cubicBezTo>
                      <a:pt x="443" y="1199"/>
                      <a:pt x="562" y="1099"/>
                      <a:pt x="572" y="954"/>
                    </a:cubicBezTo>
                    <a:lnTo>
                      <a:pt x="655" y="323"/>
                    </a:lnTo>
                    <a:cubicBezTo>
                      <a:pt x="679" y="168"/>
                      <a:pt x="572" y="26"/>
                      <a:pt x="417" y="2"/>
                    </a:cubicBezTo>
                    <a:cubicBezTo>
                      <a:pt x="410" y="1"/>
                      <a:pt x="403" y="1"/>
                      <a:pt x="395" y="1"/>
                    </a:cubicBezTo>
                    <a:close/>
                  </a:path>
                </a:pathLst>
              </a:custGeom>
              <a:solidFill>
                <a:srgbClr val="FFBD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5" name="Google Shape;1165;p29"/>
              <p:cNvSpPr/>
              <p:nvPr/>
            </p:nvSpPr>
            <p:spPr>
              <a:xfrm rot="-866493">
                <a:off x="7054526" y="-892650"/>
                <a:ext cx="34156" cy="26615"/>
              </a:xfrm>
              <a:custGeom>
                <a:avLst/>
                <a:gdLst/>
                <a:ahLst/>
                <a:cxnLst/>
                <a:rect l="l" t="t" r="r" b="b"/>
                <a:pathLst>
                  <a:path w="1155" h="900" extrusionOk="0">
                    <a:moveTo>
                      <a:pt x="312" y="1"/>
                    </a:moveTo>
                    <a:cubicBezTo>
                      <a:pt x="228" y="1"/>
                      <a:pt x="144" y="47"/>
                      <a:pt x="83" y="123"/>
                    </a:cubicBezTo>
                    <a:cubicBezTo>
                      <a:pt x="0" y="242"/>
                      <a:pt x="36" y="408"/>
                      <a:pt x="155" y="492"/>
                    </a:cubicBezTo>
                    <a:lnTo>
                      <a:pt x="691" y="849"/>
                    </a:lnTo>
                    <a:cubicBezTo>
                      <a:pt x="734" y="884"/>
                      <a:pt x="784" y="900"/>
                      <a:pt x="835" y="900"/>
                    </a:cubicBezTo>
                    <a:cubicBezTo>
                      <a:pt x="922" y="900"/>
                      <a:pt x="1011" y="853"/>
                      <a:pt x="1072" y="778"/>
                    </a:cubicBezTo>
                    <a:cubicBezTo>
                      <a:pt x="1155" y="658"/>
                      <a:pt x="1131" y="480"/>
                      <a:pt x="988" y="408"/>
                    </a:cubicBezTo>
                    <a:lnTo>
                      <a:pt x="452" y="51"/>
                    </a:lnTo>
                    <a:cubicBezTo>
                      <a:pt x="409" y="16"/>
                      <a:pt x="360" y="1"/>
                      <a:pt x="312" y="1"/>
                    </a:cubicBezTo>
                    <a:close/>
                  </a:path>
                </a:pathLst>
              </a:custGeom>
              <a:solidFill>
                <a:srgbClr val="FFBD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6" name="Google Shape;1166;p29"/>
              <p:cNvSpPr/>
              <p:nvPr/>
            </p:nvSpPr>
            <p:spPr>
              <a:xfrm rot="-866493">
                <a:off x="6971809" y="-807458"/>
                <a:ext cx="30311" cy="30370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027" extrusionOk="0">
                    <a:moveTo>
                      <a:pt x="293" y="0"/>
                    </a:moveTo>
                    <a:cubicBezTo>
                      <a:pt x="233" y="0"/>
                      <a:pt x="171" y="19"/>
                      <a:pt x="119" y="61"/>
                    </a:cubicBezTo>
                    <a:cubicBezTo>
                      <a:pt x="12" y="168"/>
                      <a:pt x="0" y="323"/>
                      <a:pt x="83" y="442"/>
                    </a:cubicBezTo>
                    <a:lnTo>
                      <a:pt x="500" y="942"/>
                    </a:lnTo>
                    <a:cubicBezTo>
                      <a:pt x="560" y="995"/>
                      <a:pt x="639" y="1026"/>
                      <a:pt x="718" y="1026"/>
                    </a:cubicBezTo>
                    <a:cubicBezTo>
                      <a:pt x="780" y="1026"/>
                      <a:pt x="841" y="1007"/>
                      <a:pt x="893" y="966"/>
                    </a:cubicBezTo>
                    <a:cubicBezTo>
                      <a:pt x="1012" y="859"/>
                      <a:pt x="1024" y="704"/>
                      <a:pt x="917" y="585"/>
                    </a:cubicBezTo>
                    <a:lnTo>
                      <a:pt x="500" y="85"/>
                    </a:lnTo>
                    <a:cubicBezTo>
                      <a:pt x="447" y="31"/>
                      <a:pt x="371" y="0"/>
                      <a:pt x="293" y="0"/>
                    </a:cubicBezTo>
                    <a:close/>
                  </a:path>
                </a:pathLst>
              </a:custGeom>
              <a:solidFill>
                <a:srgbClr val="FF8C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7" name="Google Shape;1167;p29"/>
              <p:cNvSpPr/>
              <p:nvPr/>
            </p:nvSpPr>
            <p:spPr>
              <a:xfrm rot="-866493">
                <a:off x="6949664" y="-935752"/>
                <a:ext cx="30311" cy="30311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025" extrusionOk="0">
                    <a:moveTo>
                      <a:pt x="293" y="1"/>
                    </a:moveTo>
                    <a:cubicBezTo>
                      <a:pt x="233" y="1"/>
                      <a:pt x="171" y="19"/>
                      <a:pt x="119" y="55"/>
                    </a:cubicBezTo>
                    <a:cubicBezTo>
                      <a:pt x="12" y="163"/>
                      <a:pt x="0" y="329"/>
                      <a:pt x="84" y="448"/>
                    </a:cubicBezTo>
                    <a:lnTo>
                      <a:pt x="500" y="937"/>
                    </a:lnTo>
                    <a:cubicBezTo>
                      <a:pt x="559" y="995"/>
                      <a:pt x="635" y="1025"/>
                      <a:pt x="711" y="1025"/>
                    </a:cubicBezTo>
                    <a:cubicBezTo>
                      <a:pt x="775" y="1025"/>
                      <a:pt x="839" y="1004"/>
                      <a:pt x="893" y="960"/>
                    </a:cubicBezTo>
                    <a:cubicBezTo>
                      <a:pt x="1012" y="877"/>
                      <a:pt x="1024" y="698"/>
                      <a:pt x="917" y="579"/>
                    </a:cubicBezTo>
                    <a:lnTo>
                      <a:pt x="500" y="91"/>
                    </a:lnTo>
                    <a:cubicBezTo>
                      <a:pt x="447" y="31"/>
                      <a:pt x="371" y="1"/>
                      <a:pt x="293" y="1"/>
                    </a:cubicBezTo>
                    <a:close/>
                  </a:path>
                </a:pathLst>
              </a:custGeom>
              <a:solidFill>
                <a:srgbClr val="FF8C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8" name="Google Shape;1168;p29"/>
              <p:cNvSpPr/>
              <p:nvPr/>
            </p:nvSpPr>
            <p:spPr>
              <a:xfrm rot="-866493">
                <a:off x="6849453" y="-731929"/>
                <a:ext cx="30666" cy="30370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027" extrusionOk="0">
                    <a:moveTo>
                      <a:pt x="728" y="0"/>
                    </a:moveTo>
                    <a:cubicBezTo>
                      <a:pt x="659" y="0"/>
                      <a:pt x="592" y="27"/>
                      <a:pt x="536" y="82"/>
                    </a:cubicBezTo>
                    <a:lnTo>
                      <a:pt x="108" y="570"/>
                    </a:lnTo>
                    <a:cubicBezTo>
                      <a:pt x="1" y="690"/>
                      <a:pt x="1" y="844"/>
                      <a:pt x="120" y="951"/>
                    </a:cubicBezTo>
                    <a:cubicBezTo>
                      <a:pt x="176" y="1002"/>
                      <a:pt x="243" y="1026"/>
                      <a:pt x="308" y="1026"/>
                    </a:cubicBezTo>
                    <a:cubicBezTo>
                      <a:pt x="380" y="1026"/>
                      <a:pt x="450" y="996"/>
                      <a:pt x="501" y="940"/>
                    </a:cubicBezTo>
                    <a:lnTo>
                      <a:pt x="941" y="463"/>
                    </a:lnTo>
                    <a:cubicBezTo>
                      <a:pt x="1037" y="344"/>
                      <a:pt x="1037" y="178"/>
                      <a:pt x="917" y="70"/>
                    </a:cubicBezTo>
                    <a:cubicBezTo>
                      <a:pt x="860" y="24"/>
                      <a:pt x="793" y="0"/>
                      <a:pt x="728" y="0"/>
                    </a:cubicBezTo>
                    <a:close/>
                  </a:path>
                </a:pathLst>
              </a:custGeom>
              <a:solidFill>
                <a:srgbClr val="AED2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9" name="Google Shape;1169;p29"/>
              <p:cNvSpPr/>
              <p:nvPr/>
            </p:nvSpPr>
            <p:spPr>
              <a:xfrm rot="-866493">
                <a:off x="7032513" y="-725542"/>
                <a:ext cx="30666" cy="30341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026" extrusionOk="0">
                    <a:moveTo>
                      <a:pt x="724" y="1"/>
                    </a:moveTo>
                    <a:cubicBezTo>
                      <a:pt x="653" y="1"/>
                      <a:pt x="586" y="30"/>
                      <a:pt x="537" y="91"/>
                    </a:cubicBezTo>
                    <a:lnTo>
                      <a:pt x="96" y="568"/>
                    </a:lnTo>
                    <a:cubicBezTo>
                      <a:pt x="1" y="687"/>
                      <a:pt x="1" y="853"/>
                      <a:pt x="120" y="961"/>
                    </a:cubicBezTo>
                    <a:cubicBezTo>
                      <a:pt x="163" y="1004"/>
                      <a:pt x="224" y="1025"/>
                      <a:pt x="288" y="1025"/>
                    </a:cubicBezTo>
                    <a:cubicBezTo>
                      <a:pt x="363" y="1025"/>
                      <a:pt x="443" y="995"/>
                      <a:pt x="501" y="937"/>
                    </a:cubicBezTo>
                    <a:lnTo>
                      <a:pt x="930" y="461"/>
                    </a:lnTo>
                    <a:cubicBezTo>
                      <a:pt x="1037" y="341"/>
                      <a:pt x="1037" y="187"/>
                      <a:pt x="918" y="80"/>
                    </a:cubicBezTo>
                    <a:cubicBezTo>
                      <a:pt x="860" y="27"/>
                      <a:pt x="790" y="1"/>
                      <a:pt x="724" y="1"/>
                    </a:cubicBezTo>
                    <a:close/>
                  </a:path>
                </a:pathLst>
              </a:custGeom>
              <a:solidFill>
                <a:srgbClr val="AED2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1" name="TextBox 20"/>
          <p:cNvSpPr txBox="1"/>
          <p:nvPr/>
        </p:nvSpPr>
        <p:spPr>
          <a:xfrm>
            <a:off x="1828799" y="577448"/>
            <a:ext cx="5147353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rgbClr val="002060"/>
                </a:solidFill>
              </a:rPr>
              <a:t>Yeah!!! </a:t>
            </a:r>
            <a:r>
              <a:rPr lang="en-US" sz="2400" b="1" dirty="0" err="1" smtClean="0">
                <a:solidFill>
                  <a:srgbClr val="002060"/>
                </a:solidFill>
              </a:rPr>
              <a:t>Mùa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hè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đến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rồi</a:t>
            </a:r>
            <a:r>
              <a:rPr lang="en-US" sz="2400" b="1" dirty="0" smtClean="0">
                <a:solidFill>
                  <a:srgbClr val="002060"/>
                </a:solidFill>
              </a:rPr>
              <a:t>!!!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30157" y="1701602"/>
            <a:ext cx="6907636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</a:rPr>
              <a:t>Mùa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</a:rPr>
              <a:t>hè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</a:rPr>
              <a:t>sắp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</a:rPr>
              <a:t>đến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</a:rPr>
              <a:t>rồi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</a:rPr>
              <a:t>em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</a:rPr>
              <a:t>có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</a:rPr>
              <a:t>chờ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</a:rPr>
              <a:t>mùa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</a:rPr>
              <a:t>hè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</a:rPr>
              <a:t>đến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</a:rPr>
              <a:t>không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?</a:t>
            </a:r>
            <a:endParaRPr lang="en-US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70559" y="2302926"/>
            <a:ext cx="66268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 smtClean="0"/>
              <a:t>Bài</a:t>
            </a:r>
            <a:r>
              <a:rPr lang="en-US" sz="2000" dirty="0" smtClean="0"/>
              <a:t> </a:t>
            </a:r>
            <a:r>
              <a:rPr lang="en-US" sz="2000" dirty="0" err="1" smtClean="0"/>
              <a:t>thực</a:t>
            </a:r>
            <a:r>
              <a:rPr lang="en-US" sz="2000" dirty="0" smtClean="0"/>
              <a:t> </a:t>
            </a:r>
            <a:r>
              <a:rPr lang="en-US" sz="2000" dirty="0" err="1" smtClean="0"/>
              <a:t>hành</a:t>
            </a:r>
            <a:r>
              <a:rPr lang="en-US" sz="2000" dirty="0" smtClean="0"/>
              <a:t> </a:t>
            </a:r>
            <a:r>
              <a:rPr lang="en-US" sz="2000" dirty="0" err="1" smtClean="0"/>
              <a:t>trải</a:t>
            </a:r>
            <a:r>
              <a:rPr lang="en-US" sz="2000" dirty="0" smtClean="0"/>
              <a:t> </a:t>
            </a:r>
            <a:r>
              <a:rPr lang="en-US" sz="2000" dirty="0" err="1" smtClean="0"/>
              <a:t>nghiệm</a:t>
            </a:r>
            <a:r>
              <a:rPr lang="en-US" sz="2000" dirty="0" smtClean="0"/>
              <a:t> </a:t>
            </a:r>
            <a:r>
              <a:rPr lang="en-US" sz="2000" dirty="0" err="1" smtClean="0"/>
              <a:t>này</a:t>
            </a:r>
            <a:r>
              <a:rPr lang="en-US" sz="2000" dirty="0" smtClean="0"/>
              <a:t> </a:t>
            </a:r>
            <a:r>
              <a:rPr lang="en-US" sz="2000" dirty="0" err="1" smtClean="0"/>
              <a:t>sẽ</a:t>
            </a:r>
            <a:r>
              <a:rPr lang="en-US" sz="2000" dirty="0" smtClean="0"/>
              <a:t> </a:t>
            </a:r>
            <a:r>
              <a:rPr lang="en-US" sz="2000" dirty="0" err="1" smtClean="0"/>
              <a:t>giúp</a:t>
            </a:r>
            <a:r>
              <a:rPr lang="en-US" sz="2000" dirty="0" smtClean="0"/>
              <a:t>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em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cơ</a:t>
            </a:r>
            <a:r>
              <a:rPr lang="en-US" sz="2000" dirty="0" smtClean="0"/>
              <a:t> </a:t>
            </a:r>
            <a:r>
              <a:rPr lang="en-US" sz="2000" dirty="0" err="1" smtClean="0"/>
              <a:t>hội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chia </a:t>
            </a:r>
            <a:r>
              <a:rPr lang="en-US" sz="2000" dirty="0" err="1" smtClean="0"/>
              <a:t>sẻ</a:t>
            </a:r>
            <a:r>
              <a:rPr lang="en-US" sz="2000" dirty="0" smtClean="0"/>
              <a:t> </a:t>
            </a:r>
            <a:r>
              <a:rPr lang="en-US" sz="2000" dirty="0" err="1" smtClean="0"/>
              <a:t>cùng</a:t>
            </a:r>
            <a:r>
              <a:rPr lang="en-US" sz="2000" dirty="0" smtClean="0"/>
              <a:t>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bạn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lớp</a:t>
            </a:r>
            <a:r>
              <a:rPr lang="en-US" sz="2000" dirty="0" smtClean="0"/>
              <a:t> </a:t>
            </a:r>
            <a:r>
              <a:rPr lang="en-US" sz="2000" dirty="0" err="1" smtClean="0"/>
              <a:t>những</a:t>
            </a:r>
            <a:r>
              <a:rPr lang="en-US" sz="2000" dirty="0" smtClean="0"/>
              <a:t> </a:t>
            </a:r>
            <a:r>
              <a:rPr lang="en-US" sz="2000" dirty="0" err="1" smtClean="0"/>
              <a:t>hoạt</a:t>
            </a:r>
            <a:r>
              <a:rPr lang="en-US" sz="2000" dirty="0" smtClean="0"/>
              <a:t> </a:t>
            </a:r>
            <a:r>
              <a:rPr lang="en-US" sz="2000" dirty="0" err="1" smtClean="0"/>
              <a:t>động</a:t>
            </a:r>
            <a:r>
              <a:rPr lang="en-US" sz="2000" dirty="0" smtClean="0"/>
              <a:t> </a:t>
            </a:r>
            <a:r>
              <a:rPr lang="en-US" sz="2000" dirty="0" err="1" smtClean="0"/>
              <a:t>thể</a:t>
            </a:r>
            <a:r>
              <a:rPr lang="en-US" sz="2000" dirty="0" smtClean="0"/>
              <a:t> </a:t>
            </a:r>
            <a:r>
              <a:rPr lang="en-US" sz="2000" dirty="0" err="1" smtClean="0"/>
              <a:t>thao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yêu</a:t>
            </a:r>
            <a:r>
              <a:rPr lang="en-US" sz="2000" dirty="0" smtClean="0"/>
              <a:t> </a:t>
            </a:r>
            <a:r>
              <a:rPr lang="en-US" sz="2000" dirty="0" err="1" smtClean="0"/>
              <a:t>thích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mong</a:t>
            </a:r>
            <a:r>
              <a:rPr lang="en-US" sz="2000" dirty="0" smtClean="0"/>
              <a:t> </a:t>
            </a:r>
            <a:r>
              <a:rPr lang="en-US" sz="2000" dirty="0" err="1" smtClean="0"/>
              <a:t>chờ</a:t>
            </a:r>
            <a:r>
              <a:rPr lang="en-US" sz="2000" dirty="0" smtClean="0"/>
              <a:t> </a:t>
            </a:r>
            <a:r>
              <a:rPr lang="en-US" sz="2000" dirty="0" err="1" smtClean="0"/>
              <a:t>nhất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em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mùa</a:t>
            </a:r>
            <a:r>
              <a:rPr lang="en-US" sz="2000" dirty="0" smtClean="0"/>
              <a:t> </a:t>
            </a:r>
            <a:r>
              <a:rPr lang="en-US" sz="2000" dirty="0" err="1" smtClean="0"/>
              <a:t>hè</a:t>
            </a:r>
            <a:r>
              <a:rPr lang="en-US" sz="2000" dirty="0" smtClean="0"/>
              <a:t> </a:t>
            </a:r>
            <a:r>
              <a:rPr lang="en-US" sz="2000" dirty="0" err="1" smtClean="0"/>
              <a:t>này</a:t>
            </a:r>
            <a:r>
              <a:rPr lang="en-US" sz="2000" dirty="0"/>
              <a:t>!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29" name="Google Shape;3429;p58"/>
          <p:cNvGrpSpPr/>
          <p:nvPr/>
        </p:nvGrpSpPr>
        <p:grpSpPr>
          <a:xfrm>
            <a:off x="890604" y="4152181"/>
            <a:ext cx="647523" cy="692543"/>
            <a:chOff x="2527100" y="1800950"/>
            <a:chExt cx="359575" cy="384575"/>
          </a:xfrm>
        </p:grpSpPr>
        <p:sp>
          <p:nvSpPr>
            <p:cNvPr id="3430" name="Google Shape;3430;p58"/>
            <p:cNvSpPr/>
            <p:nvPr/>
          </p:nvSpPr>
          <p:spPr>
            <a:xfrm>
              <a:off x="2527100" y="1800950"/>
              <a:ext cx="359575" cy="384575"/>
            </a:xfrm>
            <a:custGeom>
              <a:avLst/>
              <a:gdLst/>
              <a:ahLst/>
              <a:cxnLst/>
              <a:rect l="l" t="t" r="r" b="b"/>
              <a:pathLst>
                <a:path w="14383" h="15383" extrusionOk="0">
                  <a:moveTo>
                    <a:pt x="8911" y="0"/>
                  </a:moveTo>
                  <a:cubicBezTo>
                    <a:pt x="8909" y="0"/>
                    <a:pt x="8907" y="0"/>
                    <a:pt x="8906" y="0"/>
                  </a:cubicBezTo>
                  <a:cubicBezTo>
                    <a:pt x="8192" y="36"/>
                    <a:pt x="5441" y="3596"/>
                    <a:pt x="5096" y="3691"/>
                  </a:cubicBezTo>
                  <a:cubicBezTo>
                    <a:pt x="4405" y="3906"/>
                    <a:pt x="357" y="3667"/>
                    <a:pt x="179" y="4501"/>
                  </a:cubicBezTo>
                  <a:cubicBezTo>
                    <a:pt x="0" y="5322"/>
                    <a:pt x="2250" y="8347"/>
                    <a:pt x="2322" y="8680"/>
                  </a:cubicBezTo>
                  <a:cubicBezTo>
                    <a:pt x="2393" y="9013"/>
                    <a:pt x="1357" y="12978"/>
                    <a:pt x="1798" y="13550"/>
                  </a:cubicBezTo>
                  <a:cubicBezTo>
                    <a:pt x="1841" y="13603"/>
                    <a:pt x="1909" y="13627"/>
                    <a:pt x="1998" y="13627"/>
                  </a:cubicBezTo>
                  <a:cubicBezTo>
                    <a:pt x="2794" y="13627"/>
                    <a:pt x="5239" y="11695"/>
                    <a:pt x="5892" y="11695"/>
                  </a:cubicBezTo>
                  <a:cubicBezTo>
                    <a:pt x="5931" y="11695"/>
                    <a:pt x="5963" y="11702"/>
                    <a:pt x="5989" y="11716"/>
                  </a:cubicBezTo>
                  <a:cubicBezTo>
                    <a:pt x="6455" y="11978"/>
                    <a:pt x="9238" y="15382"/>
                    <a:pt x="9848" y="15382"/>
                  </a:cubicBezTo>
                  <a:cubicBezTo>
                    <a:pt x="9876" y="15382"/>
                    <a:pt x="9899" y="15375"/>
                    <a:pt x="9918" y="15359"/>
                  </a:cubicBezTo>
                  <a:cubicBezTo>
                    <a:pt x="10323" y="15026"/>
                    <a:pt x="10597" y="10942"/>
                    <a:pt x="10751" y="10537"/>
                  </a:cubicBezTo>
                  <a:cubicBezTo>
                    <a:pt x="10894" y="10144"/>
                    <a:pt x="13859" y="9382"/>
                    <a:pt x="14097" y="8323"/>
                  </a:cubicBezTo>
                  <a:cubicBezTo>
                    <a:pt x="14383" y="7120"/>
                    <a:pt x="10311" y="5049"/>
                    <a:pt x="10073" y="4560"/>
                  </a:cubicBezTo>
                  <a:cubicBezTo>
                    <a:pt x="9835" y="4074"/>
                    <a:pt x="9444" y="0"/>
                    <a:pt x="89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58"/>
            <p:cNvSpPr/>
            <p:nvPr/>
          </p:nvSpPr>
          <p:spPr>
            <a:xfrm>
              <a:off x="2564900" y="1928650"/>
              <a:ext cx="66400" cy="30075"/>
            </a:xfrm>
            <a:custGeom>
              <a:avLst/>
              <a:gdLst/>
              <a:ahLst/>
              <a:cxnLst/>
              <a:rect l="l" t="t" r="r" b="b"/>
              <a:pathLst>
                <a:path w="2656" h="1203" extrusionOk="0">
                  <a:moveTo>
                    <a:pt x="131" y="0"/>
                  </a:moveTo>
                  <a:cubicBezTo>
                    <a:pt x="84" y="0"/>
                    <a:pt x="36" y="12"/>
                    <a:pt x="36" y="60"/>
                  </a:cubicBezTo>
                  <a:cubicBezTo>
                    <a:pt x="0" y="119"/>
                    <a:pt x="24" y="179"/>
                    <a:pt x="60" y="214"/>
                  </a:cubicBezTo>
                  <a:cubicBezTo>
                    <a:pt x="60" y="214"/>
                    <a:pt x="214" y="298"/>
                    <a:pt x="441" y="417"/>
                  </a:cubicBezTo>
                  <a:cubicBezTo>
                    <a:pt x="655" y="536"/>
                    <a:pt x="953" y="667"/>
                    <a:pt x="1274" y="810"/>
                  </a:cubicBezTo>
                  <a:cubicBezTo>
                    <a:pt x="1429" y="845"/>
                    <a:pt x="1584" y="905"/>
                    <a:pt x="1727" y="965"/>
                  </a:cubicBezTo>
                  <a:cubicBezTo>
                    <a:pt x="1881" y="1024"/>
                    <a:pt x="2012" y="1060"/>
                    <a:pt x="2131" y="1107"/>
                  </a:cubicBezTo>
                  <a:cubicBezTo>
                    <a:pt x="2370" y="1179"/>
                    <a:pt x="2536" y="1203"/>
                    <a:pt x="2536" y="1203"/>
                  </a:cubicBezTo>
                  <a:cubicBezTo>
                    <a:pt x="2584" y="1203"/>
                    <a:pt x="2631" y="1191"/>
                    <a:pt x="2643" y="1143"/>
                  </a:cubicBezTo>
                  <a:cubicBezTo>
                    <a:pt x="2655" y="1084"/>
                    <a:pt x="2643" y="1024"/>
                    <a:pt x="2596" y="1000"/>
                  </a:cubicBezTo>
                  <a:cubicBezTo>
                    <a:pt x="2596" y="1000"/>
                    <a:pt x="2453" y="905"/>
                    <a:pt x="2227" y="786"/>
                  </a:cubicBezTo>
                  <a:cubicBezTo>
                    <a:pt x="2108" y="726"/>
                    <a:pt x="1989" y="655"/>
                    <a:pt x="1834" y="595"/>
                  </a:cubicBezTo>
                  <a:cubicBezTo>
                    <a:pt x="1703" y="536"/>
                    <a:pt x="1536" y="476"/>
                    <a:pt x="1393" y="405"/>
                  </a:cubicBezTo>
                  <a:cubicBezTo>
                    <a:pt x="1084" y="286"/>
                    <a:pt x="762" y="179"/>
                    <a:pt x="524" y="107"/>
                  </a:cubicBezTo>
                  <a:cubicBezTo>
                    <a:pt x="286" y="36"/>
                    <a:pt x="131" y="0"/>
                    <a:pt x="1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58"/>
            <p:cNvSpPr/>
            <p:nvPr/>
          </p:nvSpPr>
          <p:spPr>
            <a:xfrm>
              <a:off x="2716100" y="1836550"/>
              <a:ext cx="31275" cy="100850"/>
            </a:xfrm>
            <a:custGeom>
              <a:avLst/>
              <a:gdLst/>
              <a:ahLst/>
              <a:cxnLst/>
              <a:rect l="l" t="t" r="r" b="b"/>
              <a:pathLst>
                <a:path w="1251" h="4034" extrusionOk="0">
                  <a:moveTo>
                    <a:pt x="1117" y="1"/>
                  </a:moveTo>
                  <a:cubicBezTo>
                    <a:pt x="1083" y="1"/>
                    <a:pt x="1043" y="18"/>
                    <a:pt x="1024" y="65"/>
                  </a:cubicBezTo>
                  <a:cubicBezTo>
                    <a:pt x="1024" y="65"/>
                    <a:pt x="941" y="291"/>
                    <a:pt x="822" y="648"/>
                  </a:cubicBezTo>
                  <a:cubicBezTo>
                    <a:pt x="703" y="1005"/>
                    <a:pt x="572" y="1481"/>
                    <a:pt x="429" y="1958"/>
                  </a:cubicBezTo>
                  <a:cubicBezTo>
                    <a:pt x="370" y="2208"/>
                    <a:pt x="310" y="2446"/>
                    <a:pt x="251" y="2672"/>
                  </a:cubicBezTo>
                  <a:cubicBezTo>
                    <a:pt x="215" y="2898"/>
                    <a:pt x="167" y="3113"/>
                    <a:pt x="120" y="3291"/>
                  </a:cubicBezTo>
                  <a:cubicBezTo>
                    <a:pt x="48" y="3648"/>
                    <a:pt x="1" y="3910"/>
                    <a:pt x="1" y="3910"/>
                  </a:cubicBezTo>
                  <a:cubicBezTo>
                    <a:pt x="1" y="3946"/>
                    <a:pt x="12" y="4006"/>
                    <a:pt x="60" y="4029"/>
                  </a:cubicBezTo>
                  <a:cubicBezTo>
                    <a:pt x="71" y="4032"/>
                    <a:pt x="82" y="4034"/>
                    <a:pt x="93" y="4034"/>
                  </a:cubicBezTo>
                  <a:cubicBezTo>
                    <a:pt x="132" y="4034"/>
                    <a:pt x="170" y="4016"/>
                    <a:pt x="179" y="3970"/>
                  </a:cubicBezTo>
                  <a:cubicBezTo>
                    <a:pt x="179" y="3970"/>
                    <a:pt x="274" y="3744"/>
                    <a:pt x="393" y="3386"/>
                  </a:cubicBezTo>
                  <a:cubicBezTo>
                    <a:pt x="453" y="3208"/>
                    <a:pt x="524" y="3005"/>
                    <a:pt x="584" y="2779"/>
                  </a:cubicBezTo>
                  <a:cubicBezTo>
                    <a:pt x="655" y="2553"/>
                    <a:pt x="715" y="2315"/>
                    <a:pt x="786" y="2077"/>
                  </a:cubicBezTo>
                  <a:cubicBezTo>
                    <a:pt x="929" y="1589"/>
                    <a:pt x="1048" y="1112"/>
                    <a:pt x="1120" y="743"/>
                  </a:cubicBezTo>
                  <a:cubicBezTo>
                    <a:pt x="1191" y="374"/>
                    <a:pt x="1239" y="124"/>
                    <a:pt x="1239" y="124"/>
                  </a:cubicBezTo>
                  <a:cubicBezTo>
                    <a:pt x="1251" y="88"/>
                    <a:pt x="1227" y="41"/>
                    <a:pt x="1144" y="5"/>
                  </a:cubicBezTo>
                  <a:cubicBezTo>
                    <a:pt x="1136" y="2"/>
                    <a:pt x="1126" y="1"/>
                    <a:pt x="11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58"/>
            <p:cNvSpPr/>
            <p:nvPr/>
          </p:nvSpPr>
          <p:spPr>
            <a:xfrm>
              <a:off x="2594950" y="2035050"/>
              <a:ext cx="67000" cy="67075"/>
            </a:xfrm>
            <a:custGeom>
              <a:avLst/>
              <a:gdLst/>
              <a:ahLst/>
              <a:cxnLst/>
              <a:rect l="l" t="t" r="r" b="b"/>
              <a:pathLst>
                <a:path w="2680" h="2683" extrusionOk="0">
                  <a:moveTo>
                    <a:pt x="2560" y="1"/>
                  </a:moveTo>
                  <a:cubicBezTo>
                    <a:pt x="2542" y="1"/>
                    <a:pt x="2525" y="6"/>
                    <a:pt x="2513" y="18"/>
                  </a:cubicBezTo>
                  <a:cubicBezTo>
                    <a:pt x="2513" y="18"/>
                    <a:pt x="2346" y="149"/>
                    <a:pt x="2096" y="376"/>
                  </a:cubicBezTo>
                  <a:cubicBezTo>
                    <a:pt x="1977" y="483"/>
                    <a:pt x="1822" y="602"/>
                    <a:pt x="1679" y="745"/>
                  </a:cubicBezTo>
                  <a:cubicBezTo>
                    <a:pt x="1525" y="876"/>
                    <a:pt x="1382" y="1042"/>
                    <a:pt x="1215" y="1197"/>
                  </a:cubicBezTo>
                  <a:cubicBezTo>
                    <a:pt x="906" y="1507"/>
                    <a:pt x="608" y="1828"/>
                    <a:pt x="382" y="2090"/>
                  </a:cubicBezTo>
                  <a:cubicBezTo>
                    <a:pt x="155" y="2340"/>
                    <a:pt x="25" y="2519"/>
                    <a:pt x="25" y="2519"/>
                  </a:cubicBezTo>
                  <a:cubicBezTo>
                    <a:pt x="13" y="2543"/>
                    <a:pt x="1" y="2602"/>
                    <a:pt x="25" y="2638"/>
                  </a:cubicBezTo>
                  <a:cubicBezTo>
                    <a:pt x="39" y="2667"/>
                    <a:pt x="71" y="2682"/>
                    <a:pt x="102" y="2682"/>
                  </a:cubicBezTo>
                  <a:cubicBezTo>
                    <a:pt x="122" y="2682"/>
                    <a:pt x="141" y="2676"/>
                    <a:pt x="155" y="2662"/>
                  </a:cubicBezTo>
                  <a:cubicBezTo>
                    <a:pt x="155" y="2662"/>
                    <a:pt x="322" y="2543"/>
                    <a:pt x="572" y="2328"/>
                  </a:cubicBezTo>
                  <a:cubicBezTo>
                    <a:pt x="810" y="2102"/>
                    <a:pt x="1144" y="1804"/>
                    <a:pt x="1453" y="1495"/>
                  </a:cubicBezTo>
                  <a:cubicBezTo>
                    <a:pt x="1596" y="1340"/>
                    <a:pt x="1751" y="1173"/>
                    <a:pt x="1894" y="1030"/>
                  </a:cubicBezTo>
                  <a:cubicBezTo>
                    <a:pt x="2049" y="876"/>
                    <a:pt x="2168" y="733"/>
                    <a:pt x="2287" y="614"/>
                  </a:cubicBezTo>
                  <a:cubicBezTo>
                    <a:pt x="2513" y="364"/>
                    <a:pt x="2644" y="185"/>
                    <a:pt x="2644" y="185"/>
                  </a:cubicBezTo>
                  <a:cubicBezTo>
                    <a:pt x="2656" y="138"/>
                    <a:pt x="2680" y="90"/>
                    <a:pt x="2644" y="42"/>
                  </a:cubicBezTo>
                  <a:cubicBezTo>
                    <a:pt x="2628" y="19"/>
                    <a:pt x="2593" y="1"/>
                    <a:pt x="2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58"/>
            <p:cNvSpPr/>
            <p:nvPr/>
          </p:nvSpPr>
          <p:spPr>
            <a:xfrm>
              <a:off x="2731275" y="2042350"/>
              <a:ext cx="26225" cy="82775"/>
            </a:xfrm>
            <a:custGeom>
              <a:avLst/>
              <a:gdLst/>
              <a:ahLst/>
              <a:cxnLst/>
              <a:rect l="l" t="t" r="r" b="b"/>
              <a:pathLst>
                <a:path w="1049" h="3311" extrusionOk="0">
                  <a:moveTo>
                    <a:pt x="72" y="0"/>
                  </a:moveTo>
                  <a:cubicBezTo>
                    <a:pt x="36" y="0"/>
                    <a:pt x="1" y="72"/>
                    <a:pt x="1" y="131"/>
                  </a:cubicBezTo>
                  <a:cubicBezTo>
                    <a:pt x="1" y="131"/>
                    <a:pt x="36" y="334"/>
                    <a:pt x="96" y="631"/>
                  </a:cubicBezTo>
                  <a:cubicBezTo>
                    <a:pt x="156" y="929"/>
                    <a:pt x="239" y="1334"/>
                    <a:pt x="346" y="1715"/>
                  </a:cubicBezTo>
                  <a:cubicBezTo>
                    <a:pt x="406" y="1917"/>
                    <a:pt x="465" y="2108"/>
                    <a:pt x="513" y="2286"/>
                  </a:cubicBezTo>
                  <a:cubicBezTo>
                    <a:pt x="572" y="2465"/>
                    <a:pt x="632" y="2632"/>
                    <a:pt x="679" y="2774"/>
                  </a:cubicBezTo>
                  <a:cubicBezTo>
                    <a:pt x="775" y="3060"/>
                    <a:pt x="858" y="3251"/>
                    <a:pt x="858" y="3251"/>
                  </a:cubicBezTo>
                  <a:cubicBezTo>
                    <a:pt x="870" y="3298"/>
                    <a:pt x="918" y="3310"/>
                    <a:pt x="953" y="3310"/>
                  </a:cubicBezTo>
                  <a:cubicBezTo>
                    <a:pt x="1001" y="3310"/>
                    <a:pt x="1049" y="3251"/>
                    <a:pt x="1037" y="3191"/>
                  </a:cubicBezTo>
                  <a:cubicBezTo>
                    <a:pt x="1037" y="3191"/>
                    <a:pt x="1001" y="2989"/>
                    <a:pt x="941" y="2691"/>
                  </a:cubicBezTo>
                  <a:cubicBezTo>
                    <a:pt x="918" y="2536"/>
                    <a:pt x="882" y="2358"/>
                    <a:pt x="834" y="2179"/>
                  </a:cubicBezTo>
                  <a:lnTo>
                    <a:pt x="703" y="1596"/>
                  </a:lnTo>
                  <a:cubicBezTo>
                    <a:pt x="596" y="1215"/>
                    <a:pt x="501" y="822"/>
                    <a:pt x="394" y="548"/>
                  </a:cubicBezTo>
                  <a:cubicBezTo>
                    <a:pt x="287" y="250"/>
                    <a:pt x="215" y="72"/>
                    <a:pt x="215" y="72"/>
                  </a:cubicBezTo>
                  <a:cubicBezTo>
                    <a:pt x="203" y="36"/>
                    <a:pt x="156" y="0"/>
                    <a:pt x="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58"/>
            <p:cNvSpPr/>
            <p:nvPr/>
          </p:nvSpPr>
          <p:spPr>
            <a:xfrm>
              <a:off x="2779800" y="2000675"/>
              <a:ext cx="64325" cy="11150"/>
            </a:xfrm>
            <a:custGeom>
              <a:avLst/>
              <a:gdLst/>
              <a:ahLst/>
              <a:cxnLst/>
              <a:rect l="l" t="t" r="r" b="b"/>
              <a:pathLst>
                <a:path w="2573" h="446" extrusionOk="0">
                  <a:moveTo>
                    <a:pt x="1727" y="0"/>
                  </a:moveTo>
                  <a:cubicBezTo>
                    <a:pt x="1572" y="0"/>
                    <a:pt x="1429" y="24"/>
                    <a:pt x="1274" y="24"/>
                  </a:cubicBezTo>
                  <a:cubicBezTo>
                    <a:pt x="977" y="36"/>
                    <a:pt x="679" y="60"/>
                    <a:pt x="465" y="108"/>
                  </a:cubicBezTo>
                  <a:cubicBezTo>
                    <a:pt x="239" y="143"/>
                    <a:pt x="84" y="179"/>
                    <a:pt x="84" y="179"/>
                  </a:cubicBezTo>
                  <a:cubicBezTo>
                    <a:pt x="48" y="203"/>
                    <a:pt x="12" y="227"/>
                    <a:pt x="0" y="286"/>
                  </a:cubicBezTo>
                  <a:cubicBezTo>
                    <a:pt x="0" y="346"/>
                    <a:pt x="24" y="393"/>
                    <a:pt x="84" y="405"/>
                  </a:cubicBezTo>
                  <a:cubicBezTo>
                    <a:pt x="84" y="405"/>
                    <a:pt x="239" y="417"/>
                    <a:pt x="465" y="441"/>
                  </a:cubicBezTo>
                  <a:cubicBezTo>
                    <a:pt x="529" y="444"/>
                    <a:pt x="597" y="446"/>
                    <a:pt x="668" y="446"/>
                  </a:cubicBezTo>
                  <a:cubicBezTo>
                    <a:pt x="862" y="446"/>
                    <a:pt x="1080" y="435"/>
                    <a:pt x="1298" y="417"/>
                  </a:cubicBezTo>
                  <a:cubicBezTo>
                    <a:pt x="1441" y="405"/>
                    <a:pt x="1608" y="393"/>
                    <a:pt x="1739" y="381"/>
                  </a:cubicBezTo>
                  <a:cubicBezTo>
                    <a:pt x="1894" y="358"/>
                    <a:pt x="2013" y="334"/>
                    <a:pt x="2132" y="322"/>
                  </a:cubicBezTo>
                  <a:cubicBezTo>
                    <a:pt x="2346" y="286"/>
                    <a:pt x="2501" y="239"/>
                    <a:pt x="2501" y="239"/>
                  </a:cubicBezTo>
                  <a:cubicBezTo>
                    <a:pt x="2548" y="239"/>
                    <a:pt x="2572" y="203"/>
                    <a:pt x="2572" y="155"/>
                  </a:cubicBezTo>
                  <a:cubicBezTo>
                    <a:pt x="2572" y="96"/>
                    <a:pt x="2525" y="48"/>
                    <a:pt x="2489" y="36"/>
                  </a:cubicBezTo>
                  <a:cubicBezTo>
                    <a:pt x="2489" y="36"/>
                    <a:pt x="2334" y="24"/>
                    <a:pt x="2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36" name="Google Shape;3436;p58"/>
          <p:cNvSpPr/>
          <p:nvPr/>
        </p:nvSpPr>
        <p:spPr>
          <a:xfrm>
            <a:off x="5550227" y="1308408"/>
            <a:ext cx="1342124" cy="1342124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dist="47625" dir="3300000" algn="bl" rotWithShape="0">
              <a:srgbClr val="000000">
                <a:alpha val="1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7" name="Google Shape;3437;p58"/>
          <p:cNvSpPr/>
          <p:nvPr/>
        </p:nvSpPr>
        <p:spPr>
          <a:xfrm>
            <a:off x="2380477" y="1308408"/>
            <a:ext cx="1342124" cy="1342124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dist="47625" dir="3300000" algn="bl" rotWithShape="0">
              <a:srgbClr val="000000">
                <a:alpha val="1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8" name="Google Shape;3438;p58"/>
          <p:cNvSpPr txBox="1">
            <a:spLocks noGrp="1"/>
          </p:cNvSpPr>
          <p:nvPr>
            <p:ph type="title"/>
          </p:nvPr>
        </p:nvSpPr>
        <p:spPr>
          <a:xfrm>
            <a:off x="1407000" y="487775"/>
            <a:ext cx="6330000" cy="71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solidFill>
                  <a:srgbClr val="002060"/>
                </a:solidFill>
                <a:latin typeface="+mn-lt"/>
              </a:rPr>
              <a:t>HƯỚNG DẪN VỀ NHÀ</a:t>
            </a:r>
            <a:endParaRPr sz="3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445" name="Google Shape;3445;p58"/>
          <p:cNvSpPr/>
          <p:nvPr/>
        </p:nvSpPr>
        <p:spPr>
          <a:xfrm rot="9900093">
            <a:off x="-288533" y="2823936"/>
            <a:ext cx="1507996" cy="1276548"/>
          </a:xfrm>
          <a:custGeom>
            <a:avLst/>
            <a:gdLst/>
            <a:ahLst/>
            <a:cxnLst/>
            <a:rect l="l" t="t" r="r" b="b"/>
            <a:pathLst>
              <a:path w="29768" h="25198" extrusionOk="0">
                <a:moveTo>
                  <a:pt x="28706" y="0"/>
                </a:moveTo>
                <a:cubicBezTo>
                  <a:pt x="28706" y="0"/>
                  <a:pt x="28683" y="107"/>
                  <a:pt x="28647" y="286"/>
                </a:cubicBezTo>
                <a:cubicBezTo>
                  <a:pt x="28635" y="369"/>
                  <a:pt x="28611" y="488"/>
                  <a:pt x="28575" y="631"/>
                </a:cubicBezTo>
                <a:cubicBezTo>
                  <a:pt x="28552" y="762"/>
                  <a:pt x="28516" y="905"/>
                  <a:pt x="28456" y="1072"/>
                </a:cubicBezTo>
                <a:cubicBezTo>
                  <a:pt x="28397" y="1238"/>
                  <a:pt x="28337" y="1429"/>
                  <a:pt x="28278" y="1619"/>
                </a:cubicBezTo>
                <a:cubicBezTo>
                  <a:pt x="28218" y="1834"/>
                  <a:pt x="28111" y="2036"/>
                  <a:pt x="28028" y="2262"/>
                </a:cubicBezTo>
                <a:cubicBezTo>
                  <a:pt x="27980" y="2369"/>
                  <a:pt x="27933" y="2477"/>
                  <a:pt x="27897" y="2596"/>
                </a:cubicBezTo>
                <a:cubicBezTo>
                  <a:pt x="26399" y="2354"/>
                  <a:pt x="20976" y="1508"/>
                  <a:pt x="18281" y="1508"/>
                </a:cubicBezTo>
                <a:cubicBezTo>
                  <a:pt x="17119" y="1508"/>
                  <a:pt x="16464" y="1665"/>
                  <a:pt x="16848" y="2096"/>
                </a:cubicBezTo>
                <a:cubicBezTo>
                  <a:pt x="17861" y="3230"/>
                  <a:pt x="22903" y="3406"/>
                  <a:pt x="25750" y="3406"/>
                </a:cubicBezTo>
                <a:cubicBezTo>
                  <a:pt x="26550" y="3406"/>
                  <a:pt x="27176" y="3392"/>
                  <a:pt x="27492" y="3381"/>
                </a:cubicBezTo>
                <a:lnTo>
                  <a:pt x="27492" y="3381"/>
                </a:lnTo>
                <a:cubicBezTo>
                  <a:pt x="27432" y="3501"/>
                  <a:pt x="27361" y="3620"/>
                  <a:pt x="27278" y="3739"/>
                </a:cubicBezTo>
                <a:cubicBezTo>
                  <a:pt x="27123" y="4001"/>
                  <a:pt x="26968" y="4286"/>
                  <a:pt x="26778" y="4560"/>
                </a:cubicBezTo>
                <a:cubicBezTo>
                  <a:pt x="26587" y="4822"/>
                  <a:pt x="26409" y="5120"/>
                  <a:pt x="26182" y="5394"/>
                </a:cubicBezTo>
                <a:cubicBezTo>
                  <a:pt x="25968" y="5667"/>
                  <a:pt x="25754" y="5965"/>
                  <a:pt x="25516" y="6239"/>
                </a:cubicBezTo>
                <a:cubicBezTo>
                  <a:pt x="25397" y="6382"/>
                  <a:pt x="25277" y="6525"/>
                  <a:pt x="25158" y="6668"/>
                </a:cubicBezTo>
                <a:cubicBezTo>
                  <a:pt x="25039" y="6822"/>
                  <a:pt x="24896" y="6953"/>
                  <a:pt x="24765" y="7096"/>
                </a:cubicBezTo>
                <a:cubicBezTo>
                  <a:pt x="24658" y="7215"/>
                  <a:pt x="24563" y="7334"/>
                  <a:pt x="24444" y="7453"/>
                </a:cubicBezTo>
                <a:cubicBezTo>
                  <a:pt x="22451" y="7037"/>
                  <a:pt x="16306" y="5777"/>
                  <a:pt x="13663" y="5777"/>
                </a:cubicBezTo>
                <a:cubicBezTo>
                  <a:pt x="12753" y="5777"/>
                  <a:pt x="12258" y="5926"/>
                  <a:pt x="12490" y="6310"/>
                </a:cubicBezTo>
                <a:cubicBezTo>
                  <a:pt x="13383" y="7787"/>
                  <a:pt x="21360" y="8096"/>
                  <a:pt x="23742" y="8156"/>
                </a:cubicBezTo>
                <a:cubicBezTo>
                  <a:pt x="23515" y="8382"/>
                  <a:pt x="23289" y="8584"/>
                  <a:pt x="23075" y="8799"/>
                </a:cubicBezTo>
                <a:cubicBezTo>
                  <a:pt x="22777" y="9085"/>
                  <a:pt x="22456" y="9346"/>
                  <a:pt x="22158" y="9632"/>
                </a:cubicBezTo>
                <a:cubicBezTo>
                  <a:pt x="21848" y="9894"/>
                  <a:pt x="21539" y="10168"/>
                  <a:pt x="21206" y="10430"/>
                </a:cubicBezTo>
                <a:cubicBezTo>
                  <a:pt x="20717" y="10835"/>
                  <a:pt x="20217" y="11228"/>
                  <a:pt x="19705" y="11597"/>
                </a:cubicBezTo>
                <a:cubicBezTo>
                  <a:pt x="18173" y="10937"/>
                  <a:pt x="11342" y="8009"/>
                  <a:pt x="9539" y="8009"/>
                </a:cubicBezTo>
                <a:cubicBezTo>
                  <a:pt x="9030" y="8009"/>
                  <a:pt x="8921" y="8242"/>
                  <a:pt x="9442" y="8823"/>
                </a:cubicBezTo>
                <a:cubicBezTo>
                  <a:pt x="11204" y="10811"/>
                  <a:pt x="17372" y="11894"/>
                  <a:pt x="18979" y="12144"/>
                </a:cubicBezTo>
                <a:cubicBezTo>
                  <a:pt x="18408" y="12561"/>
                  <a:pt x="17836" y="12954"/>
                  <a:pt x="17276" y="13335"/>
                </a:cubicBezTo>
                <a:cubicBezTo>
                  <a:pt x="16824" y="13645"/>
                  <a:pt x="16372" y="13930"/>
                  <a:pt x="15931" y="14204"/>
                </a:cubicBezTo>
                <a:cubicBezTo>
                  <a:pt x="14714" y="13877"/>
                  <a:pt x="8313" y="12201"/>
                  <a:pt x="6010" y="12201"/>
                </a:cubicBezTo>
                <a:cubicBezTo>
                  <a:pt x="5385" y="12201"/>
                  <a:pt x="5062" y="12325"/>
                  <a:pt x="5227" y="12633"/>
                </a:cubicBezTo>
                <a:cubicBezTo>
                  <a:pt x="5954" y="13990"/>
                  <a:pt x="13276" y="14585"/>
                  <a:pt x="15121" y="14704"/>
                </a:cubicBezTo>
                <a:cubicBezTo>
                  <a:pt x="14598" y="15014"/>
                  <a:pt x="14109" y="15312"/>
                  <a:pt x="13645" y="15573"/>
                </a:cubicBezTo>
                <a:cubicBezTo>
                  <a:pt x="12562" y="16193"/>
                  <a:pt x="11645" y="16681"/>
                  <a:pt x="10990" y="17014"/>
                </a:cubicBezTo>
                <a:cubicBezTo>
                  <a:pt x="9274" y="16537"/>
                  <a:pt x="4757" y="15316"/>
                  <a:pt x="3092" y="15316"/>
                </a:cubicBezTo>
                <a:cubicBezTo>
                  <a:pt x="2469" y="15316"/>
                  <a:pt x="2245" y="15487"/>
                  <a:pt x="2715" y="15931"/>
                </a:cubicBezTo>
                <a:cubicBezTo>
                  <a:pt x="4356" y="17469"/>
                  <a:pt x="8286" y="17610"/>
                  <a:pt x="9787" y="17610"/>
                </a:cubicBezTo>
                <a:cubicBezTo>
                  <a:pt x="9865" y="17610"/>
                  <a:pt x="9937" y="17610"/>
                  <a:pt x="10002" y="17609"/>
                </a:cubicBezTo>
                <a:lnTo>
                  <a:pt x="10061" y="17728"/>
                </a:lnTo>
                <a:cubicBezTo>
                  <a:pt x="8311" y="18443"/>
                  <a:pt x="0" y="21848"/>
                  <a:pt x="1382" y="22265"/>
                </a:cubicBezTo>
                <a:cubicBezTo>
                  <a:pt x="1598" y="22330"/>
                  <a:pt x="1836" y="22360"/>
                  <a:pt x="2092" y="22360"/>
                </a:cubicBezTo>
                <a:cubicBezTo>
                  <a:pt x="5099" y="22360"/>
                  <a:pt x="10490" y="18193"/>
                  <a:pt x="10490" y="18193"/>
                </a:cubicBezTo>
                <a:lnTo>
                  <a:pt x="10490" y="18193"/>
                </a:lnTo>
                <a:cubicBezTo>
                  <a:pt x="10490" y="18193"/>
                  <a:pt x="7895" y="25197"/>
                  <a:pt x="9271" y="25197"/>
                </a:cubicBezTo>
                <a:cubicBezTo>
                  <a:pt x="9406" y="25197"/>
                  <a:pt x="9580" y="25129"/>
                  <a:pt x="9799" y="24979"/>
                </a:cubicBezTo>
                <a:cubicBezTo>
                  <a:pt x="10752" y="24325"/>
                  <a:pt x="11597" y="17657"/>
                  <a:pt x="11657" y="17216"/>
                </a:cubicBezTo>
                <a:cubicBezTo>
                  <a:pt x="12264" y="16907"/>
                  <a:pt x="13026" y="16502"/>
                  <a:pt x="13907" y="16026"/>
                </a:cubicBezTo>
                <a:cubicBezTo>
                  <a:pt x="14348" y="15776"/>
                  <a:pt x="14824" y="15514"/>
                  <a:pt x="15336" y="15216"/>
                </a:cubicBezTo>
                <a:lnTo>
                  <a:pt x="15336" y="15216"/>
                </a:lnTo>
                <a:cubicBezTo>
                  <a:pt x="14228" y="18026"/>
                  <a:pt x="12966" y="24098"/>
                  <a:pt x="13978" y="24444"/>
                </a:cubicBezTo>
                <a:cubicBezTo>
                  <a:pt x="13997" y="24450"/>
                  <a:pt x="14015" y="24452"/>
                  <a:pt x="14033" y="24452"/>
                </a:cubicBezTo>
                <a:cubicBezTo>
                  <a:pt x="14954" y="24452"/>
                  <a:pt x="15852" y="16842"/>
                  <a:pt x="16074" y="14764"/>
                </a:cubicBezTo>
                <a:cubicBezTo>
                  <a:pt x="16562" y="14466"/>
                  <a:pt x="17074" y="14157"/>
                  <a:pt x="17598" y="13811"/>
                </a:cubicBezTo>
                <a:cubicBezTo>
                  <a:pt x="18086" y="13490"/>
                  <a:pt x="18586" y="13156"/>
                  <a:pt x="19098" y="12799"/>
                </a:cubicBezTo>
                <a:lnTo>
                  <a:pt x="19098" y="12799"/>
                </a:lnTo>
                <a:cubicBezTo>
                  <a:pt x="18205" y="14811"/>
                  <a:pt x="15479" y="21241"/>
                  <a:pt x="17145" y="21681"/>
                </a:cubicBezTo>
                <a:cubicBezTo>
                  <a:pt x="17194" y="21694"/>
                  <a:pt x="17243" y="21701"/>
                  <a:pt x="17290" y="21701"/>
                </a:cubicBezTo>
                <a:cubicBezTo>
                  <a:pt x="18934" y="21701"/>
                  <a:pt x="19783" y="14101"/>
                  <a:pt x="19991" y="12180"/>
                </a:cubicBezTo>
                <a:cubicBezTo>
                  <a:pt x="20539" y="11775"/>
                  <a:pt x="21086" y="11359"/>
                  <a:pt x="21622" y="10942"/>
                </a:cubicBezTo>
                <a:lnTo>
                  <a:pt x="22610" y="10132"/>
                </a:lnTo>
                <a:cubicBezTo>
                  <a:pt x="22920" y="9858"/>
                  <a:pt x="23253" y="9585"/>
                  <a:pt x="23551" y="9299"/>
                </a:cubicBezTo>
                <a:lnTo>
                  <a:pt x="24265" y="8632"/>
                </a:lnTo>
                <a:lnTo>
                  <a:pt x="24265" y="8632"/>
                </a:lnTo>
                <a:cubicBezTo>
                  <a:pt x="23134" y="11859"/>
                  <a:pt x="21968" y="19050"/>
                  <a:pt x="23158" y="19383"/>
                </a:cubicBezTo>
                <a:cubicBezTo>
                  <a:pt x="23176" y="19388"/>
                  <a:pt x="23194" y="19391"/>
                  <a:pt x="23212" y="19391"/>
                </a:cubicBezTo>
                <a:cubicBezTo>
                  <a:pt x="24345" y="19391"/>
                  <a:pt x="24981" y="9417"/>
                  <a:pt x="25075" y="7811"/>
                </a:cubicBezTo>
                <a:cubicBezTo>
                  <a:pt x="25158" y="7739"/>
                  <a:pt x="25230" y="7668"/>
                  <a:pt x="25289" y="7596"/>
                </a:cubicBezTo>
                <a:cubicBezTo>
                  <a:pt x="25420" y="7441"/>
                  <a:pt x="25551" y="7311"/>
                  <a:pt x="25694" y="7156"/>
                </a:cubicBezTo>
                <a:cubicBezTo>
                  <a:pt x="25825" y="7013"/>
                  <a:pt x="25944" y="6858"/>
                  <a:pt x="26063" y="6715"/>
                </a:cubicBezTo>
                <a:cubicBezTo>
                  <a:pt x="26313" y="6429"/>
                  <a:pt x="26540" y="6132"/>
                  <a:pt x="26766" y="5834"/>
                </a:cubicBezTo>
                <a:cubicBezTo>
                  <a:pt x="27004" y="5548"/>
                  <a:pt x="27194" y="5251"/>
                  <a:pt x="27385" y="4977"/>
                </a:cubicBezTo>
                <a:cubicBezTo>
                  <a:pt x="27432" y="4917"/>
                  <a:pt x="27480" y="4858"/>
                  <a:pt x="27516" y="4774"/>
                </a:cubicBezTo>
                <a:lnTo>
                  <a:pt x="27516" y="4774"/>
                </a:lnTo>
                <a:cubicBezTo>
                  <a:pt x="27135" y="8584"/>
                  <a:pt x="27397" y="15109"/>
                  <a:pt x="28611" y="15216"/>
                </a:cubicBezTo>
                <a:cubicBezTo>
                  <a:pt x="28617" y="15217"/>
                  <a:pt x="28623" y="15217"/>
                  <a:pt x="28629" y="15217"/>
                </a:cubicBezTo>
                <a:cubicBezTo>
                  <a:pt x="29767" y="15217"/>
                  <a:pt x="28705" y="5940"/>
                  <a:pt x="28385" y="3322"/>
                </a:cubicBezTo>
                <a:lnTo>
                  <a:pt x="28385" y="3310"/>
                </a:lnTo>
                <a:cubicBezTo>
                  <a:pt x="28456" y="3167"/>
                  <a:pt x="28516" y="3048"/>
                  <a:pt x="28575" y="2917"/>
                </a:cubicBezTo>
                <a:cubicBezTo>
                  <a:pt x="28635" y="2786"/>
                  <a:pt x="28683" y="2667"/>
                  <a:pt x="28742" y="2548"/>
                </a:cubicBezTo>
                <a:cubicBezTo>
                  <a:pt x="28849" y="2310"/>
                  <a:pt x="28945" y="2084"/>
                  <a:pt x="29028" y="1857"/>
                </a:cubicBezTo>
                <a:cubicBezTo>
                  <a:pt x="29099" y="1643"/>
                  <a:pt x="29171" y="1441"/>
                  <a:pt x="29230" y="1262"/>
                </a:cubicBezTo>
                <a:cubicBezTo>
                  <a:pt x="29290" y="1084"/>
                  <a:pt x="29337" y="929"/>
                  <a:pt x="29361" y="774"/>
                </a:cubicBezTo>
                <a:cubicBezTo>
                  <a:pt x="29397" y="631"/>
                  <a:pt x="29421" y="512"/>
                  <a:pt x="29457" y="405"/>
                </a:cubicBezTo>
                <a:cubicBezTo>
                  <a:pt x="29504" y="214"/>
                  <a:pt x="29528" y="107"/>
                  <a:pt x="29528" y="107"/>
                </a:cubicBezTo>
                <a:lnTo>
                  <a:pt x="2870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6" name="Google Shape;3446;p58"/>
          <p:cNvSpPr/>
          <p:nvPr/>
        </p:nvSpPr>
        <p:spPr>
          <a:xfrm rot="9900217">
            <a:off x="-102205" y="3771548"/>
            <a:ext cx="1506613" cy="1231828"/>
          </a:xfrm>
          <a:custGeom>
            <a:avLst/>
            <a:gdLst/>
            <a:ahLst/>
            <a:cxnLst/>
            <a:rect l="l" t="t" r="r" b="b"/>
            <a:pathLst>
              <a:path w="29635" h="24230" extrusionOk="0">
                <a:moveTo>
                  <a:pt x="20431" y="4644"/>
                </a:moveTo>
                <a:cubicBezTo>
                  <a:pt x="20503" y="4715"/>
                  <a:pt x="20598" y="4775"/>
                  <a:pt x="20681" y="4858"/>
                </a:cubicBezTo>
                <a:cubicBezTo>
                  <a:pt x="23264" y="6961"/>
                  <a:pt x="25678" y="9424"/>
                  <a:pt x="26570" y="9424"/>
                </a:cubicBezTo>
                <a:cubicBezTo>
                  <a:pt x="26652" y="9424"/>
                  <a:pt x="26722" y="9403"/>
                  <a:pt x="26777" y="9358"/>
                </a:cubicBezTo>
                <a:cubicBezTo>
                  <a:pt x="26849" y="9418"/>
                  <a:pt x="26920" y="9466"/>
                  <a:pt x="26980" y="9513"/>
                </a:cubicBezTo>
                <a:cubicBezTo>
                  <a:pt x="27087" y="9597"/>
                  <a:pt x="27170" y="9656"/>
                  <a:pt x="27254" y="9716"/>
                </a:cubicBezTo>
                <a:cubicBezTo>
                  <a:pt x="26480" y="9942"/>
                  <a:pt x="25718" y="10180"/>
                  <a:pt x="24944" y="10418"/>
                </a:cubicBezTo>
                <a:cubicBezTo>
                  <a:pt x="24884" y="10335"/>
                  <a:pt x="24765" y="10228"/>
                  <a:pt x="24610" y="10073"/>
                </a:cubicBezTo>
                <a:cubicBezTo>
                  <a:pt x="24551" y="10013"/>
                  <a:pt x="24467" y="9942"/>
                  <a:pt x="24396" y="9858"/>
                </a:cubicBezTo>
                <a:cubicBezTo>
                  <a:pt x="24491" y="9835"/>
                  <a:pt x="24956" y="9573"/>
                  <a:pt x="21253" y="5525"/>
                </a:cubicBezTo>
                <a:cubicBezTo>
                  <a:pt x="20967" y="5215"/>
                  <a:pt x="20681" y="4917"/>
                  <a:pt x="20431" y="4644"/>
                </a:cubicBezTo>
                <a:close/>
                <a:moveTo>
                  <a:pt x="20038" y="0"/>
                </a:moveTo>
                <a:cubicBezTo>
                  <a:pt x="20038" y="0"/>
                  <a:pt x="19788" y="786"/>
                  <a:pt x="22384" y="3560"/>
                </a:cubicBezTo>
                <a:cubicBezTo>
                  <a:pt x="24721" y="6031"/>
                  <a:pt x="26819" y="8865"/>
                  <a:pt x="27686" y="8865"/>
                </a:cubicBezTo>
                <a:cubicBezTo>
                  <a:pt x="27746" y="8865"/>
                  <a:pt x="27801" y="8851"/>
                  <a:pt x="27849" y="8823"/>
                </a:cubicBezTo>
                <a:lnTo>
                  <a:pt x="28075" y="9061"/>
                </a:lnTo>
                <a:cubicBezTo>
                  <a:pt x="28230" y="9216"/>
                  <a:pt x="28349" y="9323"/>
                  <a:pt x="28408" y="9382"/>
                </a:cubicBezTo>
                <a:cubicBezTo>
                  <a:pt x="28063" y="9477"/>
                  <a:pt x="27730" y="9573"/>
                  <a:pt x="27385" y="9680"/>
                </a:cubicBezTo>
                <a:cubicBezTo>
                  <a:pt x="27301" y="9620"/>
                  <a:pt x="27206" y="9525"/>
                  <a:pt x="27051" y="9418"/>
                </a:cubicBezTo>
                <a:cubicBezTo>
                  <a:pt x="26992" y="9382"/>
                  <a:pt x="26932" y="9335"/>
                  <a:pt x="26861" y="9275"/>
                </a:cubicBezTo>
                <a:cubicBezTo>
                  <a:pt x="26944" y="9263"/>
                  <a:pt x="27456" y="8989"/>
                  <a:pt x="23182" y="5370"/>
                </a:cubicBezTo>
                <a:cubicBezTo>
                  <a:pt x="18800" y="1684"/>
                  <a:pt x="17961" y="1607"/>
                  <a:pt x="17899" y="1607"/>
                </a:cubicBezTo>
                <a:cubicBezTo>
                  <a:pt x="17896" y="1607"/>
                  <a:pt x="17895" y="1607"/>
                  <a:pt x="17895" y="1607"/>
                </a:cubicBezTo>
                <a:cubicBezTo>
                  <a:pt x="17895" y="1607"/>
                  <a:pt x="17860" y="1846"/>
                  <a:pt x="18288" y="2453"/>
                </a:cubicBezTo>
                <a:cubicBezTo>
                  <a:pt x="16873" y="1130"/>
                  <a:pt x="16525" y="1107"/>
                  <a:pt x="16503" y="1107"/>
                </a:cubicBezTo>
                <a:cubicBezTo>
                  <a:pt x="16503" y="1107"/>
                  <a:pt x="16502" y="1107"/>
                  <a:pt x="16502" y="1107"/>
                </a:cubicBezTo>
                <a:cubicBezTo>
                  <a:pt x="16502" y="1107"/>
                  <a:pt x="16252" y="1893"/>
                  <a:pt x="18836" y="4655"/>
                </a:cubicBezTo>
                <a:cubicBezTo>
                  <a:pt x="21176" y="7141"/>
                  <a:pt x="23287" y="9970"/>
                  <a:pt x="24143" y="9970"/>
                </a:cubicBezTo>
                <a:cubicBezTo>
                  <a:pt x="24202" y="9970"/>
                  <a:pt x="24254" y="9957"/>
                  <a:pt x="24301" y="9930"/>
                </a:cubicBezTo>
                <a:lnTo>
                  <a:pt x="24539" y="10168"/>
                </a:lnTo>
                <a:cubicBezTo>
                  <a:pt x="24658" y="10287"/>
                  <a:pt x="24765" y="10370"/>
                  <a:pt x="24825" y="10454"/>
                </a:cubicBezTo>
                <a:cubicBezTo>
                  <a:pt x="24479" y="10549"/>
                  <a:pt x="24134" y="10656"/>
                  <a:pt x="23813" y="10763"/>
                </a:cubicBezTo>
                <a:cubicBezTo>
                  <a:pt x="23729" y="10704"/>
                  <a:pt x="23634" y="10632"/>
                  <a:pt x="23515" y="10537"/>
                </a:cubicBezTo>
                <a:cubicBezTo>
                  <a:pt x="23455" y="10489"/>
                  <a:pt x="23396" y="10454"/>
                  <a:pt x="23313" y="10394"/>
                </a:cubicBezTo>
                <a:cubicBezTo>
                  <a:pt x="23408" y="10370"/>
                  <a:pt x="23908" y="10108"/>
                  <a:pt x="19645" y="6489"/>
                </a:cubicBezTo>
                <a:cubicBezTo>
                  <a:pt x="15289" y="2813"/>
                  <a:pt x="14435" y="2726"/>
                  <a:pt x="14364" y="2726"/>
                </a:cubicBezTo>
                <a:cubicBezTo>
                  <a:pt x="14361" y="2726"/>
                  <a:pt x="14359" y="2727"/>
                  <a:pt x="14359" y="2727"/>
                </a:cubicBezTo>
                <a:cubicBezTo>
                  <a:pt x="14359" y="2727"/>
                  <a:pt x="14204" y="3548"/>
                  <a:pt x="17145" y="5953"/>
                </a:cubicBezTo>
                <a:cubicBezTo>
                  <a:pt x="19717" y="8068"/>
                  <a:pt x="22130" y="10531"/>
                  <a:pt x="23022" y="10531"/>
                </a:cubicBezTo>
                <a:cubicBezTo>
                  <a:pt x="23104" y="10531"/>
                  <a:pt x="23174" y="10510"/>
                  <a:pt x="23229" y="10466"/>
                </a:cubicBezTo>
                <a:cubicBezTo>
                  <a:pt x="23301" y="10525"/>
                  <a:pt x="23384" y="10573"/>
                  <a:pt x="23444" y="10609"/>
                </a:cubicBezTo>
                <a:cubicBezTo>
                  <a:pt x="23527" y="10692"/>
                  <a:pt x="23622" y="10751"/>
                  <a:pt x="23682" y="10787"/>
                </a:cubicBezTo>
                <a:cubicBezTo>
                  <a:pt x="22693" y="11085"/>
                  <a:pt x="21741" y="11382"/>
                  <a:pt x="20836" y="11680"/>
                </a:cubicBezTo>
                <a:cubicBezTo>
                  <a:pt x="20777" y="11621"/>
                  <a:pt x="20657" y="11502"/>
                  <a:pt x="20491" y="11359"/>
                </a:cubicBezTo>
                <a:lnTo>
                  <a:pt x="20134" y="11001"/>
                </a:lnTo>
                <a:cubicBezTo>
                  <a:pt x="20253" y="10906"/>
                  <a:pt x="20288" y="10335"/>
                  <a:pt x="16955" y="6679"/>
                </a:cubicBezTo>
                <a:cubicBezTo>
                  <a:pt x="12919" y="2263"/>
                  <a:pt x="12204" y="2262"/>
                  <a:pt x="12204" y="2262"/>
                </a:cubicBezTo>
                <a:lnTo>
                  <a:pt x="12204" y="2262"/>
                </a:lnTo>
                <a:cubicBezTo>
                  <a:pt x="12204" y="2262"/>
                  <a:pt x="11954" y="3048"/>
                  <a:pt x="14538" y="5822"/>
                </a:cubicBezTo>
                <a:cubicBezTo>
                  <a:pt x="16870" y="8309"/>
                  <a:pt x="18976" y="11125"/>
                  <a:pt x="19838" y="11125"/>
                </a:cubicBezTo>
                <a:cubicBezTo>
                  <a:pt x="19904" y="11125"/>
                  <a:pt x="19963" y="11108"/>
                  <a:pt x="20015" y="11073"/>
                </a:cubicBezTo>
                <a:cubicBezTo>
                  <a:pt x="20169" y="11204"/>
                  <a:pt x="20288" y="11347"/>
                  <a:pt x="20384" y="11442"/>
                </a:cubicBezTo>
                <a:cubicBezTo>
                  <a:pt x="20503" y="11561"/>
                  <a:pt x="20610" y="11656"/>
                  <a:pt x="20669" y="11728"/>
                </a:cubicBezTo>
                <a:cubicBezTo>
                  <a:pt x="20253" y="11859"/>
                  <a:pt x="19836" y="12002"/>
                  <a:pt x="19455" y="12121"/>
                </a:cubicBezTo>
                <a:cubicBezTo>
                  <a:pt x="19372" y="12061"/>
                  <a:pt x="19288" y="11978"/>
                  <a:pt x="19157" y="11883"/>
                </a:cubicBezTo>
                <a:cubicBezTo>
                  <a:pt x="19074" y="11823"/>
                  <a:pt x="18991" y="11763"/>
                  <a:pt x="18895" y="11680"/>
                </a:cubicBezTo>
                <a:cubicBezTo>
                  <a:pt x="19003" y="11656"/>
                  <a:pt x="19407" y="11323"/>
                  <a:pt x="15288" y="7739"/>
                </a:cubicBezTo>
                <a:cubicBezTo>
                  <a:pt x="10973" y="3992"/>
                  <a:pt x="10134" y="3905"/>
                  <a:pt x="10066" y="3905"/>
                </a:cubicBezTo>
                <a:cubicBezTo>
                  <a:pt x="10062" y="3905"/>
                  <a:pt x="10061" y="3905"/>
                  <a:pt x="10061" y="3905"/>
                </a:cubicBezTo>
                <a:cubicBezTo>
                  <a:pt x="10061" y="3905"/>
                  <a:pt x="9894" y="4715"/>
                  <a:pt x="12799" y="7156"/>
                </a:cubicBezTo>
                <a:cubicBezTo>
                  <a:pt x="15357" y="9320"/>
                  <a:pt x="17734" y="11825"/>
                  <a:pt x="18623" y="11825"/>
                </a:cubicBezTo>
                <a:cubicBezTo>
                  <a:pt x="18702" y="11825"/>
                  <a:pt x="18769" y="11805"/>
                  <a:pt x="18824" y="11763"/>
                </a:cubicBezTo>
                <a:cubicBezTo>
                  <a:pt x="18931" y="11835"/>
                  <a:pt x="19014" y="11906"/>
                  <a:pt x="19098" y="11966"/>
                </a:cubicBezTo>
                <a:cubicBezTo>
                  <a:pt x="19181" y="12037"/>
                  <a:pt x="19253" y="12097"/>
                  <a:pt x="19336" y="12144"/>
                </a:cubicBezTo>
                <a:cubicBezTo>
                  <a:pt x="18764" y="12323"/>
                  <a:pt x="18229" y="12502"/>
                  <a:pt x="17705" y="12668"/>
                </a:cubicBezTo>
                <a:cubicBezTo>
                  <a:pt x="17633" y="12609"/>
                  <a:pt x="17550" y="12537"/>
                  <a:pt x="17407" y="12430"/>
                </a:cubicBezTo>
                <a:cubicBezTo>
                  <a:pt x="17336" y="12371"/>
                  <a:pt x="17252" y="12311"/>
                  <a:pt x="17157" y="12240"/>
                </a:cubicBezTo>
                <a:cubicBezTo>
                  <a:pt x="17264" y="12204"/>
                  <a:pt x="17669" y="11883"/>
                  <a:pt x="13526" y="8287"/>
                </a:cubicBezTo>
                <a:cubicBezTo>
                  <a:pt x="9210" y="4539"/>
                  <a:pt x="8372" y="4453"/>
                  <a:pt x="8304" y="4453"/>
                </a:cubicBezTo>
                <a:cubicBezTo>
                  <a:pt x="8300" y="4453"/>
                  <a:pt x="8299" y="4453"/>
                  <a:pt x="8299" y="4453"/>
                </a:cubicBezTo>
                <a:cubicBezTo>
                  <a:pt x="8299" y="4453"/>
                  <a:pt x="8144" y="5275"/>
                  <a:pt x="11037" y="7715"/>
                </a:cubicBezTo>
                <a:cubicBezTo>
                  <a:pt x="13591" y="9865"/>
                  <a:pt x="15955" y="12376"/>
                  <a:pt x="16863" y="12376"/>
                </a:cubicBezTo>
                <a:cubicBezTo>
                  <a:pt x="16946" y="12376"/>
                  <a:pt x="17016" y="12355"/>
                  <a:pt x="17074" y="12311"/>
                </a:cubicBezTo>
                <a:cubicBezTo>
                  <a:pt x="17169" y="12383"/>
                  <a:pt x="17264" y="12454"/>
                  <a:pt x="17336" y="12514"/>
                </a:cubicBezTo>
                <a:cubicBezTo>
                  <a:pt x="17431" y="12597"/>
                  <a:pt x="17502" y="12656"/>
                  <a:pt x="17574" y="12692"/>
                </a:cubicBezTo>
                <a:cubicBezTo>
                  <a:pt x="17026" y="12871"/>
                  <a:pt x="16514" y="13037"/>
                  <a:pt x="16038" y="13192"/>
                </a:cubicBezTo>
                <a:cubicBezTo>
                  <a:pt x="15955" y="13145"/>
                  <a:pt x="15835" y="13073"/>
                  <a:pt x="15669" y="12966"/>
                </a:cubicBezTo>
                <a:cubicBezTo>
                  <a:pt x="15526" y="12871"/>
                  <a:pt x="15323" y="12775"/>
                  <a:pt x="15121" y="12656"/>
                </a:cubicBezTo>
                <a:cubicBezTo>
                  <a:pt x="15704" y="11799"/>
                  <a:pt x="9097" y="8858"/>
                  <a:pt x="9097" y="8858"/>
                </a:cubicBezTo>
                <a:cubicBezTo>
                  <a:pt x="9097" y="8858"/>
                  <a:pt x="6214" y="7336"/>
                  <a:pt x="4828" y="7336"/>
                </a:cubicBezTo>
                <a:cubicBezTo>
                  <a:pt x="4578" y="7336"/>
                  <a:pt x="4378" y="7385"/>
                  <a:pt x="4251" y="7501"/>
                </a:cubicBezTo>
                <a:cubicBezTo>
                  <a:pt x="4251" y="7501"/>
                  <a:pt x="4358" y="8430"/>
                  <a:pt x="7751" y="9632"/>
                </a:cubicBezTo>
                <a:cubicBezTo>
                  <a:pt x="9930" y="10397"/>
                  <a:pt x="13142" y="12841"/>
                  <a:pt x="14586" y="12841"/>
                </a:cubicBezTo>
                <a:cubicBezTo>
                  <a:pt x="14760" y="12841"/>
                  <a:pt x="14908" y="12806"/>
                  <a:pt x="15026" y="12728"/>
                </a:cubicBezTo>
                <a:lnTo>
                  <a:pt x="15050" y="12716"/>
                </a:lnTo>
                <a:lnTo>
                  <a:pt x="15062" y="12716"/>
                </a:lnTo>
                <a:cubicBezTo>
                  <a:pt x="15288" y="12835"/>
                  <a:pt x="15478" y="12918"/>
                  <a:pt x="15645" y="13014"/>
                </a:cubicBezTo>
                <a:cubicBezTo>
                  <a:pt x="15776" y="13085"/>
                  <a:pt x="15883" y="13145"/>
                  <a:pt x="15966" y="13192"/>
                </a:cubicBezTo>
                <a:cubicBezTo>
                  <a:pt x="15478" y="13347"/>
                  <a:pt x="15014" y="13490"/>
                  <a:pt x="14609" y="13621"/>
                </a:cubicBezTo>
                <a:cubicBezTo>
                  <a:pt x="14526" y="13585"/>
                  <a:pt x="14419" y="13549"/>
                  <a:pt x="14276" y="13490"/>
                </a:cubicBezTo>
                <a:cubicBezTo>
                  <a:pt x="14109" y="13430"/>
                  <a:pt x="13895" y="13335"/>
                  <a:pt x="13680" y="13252"/>
                </a:cubicBezTo>
                <a:cubicBezTo>
                  <a:pt x="13657" y="13252"/>
                  <a:pt x="13645" y="13228"/>
                  <a:pt x="13633" y="13228"/>
                </a:cubicBezTo>
                <a:cubicBezTo>
                  <a:pt x="13657" y="12394"/>
                  <a:pt x="10001" y="11644"/>
                  <a:pt x="6560" y="10489"/>
                </a:cubicBezTo>
                <a:cubicBezTo>
                  <a:pt x="4717" y="9873"/>
                  <a:pt x="3656" y="9723"/>
                  <a:pt x="3060" y="9723"/>
                </a:cubicBezTo>
                <a:cubicBezTo>
                  <a:pt x="2493" y="9723"/>
                  <a:pt x="2346" y="9858"/>
                  <a:pt x="2346" y="9858"/>
                </a:cubicBezTo>
                <a:cubicBezTo>
                  <a:pt x="2346" y="9858"/>
                  <a:pt x="2631" y="10513"/>
                  <a:pt x="8346" y="12323"/>
                </a:cubicBezTo>
                <a:cubicBezTo>
                  <a:pt x="11387" y="13294"/>
                  <a:pt x="12678" y="13521"/>
                  <a:pt x="13220" y="13521"/>
                </a:cubicBezTo>
                <a:cubicBezTo>
                  <a:pt x="13696" y="13521"/>
                  <a:pt x="13597" y="13347"/>
                  <a:pt x="13597" y="13347"/>
                </a:cubicBezTo>
                <a:cubicBezTo>
                  <a:pt x="13621" y="13347"/>
                  <a:pt x="13633" y="13371"/>
                  <a:pt x="13645" y="13371"/>
                </a:cubicBezTo>
                <a:cubicBezTo>
                  <a:pt x="13883" y="13454"/>
                  <a:pt x="14073" y="13526"/>
                  <a:pt x="14240" y="13585"/>
                </a:cubicBezTo>
                <a:cubicBezTo>
                  <a:pt x="14311" y="13621"/>
                  <a:pt x="14395" y="13645"/>
                  <a:pt x="14454" y="13668"/>
                </a:cubicBezTo>
                <a:cubicBezTo>
                  <a:pt x="13526" y="13942"/>
                  <a:pt x="12918" y="14145"/>
                  <a:pt x="12728" y="14169"/>
                </a:cubicBezTo>
                <a:lnTo>
                  <a:pt x="12192" y="14169"/>
                </a:lnTo>
                <a:lnTo>
                  <a:pt x="11966" y="14180"/>
                </a:lnTo>
                <a:cubicBezTo>
                  <a:pt x="11998" y="13783"/>
                  <a:pt x="10959" y="13661"/>
                  <a:pt x="9667" y="13661"/>
                </a:cubicBezTo>
                <a:cubicBezTo>
                  <a:pt x="7586" y="13661"/>
                  <a:pt x="4846" y="13978"/>
                  <a:pt x="4846" y="13978"/>
                </a:cubicBezTo>
                <a:cubicBezTo>
                  <a:pt x="4846" y="13978"/>
                  <a:pt x="322" y="14180"/>
                  <a:pt x="0" y="15276"/>
                </a:cubicBezTo>
                <a:cubicBezTo>
                  <a:pt x="0" y="15276"/>
                  <a:pt x="257" y="15615"/>
                  <a:pt x="1523" y="15615"/>
                </a:cubicBezTo>
                <a:cubicBezTo>
                  <a:pt x="2125" y="15615"/>
                  <a:pt x="2956" y="15538"/>
                  <a:pt x="4096" y="15312"/>
                </a:cubicBezTo>
                <a:cubicBezTo>
                  <a:pt x="6620" y="14823"/>
                  <a:pt x="11299" y="15466"/>
                  <a:pt x="11918" y="14288"/>
                </a:cubicBezTo>
                <a:lnTo>
                  <a:pt x="12192" y="14276"/>
                </a:lnTo>
                <a:cubicBezTo>
                  <a:pt x="12260" y="14272"/>
                  <a:pt x="12327" y="14270"/>
                  <a:pt x="12395" y="14270"/>
                </a:cubicBezTo>
                <a:cubicBezTo>
                  <a:pt x="12529" y="14270"/>
                  <a:pt x="12664" y="14276"/>
                  <a:pt x="12799" y="14276"/>
                </a:cubicBezTo>
                <a:lnTo>
                  <a:pt x="11954" y="14835"/>
                </a:lnTo>
                <a:cubicBezTo>
                  <a:pt x="11893" y="14792"/>
                  <a:pt x="11816" y="14771"/>
                  <a:pt x="11722" y="14771"/>
                </a:cubicBezTo>
                <a:cubicBezTo>
                  <a:pt x="10766" y="14771"/>
                  <a:pt x="8163" y="16916"/>
                  <a:pt x="5441" y="18705"/>
                </a:cubicBezTo>
                <a:cubicBezTo>
                  <a:pt x="2274" y="20788"/>
                  <a:pt x="2334" y="21622"/>
                  <a:pt x="2334" y="21622"/>
                </a:cubicBezTo>
                <a:cubicBezTo>
                  <a:pt x="2334" y="21622"/>
                  <a:pt x="2340" y="21623"/>
                  <a:pt x="2356" y="21623"/>
                </a:cubicBezTo>
                <a:cubicBezTo>
                  <a:pt x="2506" y="21623"/>
                  <a:pt x="3501" y="21478"/>
                  <a:pt x="7977" y="18443"/>
                </a:cubicBezTo>
                <a:cubicBezTo>
                  <a:pt x="12930" y="15073"/>
                  <a:pt x="12037" y="14954"/>
                  <a:pt x="12037" y="14954"/>
                </a:cubicBezTo>
                <a:cubicBezTo>
                  <a:pt x="12037" y="14942"/>
                  <a:pt x="12025" y="14942"/>
                  <a:pt x="12025" y="14931"/>
                </a:cubicBezTo>
                <a:lnTo>
                  <a:pt x="12752" y="14442"/>
                </a:lnTo>
                <a:cubicBezTo>
                  <a:pt x="12764" y="14442"/>
                  <a:pt x="12776" y="14419"/>
                  <a:pt x="12799" y="14419"/>
                </a:cubicBezTo>
                <a:cubicBezTo>
                  <a:pt x="12895" y="14383"/>
                  <a:pt x="13395" y="14204"/>
                  <a:pt x="14169" y="13942"/>
                </a:cubicBezTo>
                <a:lnTo>
                  <a:pt x="14169" y="13942"/>
                </a:lnTo>
                <a:lnTo>
                  <a:pt x="14073" y="14038"/>
                </a:lnTo>
                <a:cubicBezTo>
                  <a:pt x="13990" y="14121"/>
                  <a:pt x="13895" y="14228"/>
                  <a:pt x="13776" y="14335"/>
                </a:cubicBezTo>
                <a:cubicBezTo>
                  <a:pt x="13725" y="14301"/>
                  <a:pt x="13667" y="14284"/>
                  <a:pt x="13603" y="14284"/>
                </a:cubicBezTo>
                <a:cubicBezTo>
                  <a:pt x="12750" y="14284"/>
                  <a:pt x="10696" y="17148"/>
                  <a:pt x="8406" y="19693"/>
                </a:cubicBezTo>
                <a:cubicBezTo>
                  <a:pt x="5846" y="22574"/>
                  <a:pt x="6120" y="23372"/>
                  <a:pt x="6120" y="23372"/>
                </a:cubicBezTo>
                <a:cubicBezTo>
                  <a:pt x="6120" y="23372"/>
                  <a:pt x="6834" y="23372"/>
                  <a:pt x="10775" y="18860"/>
                </a:cubicBezTo>
                <a:cubicBezTo>
                  <a:pt x="14050" y="15121"/>
                  <a:pt x="13990" y="14561"/>
                  <a:pt x="13871" y="14466"/>
                </a:cubicBezTo>
                <a:cubicBezTo>
                  <a:pt x="13978" y="14359"/>
                  <a:pt x="14061" y="14276"/>
                  <a:pt x="14133" y="14180"/>
                </a:cubicBezTo>
                <a:cubicBezTo>
                  <a:pt x="14240" y="14085"/>
                  <a:pt x="14323" y="13990"/>
                  <a:pt x="14383" y="13918"/>
                </a:cubicBezTo>
                <a:cubicBezTo>
                  <a:pt x="14490" y="13883"/>
                  <a:pt x="14597" y="13847"/>
                  <a:pt x="14716" y="13811"/>
                </a:cubicBezTo>
                <a:lnTo>
                  <a:pt x="14728" y="13811"/>
                </a:lnTo>
                <a:lnTo>
                  <a:pt x="14728" y="13799"/>
                </a:lnTo>
                <a:cubicBezTo>
                  <a:pt x="15050" y="13692"/>
                  <a:pt x="15407" y="13573"/>
                  <a:pt x="15776" y="13454"/>
                </a:cubicBezTo>
                <a:lnTo>
                  <a:pt x="15776" y="13454"/>
                </a:lnTo>
                <a:cubicBezTo>
                  <a:pt x="15716" y="13526"/>
                  <a:pt x="15645" y="13645"/>
                  <a:pt x="15526" y="13788"/>
                </a:cubicBezTo>
                <a:cubicBezTo>
                  <a:pt x="15466" y="13859"/>
                  <a:pt x="15407" y="13942"/>
                  <a:pt x="15323" y="14049"/>
                </a:cubicBezTo>
                <a:cubicBezTo>
                  <a:pt x="15285" y="14031"/>
                  <a:pt x="15243" y="14022"/>
                  <a:pt x="15200" y="14022"/>
                </a:cubicBezTo>
                <a:cubicBezTo>
                  <a:pt x="14379" y="14022"/>
                  <a:pt x="12757" y="17241"/>
                  <a:pt x="10835" y="20169"/>
                </a:cubicBezTo>
                <a:cubicBezTo>
                  <a:pt x="8799" y="23372"/>
                  <a:pt x="9180" y="24110"/>
                  <a:pt x="9180" y="24110"/>
                </a:cubicBezTo>
                <a:cubicBezTo>
                  <a:pt x="9180" y="24110"/>
                  <a:pt x="9882" y="23991"/>
                  <a:pt x="13097" y="18943"/>
                </a:cubicBezTo>
                <a:cubicBezTo>
                  <a:pt x="16035" y="14318"/>
                  <a:pt x="15552" y="14119"/>
                  <a:pt x="15447" y="14119"/>
                </a:cubicBezTo>
                <a:cubicBezTo>
                  <a:pt x="15437" y="14119"/>
                  <a:pt x="15431" y="14121"/>
                  <a:pt x="15431" y="14121"/>
                </a:cubicBezTo>
                <a:lnTo>
                  <a:pt x="15419" y="14121"/>
                </a:lnTo>
                <a:cubicBezTo>
                  <a:pt x="15490" y="14026"/>
                  <a:pt x="15550" y="13930"/>
                  <a:pt x="15597" y="13859"/>
                </a:cubicBezTo>
                <a:cubicBezTo>
                  <a:pt x="15728" y="13668"/>
                  <a:pt x="15824" y="13526"/>
                  <a:pt x="15883" y="13454"/>
                </a:cubicBezTo>
                <a:cubicBezTo>
                  <a:pt x="16324" y="13311"/>
                  <a:pt x="16812" y="13156"/>
                  <a:pt x="17348" y="12990"/>
                </a:cubicBezTo>
                <a:lnTo>
                  <a:pt x="17348" y="12990"/>
                </a:lnTo>
                <a:cubicBezTo>
                  <a:pt x="17312" y="13073"/>
                  <a:pt x="17264" y="13156"/>
                  <a:pt x="17205" y="13264"/>
                </a:cubicBezTo>
                <a:cubicBezTo>
                  <a:pt x="17157" y="13347"/>
                  <a:pt x="17098" y="13454"/>
                  <a:pt x="17038" y="13561"/>
                </a:cubicBezTo>
                <a:cubicBezTo>
                  <a:pt x="17014" y="13555"/>
                  <a:pt x="16990" y="13552"/>
                  <a:pt x="16966" y="13552"/>
                </a:cubicBezTo>
                <a:cubicBezTo>
                  <a:pt x="16143" y="13552"/>
                  <a:pt x="14895" y="17001"/>
                  <a:pt x="13299" y="20157"/>
                </a:cubicBezTo>
                <a:cubicBezTo>
                  <a:pt x="11609" y="23551"/>
                  <a:pt x="12073" y="24229"/>
                  <a:pt x="12073" y="24229"/>
                </a:cubicBezTo>
                <a:cubicBezTo>
                  <a:pt x="12073" y="24229"/>
                  <a:pt x="12752" y="24039"/>
                  <a:pt x="15359" y="18645"/>
                </a:cubicBezTo>
                <a:cubicBezTo>
                  <a:pt x="17740" y="13728"/>
                  <a:pt x="17252" y="13585"/>
                  <a:pt x="17145" y="13585"/>
                </a:cubicBezTo>
                <a:cubicBezTo>
                  <a:pt x="17205" y="13490"/>
                  <a:pt x="17252" y="13395"/>
                  <a:pt x="17288" y="13311"/>
                </a:cubicBezTo>
                <a:cubicBezTo>
                  <a:pt x="17383" y="13145"/>
                  <a:pt x="17443" y="13026"/>
                  <a:pt x="17490" y="12930"/>
                </a:cubicBezTo>
                <a:lnTo>
                  <a:pt x="17752" y="12847"/>
                </a:lnTo>
                <a:lnTo>
                  <a:pt x="17764" y="12859"/>
                </a:lnTo>
                <a:lnTo>
                  <a:pt x="17788" y="12835"/>
                </a:lnTo>
                <a:cubicBezTo>
                  <a:pt x="18336" y="12656"/>
                  <a:pt x="18895" y="12478"/>
                  <a:pt x="19514" y="12299"/>
                </a:cubicBezTo>
                <a:lnTo>
                  <a:pt x="19514" y="12275"/>
                </a:lnTo>
                <a:cubicBezTo>
                  <a:pt x="19895" y="12156"/>
                  <a:pt x="20288" y="12037"/>
                  <a:pt x="20705" y="11906"/>
                </a:cubicBezTo>
                <a:lnTo>
                  <a:pt x="20705" y="11906"/>
                </a:lnTo>
                <a:cubicBezTo>
                  <a:pt x="20657" y="11966"/>
                  <a:pt x="20598" y="12061"/>
                  <a:pt x="20538" y="12144"/>
                </a:cubicBezTo>
                <a:cubicBezTo>
                  <a:pt x="20467" y="12264"/>
                  <a:pt x="20360" y="12418"/>
                  <a:pt x="20253" y="12573"/>
                </a:cubicBezTo>
                <a:cubicBezTo>
                  <a:pt x="20212" y="12553"/>
                  <a:pt x="20169" y="12543"/>
                  <a:pt x="20123" y="12543"/>
                </a:cubicBezTo>
                <a:cubicBezTo>
                  <a:pt x="19301" y="12543"/>
                  <a:pt x="17783" y="15833"/>
                  <a:pt x="15955" y="18824"/>
                </a:cubicBezTo>
                <a:cubicBezTo>
                  <a:pt x="13978" y="22074"/>
                  <a:pt x="14395" y="22789"/>
                  <a:pt x="14395" y="22789"/>
                </a:cubicBezTo>
                <a:cubicBezTo>
                  <a:pt x="14395" y="22789"/>
                  <a:pt x="15085" y="22658"/>
                  <a:pt x="18121" y="17490"/>
                </a:cubicBezTo>
                <a:cubicBezTo>
                  <a:pt x="20729" y="13085"/>
                  <a:pt x="20479" y="12633"/>
                  <a:pt x="20348" y="12609"/>
                </a:cubicBezTo>
                <a:cubicBezTo>
                  <a:pt x="20443" y="12454"/>
                  <a:pt x="20538" y="12311"/>
                  <a:pt x="20610" y="12204"/>
                </a:cubicBezTo>
                <a:cubicBezTo>
                  <a:pt x="20705" y="12073"/>
                  <a:pt x="20777" y="11954"/>
                  <a:pt x="20824" y="11883"/>
                </a:cubicBezTo>
                <a:cubicBezTo>
                  <a:pt x="21205" y="11763"/>
                  <a:pt x="21610" y="11644"/>
                  <a:pt x="22027" y="11502"/>
                </a:cubicBezTo>
                <a:lnTo>
                  <a:pt x="22027" y="11502"/>
                </a:lnTo>
                <a:cubicBezTo>
                  <a:pt x="21991" y="11585"/>
                  <a:pt x="21931" y="11728"/>
                  <a:pt x="21860" y="11918"/>
                </a:cubicBezTo>
                <a:cubicBezTo>
                  <a:pt x="21800" y="12085"/>
                  <a:pt x="21729" y="12275"/>
                  <a:pt x="21634" y="12490"/>
                </a:cubicBezTo>
                <a:lnTo>
                  <a:pt x="21634" y="12502"/>
                </a:lnTo>
                <a:cubicBezTo>
                  <a:pt x="21612" y="12496"/>
                  <a:pt x="21590" y="12493"/>
                  <a:pt x="21568" y="12493"/>
                </a:cubicBezTo>
                <a:cubicBezTo>
                  <a:pt x="20783" y="12493"/>
                  <a:pt x="20032" y="15985"/>
                  <a:pt x="18931" y="19241"/>
                </a:cubicBezTo>
                <a:cubicBezTo>
                  <a:pt x="17752" y="22681"/>
                  <a:pt x="18288" y="23277"/>
                  <a:pt x="18288" y="23277"/>
                </a:cubicBezTo>
                <a:cubicBezTo>
                  <a:pt x="18288" y="23277"/>
                  <a:pt x="18919" y="23015"/>
                  <a:pt x="20681" y="17550"/>
                </a:cubicBezTo>
                <a:cubicBezTo>
                  <a:pt x="22146" y="13073"/>
                  <a:pt x="21896" y="12561"/>
                  <a:pt x="21753" y="12514"/>
                </a:cubicBezTo>
                <a:cubicBezTo>
                  <a:pt x="21848" y="12299"/>
                  <a:pt x="21908" y="12121"/>
                  <a:pt x="21967" y="11954"/>
                </a:cubicBezTo>
                <a:cubicBezTo>
                  <a:pt x="22086" y="11644"/>
                  <a:pt x="22146" y="11466"/>
                  <a:pt x="22158" y="11466"/>
                </a:cubicBezTo>
                <a:cubicBezTo>
                  <a:pt x="22467" y="11371"/>
                  <a:pt x="22789" y="11263"/>
                  <a:pt x="23110" y="11180"/>
                </a:cubicBezTo>
                <a:lnTo>
                  <a:pt x="23110" y="11180"/>
                </a:lnTo>
                <a:cubicBezTo>
                  <a:pt x="23098" y="11251"/>
                  <a:pt x="23051" y="11418"/>
                  <a:pt x="23003" y="11644"/>
                </a:cubicBezTo>
                <a:cubicBezTo>
                  <a:pt x="22979" y="11740"/>
                  <a:pt x="22967" y="11859"/>
                  <a:pt x="22920" y="12013"/>
                </a:cubicBezTo>
                <a:cubicBezTo>
                  <a:pt x="22905" y="12011"/>
                  <a:pt x="22890" y="12010"/>
                  <a:pt x="22875" y="12010"/>
                </a:cubicBezTo>
                <a:cubicBezTo>
                  <a:pt x="22044" y="12010"/>
                  <a:pt x="21862" y="15623"/>
                  <a:pt x="21277" y="19098"/>
                </a:cubicBezTo>
                <a:cubicBezTo>
                  <a:pt x="20669" y="22681"/>
                  <a:pt x="21300" y="23170"/>
                  <a:pt x="21300" y="23170"/>
                </a:cubicBezTo>
                <a:cubicBezTo>
                  <a:pt x="21300" y="23170"/>
                  <a:pt x="21872" y="22801"/>
                  <a:pt x="22753" y="17133"/>
                </a:cubicBezTo>
                <a:cubicBezTo>
                  <a:pt x="23479" y="12502"/>
                  <a:pt x="23158" y="12013"/>
                  <a:pt x="23027" y="11990"/>
                </a:cubicBezTo>
                <a:cubicBezTo>
                  <a:pt x="23051" y="11871"/>
                  <a:pt x="23063" y="11752"/>
                  <a:pt x="23098" y="11656"/>
                </a:cubicBezTo>
                <a:cubicBezTo>
                  <a:pt x="23158" y="11335"/>
                  <a:pt x="23205" y="11156"/>
                  <a:pt x="23205" y="11144"/>
                </a:cubicBezTo>
                <a:cubicBezTo>
                  <a:pt x="24158" y="10859"/>
                  <a:pt x="25122" y="10561"/>
                  <a:pt x="26087" y="10287"/>
                </a:cubicBezTo>
                <a:lnTo>
                  <a:pt x="26087" y="10287"/>
                </a:lnTo>
                <a:cubicBezTo>
                  <a:pt x="26063" y="10359"/>
                  <a:pt x="26003" y="10501"/>
                  <a:pt x="25920" y="10680"/>
                </a:cubicBezTo>
                <a:cubicBezTo>
                  <a:pt x="25896" y="10775"/>
                  <a:pt x="25849" y="10882"/>
                  <a:pt x="25801" y="10978"/>
                </a:cubicBezTo>
                <a:cubicBezTo>
                  <a:pt x="25793" y="10977"/>
                  <a:pt x="25785" y="10977"/>
                  <a:pt x="25777" y="10977"/>
                </a:cubicBezTo>
                <a:cubicBezTo>
                  <a:pt x="24988" y="10977"/>
                  <a:pt x="24242" y="14464"/>
                  <a:pt x="23122" y="17740"/>
                </a:cubicBezTo>
                <a:cubicBezTo>
                  <a:pt x="21955" y="21181"/>
                  <a:pt x="22491" y="21777"/>
                  <a:pt x="22491" y="21777"/>
                </a:cubicBezTo>
                <a:cubicBezTo>
                  <a:pt x="22491" y="21777"/>
                  <a:pt x="23110" y="21503"/>
                  <a:pt x="24884" y="16038"/>
                </a:cubicBezTo>
                <a:cubicBezTo>
                  <a:pt x="26436" y="11278"/>
                  <a:pt x="26050" y="11013"/>
                  <a:pt x="25930" y="11013"/>
                </a:cubicBezTo>
                <a:cubicBezTo>
                  <a:pt x="25926" y="11013"/>
                  <a:pt x="25923" y="11013"/>
                  <a:pt x="25920" y="11013"/>
                </a:cubicBezTo>
                <a:cubicBezTo>
                  <a:pt x="25968" y="10906"/>
                  <a:pt x="26003" y="10823"/>
                  <a:pt x="26027" y="10728"/>
                </a:cubicBezTo>
                <a:cubicBezTo>
                  <a:pt x="26146" y="10418"/>
                  <a:pt x="26206" y="10239"/>
                  <a:pt x="26206" y="10239"/>
                </a:cubicBezTo>
                <a:lnTo>
                  <a:pt x="26194" y="10239"/>
                </a:lnTo>
                <a:cubicBezTo>
                  <a:pt x="26753" y="10073"/>
                  <a:pt x="27337" y="9894"/>
                  <a:pt x="27908" y="9727"/>
                </a:cubicBezTo>
                <a:lnTo>
                  <a:pt x="27908" y="9727"/>
                </a:lnTo>
                <a:cubicBezTo>
                  <a:pt x="27885" y="9811"/>
                  <a:pt x="27861" y="9906"/>
                  <a:pt x="27849" y="10025"/>
                </a:cubicBezTo>
                <a:cubicBezTo>
                  <a:pt x="27825" y="10120"/>
                  <a:pt x="27801" y="10228"/>
                  <a:pt x="27789" y="10347"/>
                </a:cubicBezTo>
                <a:cubicBezTo>
                  <a:pt x="26968" y="10370"/>
                  <a:pt x="26837" y="14002"/>
                  <a:pt x="26277" y="17455"/>
                </a:cubicBezTo>
                <a:cubicBezTo>
                  <a:pt x="25706" y="21038"/>
                  <a:pt x="26337" y="21538"/>
                  <a:pt x="26337" y="21538"/>
                </a:cubicBezTo>
                <a:cubicBezTo>
                  <a:pt x="26337" y="21538"/>
                  <a:pt x="26908" y="21157"/>
                  <a:pt x="27742" y="15478"/>
                </a:cubicBezTo>
                <a:cubicBezTo>
                  <a:pt x="28453" y="10728"/>
                  <a:pt x="28092" y="10363"/>
                  <a:pt x="27963" y="10363"/>
                </a:cubicBezTo>
                <a:cubicBezTo>
                  <a:pt x="27950" y="10363"/>
                  <a:pt x="27939" y="10367"/>
                  <a:pt x="27932" y="10370"/>
                </a:cubicBezTo>
                <a:cubicBezTo>
                  <a:pt x="27944" y="10275"/>
                  <a:pt x="27980" y="10168"/>
                  <a:pt x="27992" y="10073"/>
                </a:cubicBezTo>
                <a:cubicBezTo>
                  <a:pt x="28027" y="9930"/>
                  <a:pt x="28051" y="9811"/>
                  <a:pt x="28063" y="9716"/>
                </a:cubicBezTo>
                <a:lnTo>
                  <a:pt x="29635" y="9275"/>
                </a:lnTo>
                <a:lnTo>
                  <a:pt x="29551" y="9037"/>
                </a:lnTo>
                <a:cubicBezTo>
                  <a:pt x="29218" y="9132"/>
                  <a:pt x="28873" y="9227"/>
                  <a:pt x="28516" y="9335"/>
                </a:cubicBezTo>
                <a:cubicBezTo>
                  <a:pt x="28468" y="9287"/>
                  <a:pt x="28337" y="9168"/>
                  <a:pt x="28158" y="8977"/>
                </a:cubicBezTo>
                <a:cubicBezTo>
                  <a:pt x="28099" y="8918"/>
                  <a:pt x="28004" y="8835"/>
                  <a:pt x="27932" y="8751"/>
                </a:cubicBezTo>
                <a:cubicBezTo>
                  <a:pt x="28039" y="8739"/>
                  <a:pt x="28492" y="8465"/>
                  <a:pt x="24789" y="4417"/>
                </a:cubicBezTo>
                <a:cubicBezTo>
                  <a:pt x="20765" y="0"/>
                  <a:pt x="20038" y="0"/>
                  <a:pt x="20038" y="0"/>
                </a:cubicBezTo>
                <a:close/>
              </a:path>
            </a:pathLst>
          </a:custGeom>
          <a:solidFill>
            <a:srgbClr val="67B5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7" name="Google Shape;3447;p58"/>
          <p:cNvSpPr/>
          <p:nvPr/>
        </p:nvSpPr>
        <p:spPr>
          <a:xfrm rot="-484943">
            <a:off x="8150160" y="11184"/>
            <a:ext cx="1169830" cy="956470"/>
          </a:xfrm>
          <a:custGeom>
            <a:avLst/>
            <a:gdLst/>
            <a:ahLst/>
            <a:cxnLst/>
            <a:rect l="l" t="t" r="r" b="b"/>
            <a:pathLst>
              <a:path w="29635" h="24230" extrusionOk="0">
                <a:moveTo>
                  <a:pt x="20431" y="4644"/>
                </a:moveTo>
                <a:cubicBezTo>
                  <a:pt x="20503" y="4715"/>
                  <a:pt x="20598" y="4775"/>
                  <a:pt x="20681" y="4858"/>
                </a:cubicBezTo>
                <a:cubicBezTo>
                  <a:pt x="23264" y="6961"/>
                  <a:pt x="25678" y="9424"/>
                  <a:pt x="26570" y="9424"/>
                </a:cubicBezTo>
                <a:cubicBezTo>
                  <a:pt x="26652" y="9424"/>
                  <a:pt x="26722" y="9403"/>
                  <a:pt x="26777" y="9358"/>
                </a:cubicBezTo>
                <a:cubicBezTo>
                  <a:pt x="26849" y="9418"/>
                  <a:pt x="26920" y="9466"/>
                  <a:pt x="26980" y="9513"/>
                </a:cubicBezTo>
                <a:cubicBezTo>
                  <a:pt x="27087" y="9597"/>
                  <a:pt x="27170" y="9656"/>
                  <a:pt x="27254" y="9716"/>
                </a:cubicBezTo>
                <a:cubicBezTo>
                  <a:pt x="26480" y="9942"/>
                  <a:pt x="25718" y="10180"/>
                  <a:pt x="24944" y="10418"/>
                </a:cubicBezTo>
                <a:cubicBezTo>
                  <a:pt x="24884" y="10335"/>
                  <a:pt x="24765" y="10228"/>
                  <a:pt x="24610" y="10073"/>
                </a:cubicBezTo>
                <a:cubicBezTo>
                  <a:pt x="24551" y="10013"/>
                  <a:pt x="24467" y="9942"/>
                  <a:pt x="24396" y="9858"/>
                </a:cubicBezTo>
                <a:cubicBezTo>
                  <a:pt x="24491" y="9835"/>
                  <a:pt x="24956" y="9573"/>
                  <a:pt x="21253" y="5525"/>
                </a:cubicBezTo>
                <a:cubicBezTo>
                  <a:pt x="20967" y="5215"/>
                  <a:pt x="20681" y="4917"/>
                  <a:pt x="20431" y="4644"/>
                </a:cubicBezTo>
                <a:close/>
                <a:moveTo>
                  <a:pt x="20038" y="0"/>
                </a:moveTo>
                <a:cubicBezTo>
                  <a:pt x="20038" y="0"/>
                  <a:pt x="19788" y="786"/>
                  <a:pt x="22384" y="3560"/>
                </a:cubicBezTo>
                <a:cubicBezTo>
                  <a:pt x="24721" y="6031"/>
                  <a:pt x="26819" y="8865"/>
                  <a:pt x="27686" y="8865"/>
                </a:cubicBezTo>
                <a:cubicBezTo>
                  <a:pt x="27746" y="8865"/>
                  <a:pt x="27801" y="8851"/>
                  <a:pt x="27849" y="8823"/>
                </a:cubicBezTo>
                <a:lnTo>
                  <a:pt x="28075" y="9061"/>
                </a:lnTo>
                <a:cubicBezTo>
                  <a:pt x="28230" y="9216"/>
                  <a:pt x="28349" y="9323"/>
                  <a:pt x="28408" y="9382"/>
                </a:cubicBezTo>
                <a:cubicBezTo>
                  <a:pt x="28063" y="9477"/>
                  <a:pt x="27730" y="9573"/>
                  <a:pt x="27385" y="9680"/>
                </a:cubicBezTo>
                <a:cubicBezTo>
                  <a:pt x="27301" y="9620"/>
                  <a:pt x="27206" y="9525"/>
                  <a:pt x="27051" y="9418"/>
                </a:cubicBezTo>
                <a:cubicBezTo>
                  <a:pt x="26992" y="9382"/>
                  <a:pt x="26932" y="9335"/>
                  <a:pt x="26861" y="9275"/>
                </a:cubicBezTo>
                <a:cubicBezTo>
                  <a:pt x="26944" y="9263"/>
                  <a:pt x="27456" y="8989"/>
                  <a:pt x="23182" y="5370"/>
                </a:cubicBezTo>
                <a:cubicBezTo>
                  <a:pt x="18800" y="1684"/>
                  <a:pt x="17961" y="1607"/>
                  <a:pt x="17899" y="1607"/>
                </a:cubicBezTo>
                <a:cubicBezTo>
                  <a:pt x="17896" y="1607"/>
                  <a:pt x="17895" y="1607"/>
                  <a:pt x="17895" y="1607"/>
                </a:cubicBezTo>
                <a:cubicBezTo>
                  <a:pt x="17895" y="1607"/>
                  <a:pt x="17860" y="1846"/>
                  <a:pt x="18288" y="2453"/>
                </a:cubicBezTo>
                <a:cubicBezTo>
                  <a:pt x="16873" y="1130"/>
                  <a:pt x="16525" y="1107"/>
                  <a:pt x="16503" y="1107"/>
                </a:cubicBezTo>
                <a:cubicBezTo>
                  <a:pt x="16503" y="1107"/>
                  <a:pt x="16502" y="1107"/>
                  <a:pt x="16502" y="1107"/>
                </a:cubicBezTo>
                <a:cubicBezTo>
                  <a:pt x="16502" y="1107"/>
                  <a:pt x="16252" y="1893"/>
                  <a:pt x="18836" y="4655"/>
                </a:cubicBezTo>
                <a:cubicBezTo>
                  <a:pt x="21176" y="7141"/>
                  <a:pt x="23287" y="9970"/>
                  <a:pt x="24143" y="9970"/>
                </a:cubicBezTo>
                <a:cubicBezTo>
                  <a:pt x="24202" y="9970"/>
                  <a:pt x="24254" y="9957"/>
                  <a:pt x="24301" y="9930"/>
                </a:cubicBezTo>
                <a:lnTo>
                  <a:pt x="24539" y="10168"/>
                </a:lnTo>
                <a:cubicBezTo>
                  <a:pt x="24658" y="10287"/>
                  <a:pt x="24765" y="10370"/>
                  <a:pt x="24825" y="10454"/>
                </a:cubicBezTo>
                <a:cubicBezTo>
                  <a:pt x="24479" y="10549"/>
                  <a:pt x="24134" y="10656"/>
                  <a:pt x="23813" y="10763"/>
                </a:cubicBezTo>
                <a:cubicBezTo>
                  <a:pt x="23729" y="10704"/>
                  <a:pt x="23634" y="10632"/>
                  <a:pt x="23515" y="10537"/>
                </a:cubicBezTo>
                <a:cubicBezTo>
                  <a:pt x="23455" y="10489"/>
                  <a:pt x="23396" y="10454"/>
                  <a:pt x="23313" y="10394"/>
                </a:cubicBezTo>
                <a:cubicBezTo>
                  <a:pt x="23408" y="10370"/>
                  <a:pt x="23908" y="10108"/>
                  <a:pt x="19645" y="6489"/>
                </a:cubicBezTo>
                <a:cubicBezTo>
                  <a:pt x="15289" y="2813"/>
                  <a:pt x="14435" y="2726"/>
                  <a:pt x="14364" y="2726"/>
                </a:cubicBezTo>
                <a:cubicBezTo>
                  <a:pt x="14361" y="2726"/>
                  <a:pt x="14359" y="2727"/>
                  <a:pt x="14359" y="2727"/>
                </a:cubicBezTo>
                <a:cubicBezTo>
                  <a:pt x="14359" y="2727"/>
                  <a:pt x="14204" y="3548"/>
                  <a:pt x="17145" y="5953"/>
                </a:cubicBezTo>
                <a:cubicBezTo>
                  <a:pt x="19717" y="8068"/>
                  <a:pt x="22130" y="10531"/>
                  <a:pt x="23022" y="10531"/>
                </a:cubicBezTo>
                <a:cubicBezTo>
                  <a:pt x="23104" y="10531"/>
                  <a:pt x="23174" y="10510"/>
                  <a:pt x="23229" y="10466"/>
                </a:cubicBezTo>
                <a:cubicBezTo>
                  <a:pt x="23301" y="10525"/>
                  <a:pt x="23384" y="10573"/>
                  <a:pt x="23444" y="10609"/>
                </a:cubicBezTo>
                <a:cubicBezTo>
                  <a:pt x="23527" y="10692"/>
                  <a:pt x="23622" y="10751"/>
                  <a:pt x="23682" y="10787"/>
                </a:cubicBezTo>
                <a:cubicBezTo>
                  <a:pt x="22693" y="11085"/>
                  <a:pt x="21741" y="11382"/>
                  <a:pt x="20836" y="11680"/>
                </a:cubicBezTo>
                <a:cubicBezTo>
                  <a:pt x="20777" y="11621"/>
                  <a:pt x="20657" y="11502"/>
                  <a:pt x="20491" y="11359"/>
                </a:cubicBezTo>
                <a:lnTo>
                  <a:pt x="20134" y="11001"/>
                </a:lnTo>
                <a:cubicBezTo>
                  <a:pt x="20253" y="10906"/>
                  <a:pt x="20288" y="10335"/>
                  <a:pt x="16955" y="6679"/>
                </a:cubicBezTo>
                <a:cubicBezTo>
                  <a:pt x="12919" y="2263"/>
                  <a:pt x="12204" y="2262"/>
                  <a:pt x="12204" y="2262"/>
                </a:cubicBezTo>
                <a:lnTo>
                  <a:pt x="12204" y="2262"/>
                </a:lnTo>
                <a:cubicBezTo>
                  <a:pt x="12204" y="2262"/>
                  <a:pt x="11954" y="3048"/>
                  <a:pt x="14538" y="5822"/>
                </a:cubicBezTo>
                <a:cubicBezTo>
                  <a:pt x="16870" y="8309"/>
                  <a:pt x="18976" y="11125"/>
                  <a:pt x="19838" y="11125"/>
                </a:cubicBezTo>
                <a:cubicBezTo>
                  <a:pt x="19904" y="11125"/>
                  <a:pt x="19963" y="11108"/>
                  <a:pt x="20015" y="11073"/>
                </a:cubicBezTo>
                <a:cubicBezTo>
                  <a:pt x="20169" y="11204"/>
                  <a:pt x="20288" y="11347"/>
                  <a:pt x="20384" y="11442"/>
                </a:cubicBezTo>
                <a:cubicBezTo>
                  <a:pt x="20503" y="11561"/>
                  <a:pt x="20610" y="11656"/>
                  <a:pt x="20669" y="11728"/>
                </a:cubicBezTo>
                <a:cubicBezTo>
                  <a:pt x="20253" y="11859"/>
                  <a:pt x="19836" y="12002"/>
                  <a:pt x="19455" y="12121"/>
                </a:cubicBezTo>
                <a:cubicBezTo>
                  <a:pt x="19372" y="12061"/>
                  <a:pt x="19288" y="11978"/>
                  <a:pt x="19157" y="11883"/>
                </a:cubicBezTo>
                <a:cubicBezTo>
                  <a:pt x="19074" y="11823"/>
                  <a:pt x="18991" y="11763"/>
                  <a:pt x="18895" y="11680"/>
                </a:cubicBezTo>
                <a:cubicBezTo>
                  <a:pt x="19003" y="11656"/>
                  <a:pt x="19407" y="11323"/>
                  <a:pt x="15288" y="7739"/>
                </a:cubicBezTo>
                <a:cubicBezTo>
                  <a:pt x="10973" y="3992"/>
                  <a:pt x="10134" y="3905"/>
                  <a:pt x="10066" y="3905"/>
                </a:cubicBezTo>
                <a:cubicBezTo>
                  <a:pt x="10062" y="3905"/>
                  <a:pt x="10061" y="3905"/>
                  <a:pt x="10061" y="3905"/>
                </a:cubicBezTo>
                <a:cubicBezTo>
                  <a:pt x="10061" y="3905"/>
                  <a:pt x="9894" y="4715"/>
                  <a:pt x="12799" y="7156"/>
                </a:cubicBezTo>
                <a:cubicBezTo>
                  <a:pt x="15357" y="9320"/>
                  <a:pt x="17734" y="11825"/>
                  <a:pt x="18623" y="11825"/>
                </a:cubicBezTo>
                <a:cubicBezTo>
                  <a:pt x="18702" y="11825"/>
                  <a:pt x="18769" y="11805"/>
                  <a:pt x="18824" y="11763"/>
                </a:cubicBezTo>
                <a:cubicBezTo>
                  <a:pt x="18931" y="11835"/>
                  <a:pt x="19014" y="11906"/>
                  <a:pt x="19098" y="11966"/>
                </a:cubicBezTo>
                <a:cubicBezTo>
                  <a:pt x="19181" y="12037"/>
                  <a:pt x="19253" y="12097"/>
                  <a:pt x="19336" y="12144"/>
                </a:cubicBezTo>
                <a:cubicBezTo>
                  <a:pt x="18764" y="12323"/>
                  <a:pt x="18229" y="12502"/>
                  <a:pt x="17705" y="12668"/>
                </a:cubicBezTo>
                <a:cubicBezTo>
                  <a:pt x="17633" y="12609"/>
                  <a:pt x="17550" y="12537"/>
                  <a:pt x="17407" y="12430"/>
                </a:cubicBezTo>
                <a:cubicBezTo>
                  <a:pt x="17336" y="12371"/>
                  <a:pt x="17252" y="12311"/>
                  <a:pt x="17157" y="12240"/>
                </a:cubicBezTo>
                <a:cubicBezTo>
                  <a:pt x="17264" y="12204"/>
                  <a:pt x="17669" y="11883"/>
                  <a:pt x="13526" y="8287"/>
                </a:cubicBezTo>
                <a:cubicBezTo>
                  <a:pt x="9210" y="4539"/>
                  <a:pt x="8372" y="4453"/>
                  <a:pt x="8304" y="4453"/>
                </a:cubicBezTo>
                <a:cubicBezTo>
                  <a:pt x="8300" y="4453"/>
                  <a:pt x="8299" y="4453"/>
                  <a:pt x="8299" y="4453"/>
                </a:cubicBezTo>
                <a:cubicBezTo>
                  <a:pt x="8299" y="4453"/>
                  <a:pt x="8144" y="5275"/>
                  <a:pt x="11037" y="7715"/>
                </a:cubicBezTo>
                <a:cubicBezTo>
                  <a:pt x="13591" y="9865"/>
                  <a:pt x="15955" y="12376"/>
                  <a:pt x="16863" y="12376"/>
                </a:cubicBezTo>
                <a:cubicBezTo>
                  <a:pt x="16946" y="12376"/>
                  <a:pt x="17016" y="12355"/>
                  <a:pt x="17074" y="12311"/>
                </a:cubicBezTo>
                <a:cubicBezTo>
                  <a:pt x="17169" y="12383"/>
                  <a:pt x="17264" y="12454"/>
                  <a:pt x="17336" y="12514"/>
                </a:cubicBezTo>
                <a:cubicBezTo>
                  <a:pt x="17431" y="12597"/>
                  <a:pt x="17502" y="12656"/>
                  <a:pt x="17574" y="12692"/>
                </a:cubicBezTo>
                <a:cubicBezTo>
                  <a:pt x="17026" y="12871"/>
                  <a:pt x="16514" y="13037"/>
                  <a:pt x="16038" y="13192"/>
                </a:cubicBezTo>
                <a:cubicBezTo>
                  <a:pt x="15955" y="13145"/>
                  <a:pt x="15835" y="13073"/>
                  <a:pt x="15669" y="12966"/>
                </a:cubicBezTo>
                <a:cubicBezTo>
                  <a:pt x="15526" y="12871"/>
                  <a:pt x="15323" y="12775"/>
                  <a:pt x="15121" y="12656"/>
                </a:cubicBezTo>
                <a:cubicBezTo>
                  <a:pt x="15704" y="11799"/>
                  <a:pt x="9097" y="8858"/>
                  <a:pt x="9097" y="8858"/>
                </a:cubicBezTo>
                <a:cubicBezTo>
                  <a:pt x="9097" y="8858"/>
                  <a:pt x="6214" y="7336"/>
                  <a:pt x="4828" y="7336"/>
                </a:cubicBezTo>
                <a:cubicBezTo>
                  <a:pt x="4578" y="7336"/>
                  <a:pt x="4378" y="7385"/>
                  <a:pt x="4251" y="7501"/>
                </a:cubicBezTo>
                <a:cubicBezTo>
                  <a:pt x="4251" y="7501"/>
                  <a:pt x="4358" y="8430"/>
                  <a:pt x="7751" y="9632"/>
                </a:cubicBezTo>
                <a:cubicBezTo>
                  <a:pt x="9930" y="10397"/>
                  <a:pt x="13142" y="12841"/>
                  <a:pt x="14586" y="12841"/>
                </a:cubicBezTo>
                <a:cubicBezTo>
                  <a:pt x="14760" y="12841"/>
                  <a:pt x="14908" y="12806"/>
                  <a:pt x="15026" y="12728"/>
                </a:cubicBezTo>
                <a:lnTo>
                  <a:pt x="15050" y="12716"/>
                </a:lnTo>
                <a:lnTo>
                  <a:pt x="15062" y="12716"/>
                </a:lnTo>
                <a:cubicBezTo>
                  <a:pt x="15288" y="12835"/>
                  <a:pt x="15478" y="12918"/>
                  <a:pt x="15645" y="13014"/>
                </a:cubicBezTo>
                <a:cubicBezTo>
                  <a:pt x="15776" y="13085"/>
                  <a:pt x="15883" y="13145"/>
                  <a:pt x="15966" y="13192"/>
                </a:cubicBezTo>
                <a:cubicBezTo>
                  <a:pt x="15478" y="13347"/>
                  <a:pt x="15014" y="13490"/>
                  <a:pt x="14609" y="13621"/>
                </a:cubicBezTo>
                <a:cubicBezTo>
                  <a:pt x="14526" y="13585"/>
                  <a:pt x="14419" y="13549"/>
                  <a:pt x="14276" y="13490"/>
                </a:cubicBezTo>
                <a:cubicBezTo>
                  <a:pt x="14109" y="13430"/>
                  <a:pt x="13895" y="13335"/>
                  <a:pt x="13680" y="13252"/>
                </a:cubicBezTo>
                <a:cubicBezTo>
                  <a:pt x="13657" y="13252"/>
                  <a:pt x="13645" y="13228"/>
                  <a:pt x="13633" y="13228"/>
                </a:cubicBezTo>
                <a:cubicBezTo>
                  <a:pt x="13657" y="12394"/>
                  <a:pt x="10001" y="11644"/>
                  <a:pt x="6560" y="10489"/>
                </a:cubicBezTo>
                <a:cubicBezTo>
                  <a:pt x="4717" y="9873"/>
                  <a:pt x="3656" y="9723"/>
                  <a:pt x="3060" y="9723"/>
                </a:cubicBezTo>
                <a:cubicBezTo>
                  <a:pt x="2493" y="9723"/>
                  <a:pt x="2346" y="9858"/>
                  <a:pt x="2346" y="9858"/>
                </a:cubicBezTo>
                <a:cubicBezTo>
                  <a:pt x="2346" y="9858"/>
                  <a:pt x="2631" y="10513"/>
                  <a:pt x="8346" y="12323"/>
                </a:cubicBezTo>
                <a:cubicBezTo>
                  <a:pt x="11387" y="13294"/>
                  <a:pt x="12678" y="13521"/>
                  <a:pt x="13220" y="13521"/>
                </a:cubicBezTo>
                <a:cubicBezTo>
                  <a:pt x="13696" y="13521"/>
                  <a:pt x="13597" y="13347"/>
                  <a:pt x="13597" y="13347"/>
                </a:cubicBezTo>
                <a:cubicBezTo>
                  <a:pt x="13621" y="13347"/>
                  <a:pt x="13633" y="13371"/>
                  <a:pt x="13645" y="13371"/>
                </a:cubicBezTo>
                <a:cubicBezTo>
                  <a:pt x="13883" y="13454"/>
                  <a:pt x="14073" y="13526"/>
                  <a:pt x="14240" y="13585"/>
                </a:cubicBezTo>
                <a:cubicBezTo>
                  <a:pt x="14311" y="13621"/>
                  <a:pt x="14395" y="13645"/>
                  <a:pt x="14454" y="13668"/>
                </a:cubicBezTo>
                <a:cubicBezTo>
                  <a:pt x="13526" y="13942"/>
                  <a:pt x="12918" y="14145"/>
                  <a:pt x="12728" y="14169"/>
                </a:cubicBezTo>
                <a:lnTo>
                  <a:pt x="12192" y="14169"/>
                </a:lnTo>
                <a:lnTo>
                  <a:pt x="11966" y="14180"/>
                </a:lnTo>
                <a:cubicBezTo>
                  <a:pt x="11998" y="13783"/>
                  <a:pt x="10959" y="13661"/>
                  <a:pt x="9667" y="13661"/>
                </a:cubicBezTo>
                <a:cubicBezTo>
                  <a:pt x="7586" y="13661"/>
                  <a:pt x="4846" y="13978"/>
                  <a:pt x="4846" y="13978"/>
                </a:cubicBezTo>
                <a:cubicBezTo>
                  <a:pt x="4846" y="13978"/>
                  <a:pt x="322" y="14180"/>
                  <a:pt x="0" y="15276"/>
                </a:cubicBezTo>
                <a:cubicBezTo>
                  <a:pt x="0" y="15276"/>
                  <a:pt x="257" y="15615"/>
                  <a:pt x="1523" y="15615"/>
                </a:cubicBezTo>
                <a:cubicBezTo>
                  <a:pt x="2125" y="15615"/>
                  <a:pt x="2956" y="15538"/>
                  <a:pt x="4096" y="15312"/>
                </a:cubicBezTo>
                <a:cubicBezTo>
                  <a:pt x="6620" y="14823"/>
                  <a:pt x="11299" y="15466"/>
                  <a:pt x="11918" y="14288"/>
                </a:cubicBezTo>
                <a:lnTo>
                  <a:pt x="12192" y="14276"/>
                </a:lnTo>
                <a:cubicBezTo>
                  <a:pt x="12260" y="14272"/>
                  <a:pt x="12327" y="14270"/>
                  <a:pt x="12395" y="14270"/>
                </a:cubicBezTo>
                <a:cubicBezTo>
                  <a:pt x="12529" y="14270"/>
                  <a:pt x="12664" y="14276"/>
                  <a:pt x="12799" y="14276"/>
                </a:cubicBezTo>
                <a:lnTo>
                  <a:pt x="11954" y="14835"/>
                </a:lnTo>
                <a:cubicBezTo>
                  <a:pt x="11893" y="14792"/>
                  <a:pt x="11816" y="14771"/>
                  <a:pt x="11722" y="14771"/>
                </a:cubicBezTo>
                <a:cubicBezTo>
                  <a:pt x="10766" y="14771"/>
                  <a:pt x="8163" y="16916"/>
                  <a:pt x="5441" y="18705"/>
                </a:cubicBezTo>
                <a:cubicBezTo>
                  <a:pt x="2274" y="20788"/>
                  <a:pt x="2334" y="21622"/>
                  <a:pt x="2334" y="21622"/>
                </a:cubicBezTo>
                <a:cubicBezTo>
                  <a:pt x="2334" y="21622"/>
                  <a:pt x="2340" y="21623"/>
                  <a:pt x="2356" y="21623"/>
                </a:cubicBezTo>
                <a:cubicBezTo>
                  <a:pt x="2506" y="21623"/>
                  <a:pt x="3501" y="21478"/>
                  <a:pt x="7977" y="18443"/>
                </a:cubicBezTo>
                <a:cubicBezTo>
                  <a:pt x="12930" y="15073"/>
                  <a:pt x="12037" y="14954"/>
                  <a:pt x="12037" y="14954"/>
                </a:cubicBezTo>
                <a:cubicBezTo>
                  <a:pt x="12037" y="14942"/>
                  <a:pt x="12025" y="14942"/>
                  <a:pt x="12025" y="14931"/>
                </a:cubicBezTo>
                <a:lnTo>
                  <a:pt x="12752" y="14442"/>
                </a:lnTo>
                <a:cubicBezTo>
                  <a:pt x="12764" y="14442"/>
                  <a:pt x="12776" y="14419"/>
                  <a:pt x="12799" y="14419"/>
                </a:cubicBezTo>
                <a:cubicBezTo>
                  <a:pt x="12895" y="14383"/>
                  <a:pt x="13395" y="14204"/>
                  <a:pt x="14169" y="13942"/>
                </a:cubicBezTo>
                <a:lnTo>
                  <a:pt x="14169" y="13942"/>
                </a:lnTo>
                <a:lnTo>
                  <a:pt x="14073" y="14038"/>
                </a:lnTo>
                <a:cubicBezTo>
                  <a:pt x="13990" y="14121"/>
                  <a:pt x="13895" y="14228"/>
                  <a:pt x="13776" y="14335"/>
                </a:cubicBezTo>
                <a:cubicBezTo>
                  <a:pt x="13725" y="14301"/>
                  <a:pt x="13667" y="14284"/>
                  <a:pt x="13603" y="14284"/>
                </a:cubicBezTo>
                <a:cubicBezTo>
                  <a:pt x="12750" y="14284"/>
                  <a:pt x="10696" y="17148"/>
                  <a:pt x="8406" y="19693"/>
                </a:cubicBezTo>
                <a:cubicBezTo>
                  <a:pt x="5846" y="22574"/>
                  <a:pt x="6120" y="23372"/>
                  <a:pt x="6120" y="23372"/>
                </a:cubicBezTo>
                <a:cubicBezTo>
                  <a:pt x="6120" y="23372"/>
                  <a:pt x="6834" y="23372"/>
                  <a:pt x="10775" y="18860"/>
                </a:cubicBezTo>
                <a:cubicBezTo>
                  <a:pt x="14050" y="15121"/>
                  <a:pt x="13990" y="14561"/>
                  <a:pt x="13871" y="14466"/>
                </a:cubicBezTo>
                <a:cubicBezTo>
                  <a:pt x="13978" y="14359"/>
                  <a:pt x="14061" y="14276"/>
                  <a:pt x="14133" y="14180"/>
                </a:cubicBezTo>
                <a:cubicBezTo>
                  <a:pt x="14240" y="14085"/>
                  <a:pt x="14323" y="13990"/>
                  <a:pt x="14383" y="13918"/>
                </a:cubicBezTo>
                <a:cubicBezTo>
                  <a:pt x="14490" y="13883"/>
                  <a:pt x="14597" y="13847"/>
                  <a:pt x="14716" y="13811"/>
                </a:cubicBezTo>
                <a:lnTo>
                  <a:pt x="14728" y="13811"/>
                </a:lnTo>
                <a:lnTo>
                  <a:pt x="14728" y="13799"/>
                </a:lnTo>
                <a:cubicBezTo>
                  <a:pt x="15050" y="13692"/>
                  <a:pt x="15407" y="13573"/>
                  <a:pt x="15776" y="13454"/>
                </a:cubicBezTo>
                <a:lnTo>
                  <a:pt x="15776" y="13454"/>
                </a:lnTo>
                <a:cubicBezTo>
                  <a:pt x="15716" y="13526"/>
                  <a:pt x="15645" y="13645"/>
                  <a:pt x="15526" y="13788"/>
                </a:cubicBezTo>
                <a:cubicBezTo>
                  <a:pt x="15466" y="13859"/>
                  <a:pt x="15407" y="13942"/>
                  <a:pt x="15323" y="14049"/>
                </a:cubicBezTo>
                <a:cubicBezTo>
                  <a:pt x="15285" y="14031"/>
                  <a:pt x="15243" y="14022"/>
                  <a:pt x="15200" y="14022"/>
                </a:cubicBezTo>
                <a:cubicBezTo>
                  <a:pt x="14379" y="14022"/>
                  <a:pt x="12757" y="17241"/>
                  <a:pt x="10835" y="20169"/>
                </a:cubicBezTo>
                <a:cubicBezTo>
                  <a:pt x="8799" y="23372"/>
                  <a:pt x="9180" y="24110"/>
                  <a:pt x="9180" y="24110"/>
                </a:cubicBezTo>
                <a:cubicBezTo>
                  <a:pt x="9180" y="24110"/>
                  <a:pt x="9882" y="23991"/>
                  <a:pt x="13097" y="18943"/>
                </a:cubicBezTo>
                <a:cubicBezTo>
                  <a:pt x="16035" y="14318"/>
                  <a:pt x="15552" y="14119"/>
                  <a:pt x="15447" y="14119"/>
                </a:cubicBezTo>
                <a:cubicBezTo>
                  <a:pt x="15437" y="14119"/>
                  <a:pt x="15431" y="14121"/>
                  <a:pt x="15431" y="14121"/>
                </a:cubicBezTo>
                <a:lnTo>
                  <a:pt x="15419" y="14121"/>
                </a:lnTo>
                <a:cubicBezTo>
                  <a:pt x="15490" y="14026"/>
                  <a:pt x="15550" y="13930"/>
                  <a:pt x="15597" y="13859"/>
                </a:cubicBezTo>
                <a:cubicBezTo>
                  <a:pt x="15728" y="13668"/>
                  <a:pt x="15824" y="13526"/>
                  <a:pt x="15883" y="13454"/>
                </a:cubicBezTo>
                <a:cubicBezTo>
                  <a:pt x="16324" y="13311"/>
                  <a:pt x="16812" y="13156"/>
                  <a:pt x="17348" y="12990"/>
                </a:cubicBezTo>
                <a:lnTo>
                  <a:pt x="17348" y="12990"/>
                </a:lnTo>
                <a:cubicBezTo>
                  <a:pt x="17312" y="13073"/>
                  <a:pt x="17264" y="13156"/>
                  <a:pt x="17205" y="13264"/>
                </a:cubicBezTo>
                <a:cubicBezTo>
                  <a:pt x="17157" y="13347"/>
                  <a:pt x="17098" y="13454"/>
                  <a:pt x="17038" y="13561"/>
                </a:cubicBezTo>
                <a:cubicBezTo>
                  <a:pt x="17014" y="13555"/>
                  <a:pt x="16990" y="13552"/>
                  <a:pt x="16966" y="13552"/>
                </a:cubicBezTo>
                <a:cubicBezTo>
                  <a:pt x="16143" y="13552"/>
                  <a:pt x="14895" y="17001"/>
                  <a:pt x="13299" y="20157"/>
                </a:cubicBezTo>
                <a:cubicBezTo>
                  <a:pt x="11609" y="23551"/>
                  <a:pt x="12073" y="24229"/>
                  <a:pt x="12073" y="24229"/>
                </a:cubicBezTo>
                <a:cubicBezTo>
                  <a:pt x="12073" y="24229"/>
                  <a:pt x="12752" y="24039"/>
                  <a:pt x="15359" y="18645"/>
                </a:cubicBezTo>
                <a:cubicBezTo>
                  <a:pt x="17740" y="13728"/>
                  <a:pt x="17252" y="13585"/>
                  <a:pt x="17145" y="13585"/>
                </a:cubicBezTo>
                <a:cubicBezTo>
                  <a:pt x="17205" y="13490"/>
                  <a:pt x="17252" y="13395"/>
                  <a:pt x="17288" y="13311"/>
                </a:cubicBezTo>
                <a:cubicBezTo>
                  <a:pt x="17383" y="13145"/>
                  <a:pt x="17443" y="13026"/>
                  <a:pt x="17490" y="12930"/>
                </a:cubicBezTo>
                <a:lnTo>
                  <a:pt x="17752" y="12847"/>
                </a:lnTo>
                <a:lnTo>
                  <a:pt x="17764" y="12859"/>
                </a:lnTo>
                <a:lnTo>
                  <a:pt x="17788" y="12835"/>
                </a:lnTo>
                <a:cubicBezTo>
                  <a:pt x="18336" y="12656"/>
                  <a:pt x="18895" y="12478"/>
                  <a:pt x="19514" y="12299"/>
                </a:cubicBezTo>
                <a:lnTo>
                  <a:pt x="19514" y="12275"/>
                </a:lnTo>
                <a:cubicBezTo>
                  <a:pt x="19895" y="12156"/>
                  <a:pt x="20288" y="12037"/>
                  <a:pt x="20705" y="11906"/>
                </a:cubicBezTo>
                <a:lnTo>
                  <a:pt x="20705" y="11906"/>
                </a:lnTo>
                <a:cubicBezTo>
                  <a:pt x="20657" y="11966"/>
                  <a:pt x="20598" y="12061"/>
                  <a:pt x="20538" y="12144"/>
                </a:cubicBezTo>
                <a:cubicBezTo>
                  <a:pt x="20467" y="12264"/>
                  <a:pt x="20360" y="12418"/>
                  <a:pt x="20253" y="12573"/>
                </a:cubicBezTo>
                <a:cubicBezTo>
                  <a:pt x="20212" y="12553"/>
                  <a:pt x="20169" y="12543"/>
                  <a:pt x="20123" y="12543"/>
                </a:cubicBezTo>
                <a:cubicBezTo>
                  <a:pt x="19301" y="12543"/>
                  <a:pt x="17783" y="15833"/>
                  <a:pt x="15955" y="18824"/>
                </a:cubicBezTo>
                <a:cubicBezTo>
                  <a:pt x="13978" y="22074"/>
                  <a:pt x="14395" y="22789"/>
                  <a:pt x="14395" y="22789"/>
                </a:cubicBezTo>
                <a:cubicBezTo>
                  <a:pt x="14395" y="22789"/>
                  <a:pt x="15085" y="22658"/>
                  <a:pt x="18121" y="17490"/>
                </a:cubicBezTo>
                <a:cubicBezTo>
                  <a:pt x="20729" y="13085"/>
                  <a:pt x="20479" y="12633"/>
                  <a:pt x="20348" y="12609"/>
                </a:cubicBezTo>
                <a:cubicBezTo>
                  <a:pt x="20443" y="12454"/>
                  <a:pt x="20538" y="12311"/>
                  <a:pt x="20610" y="12204"/>
                </a:cubicBezTo>
                <a:cubicBezTo>
                  <a:pt x="20705" y="12073"/>
                  <a:pt x="20777" y="11954"/>
                  <a:pt x="20824" y="11883"/>
                </a:cubicBezTo>
                <a:cubicBezTo>
                  <a:pt x="21205" y="11763"/>
                  <a:pt x="21610" y="11644"/>
                  <a:pt x="22027" y="11502"/>
                </a:cubicBezTo>
                <a:lnTo>
                  <a:pt x="22027" y="11502"/>
                </a:lnTo>
                <a:cubicBezTo>
                  <a:pt x="21991" y="11585"/>
                  <a:pt x="21931" y="11728"/>
                  <a:pt x="21860" y="11918"/>
                </a:cubicBezTo>
                <a:cubicBezTo>
                  <a:pt x="21800" y="12085"/>
                  <a:pt x="21729" y="12275"/>
                  <a:pt x="21634" y="12490"/>
                </a:cubicBezTo>
                <a:lnTo>
                  <a:pt x="21634" y="12502"/>
                </a:lnTo>
                <a:cubicBezTo>
                  <a:pt x="21612" y="12496"/>
                  <a:pt x="21590" y="12493"/>
                  <a:pt x="21568" y="12493"/>
                </a:cubicBezTo>
                <a:cubicBezTo>
                  <a:pt x="20783" y="12493"/>
                  <a:pt x="20032" y="15985"/>
                  <a:pt x="18931" y="19241"/>
                </a:cubicBezTo>
                <a:cubicBezTo>
                  <a:pt x="17752" y="22681"/>
                  <a:pt x="18288" y="23277"/>
                  <a:pt x="18288" y="23277"/>
                </a:cubicBezTo>
                <a:cubicBezTo>
                  <a:pt x="18288" y="23277"/>
                  <a:pt x="18919" y="23015"/>
                  <a:pt x="20681" y="17550"/>
                </a:cubicBezTo>
                <a:cubicBezTo>
                  <a:pt x="22146" y="13073"/>
                  <a:pt x="21896" y="12561"/>
                  <a:pt x="21753" y="12514"/>
                </a:cubicBezTo>
                <a:cubicBezTo>
                  <a:pt x="21848" y="12299"/>
                  <a:pt x="21908" y="12121"/>
                  <a:pt x="21967" y="11954"/>
                </a:cubicBezTo>
                <a:cubicBezTo>
                  <a:pt x="22086" y="11644"/>
                  <a:pt x="22146" y="11466"/>
                  <a:pt x="22158" y="11466"/>
                </a:cubicBezTo>
                <a:cubicBezTo>
                  <a:pt x="22467" y="11371"/>
                  <a:pt x="22789" y="11263"/>
                  <a:pt x="23110" y="11180"/>
                </a:cubicBezTo>
                <a:lnTo>
                  <a:pt x="23110" y="11180"/>
                </a:lnTo>
                <a:cubicBezTo>
                  <a:pt x="23098" y="11251"/>
                  <a:pt x="23051" y="11418"/>
                  <a:pt x="23003" y="11644"/>
                </a:cubicBezTo>
                <a:cubicBezTo>
                  <a:pt x="22979" y="11740"/>
                  <a:pt x="22967" y="11859"/>
                  <a:pt x="22920" y="12013"/>
                </a:cubicBezTo>
                <a:cubicBezTo>
                  <a:pt x="22905" y="12011"/>
                  <a:pt x="22890" y="12010"/>
                  <a:pt x="22875" y="12010"/>
                </a:cubicBezTo>
                <a:cubicBezTo>
                  <a:pt x="22044" y="12010"/>
                  <a:pt x="21862" y="15623"/>
                  <a:pt x="21277" y="19098"/>
                </a:cubicBezTo>
                <a:cubicBezTo>
                  <a:pt x="20669" y="22681"/>
                  <a:pt x="21300" y="23170"/>
                  <a:pt x="21300" y="23170"/>
                </a:cubicBezTo>
                <a:cubicBezTo>
                  <a:pt x="21300" y="23170"/>
                  <a:pt x="21872" y="22801"/>
                  <a:pt x="22753" y="17133"/>
                </a:cubicBezTo>
                <a:cubicBezTo>
                  <a:pt x="23479" y="12502"/>
                  <a:pt x="23158" y="12013"/>
                  <a:pt x="23027" y="11990"/>
                </a:cubicBezTo>
                <a:cubicBezTo>
                  <a:pt x="23051" y="11871"/>
                  <a:pt x="23063" y="11752"/>
                  <a:pt x="23098" y="11656"/>
                </a:cubicBezTo>
                <a:cubicBezTo>
                  <a:pt x="23158" y="11335"/>
                  <a:pt x="23205" y="11156"/>
                  <a:pt x="23205" y="11144"/>
                </a:cubicBezTo>
                <a:cubicBezTo>
                  <a:pt x="24158" y="10859"/>
                  <a:pt x="25122" y="10561"/>
                  <a:pt x="26087" y="10287"/>
                </a:cubicBezTo>
                <a:lnTo>
                  <a:pt x="26087" y="10287"/>
                </a:lnTo>
                <a:cubicBezTo>
                  <a:pt x="26063" y="10359"/>
                  <a:pt x="26003" y="10501"/>
                  <a:pt x="25920" y="10680"/>
                </a:cubicBezTo>
                <a:cubicBezTo>
                  <a:pt x="25896" y="10775"/>
                  <a:pt x="25849" y="10882"/>
                  <a:pt x="25801" y="10978"/>
                </a:cubicBezTo>
                <a:cubicBezTo>
                  <a:pt x="25793" y="10977"/>
                  <a:pt x="25785" y="10977"/>
                  <a:pt x="25777" y="10977"/>
                </a:cubicBezTo>
                <a:cubicBezTo>
                  <a:pt x="24988" y="10977"/>
                  <a:pt x="24242" y="14464"/>
                  <a:pt x="23122" y="17740"/>
                </a:cubicBezTo>
                <a:cubicBezTo>
                  <a:pt x="21955" y="21181"/>
                  <a:pt x="22491" y="21777"/>
                  <a:pt x="22491" y="21777"/>
                </a:cubicBezTo>
                <a:cubicBezTo>
                  <a:pt x="22491" y="21777"/>
                  <a:pt x="23110" y="21503"/>
                  <a:pt x="24884" y="16038"/>
                </a:cubicBezTo>
                <a:cubicBezTo>
                  <a:pt x="26436" y="11278"/>
                  <a:pt x="26050" y="11013"/>
                  <a:pt x="25930" y="11013"/>
                </a:cubicBezTo>
                <a:cubicBezTo>
                  <a:pt x="25926" y="11013"/>
                  <a:pt x="25923" y="11013"/>
                  <a:pt x="25920" y="11013"/>
                </a:cubicBezTo>
                <a:cubicBezTo>
                  <a:pt x="25968" y="10906"/>
                  <a:pt x="26003" y="10823"/>
                  <a:pt x="26027" y="10728"/>
                </a:cubicBezTo>
                <a:cubicBezTo>
                  <a:pt x="26146" y="10418"/>
                  <a:pt x="26206" y="10239"/>
                  <a:pt x="26206" y="10239"/>
                </a:cubicBezTo>
                <a:lnTo>
                  <a:pt x="26194" y="10239"/>
                </a:lnTo>
                <a:cubicBezTo>
                  <a:pt x="26753" y="10073"/>
                  <a:pt x="27337" y="9894"/>
                  <a:pt x="27908" y="9727"/>
                </a:cubicBezTo>
                <a:lnTo>
                  <a:pt x="27908" y="9727"/>
                </a:lnTo>
                <a:cubicBezTo>
                  <a:pt x="27885" y="9811"/>
                  <a:pt x="27861" y="9906"/>
                  <a:pt x="27849" y="10025"/>
                </a:cubicBezTo>
                <a:cubicBezTo>
                  <a:pt x="27825" y="10120"/>
                  <a:pt x="27801" y="10228"/>
                  <a:pt x="27789" y="10347"/>
                </a:cubicBezTo>
                <a:cubicBezTo>
                  <a:pt x="26968" y="10370"/>
                  <a:pt x="26837" y="14002"/>
                  <a:pt x="26277" y="17455"/>
                </a:cubicBezTo>
                <a:cubicBezTo>
                  <a:pt x="25706" y="21038"/>
                  <a:pt x="26337" y="21538"/>
                  <a:pt x="26337" y="21538"/>
                </a:cubicBezTo>
                <a:cubicBezTo>
                  <a:pt x="26337" y="21538"/>
                  <a:pt x="26908" y="21157"/>
                  <a:pt x="27742" y="15478"/>
                </a:cubicBezTo>
                <a:cubicBezTo>
                  <a:pt x="28453" y="10728"/>
                  <a:pt x="28092" y="10363"/>
                  <a:pt x="27963" y="10363"/>
                </a:cubicBezTo>
                <a:cubicBezTo>
                  <a:pt x="27950" y="10363"/>
                  <a:pt x="27939" y="10367"/>
                  <a:pt x="27932" y="10370"/>
                </a:cubicBezTo>
                <a:cubicBezTo>
                  <a:pt x="27944" y="10275"/>
                  <a:pt x="27980" y="10168"/>
                  <a:pt x="27992" y="10073"/>
                </a:cubicBezTo>
                <a:cubicBezTo>
                  <a:pt x="28027" y="9930"/>
                  <a:pt x="28051" y="9811"/>
                  <a:pt x="28063" y="9716"/>
                </a:cubicBezTo>
                <a:lnTo>
                  <a:pt x="29635" y="9275"/>
                </a:lnTo>
                <a:lnTo>
                  <a:pt x="29551" y="9037"/>
                </a:lnTo>
                <a:cubicBezTo>
                  <a:pt x="29218" y="9132"/>
                  <a:pt x="28873" y="9227"/>
                  <a:pt x="28516" y="9335"/>
                </a:cubicBezTo>
                <a:cubicBezTo>
                  <a:pt x="28468" y="9287"/>
                  <a:pt x="28337" y="9168"/>
                  <a:pt x="28158" y="8977"/>
                </a:cubicBezTo>
                <a:cubicBezTo>
                  <a:pt x="28099" y="8918"/>
                  <a:pt x="28004" y="8835"/>
                  <a:pt x="27932" y="8751"/>
                </a:cubicBezTo>
                <a:cubicBezTo>
                  <a:pt x="28039" y="8739"/>
                  <a:pt x="28492" y="8465"/>
                  <a:pt x="24789" y="4417"/>
                </a:cubicBezTo>
                <a:cubicBezTo>
                  <a:pt x="20765" y="0"/>
                  <a:pt x="20038" y="0"/>
                  <a:pt x="20038" y="0"/>
                </a:cubicBezTo>
                <a:close/>
              </a:path>
            </a:pathLst>
          </a:custGeom>
          <a:solidFill>
            <a:srgbClr val="8FC7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48" name="Google Shape;3448;p58"/>
          <p:cNvGrpSpPr/>
          <p:nvPr/>
        </p:nvGrpSpPr>
        <p:grpSpPr>
          <a:xfrm rot="-5481901">
            <a:off x="7608492" y="-4602"/>
            <a:ext cx="1377522" cy="1087986"/>
            <a:chOff x="4513350" y="1013350"/>
            <a:chExt cx="788825" cy="623025"/>
          </a:xfrm>
        </p:grpSpPr>
        <p:sp>
          <p:nvSpPr>
            <p:cNvPr id="3449" name="Google Shape;3449;p58"/>
            <p:cNvSpPr/>
            <p:nvPr/>
          </p:nvSpPr>
          <p:spPr>
            <a:xfrm>
              <a:off x="4592525" y="1216500"/>
              <a:ext cx="222075" cy="37900"/>
            </a:xfrm>
            <a:custGeom>
              <a:avLst/>
              <a:gdLst/>
              <a:ahLst/>
              <a:cxnLst/>
              <a:rect l="l" t="t" r="r" b="b"/>
              <a:pathLst>
                <a:path w="8883" h="1516" extrusionOk="0">
                  <a:moveTo>
                    <a:pt x="5216" y="0"/>
                  </a:moveTo>
                  <a:cubicBezTo>
                    <a:pt x="2184" y="0"/>
                    <a:pt x="1" y="1209"/>
                    <a:pt x="1" y="1209"/>
                  </a:cubicBezTo>
                  <a:cubicBezTo>
                    <a:pt x="708" y="1431"/>
                    <a:pt x="1576" y="1516"/>
                    <a:pt x="2489" y="1516"/>
                  </a:cubicBezTo>
                  <a:cubicBezTo>
                    <a:pt x="5448" y="1516"/>
                    <a:pt x="8883" y="626"/>
                    <a:pt x="8883" y="626"/>
                  </a:cubicBezTo>
                  <a:cubicBezTo>
                    <a:pt x="7589" y="167"/>
                    <a:pt x="6344" y="0"/>
                    <a:pt x="5216" y="0"/>
                  </a:cubicBezTo>
                  <a:close/>
                </a:path>
              </a:pathLst>
            </a:custGeom>
            <a:solidFill>
              <a:srgbClr val="67B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3450;p58"/>
            <p:cNvSpPr/>
            <p:nvPr/>
          </p:nvSpPr>
          <p:spPr>
            <a:xfrm>
              <a:off x="4702350" y="1273800"/>
              <a:ext cx="169700" cy="126825"/>
            </a:xfrm>
            <a:custGeom>
              <a:avLst/>
              <a:gdLst/>
              <a:ahLst/>
              <a:cxnLst/>
              <a:rect l="l" t="t" r="r" b="b"/>
              <a:pathLst>
                <a:path w="6788" h="5073" extrusionOk="0">
                  <a:moveTo>
                    <a:pt x="6788" y="0"/>
                  </a:moveTo>
                  <a:lnTo>
                    <a:pt x="6788" y="0"/>
                  </a:lnTo>
                  <a:cubicBezTo>
                    <a:pt x="1501" y="2417"/>
                    <a:pt x="1" y="5072"/>
                    <a:pt x="1" y="5072"/>
                  </a:cubicBezTo>
                  <a:cubicBezTo>
                    <a:pt x="3835" y="4894"/>
                    <a:pt x="6787" y="1"/>
                    <a:pt x="6788" y="0"/>
                  </a:cubicBezTo>
                  <a:close/>
                </a:path>
              </a:pathLst>
            </a:custGeom>
            <a:solidFill>
              <a:srgbClr val="67B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3451;p58"/>
            <p:cNvSpPr/>
            <p:nvPr/>
          </p:nvSpPr>
          <p:spPr>
            <a:xfrm>
              <a:off x="4729450" y="1319350"/>
              <a:ext cx="215825" cy="139925"/>
            </a:xfrm>
            <a:custGeom>
              <a:avLst/>
              <a:gdLst/>
              <a:ahLst/>
              <a:cxnLst/>
              <a:rect l="l" t="t" r="r" b="b"/>
              <a:pathLst>
                <a:path w="8633" h="5597" extrusionOk="0">
                  <a:moveTo>
                    <a:pt x="8632" y="0"/>
                  </a:moveTo>
                  <a:cubicBezTo>
                    <a:pt x="8632" y="0"/>
                    <a:pt x="8632" y="0"/>
                    <a:pt x="8632" y="0"/>
                  </a:cubicBezTo>
                  <a:lnTo>
                    <a:pt x="8632" y="0"/>
                  </a:lnTo>
                  <a:cubicBezTo>
                    <a:pt x="8632" y="0"/>
                    <a:pt x="8632" y="0"/>
                    <a:pt x="8632" y="0"/>
                  </a:cubicBezTo>
                  <a:close/>
                  <a:moveTo>
                    <a:pt x="8632" y="0"/>
                  </a:moveTo>
                  <a:cubicBezTo>
                    <a:pt x="8608" y="10"/>
                    <a:pt x="1568" y="1986"/>
                    <a:pt x="0" y="5596"/>
                  </a:cubicBezTo>
                  <a:cubicBezTo>
                    <a:pt x="0" y="5596"/>
                    <a:pt x="4132" y="3715"/>
                    <a:pt x="8632" y="0"/>
                  </a:cubicBezTo>
                  <a:close/>
                </a:path>
              </a:pathLst>
            </a:custGeom>
            <a:solidFill>
              <a:srgbClr val="67B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2" name="Google Shape;3452;p58"/>
            <p:cNvSpPr/>
            <p:nvPr/>
          </p:nvSpPr>
          <p:spPr>
            <a:xfrm>
              <a:off x="4792550" y="1343150"/>
              <a:ext cx="211075" cy="194100"/>
            </a:xfrm>
            <a:custGeom>
              <a:avLst/>
              <a:gdLst/>
              <a:ahLst/>
              <a:cxnLst/>
              <a:rect l="l" t="t" r="r" b="b"/>
              <a:pathLst>
                <a:path w="8443" h="7764" extrusionOk="0">
                  <a:moveTo>
                    <a:pt x="8442" y="1"/>
                  </a:moveTo>
                  <a:lnTo>
                    <a:pt x="8442" y="1"/>
                  </a:lnTo>
                  <a:cubicBezTo>
                    <a:pt x="3346" y="1167"/>
                    <a:pt x="1" y="7763"/>
                    <a:pt x="1" y="7763"/>
                  </a:cubicBezTo>
                  <a:cubicBezTo>
                    <a:pt x="3799" y="6454"/>
                    <a:pt x="8442" y="1"/>
                    <a:pt x="8442" y="1"/>
                  </a:cubicBezTo>
                  <a:close/>
                </a:path>
              </a:pathLst>
            </a:custGeom>
            <a:solidFill>
              <a:srgbClr val="67B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3" name="Google Shape;3453;p58"/>
            <p:cNvSpPr/>
            <p:nvPr/>
          </p:nvSpPr>
          <p:spPr>
            <a:xfrm>
              <a:off x="4513350" y="1013350"/>
              <a:ext cx="788825" cy="623025"/>
            </a:xfrm>
            <a:custGeom>
              <a:avLst/>
              <a:gdLst/>
              <a:ahLst/>
              <a:cxnLst/>
              <a:rect l="l" t="t" r="r" b="b"/>
              <a:pathLst>
                <a:path w="31553" h="24921" extrusionOk="0">
                  <a:moveTo>
                    <a:pt x="7406" y="0"/>
                  </a:moveTo>
                  <a:cubicBezTo>
                    <a:pt x="6763" y="4584"/>
                    <a:pt x="10871" y="7680"/>
                    <a:pt x="11633" y="8204"/>
                  </a:cubicBezTo>
                  <a:cubicBezTo>
                    <a:pt x="11454" y="8144"/>
                    <a:pt x="11276" y="8073"/>
                    <a:pt x="11109" y="8013"/>
                  </a:cubicBezTo>
                  <a:cubicBezTo>
                    <a:pt x="10978" y="7966"/>
                    <a:pt x="10847" y="7918"/>
                    <a:pt x="10716" y="7894"/>
                  </a:cubicBezTo>
                  <a:lnTo>
                    <a:pt x="10573" y="7811"/>
                  </a:lnTo>
                  <a:cubicBezTo>
                    <a:pt x="7109" y="4954"/>
                    <a:pt x="1" y="953"/>
                    <a:pt x="0" y="953"/>
                  </a:cubicBezTo>
                  <a:lnTo>
                    <a:pt x="0" y="953"/>
                  </a:lnTo>
                  <a:cubicBezTo>
                    <a:pt x="1810" y="5537"/>
                    <a:pt x="6728" y="7085"/>
                    <a:pt x="9323" y="7692"/>
                  </a:cubicBezTo>
                  <a:lnTo>
                    <a:pt x="9311" y="7728"/>
                  </a:lnTo>
                  <a:cubicBezTo>
                    <a:pt x="9311" y="7728"/>
                    <a:pt x="9716" y="7859"/>
                    <a:pt x="10430" y="8085"/>
                  </a:cubicBezTo>
                  <a:cubicBezTo>
                    <a:pt x="10609" y="8144"/>
                    <a:pt x="10799" y="8204"/>
                    <a:pt x="11026" y="8275"/>
                  </a:cubicBezTo>
                  <a:cubicBezTo>
                    <a:pt x="11228" y="8371"/>
                    <a:pt x="11454" y="8442"/>
                    <a:pt x="11692" y="8549"/>
                  </a:cubicBezTo>
                  <a:cubicBezTo>
                    <a:pt x="11931" y="8633"/>
                    <a:pt x="12181" y="8740"/>
                    <a:pt x="12454" y="8847"/>
                  </a:cubicBezTo>
                  <a:cubicBezTo>
                    <a:pt x="12585" y="8906"/>
                    <a:pt x="12740" y="8966"/>
                    <a:pt x="12871" y="9037"/>
                  </a:cubicBezTo>
                  <a:cubicBezTo>
                    <a:pt x="8454" y="9716"/>
                    <a:pt x="6013" y="12907"/>
                    <a:pt x="6013" y="12907"/>
                  </a:cubicBezTo>
                  <a:cubicBezTo>
                    <a:pt x="10359" y="11954"/>
                    <a:pt x="12573" y="9680"/>
                    <a:pt x="13050" y="9121"/>
                  </a:cubicBezTo>
                  <a:cubicBezTo>
                    <a:pt x="13121" y="9156"/>
                    <a:pt x="13193" y="9204"/>
                    <a:pt x="13288" y="9228"/>
                  </a:cubicBezTo>
                  <a:cubicBezTo>
                    <a:pt x="13431" y="9299"/>
                    <a:pt x="13586" y="9359"/>
                    <a:pt x="13728" y="9442"/>
                  </a:cubicBezTo>
                  <a:cubicBezTo>
                    <a:pt x="13883" y="9514"/>
                    <a:pt x="14050" y="9573"/>
                    <a:pt x="14193" y="9656"/>
                  </a:cubicBezTo>
                  <a:cubicBezTo>
                    <a:pt x="14490" y="9823"/>
                    <a:pt x="14800" y="9990"/>
                    <a:pt x="15133" y="10168"/>
                  </a:cubicBezTo>
                  <a:cubicBezTo>
                    <a:pt x="15300" y="10252"/>
                    <a:pt x="15455" y="10335"/>
                    <a:pt x="15621" y="10430"/>
                  </a:cubicBezTo>
                  <a:cubicBezTo>
                    <a:pt x="15788" y="10537"/>
                    <a:pt x="15955" y="10633"/>
                    <a:pt x="16110" y="10728"/>
                  </a:cubicBezTo>
                  <a:cubicBezTo>
                    <a:pt x="16276" y="10835"/>
                    <a:pt x="16443" y="10942"/>
                    <a:pt x="16598" y="11026"/>
                  </a:cubicBezTo>
                  <a:cubicBezTo>
                    <a:pt x="16764" y="11133"/>
                    <a:pt x="16943" y="11228"/>
                    <a:pt x="17110" y="11347"/>
                  </a:cubicBezTo>
                  <a:cubicBezTo>
                    <a:pt x="17443" y="11561"/>
                    <a:pt x="17777" y="11788"/>
                    <a:pt x="18110" y="12026"/>
                  </a:cubicBezTo>
                  <a:cubicBezTo>
                    <a:pt x="18193" y="12085"/>
                    <a:pt x="18277" y="12145"/>
                    <a:pt x="18360" y="12204"/>
                  </a:cubicBezTo>
                  <a:lnTo>
                    <a:pt x="18610" y="12395"/>
                  </a:lnTo>
                  <a:cubicBezTo>
                    <a:pt x="18777" y="12514"/>
                    <a:pt x="18943" y="12657"/>
                    <a:pt x="19122" y="12776"/>
                  </a:cubicBezTo>
                  <a:cubicBezTo>
                    <a:pt x="19289" y="12895"/>
                    <a:pt x="19467" y="13026"/>
                    <a:pt x="19622" y="13145"/>
                  </a:cubicBezTo>
                  <a:cubicBezTo>
                    <a:pt x="19789" y="13264"/>
                    <a:pt x="19955" y="13407"/>
                    <a:pt x="20122" y="13550"/>
                  </a:cubicBezTo>
                  <a:lnTo>
                    <a:pt x="21098" y="14347"/>
                  </a:lnTo>
                  <a:cubicBezTo>
                    <a:pt x="21134" y="14383"/>
                    <a:pt x="21158" y="14395"/>
                    <a:pt x="21170" y="14419"/>
                  </a:cubicBezTo>
                  <a:cubicBezTo>
                    <a:pt x="16229" y="16788"/>
                    <a:pt x="12716" y="22896"/>
                    <a:pt x="12716" y="22896"/>
                  </a:cubicBezTo>
                  <a:cubicBezTo>
                    <a:pt x="16550" y="21110"/>
                    <a:pt x="20455" y="15729"/>
                    <a:pt x="21313" y="14526"/>
                  </a:cubicBezTo>
                  <a:cubicBezTo>
                    <a:pt x="21872" y="15038"/>
                    <a:pt x="22456" y="15538"/>
                    <a:pt x="22991" y="16062"/>
                  </a:cubicBezTo>
                  <a:cubicBezTo>
                    <a:pt x="23361" y="16407"/>
                    <a:pt x="23706" y="16764"/>
                    <a:pt x="24063" y="17098"/>
                  </a:cubicBezTo>
                  <a:cubicBezTo>
                    <a:pt x="23063" y="18027"/>
                    <a:pt x="18336" y="22503"/>
                    <a:pt x="18812" y="24920"/>
                  </a:cubicBezTo>
                  <a:cubicBezTo>
                    <a:pt x="18812" y="24920"/>
                    <a:pt x="21682" y="22218"/>
                    <a:pt x="24123" y="17181"/>
                  </a:cubicBezTo>
                  <a:cubicBezTo>
                    <a:pt x="24325" y="17384"/>
                    <a:pt x="24539" y="17598"/>
                    <a:pt x="24730" y="17800"/>
                  </a:cubicBezTo>
                  <a:cubicBezTo>
                    <a:pt x="25016" y="18086"/>
                    <a:pt x="25266" y="18384"/>
                    <a:pt x="25539" y="18669"/>
                  </a:cubicBezTo>
                  <a:cubicBezTo>
                    <a:pt x="25670" y="18800"/>
                    <a:pt x="25801" y="18943"/>
                    <a:pt x="25920" y="19086"/>
                  </a:cubicBezTo>
                  <a:cubicBezTo>
                    <a:pt x="26039" y="19217"/>
                    <a:pt x="26170" y="19360"/>
                    <a:pt x="26289" y="19503"/>
                  </a:cubicBezTo>
                  <a:lnTo>
                    <a:pt x="27004" y="20301"/>
                  </a:lnTo>
                  <a:cubicBezTo>
                    <a:pt x="27230" y="20551"/>
                    <a:pt x="27456" y="20824"/>
                    <a:pt x="27659" y="21063"/>
                  </a:cubicBezTo>
                  <a:cubicBezTo>
                    <a:pt x="27873" y="21301"/>
                    <a:pt x="28064" y="21539"/>
                    <a:pt x="28254" y="21765"/>
                  </a:cubicBezTo>
                  <a:cubicBezTo>
                    <a:pt x="28433" y="21979"/>
                    <a:pt x="28611" y="22206"/>
                    <a:pt x="28778" y="22396"/>
                  </a:cubicBezTo>
                  <a:cubicBezTo>
                    <a:pt x="29111" y="22801"/>
                    <a:pt x="29385" y="23146"/>
                    <a:pt x="29623" y="23444"/>
                  </a:cubicBezTo>
                  <a:cubicBezTo>
                    <a:pt x="30088" y="24027"/>
                    <a:pt x="30361" y="24361"/>
                    <a:pt x="30361" y="24361"/>
                  </a:cubicBezTo>
                  <a:lnTo>
                    <a:pt x="31028" y="23825"/>
                  </a:lnTo>
                  <a:cubicBezTo>
                    <a:pt x="31028" y="23825"/>
                    <a:pt x="30754" y="23503"/>
                    <a:pt x="30266" y="22920"/>
                  </a:cubicBezTo>
                  <a:cubicBezTo>
                    <a:pt x="30028" y="22610"/>
                    <a:pt x="29730" y="22265"/>
                    <a:pt x="29385" y="21860"/>
                  </a:cubicBezTo>
                  <a:cubicBezTo>
                    <a:pt x="29230" y="21670"/>
                    <a:pt x="29028" y="21444"/>
                    <a:pt x="28837" y="21217"/>
                  </a:cubicBezTo>
                  <a:cubicBezTo>
                    <a:pt x="28647" y="21003"/>
                    <a:pt x="28433" y="20777"/>
                    <a:pt x="28230" y="20539"/>
                  </a:cubicBezTo>
                  <a:cubicBezTo>
                    <a:pt x="28016" y="20301"/>
                    <a:pt x="27802" y="20051"/>
                    <a:pt x="27563" y="19801"/>
                  </a:cubicBezTo>
                  <a:cubicBezTo>
                    <a:pt x="27325" y="19539"/>
                    <a:pt x="27087" y="19277"/>
                    <a:pt x="26825" y="19003"/>
                  </a:cubicBezTo>
                  <a:cubicBezTo>
                    <a:pt x="26706" y="18872"/>
                    <a:pt x="26575" y="18741"/>
                    <a:pt x="26444" y="18586"/>
                  </a:cubicBezTo>
                  <a:cubicBezTo>
                    <a:pt x="26313" y="18455"/>
                    <a:pt x="26170" y="18324"/>
                    <a:pt x="26039" y="18169"/>
                  </a:cubicBezTo>
                  <a:cubicBezTo>
                    <a:pt x="25778" y="17884"/>
                    <a:pt x="25492" y="17610"/>
                    <a:pt x="25206" y="17324"/>
                  </a:cubicBezTo>
                  <a:cubicBezTo>
                    <a:pt x="24885" y="17014"/>
                    <a:pt x="24539" y="16681"/>
                    <a:pt x="24194" y="16360"/>
                  </a:cubicBezTo>
                  <a:cubicBezTo>
                    <a:pt x="26754" y="14693"/>
                    <a:pt x="31552" y="5621"/>
                    <a:pt x="31552" y="5620"/>
                  </a:cubicBezTo>
                  <a:lnTo>
                    <a:pt x="31552" y="5620"/>
                  </a:lnTo>
                  <a:cubicBezTo>
                    <a:pt x="27778" y="7382"/>
                    <a:pt x="24682" y="14586"/>
                    <a:pt x="24027" y="16193"/>
                  </a:cubicBezTo>
                  <a:cubicBezTo>
                    <a:pt x="23825" y="16002"/>
                    <a:pt x="23611" y="15800"/>
                    <a:pt x="23396" y="15610"/>
                  </a:cubicBezTo>
                  <a:cubicBezTo>
                    <a:pt x="23194" y="15431"/>
                    <a:pt x="22991" y="15252"/>
                    <a:pt x="22801" y="15074"/>
                  </a:cubicBezTo>
                  <a:cubicBezTo>
                    <a:pt x="25801" y="11716"/>
                    <a:pt x="29790" y="4073"/>
                    <a:pt x="29790" y="4072"/>
                  </a:cubicBezTo>
                  <a:lnTo>
                    <a:pt x="29790" y="4072"/>
                  </a:lnTo>
                  <a:cubicBezTo>
                    <a:pt x="24980" y="7871"/>
                    <a:pt x="23099" y="13157"/>
                    <a:pt x="22575" y="14895"/>
                  </a:cubicBezTo>
                  <a:cubicBezTo>
                    <a:pt x="22206" y="14574"/>
                    <a:pt x="21813" y="14252"/>
                    <a:pt x="21444" y="13931"/>
                  </a:cubicBezTo>
                  <a:cubicBezTo>
                    <a:pt x="21289" y="13812"/>
                    <a:pt x="21146" y="13693"/>
                    <a:pt x="20979" y="13574"/>
                  </a:cubicBezTo>
                  <a:cubicBezTo>
                    <a:pt x="24361" y="10371"/>
                    <a:pt x="26337" y="1727"/>
                    <a:pt x="26337" y="1727"/>
                  </a:cubicBezTo>
                  <a:lnTo>
                    <a:pt x="26337" y="1727"/>
                  </a:lnTo>
                  <a:cubicBezTo>
                    <a:pt x="22753" y="4823"/>
                    <a:pt x="21146" y="11657"/>
                    <a:pt x="20777" y="13407"/>
                  </a:cubicBezTo>
                  <a:cubicBezTo>
                    <a:pt x="20658" y="13324"/>
                    <a:pt x="20539" y="13216"/>
                    <a:pt x="20420" y="13121"/>
                  </a:cubicBezTo>
                  <a:cubicBezTo>
                    <a:pt x="20253" y="12990"/>
                    <a:pt x="20086" y="12859"/>
                    <a:pt x="19908" y="12740"/>
                  </a:cubicBezTo>
                  <a:cubicBezTo>
                    <a:pt x="19729" y="12621"/>
                    <a:pt x="19562" y="12490"/>
                    <a:pt x="19384" y="12371"/>
                  </a:cubicBezTo>
                  <a:cubicBezTo>
                    <a:pt x="19372" y="12347"/>
                    <a:pt x="19348" y="12335"/>
                    <a:pt x="19324" y="12323"/>
                  </a:cubicBezTo>
                  <a:cubicBezTo>
                    <a:pt x="22301" y="7347"/>
                    <a:pt x="22098" y="822"/>
                    <a:pt x="22098" y="822"/>
                  </a:cubicBezTo>
                  <a:lnTo>
                    <a:pt x="22098" y="822"/>
                  </a:lnTo>
                  <a:cubicBezTo>
                    <a:pt x="18943" y="4608"/>
                    <a:pt x="19015" y="10478"/>
                    <a:pt x="19110" y="12157"/>
                  </a:cubicBezTo>
                  <a:cubicBezTo>
                    <a:pt x="19027" y="12097"/>
                    <a:pt x="18943" y="12038"/>
                    <a:pt x="18872" y="12002"/>
                  </a:cubicBezTo>
                  <a:lnTo>
                    <a:pt x="18610" y="11811"/>
                  </a:lnTo>
                  <a:cubicBezTo>
                    <a:pt x="18527" y="11752"/>
                    <a:pt x="18431" y="11704"/>
                    <a:pt x="18348" y="11657"/>
                  </a:cubicBezTo>
                  <a:cubicBezTo>
                    <a:pt x="18229" y="11585"/>
                    <a:pt x="18098" y="11490"/>
                    <a:pt x="17979" y="11419"/>
                  </a:cubicBezTo>
                  <a:cubicBezTo>
                    <a:pt x="19301" y="7097"/>
                    <a:pt x="17836" y="762"/>
                    <a:pt x="17836" y="762"/>
                  </a:cubicBezTo>
                  <a:cubicBezTo>
                    <a:pt x="15633" y="5215"/>
                    <a:pt x="17098" y="9752"/>
                    <a:pt x="17681" y="11228"/>
                  </a:cubicBezTo>
                  <a:cubicBezTo>
                    <a:pt x="17562" y="11145"/>
                    <a:pt x="17443" y="11061"/>
                    <a:pt x="17324" y="10990"/>
                  </a:cubicBezTo>
                  <a:cubicBezTo>
                    <a:pt x="17157" y="10871"/>
                    <a:pt x="16979" y="10776"/>
                    <a:pt x="16800" y="10668"/>
                  </a:cubicBezTo>
                  <a:cubicBezTo>
                    <a:pt x="16622" y="10573"/>
                    <a:pt x="16455" y="10478"/>
                    <a:pt x="16288" y="10371"/>
                  </a:cubicBezTo>
                  <a:cubicBezTo>
                    <a:pt x="16133" y="10276"/>
                    <a:pt x="15967" y="10180"/>
                    <a:pt x="15800" y="10097"/>
                  </a:cubicBezTo>
                  <a:lnTo>
                    <a:pt x="15312" y="9823"/>
                  </a:lnTo>
                  <a:cubicBezTo>
                    <a:pt x="15098" y="9716"/>
                    <a:pt x="14907" y="9621"/>
                    <a:pt x="14705" y="9514"/>
                  </a:cubicBezTo>
                  <a:cubicBezTo>
                    <a:pt x="16205" y="5573"/>
                    <a:pt x="14741" y="406"/>
                    <a:pt x="14740" y="405"/>
                  </a:cubicBezTo>
                  <a:lnTo>
                    <a:pt x="14740" y="405"/>
                  </a:lnTo>
                  <a:cubicBezTo>
                    <a:pt x="13371" y="2275"/>
                    <a:pt x="14264" y="7978"/>
                    <a:pt x="14538" y="9418"/>
                  </a:cubicBezTo>
                  <a:cubicBezTo>
                    <a:pt x="14478" y="9394"/>
                    <a:pt x="14407" y="9359"/>
                    <a:pt x="14348" y="9323"/>
                  </a:cubicBezTo>
                  <a:cubicBezTo>
                    <a:pt x="14193" y="9228"/>
                    <a:pt x="14026" y="9168"/>
                    <a:pt x="13883" y="9109"/>
                  </a:cubicBezTo>
                  <a:cubicBezTo>
                    <a:pt x="13728" y="9037"/>
                    <a:pt x="13586" y="8978"/>
                    <a:pt x="13431" y="8918"/>
                  </a:cubicBezTo>
                  <a:cubicBezTo>
                    <a:pt x="13288" y="8859"/>
                    <a:pt x="13133" y="8787"/>
                    <a:pt x="13002" y="8728"/>
                  </a:cubicBezTo>
                  <a:cubicBezTo>
                    <a:pt x="14728" y="5477"/>
                    <a:pt x="11931" y="1120"/>
                    <a:pt x="11931" y="1120"/>
                  </a:cubicBezTo>
                  <a:lnTo>
                    <a:pt x="11931" y="1120"/>
                  </a:lnTo>
                  <a:cubicBezTo>
                    <a:pt x="10930" y="4227"/>
                    <a:pt x="12764" y="8275"/>
                    <a:pt x="12978" y="8704"/>
                  </a:cubicBezTo>
                  <a:cubicBezTo>
                    <a:pt x="12835" y="8644"/>
                    <a:pt x="12716" y="8585"/>
                    <a:pt x="12585" y="8549"/>
                  </a:cubicBezTo>
                  <a:cubicBezTo>
                    <a:pt x="12300" y="8442"/>
                    <a:pt x="12050" y="8347"/>
                    <a:pt x="11800" y="8263"/>
                  </a:cubicBezTo>
                  <a:cubicBezTo>
                    <a:pt x="11788" y="8263"/>
                    <a:pt x="11752" y="8252"/>
                    <a:pt x="11740" y="8252"/>
                  </a:cubicBezTo>
                  <a:cubicBezTo>
                    <a:pt x="11442" y="6085"/>
                    <a:pt x="7406" y="1"/>
                    <a:pt x="7406" y="0"/>
                  </a:cubicBezTo>
                  <a:close/>
                </a:path>
              </a:pathLst>
            </a:custGeom>
            <a:solidFill>
              <a:srgbClr val="67B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54" name="Google Shape;3454;p58"/>
          <p:cNvGrpSpPr/>
          <p:nvPr/>
        </p:nvGrpSpPr>
        <p:grpSpPr>
          <a:xfrm rot="-1720042">
            <a:off x="7732940" y="1856730"/>
            <a:ext cx="488329" cy="522281"/>
            <a:chOff x="2527100" y="1800950"/>
            <a:chExt cx="359575" cy="384575"/>
          </a:xfrm>
        </p:grpSpPr>
        <p:sp>
          <p:nvSpPr>
            <p:cNvPr id="3455" name="Google Shape;3455;p58"/>
            <p:cNvSpPr/>
            <p:nvPr/>
          </p:nvSpPr>
          <p:spPr>
            <a:xfrm>
              <a:off x="2527100" y="1800950"/>
              <a:ext cx="359575" cy="384575"/>
            </a:xfrm>
            <a:custGeom>
              <a:avLst/>
              <a:gdLst/>
              <a:ahLst/>
              <a:cxnLst/>
              <a:rect l="l" t="t" r="r" b="b"/>
              <a:pathLst>
                <a:path w="14383" h="15383" extrusionOk="0">
                  <a:moveTo>
                    <a:pt x="8911" y="0"/>
                  </a:moveTo>
                  <a:cubicBezTo>
                    <a:pt x="8909" y="0"/>
                    <a:pt x="8907" y="0"/>
                    <a:pt x="8906" y="0"/>
                  </a:cubicBezTo>
                  <a:cubicBezTo>
                    <a:pt x="8192" y="36"/>
                    <a:pt x="5441" y="3596"/>
                    <a:pt x="5096" y="3691"/>
                  </a:cubicBezTo>
                  <a:cubicBezTo>
                    <a:pt x="4405" y="3906"/>
                    <a:pt x="357" y="3667"/>
                    <a:pt x="179" y="4501"/>
                  </a:cubicBezTo>
                  <a:cubicBezTo>
                    <a:pt x="0" y="5322"/>
                    <a:pt x="2250" y="8347"/>
                    <a:pt x="2322" y="8680"/>
                  </a:cubicBezTo>
                  <a:cubicBezTo>
                    <a:pt x="2393" y="9013"/>
                    <a:pt x="1357" y="12978"/>
                    <a:pt x="1798" y="13550"/>
                  </a:cubicBezTo>
                  <a:cubicBezTo>
                    <a:pt x="1841" y="13603"/>
                    <a:pt x="1909" y="13627"/>
                    <a:pt x="1998" y="13627"/>
                  </a:cubicBezTo>
                  <a:cubicBezTo>
                    <a:pt x="2794" y="13627"/>
                    <a:pt x="5239" y="11695"/>
                    <a:pt x="5892" y="11695"/>
                  </a:cubicBezTo>
                  <a:cubicBezTo>
                    <a:pt x="5931" y="11695"/>
                    <a:pt x="5963" y="11702"/>
                    <a:pt x="5989" y="11716"/>
                  </a:cubicBezTo>
                  <a:cubicBezTo>
                    <a:pt x="6455" y="11978"/>
                    <a:pt x="9238" y="15382"/>
                    <a:pt x="9848" y="15382"/>
                  </a:cubicBezTo>
                  <a:cubicBezTo>
                    <a:pt x="9876" y="15382"/>
                    <a:pt x="9899" y="15375"/>
                    <a:pt x="9918" y="15359"/>
                  </a:cubicBezTo>
                  <a:cubicBezTo>
                    <a:pt x="10323" y="15026"/>
                    <a:pt x="10597" y="10942"/>
                    <a:pt x="10751" y="10537"/>
                  </a:cubicBezTo>
                  <a:cubicBezTo>
                    <a:pt x="10894" y="10144"/>
                    <a:pt x="13859" y="9382"/>
                    <a:pt x="14097" y="8323"/>
                  </a:cubicBezTo>
                  <a:cubicBezTo>
                    <a:pt x="14383" y="7120"/>
                    <a:pt x="10311" y="5049"/>
                    <a:pt x="10073" y="4560"/>
                  </a:cubicBezTo>
                  <a:cubicBezTo>
                    <a:pt x="9835" y="4074"/>
                    <a:pt x="9444" y="0"/>
                    <a:pt x="89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Google Shape;3456;p58"/>
            <p:cNvSpPr/>
            <p:nvPr/>
          </p:nvSpPr>
          <p:spPr>
            <a:xfrm>
              <a:off x="2564900" y="1928650"/>
              <a:ext cx="66400" cy="30075"/>
            </a:xfrm>
            <a:custGeom>
              <a:avLst/>
              <a:gdLst/>
              <a:ahLst/>
              <a:cxnLst/>
              <a:rect l="l" t="t" r="r" b="b"/>
              <a:pathLst>
                <a:path w="2656" h="1203" extrusionOk="0">
                  <a:moveTo>
                    <a:pt x="131" y="0"/>
                  </a:moveTo>
                  <a:cubicBezTo>
                    <a:pt x="84" y="0"/>
                    <a:pt x="36" y="12"/>
                    <a:pt x="36" y="60"/>
                  </a:cubicBezTo>
                  <a:cubicBezTo>
                    <a:pt x="0" y="119"/>
                    <a:pt x="24" y="179"/>
                    <a:pt x="60" y="214"/>
                  </a:cubicBezTo>
                  <a:cubicBezTo>
                    <a:pt x="60" y="214"/>
                    <a:pt x="214" y="298"/>
                    <a:pt x="441" y="417"/>
                  </a:cubicBezTo>
                  <a:cubicBezTo>
                    <a:pt x="655" y="536"/>
                    <a:pt x="953" y="667"/>
                    <a:pt x="1274" y="810"/>
                  </a:cubicBezTo>
                  <a:cubicBezTo>
                    <a:pt x="1429" y="845"/>
                    <a:pt x="1584" y="905"/>
                    <a:pt x="1727" y="965"/>
                  </a:cubicBezTo>
                  <a:cubicBezTo>
                    <a:pt x="1881" y="1024"/>
                    <a:pt x="2012" y="1060"/>
                    <a:pt x="2131" y="1107"/>
                  </a:cubicBezTo>
                  <a:cubicBezTo>
                    <a:pt x="2370" y="1179"/>
                    <a:pt x="2536" y="1203"/>
                    <a:pt x="2536" y="1203"/>
                  </a:cubicBezTo>
                  <a:cubicBezTo>
                    <a:pt x="2584" y="1203"/>
                    <a:pt x="2631" y="1191"/>
                    <a:pt x="2643" y="1143"/>
                  </a:cubicBezTo>
                  <a:cubicBezTo>
                    <a:pt x="2655" y="1084"/>
                    <a:pt x="2643" y="1024"/>
                    <a:pt x="2596" y="1000"/>
                  </a:cubicBezTo>
                  <a:cubicBezTo>
                    <a:pt x="2596" y="1000"/>
                    <a:pt x="2453" y="905"/>
                    <a:pt x="2227" y="786"/>
                  </a:cubicBezTo>
                  <a:cubicBezTo>
                    <a:pt x="2108" y="726"/>
                    <a:pt x="1989" y="655"/>
                    <a:pt x="1834" y="595"/>
                  </a:cubicBezTo>
                  <a:cubicBezTo>
                    <a:pt x="1703" y="536"/>
                    <a:pt x="1536" y="476"/>
                    <a:pt x="1393" y="405"/>
                  </a:cubicBezTo>
                  <a:cubicBezTo>
                    <a:pt x="1084" y="286"/>
                    <a:pt x="762" y="179"/>
                    <a:pt x="524" y="107"/>
                  </a:cubicBezTo>
                  <a:cubicBezTo>
                    <a:pt x="286" y="36"/>
                    <a:pt x="131" y="0"/>
                    <a:pt x="1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457;p58"/>
            <p:cNvSpPr/>
            <p:nvPr/>
          </p:nvSpPr>
          <p:spPr>
            <a:xfrm>
              <a:off x="2716100" y="1836550"/>
              <a:ext cx="31275" cy="100850"/>
            </a:xfrm>
            <a:custGeom>
              <a:avLst/>
              <a:gdLst/>
              <a:ahLst/>
              <a:cxnLst/>
              <a:rect l="l" t="t" r="r" b="b"/>
              <a:pathLst>
                <a:path w="1251" h="4034" extrusionOk="0">
                  <a:moveTo>
                    <a:pt x="1117" y="1"/>
                  </a:moveTo>
                  <a:cubicBezTo>
                    <a:pt x="1083" y="1"/>
                    <a:pt x="1043" y="18"/>
                    <a:pt x="1024" y="65"/>
                  </a:cubicBezTo>
                  <a:cubicBezTo>
                    <a:pt x="1024" y="65"/>
                    <a:pt x="941" y="291"/>
                    <a:pt x="822" y="648"/>
                  </a:cubicBezTo>
                  <a:cubicBezTo>
                    <a:pt x="703" y="1005"/>
                    <a:pt x="572" y="1481"/>
                    <a:pt x="429" y="1958"/>
                  </a:cubicBezTo>
                  <a:cubicBezTo>
                    <a:pt x="370" y="2208"/>
                    <a:pt x="310" y="2446"/>
                    <a:pt x="251" y="2672"/>
                  </a:cubicBezTo>
                  <a:cubicBezTo>
                    <a:pt x="215" y="2898"/>
                    <a:pt x="167" y="3113"/>
                    <a:pt x="120" y="3291"/>
                  </a:cubicBezTo>
                  <a:cubicBezTo>
                    <a:pt x="48" y="3648"/>
                    <a:pt x="1" y="3910"/>
                    <a:pt x="1" y="3910"/>
                  </a:cubicBezTo>
                  <a:cubicBezTo>
                    <a:pt x="1" y="3946"/>
                    <a:pt x="12" y="4006"/>
                    <a:pt x="60" y="4029"/>
                  </a:cubicBezTo>
                  <a:cubicBezTo>
                    <a:pt x="71" y="4032"/>
                    <a:pt x="82" y="4034"/>
                    <a:pt x="93" y="4034"/>
                  </a:cubicBezTo>
                  <a:cubicBezTo>
                    <a:pt x="132" y="4034"/>
                    <a:pt x="170" y="4016"/>
                    <a:pt x="179" y="3970"/>
                  </a:cubicBezTo>
                  <a:cubicBezTo>
                    <a:pt x="179" y="3970"/>
                    <a:pt x="274" y="3744"/>
                    <a:pt x="393" y="3386"/>
                  </a:cubicBezTo>
                  <a:cubicBezTo>
                    <a:pt x="453" y="3208"/>
                    <a:pt x="524" y="3005"/>
                    <a:pt x="584" y="2779"/>
                  </a:cubicBezTo>
                  <a:cubicBezTo>
                    <a:pt x="655" y="2553"/>
                    <a:pt x="715" y="2315"/>
                    <a:pt x="786" y="2077"/>
                  </a:cubicBezTo>
                  <a:cubicBezTo>
                    <a:pt x="929" y="1589"/>
                    <a:pt x="1048" y="1112"/>
                    <a:pt x="1120" y="743"/>
                  </a:cubicBezTo>
                  <a:cubicBezTo>
                    <a:pt x="1191" y="374"/>
                    <a:pt x="1239" y="124"/>
                    <a:pt x="1239" y="124"/>
                  </a:cubicBezTo>
                  <a:cubicBezTo>
                    <a:pt x="1251" y="88"/>
                    <a:pt x="1227" y="41"/>
                    <a:pt x="1144" y="5"/>
                  </a:cubicBezTo>
                  <a:cubicBezTo>
                    <a:pt x="1136" y="2"/>
                    <a:pt x="1126" y="1"/>
                    <a:pt x="11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8" name="Google Shape;3458;p58"/>
            <p:cNvSpPr/>
            <p:nvPr/>
          </p:nvSpPr>
          <p:spPr>
            <a:xfrm>
              <a:off x="2594950" y="2035050"/>
              <a:ext cx="67000" cy="67075"/>
            </a:xfrm>
            <a:custGeom>
              <a:avLst/>
              <a:gdLst/>
              <a:ahLst/>
              <a:cxnLst/>
              <a:rect l="l" t="t" r="r" b="b"/>
              <a:pathLst>
                <a:path w="2680" h="2683" extrusionOk="0">
                  <a:moveTo>
                    <a:pt x="2560" y="1"/>
                  </a:moveTo>
                  <a:cubicBezTo>
                    <a:pt x="2542" y="1"/>
                    <a:pt x="2525" y="6"/>
                    <a:pt x="2513" y="18"/>
                  </a:cubicBezTo>
                  <a:cubicBezTo>
                    <a:pt x="2513" y="18"/>
                    <a:pt x="2346" y="149"/>
                    <a:pt x="2096" y="376"/>
                  </a:cubicBezTo>
                  <a:cubicBezTo>
                    <a:pt x="1977" y="483"/>
                    <a:pt x="1822" y="602"/>
                    <a:pt x="1679" y="745"/>
                  </a:cubicBezTo>
                  <a:cubicBezTo>
                    <a:pt x="1525" y="876"/>
                    <a:pt x="1382" y="1042"/>
                    <a:pt x="1215" y="1197"/>
                  </a:cubicBezTo>
                  <a:cubicBezTo>
                    <a:pt x="906" y="1507"/>
                    <a:pt x="608" y="1828"/>
                    <a:pt x="382" y="2090"/>
                  </a:cubicBezTo>
                  <a:cubicBezTo>
                    <a:pt x="155" y="2340"/>
                    <a:pt x="25" y="2519"/>
                    <a:pt x="25" y="2519"/>
                  </a:cubicBezTo>
                  <a:cubicBezTo>
                    <a:pt x="13" y="2543"/>
                    <a:pt x="1" y="2602"/>
                    <a:pt x="25" y="2638"/>
                  </a:cubicBezTo>
                  <a:cubicBezTo>
                    <a:pt x="39" y="2667"/>
                    <a:pt x="71" y="2682"/>
                    <a:pt x="102" y="2682"/>
                  </a:cubicBezTo>
                  <a:cubicBezTo>
                    <a:pt x="122" y="2682"/>
                    <a:pt x="141" y="2676"/>
                    <a:pt x="155" y="2662"/>
                  </a:cubicBezTo>
                  <a:cubicBezTo>
                    <a:pt x="155" y="2662"/>
                    <a:pt x="322" y="2543"/>
                    <a:pt x="572" y="2328"/>
                  </a:cubicBezTo>
                  <a:cubicBezTo>
                    <a:pt x="810" y="2102"/>
                    <a:pt x="1144" y="1804"/>
                    <a:pt x="1453" y="1495"/>
                  </a:cubicBezTo>
                  <a:cubicBezTo>
                    <a:pt x="1596" y="1340"/>
                    <a:pt x="1751" y="1173"/>
                    <a:pt x="1894" y="1030"/>
                  </a:cubicBezTo>
                  <a:cubicBezTo>
                    <a:pt x="2049" y="876"/>
                    <a:pt x="2168" y="733"/>
                    <a:pt x="2287" y="614"/>
                  </a:cubicBezTo>
                  <a:cubicBezTo>
                    <a:pt x="2513" y="364"/>
                    <a:pt x="2644" y="185"/>
                    <a:pt x="2644" y="185"/>
                  </a:cubicBezTo>
                  <a:cubicBezTo>
                    <a:pt x="2656" y="138"/>
                    <a:pt x="2680" y="90"/>
                    <a:pt x="2644" y="42"/>
                  </a:cubicBezTo>
                  <a:cubicBezTo>
                    <a:pt x="2628" y="19"/>
                    <a:pt x="2593" y="1"/>
                    <a:pt x="2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9" name="Google Shape;3459;p58"/>
            <p:cNvSpPr/>
            <p:nvPr/>
          </p:nvSpPr>
          <p:spPr>
            <a:xfrm>
              <a:off x="2731275" y="2042350"/>
              <a:ext cx="26225" cy="82775"/>
            </a:xfrm>
            <a:custGeom>
              <a:avLst/>
              <a:gdLst/>
              <a:ahLst/>
              <a:cxnLst/>
              <a:rect l="l" t="t" r="r" b="b"/>
              <a:pathLst>
                <a:path w="1049" h="3311" extrusionOk="0">
                  <a:moveTo>
                    <a:pt x="72" y="0"/>
                  </a:moveTo>
                  <a:cubicBezTo>
                    <a:pt x="36" y="0"/>
                    <a:pt x="1" y="72"/>
                    <a:pt x="1" y="131"/>
                  </a:cubicBezTo>
                  <a:cubicBezTo>
                    <a:pt x="1" y="131"/>
                    <a:pt x="36" y="334"/>
                    <a:pt x="96" y="631"/>
                  </a:cubicBezTo>
                  <a:cubicBezTo>
                    <a:pt x="156" y="929"/>
                    <a:pt x="239" y="1334"/>
                    <a:pt x="346" y="1715"/>
                  </a:cubicBezTo>
                  <a:cubicBezTo>
                    <a:pt x="406" y="1917"/>
                    <a:pt x="465" y="2108"/>
                    <a:pt x="513" y="2286"/>
                  </a:cubicBezTo>
                  <a:cubicBezTo>
                    <a:pt x="572" y="2465"/>
                    <a:pt x="632" y="2632"/>
                    <a:pt x="679" y="2774"/>
                  </a:cubicBezTo>
                  <a:cubicBezTo>
                    <a:pt x="775" y="3060"/>
                    <a:pt x="858" y="3251"/>
                    <a:pt x="858" y="3251"/>
                  </a:cubicBezTo>
                  <a:cubicBezTo>
                    <a:pt x="870" y="3298"/>
                    <a:pt x="918" y="3310"/>
                    <a:pt x="953" y="3310"/>
                  </a:cubicBezTo>
                  <a:cubicBezTo>
                    <a:pt x="1001" y="3310"/>
                    <a:pt x="1049" y="3251"/>
                    <a:pt x="1037" y="3191"/>
                  </a:cubicBezTo>
                  <a:cubicBezTo>
                    <a:pt x="1037" y="3191"/>
                    <a:pt x="1001" y="2989"/>
                    <a:pt x="941" y="2691"/>
                  </a:cubicBezTo>
                  <a:cubicBezTo>
                    <a:pt x="918" y="2536"/>
                    <a:pt x="882" y="2358"/>
                    <a:pt x="834" y="2179"/>
                  </a:cubicBezTo>
                  <a:lnTo>
                    <a:pt x="703" y="1596"/>
                  </a:lnTo>
                  <a:cubicBezTo>
                    <a:pt x="596" y="1215"/>
                    <a:pt x="501" y="822"/>
                    <a:pt x="394" y="548"/>
                  </a:cubicBezTo>
                  <a:cubicBezTo>
                    <a:pt x="287" y="250"/>
                    <a:pt x="215" y="72"/>
                    <a:pt x="215" y="72"/>
                  </a:cubicBezTo>
                  <a:cubicBezTo>
                    <a:pt x="203" y="36"/>
                    <a:pt x="156" y="0"/>
                    <a:pt x="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0" name="Google Shape;3460;p58"/>
            <p:cNvSpPr/>
            <p:nvPr/>
          </p:nvSpPr>
          <p:spPr>
            <a:xfrm>
              <a:off x="2779800" y="2000675"/>
              <a:ext cx="64325" cy="11150"/>
            </a:xfrm>
            <a:custGeom>
              <a:avLst/>
              <a:gdLst/>
              <a:ahLst/>
              <a:cxnLst/>
              <a:rect l="l" t="t" r="r" b="b"/>
              <a:pathLst>
                <a:path w="2573" h="446" extrusionOk="0">
                  <a:moveTo>
                    <a:pt x="1727" y="0"/>
                  </a:moveTo>
                  <a:cubicBezTo>
                    <a:pt x="1572" y="0"/>
                    <a:pt x="1429" y="24"/>
                    <a:pt x="1274" y="24"/>
                  </a:cubicBezTo>
                  <a:cubicBezTo>
                    <a:pt x="977" y="36"/>
                    <a:pt x="679" y="60"/>
                    <a:pt x="465" y="108"/>
                  </a:cubicBezTo>
                  <a:cubicBezTo>
                    <a:pt x="239" y="143"/>
                    <a:pt x="84" y="179"/>
                    <a:pt x="84" y="179"/>
                  </a:cubicBezTo>
                  <a:cubicBezTo>
                    <a:pt x="48" y="203"/>
                    <a:pt x="12" y="227"/>
                    <a:pt x="0" y="286"/>
                  </a:cubicBezTo>
                  <a:cubicBezTo>
                    <a:pt x="0" y="346"/>
                    <a:pt x="24" y="393"/>
                    <a:pt x="84" y="405"/>
                  </a:cubicBezTo>
                  <a:cubicBezTo>
                    <a:pt x="84" y="405"/>
                    <a:pt x="239" y="417"/>
                    <a:pt x="465" y="441"/>
                  </a:cubicBezTo>
                  <a:cubicBezTo>
                    <a:pt x="529" y="444"/>
                    <a:pt x="597" y="446"/>
                    <a:pt x="668" y="446"/>
                  </a:cubicBezTo>
                  <a:cubicBezTo>
                    <a:pt x="862" y="446"/>
                    <a:pt x="1080" y="435"/>
                    <a:pt x="1298" y="417"/>
                  </a:cubicBezTo>
                  <a:cubicBezTo>
                    <a:pt x="1441" y="405"/>
                    <a:pt x="1608" y="393"/>
                    <a:pt x="1739" y="381"/>
                  </a:cubicBezTo>
                  <a:cubicBezTo>
                    <a:pt x="1894" y="358"/>
                    <a:pt x="2013" y="334"/>
                    <a:pt x="2132" y="322"/>
                  </a:cubicBezTo>
                  <a:cubicBezTo>
                    <a:pt x="2346" y="286"/>
                    <a:pt x="2501" y="239"/>
                    <a:pt x="2501" y="239"/>
                  </a:cubicBezTo>
                  <a:cubicBezTo>
                    <a:pt x="2548" y="239"/>
                    <a:pt x="2572" y="203"/>
                    <a:pt x="2572" y="155"/>
                  </a:cubicBezTo>
                  <a:cubicBezTo>
                    <a:pt x="2572" y="96"/>
                    <a:pt x="2525" y="48"/>
                    <a:pt x="2489" y="36"/>
                  </a:cubicBezTo>
                  <a:cubicBezTo>
                    <a:pt x="2489" y="36"/>
                    <a:pt x="2334" y="24"/>
                    <a:pt x="2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61" name="Google Shape;3461;p58"/>
          <p:cNvSpPr/>
          <p:nvPr/>
        </p:nvSpPr>
        <p:spPr>
          <a:xfrm>
            <a:off x="1474900" y="2650538"/>
            <a:ext cx="1353404" cy="313626"/>
          </a:xfrm>
          <a:custGeom>
            <a:avLst/>
            <a:gdLst/>
            <a:ahLst/>
            <a:cxnLst/>
            <a:rect l="l" t="t" r="r" b="b"/>
            <a:pathLst>
              <a:path w="28779" h="6669" extrusionOk="0">
                <a:moveTo>
                  <a:pt x="13951" y="1"/>
                </a:moveTo>
                <a:cubicBezTo>
                  <a:pt x="13574" y="1"/>
                  <a:pt x="13197" y="32"/>
                  <a:pt x="12824" y="96"/>
                </a:cubicBezTo>
                <a:cubicBezTo>
                  <a:pt x="11859" y="239"/>
                  <a:pt x="10955" y="608"/>
                  <a:pt x="10085" y="1072"/>
                </a:cubicBezTo>
                <a:cubicBezTo>
                  <a:pt x="8633" y="1858"/>
                  <a:pt x="7466" y="2799"/>
                  <a:pt x="6692" y="4263"/>
                </a:cubicBezTo>
                <a:cubicBezTo>
                  <a:pt x="5961" y="3714"/>
                  <a:pt x="5054" y="3419"/>
                  <a:pt x="4155" y="3419"/>
                </a:cubicBezTo>
                <a:cubicBezTo>
                  <a:pt x="3883" y="3419"/>
                  <a:pt x="3612" y="3446"/>
                  <a:pt x="3346" y="3501"/>
                </a:cubicBezTo>
                <a:cubicBezTo>
                  <a:pt x="2203" y="3739"/>
                  <a:pt x="1156" y="4501"/>
                  <a:pt x="584" y="5525"/>
                </a:cubicBezTo>
                <a:cubicBezTo>
                  <a:pt x="406" y="5835"/>
                  <a:pt x="167" y="6263"/>
                  <a:pt x="1" y="6668"/>
                </a:cubicBezTo>
                <a:lnTo>
                  <a:pt x="28778" y="6668"/>
                </a:lnTo>
                <a:cubicBezTo>
                  <a:pt x="28659" y="5716"/>
                  <a:pt x="28028" y="4846"/>
                  <a:pt x="27207" y="4299"/>
                </a:cubicBezTo>
                <a:cubicBezTo>
                  <a:pt x="26314" y="3727"/>
                  <a:pt x="25218" y="3501"/>
                  <a:pt x="24170" y="3489"/>
                </a:cubicBezTo>
                <a:cubicBezTo>
                  <a:pt x="24143" y="3489"/>
                  <a:pt x="24115" y="3489"/>
                  <a:pt x="24088" y="3489"/>
                </a:cubicBezTo>
                <a:cubicBezTo>
                  <a:pt x="22794" y="3489"/>
                  <a:pt x="21502" y="3763"/>
                  <a:pt x="20325" y="4334"/>
                </a:cubicBezTo>
                <a:cubicBezTo>
                  <a:pt x="19765" y="2894"/>
                  <a:pt x="18682" y="1644"/>
                  <a:pt x="17324" y="882"/>
                </a:cubicBezTo>
                <a:cubicBezTo>
                  <a:pt x="16297" y="305"/>
                  <a:pt x="15126" y="1"/>
                  <a:pt x="1395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2" name="Google Shape;3462;p58"/>
          <p:cNvSpPr/>
          <p:nvPr/>
        </p:nvSpPr>
        <p:spPr>
          <a:xfrm>
            <a:off x="6448063" y="1465950"/>
            <a:ext cx="1002419" cy="201996"/>
          </a:xfrm>
          <a:custGeom>
            <a:avLst/>
            <a:gdLst/>
            <a:ahLst/>
            <a:cxnLst/>
            <a:rect l="l" t="t" r="r" b="b"/>
            <a:pathLst>
              <a:path w="18182" h="3664" extrusionOk="0">
                <a:moveTo>
                  <a:pt x="5986" y="1"/>
                </a:moveTo>
                <a:cubicBezTo>
                  <a:pt x="5760" y="1"/>
                  <a:pt x="5535" y="15"/>
                  <a:pt x="5310" y="44"/>
                </a:cubicBezTo>
                <a:cubicBezTo>
                  <a:pt x="3239" y="318"/>
                  <a:pt x="1346" y="1711"/>
                  <a:pt x="0" y="3664"/>
                </a:cubicBezTo>
                <a:lnTo>
                  <a:pt x="18181" y="3664"/>
                </a:lnTo>
                <a:cubicBezTo>
                  <a:pt x="17514" y="2878"/>
                  <a:pt x="16621" y="2366"/>
                  <a:pt x="15716" y="2247"/>
                </a:cubicBezTo>
                <a:cubicBezTo>
                  <a:pt x="15503" y="2214"/>
                  <a:pt x="15288" y="2198"/>
                  <a:pt x="15073" y="2198"/>
                </a:cubicBezTo>
                <a:cubicBezTo>
                  <a:pt x="13796" y="2198"/>
                  <a:pt x="12503" y="2752"/>
                  <a:pt x="11454" y="3628"/>
                </a:cubicBezTo>
                <a:cubicBezTo>
                  <a:pt x="10354" y="1331"/>
                  <a:pt x="8160" y="1"/>
                  <a:pt x="598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19" name="Google Shape;3519;p58"/>
          <p:cNvGrpSpPr/>
          <p:nvPr/>
        </p:nvGrpSpPr>
        <p:grpSpPr>
          <a:xfrm>
            <a:off x="8002304" y="3861437"/>
            <a:ext cx="833100" cy="833100"/>
            <a:chOff x="4897675" y="5505450"/>
            <a:chExt cx="833100" cy="833100"/>
          </a:xfrm>
        </p:grpSpPr>
        <p:sp>
          <p:nvSpPr>
            <p:cNvPr id="3520" name="Google Shape;3520;p58"/>
            <p:cNvSpPr/>
            <p:nvPr/>
          </p:nvSpPr>
          <p:spPr>
            <a:xfrm>
              <a:off x="4897675" y="5505450"/>
              <a:ext cx="833100" cy="833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dist="57150" dir="4320000" algn="bl" rotWithShape="0">
                <a:srgbClr val="000000">
                  <a:alpha val="1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1" name="Google Shape;3521;p58"/>
            <p:cNvSpPr/>
            <p:nvPr/>
          </p:nvSpPr>
          <p:spPr>
            <a:xfrm>
              <a:off x="4994625" y="5606544"/>
              <a:ext cx="639203" cy="630909"/>
            </a:xfrm>
            <a:custGeom>
              <a:avLst/>
              <a:gdLst/>
              <a:ahLst/>
              <a:cxnLst/>
              <a:rect l="l" t="t" r="r" b="b"/>
              <a:pathLst>
                <a:path w="5549" h="5477" extrusionOk="0">
                  <a:moveTo>
                    <a:pt x="1822" y="0"/>
                  </a:moveTo>
                  <a:lnTo>
                    <a:pt x="1881" y="1584"/>
                  </a:lnTo>
                  <a:lnTo>
                    <a:pt x="334" y="1238"/>
                  </a:lnTo>
                  <a:lnTo>
                    <a:pt x="1381" y="2417"/>
                  </a:lnTo>
                  <a:lnTo>
                    <a:pt x="0" y="3143"/>
                  </a:lnTo>
                  <a:lnTo>
                    <a:pt x="1548" y="3369"/>
                  </a:lnTo>
                  <a:lnTo>
                    <a:pt x="977" y="4810"/>
                  </a:lnTo>
                  <a:lnTo>
                    <a:pt x="2298" y="3977"/>
                  </a:lnTo>
                  <a:lnTo>
                    <a:pt x="2774" y="5477"/>
                  </a:lnTo>
                  <a:lnTo>
                    <a:pt x="3263" y="3977"/>
                  </a:lnTo>
                  <a:lnTo>
                    <a:pt x="4584" y="4810"/>
                  </a:lnTo>
                  <a:lnTo>
                    <a:pt x="4013" y="3369"/>
                  </a:lnTo>
                  <a:lnTo>
                    <a:pt x="5549" y="3143"/>
                  </a:lnTo>
                  <a:lnTo>
                    <a:pt x="4167" y="2417"/>
                  </a:lnTo>
                  <a:lnTo>
                    <a:pt x="5227" y="1238"/>
                  </a:lnTo>
                  <a:lnTo>
                    <a:pt x="5227" y="1238"/>
                  </a:lnTo>
                  <a:lnTo>
                    <a:pt x="3679" y="1584"/>
                  </a:lnTo>
                  <a:lnTo>
                    <a:pt x="3739" y="0"/>
                  </a:lnTo>
                  <a:lnTo>
                    <a:pt x="2774" y="1238"/>
                  </a:lnTo>
                  <a:lnTo>
                    <a:pt x="182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22" name="Google Shape;3522;p58"/>
          <p:cNvGrpSpPr/>
          <p:nvPr/>
        </p:nvGrpSpPr>
        <p:grpSpPr>
          <a:xfrm>
            <a:off x="8162929" y="1170981"/>
            <a:ext cx="647523" cy="692543"/>
            <a:chOff x="2527100" y="1800950"/>
            <a:chExt cx="359575" cy="384575"/>
          </a:xfrm>
        </p:grpSpPr>
        <p:sp>
          <p:nvSpPr>
            <p:cNvPr id="3523" name="Google Shape;3523;p58"/>
            <p:cNvSpPr/>
            <p:nvPr/>
          </p:nvSpPr>
          <p:spPr>
            <a:xfrm>
              <a:off x="2527100" y="1800950"/>
              <a:ext cx="359575" cy="384575"/>
            </a:xfrm>
            <a:custGeom>
              <a:avLst/>
              <a:gdLst/>
              <a:ahLst/>
              <a:cxnLst/>
              <a:rect l="l" t="t" r="r" b="b"/>
              <a:pathLst>
                <a:path w="14383" h="15383" extrusionOk="0">
                  <a:moveTo>
                    <a:pt x="8911" y="0"/>
                  </a:moveTo>
                  <a:cubicBezTo>
                    <a:pt x="8909" y="0"/>
                    <a:pt x="8907" y="0"/>
                    <a:pt x="8906" y="0"/>
                  </a:cubicBezTo>
                  <a:cubicBezTo>
                    <a:pt x="8192" y="36"/>
                    <a:pt x="5441" y="3596"/>
                    <a:pt x="5096" y="3691"/>
                  </a:cubicBezTo>
                  <a:cubicBezTo>
                    <a:pt x="4405" y="3906"/>
                    <a:pt x="357" y="3667"/>
                    <a:pt x="179" y="4501"/>
                  </a:cubicBezTo>
                  <a:cubicBezTo>
                    <a:pt x="0" y="5322"/>
                    <a:pt x="2250" y="8347"/>
                    <a:pt x="2322" y="8680"/>
                  </a:cubicBezTo>
                  <a:cubicBezTo>
                    <a:pt x="2393" y="9013"/>
                    <a:pt x="1357" y="12978"/>
                    <a:pt x="1798" y="13550"/>
                  </a:cubicBezTo>
                  <a:cubicBezTo>
                    <a:pt x="1841" y="13603"/>
                    <a:pt x="1909" y="13627"/>
                    <a:pt x="1998" y="13627"/>
                  </a:cubicBezTo>
                  <a:cubicBezTo>
                    <a:pt x="2794" y="13627"/>
                    <a:pt x="5239" y="11695"/>
                    <a:pt x="5892" y="11695"/>
                  </a:cubicBezTo>
                  <a:cubicBezTo>
                    <a:pt x="5931" y="11695"/>
                    <a:pt x="5963" y="11702"/>
                    <a:pt x="5989" y="11716"/>
                  </a:cubicBezTo>
                  <a:cubicBezTo>
                    <a:pt x="6455" y="11978"/>
                    <a:pt x="9238" y="15382"/>
                    <a:pt x="9848" y="15382"/>
                  </a:cubicBezTo>
                  <a:cubicBezTo>
                    <a:pt x="9876" y="15382"/>
                    <a:pt x="9899" y="15375"/>
                    <a:pt x="9918" y="15359"/>
                  </a:cubicBezTo>
                  <a:cubicBezTo>
                    <a:pt x="10323" y="15026"/>
                    <a:pt x="10597" y="10942"/>
                    <a:pt x="10751" y="10537"/>
                  </a:cubicBezTo>
                  <a:cubicBezTo>
                    <a:pt x="10894" y="10144"/>
                    <a:pt x="13859" y="9382"/>
                    <a:pt x="14097" y="8323"/>
                  </a:cubicBezTo>
                  <a:cubicBezTo>
                    <a:pt x="14383" y="7120"/>
                    <a:pt x="10311" y="5049"/>
                    <a:pt x="10073" y="4560"/>
                  </a:cubicBezTo>
                  <a:cubicBezTo>
                    <a:pt x="9835" y="4074"/>
                    <a:pt x="9444" y="0"/>
                    <a:pt x="89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4" name="Google Shape;3524;p58"/>
            <p:cNvSpPr/>
            <p:nvPr/>
          </p:nvSpPr>
          <p:spPr>
            <a:xfrm>
              <a:off x="2564900" y="1928650"/>
              <a:ext cx="66400" cy="30075"/>
            </a:xfrm>
            <a:custGeom>
              <a:avLst/>
              <a:gdLst/>
              <a:ahLst/>
              <a:cxnLst/>
              <a:rect l="l" t="t" r="r" b="b"/>
              <a:pathLst>
                <a:path w="2656" h="1203" extrusionOk="0">
                  <a:moveTo>
                    <a:pt x="131" y="0"/>
                  </a:moveTo>
                  <a:cubicBezTo>
                    <a:pt x="84" y="0"/>
                    <a:pt x="36" y="12"/>
                    <a:pt x="36" y="60"/>
                  </a:cubicBezTo>
                  <a:cubicBezTo>
                    <a:pt x="0" y="119"/>
                    <a:pt x="24" y="179"/>
                    <a:pt x="60" y="214"/>
                  </a:cubicBezTo>
                  <a:cubicBezTo>
                    <a:pt x="60" y="214"/>
                    <a:pt x="214" y="298"/>
                    <a:pt x="441" y="417"/>
                  </a:cubicBezTo>
                  <a:cubicBezTo>
                    <a:pt x="655" y="536"/>
                    <a:pt x="953" y="667"/>
                    <a:pt x="1274" y="810"/>
                  </a:cubicBezTo>
                  <a:cubicBezTo>
                    <a:pt x="1429" y="845"/>
                    <a:pt x="1584" y="905"/>
                    <a:pt x="1727" y="965"/>
                  </a:cubicBezTo>
                  <a:cubicBezTo>
                    <a:pt x="1881" y="1024"/>
                    <a:pt x="2012" y="1060"/>
                    <a:pt x="2131" y="1107"/>
                  </a:cubicBezTo>
                  <a:cubicBezTo>
                    <a:pt x="2370" y="1179"/>
                    <a:pt x="2536" y="1203"/>
                    <a:pt x="2536" y="1203"/>
                  </a:cubicBezTo>
                  <a:cubicBezTo>
                    <a:pt x="2584" y="1203"/>
                    <a:pt x="2631" y="1191"/>
                    <a:pt x="2643" y="1143"/>
                  </a:cubicBezTo>
                  <a:cubicBezTo>
                    <a:pt x="2655" y="1084"/>
                    <a:pt x="2643" y="1024"/>
                    <a:pt x="2596" y="1000"/>
                  </a:cubicBezTo>
                  <a:cubicBezTo>
                    <a:pt x="2596" y="1000"/>
                    <a:pt x="2453" y="905"/>
                    <a:pt x="2227" y="786"/>
                  </a:cubicBezTo>
                  <a:cubicBezTo>
                    <a:pt x="2108" y="726"/>
                    <a:pt x="1989" y="655"/>
                    <a:pt x="1834" y="595"/>
                  </a:cubicBezTo>
                  <a:cubicBezTo>
                    <a:pt x="1703" y="536"/>
                    <a:pt x="1536" y="476"/>
                    <a:pt x="1393" y="405"/>
                  </a:cubicBezTo>
                  <a:cubicBezTo>
                    <a:pt x="1084" y="286"/>
                    <a:pt x="762" y="179"/>
                    <a:pt x="524" y="107"/>
                  </a:cubicBezTo>
                  <a:cubicBezTo>
                    <a:pt x="286" y="36"/>
                    <a:pt x="131" y="0"/>
                    <a:pt x="1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5" name="Google Shape;3525;p58"/>
            <p:cNvSpPr/>
            <p:nvPr/>
          </p:nvSpPr>
          <p:spPr>
            <a:xfrm>
              <a:off x="2716100" y="1836550"/>
              <a:ext cx="31275" cy="100850"/>
            </a:xfrm>
            <a:custGeom>
              <a:avLst/>
              <a:gdLst/>
              <a:ahLst/>
              <a:cxnLst/>
              <a:rect l="l" t="t" r="r" b="b"/>
              <a:pathLst>
                <a:path w="1251" h="4034" extrusionOk="0">
                  <a:moveTo>
                    <a:pt x="1117" y="1"/>
                  </a:moveTo>
                  <a:cubicBezTo>
                    <a:pt x="1083" y="1"/>
                    <a:pt x="1043" y="18"/>
                    <a:pt x="1024" y="65"/>
                  </a:cubicBezTo>
                  <a:cubicBezTo>
                    <a:pt x="1024" y="65"/>
                    <a:pt x="941" y="291"/>
                    <a:pt x="822" y="648"/>
                  </a:cubicBezTo>
                  <a:cubicBezTo>
                    <a:pt x="703" y="1005"/>
                    <a:pt x="572" y="1481"/>
                    <a:pt x="429" y="1958"/>
                  </a:cubicBezTo>
                  <a:cubicBezTo>
                    <a:pt x="370" y="2208"/>
                    <a:pt x="310" y="2446"/>
                    <a:pt x="251" y="2672"/>
                  </a:cubicBezTo>
                  <a:cubicBezTo>
                    <a:pt x="215" y="2898"/>
                    <a:pt x="167" y="3113"/>
                    <a:pt x="120" y="3291"/>
                  </a:cubicBezTo>
                  <a:cubicBezTo>
                    <a:pt x="48" y="3648"/>
                    <a:pt x="1" y="3910"/>
                    <a:pt x="1" y="3910"/>
                  </a:cubicBezTo>
                  <a:cubicBezTo>
                    <a:pt x="1" y="3946"/>
                    <a:pt x="12" y="4006"/>
                    <a:pt x="60" y="4029"/>
                  </a:cubicBezTo>
                  <a:cubicBezTo>
                    <a:pt x="71" y="4032"/>
                    <a:pt x="82" y="4034"/>
                    <a:pt x="93" y="4034"/>
                  </a:cubicBezTo>
                  <a:cubicBezTo>
                    <a:pt x="132" y="4034"/>
                    <a:pt x="170" y="4016"/>
                    <a:pt x="179" y="3970"/>
                  </a:cubicBezTo>
                  <a:cubicBezTo>
                    <a:pt x="179" y="3970"/>
                    <a:pt x="274" y="3744"/>
                    <a:pt x="393" y="3386"/>
                  </a:cubicBezTo>
                  <a:cubicBezTo>
                    <a:pt x="453" y="3208"/>
                    <a:pt x="524" y="3005"/>
                    <a:pt x="584" y="2779"/>
                  </a:cubicBezTo>
                  <a:cubicBezTo>
                    <a:pt x="655" y="2553"/>
                    <a:pt x="715" y="2315"/>
                    <a:pt x="786" y="2077"/>
                  </a:cubicBezTo>
                  <a:cubicBezTo>
                    <a:pt x="929" y="1589"/>
                    <a:pt x="1048" y="1112"/>
                    <a:pt x="1120" y="743"/>
                  </a:cubicBezTo>
                  <a:cubicBezTo>
                    <a:pt x="1191" y="374"/>
                    <a:pt x="1239" y="124"/>
                    <a:pt x="1239" y="124"/>
                  </a:cubicBezTo>
                  <a:cubicBezTo>
                    <a:pt x="1251" y="88"/>
                    <a:pt x="1227" y="41"/>
                    <a:pt x="1144" y="5"/>
                  </a:cubicBezTo>
                  <a:cubicBezTo>
                    <a:pt x="1136" y="2"/>
                    <a:pt x="1126" y="1"/>
                    <a:pt x="11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6" name="Google Shape;3526;p58"/>
            <p:cNvSpPr/>
            <p:nvPr/>
          </p:nvSpPr>
          <p:spPr>
            <a:xfrm>
              <a:off x="2594950" y="2035050"/>
              <a:ext cx="67000" cy="67075"/>
            </a:xfrm>
            <a:custGeom>
              <a:avLst/>
              <a:gdLst/>
              <a:ahLst/>
              <a:cxnLst/>
              <a:rect l="l" t="t" r="r" b="b"/>
              <a:pathLst>
                <a:path w="2680" h="2683" extrusionOk="0">
                  <a:moveTo>
                    <a:pt x="2560" y="1"/>
                  </a:moveTo>
                  <a:cubicBezTo>
                    <a:pt x="2542" y="1"/>
                    <a:pt x="2525" y="6"/>
                    <a:pt x="2513" y="18"/>
                  </a:cubicBezTo>
                  <a:cubicBezTo>
                    <a:pt x="2513" y="18"/>
                    <a:pt x="2346" y="149"/>
                    <a:pt x="2096" y="376"/>
                  </a:cubicBezTo>
                  <a:cubicBezTo>
                    <a:pt x="1977" y="483"/>
                    <a:pt x="1822" y="602"/>
                    <a:pt x="1679" y="745"/>
                  </a:cubicBezTo>
                  <a:cubicBezTo>
                    <a:pt x="1525" y="876"/>
                    <a:pt x="1382" y="1042"/>
                    <a:pt x="1215" y="1197"/>
                  </a:cubicBezTo>
                  <a:cubicBezTo>
                    <a:pt x="906" y="1507"/>
                    <a:pt x="608" y="1828"/>
                    <a:pt x="382" y="2090"/>
                  </a:cubicBezTo>
                  <a:cubicBezTo>
                    <a:pt x="155" y="2340"/>
                    <a:pt x="25" y="2519"/>
                    <a:pt x="25" y="2519"/>
                  </a:cubicBezTo>
                  <a:cubicBezTo>
                    <a:pt x="13" y="2543"/>
                    <a:pt x="1" y="2602"/>
                    <a:pt x="25" y="2638"/>
                  </a:cubicBezTo>
                  <a:cubicBezTo>
                    <a:pt x="39" y="2667"/>
                    <a:pt x="71" y="2682"/>
                    <a:pt x="102" y="2682"/>
                  </a:cubicBezTo>
                  <a:cubicBezTo>
                    <a:pt x="122" y="2682"/>
                    <a:pt x="141" y="2676"/>
                    <a:pt x="155" y="2662"/>
                  </a:cubicBezTo>
                  <a:cubicBezTo>
                    <a:pt x="155" y="2662"/>
                    <a:pt x="322" y="2543"/>
                    <a:pt x="572" y="2328"/>
                  </a:cubicBezTo>
                  <a:cubicBezTo>
                    <a:pt x="810" y="2102"/>
                    <a:pt x="1144" y="1804"/>
                    <a:pt x="1453" y="1495"/>
                  </a:cubicBezTo>
                  <a:cubicBezTo>
                    <a:pt x="1596" y="1340"/>
                    <a:pt x="1751" y="1173"/>
                    <a:pt x="1894" y="1030"/>
                  </a:cubicBezTo>
                  <a:cubicBezTo>
                    <a:pt x="2049" y="876"/>
                    <a:pt x="2168" y="733"/>
                    <a:pt x="2287" y="614"/>
                  </a:cubicBezTo>
                  <a:cubicBezTo>
                    <a:pt x="2513" y="364"/>
                    <a:pt x="2644" y="185"/>
                    <a:pt x="2644" y="185"/>
                  </a:cubicBezTo>
                  <a:cubicBezTo>
                    <a:pt x="2656" y="138"/>
                    <a:pt x="2680" y="90"/>
                    <a:pt x="2644" y="42"/>
                  </a:cubicBezTo>
                  <a:cubicBezTo>
                    <a:pt x="2628" y="19"/>
                    <a:pt x="2593" y="1"/>
                    <a:pt x="2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7" name="Google Shape;3527;p58"/>
            <p:cNvSpPr/>
            <p:nvPr/>
          </p:nvSpPr>
          <p:spPr>
            <a:xfrm>
              <a:off x="2731275" y="2042350"/>
              <a:ext cx="26225" cy="82775"/>
            </a:xfrm>
            <a:custGeom>
              <a:avLst/>
              <a:gdLst/>
              <a:ahLst/>
              <a:cxnLst/>
              <a:rect l="l" t="t" r="r" b="b"/>
              <a:pathLst>
                <a:path w="1049" h="3311" extrusionOk="0">
                  <a:moveTo>
                    <a:pt x="72" y="0"/>
                  </a:moveTo>
                  <a:cubicBezTo>
                    <a:pt x="36" y="0"/>
                    <a:pt x="1" y="72"/>
                    <a:pt x="1" y="131"/>
                  </a:cubicBezTo>
                  <a:cubicBezTo>
                    <a:pt x="1" y="131"/>
                    <a:pt x="36" y="334"/>
                    <a:pt x="96" y="631"/>
                  </a:cubicBezTo>
                  <a:cubicBezTo>
                    <a:pt x="156" y="929"/>
                    <a:pt x="239" y="1334"/>
                    <a:pt x="346" y="1715"/>
                  </a:cubicBezTo>
                  <a:cubicBezTo>
                    <a:pt x="406" y="1917"/>
                    <a:pt x="465" y="2108"/>
                    <a:pt x="513" y="2286"/>
                  </a:cubicBezTo>
                  <a:cubicBezTo>
                    <a:pt x="572" y="2465"/>
                    <a:pt x="632" y="2632"/>
                    <a:pt x="679" y="2774"/>
                  </a:cubicBezTo>
                  <a:cubicBezTo>
                    <a:pt x="775" y="3060"/>
                    <a:pt x="858" y="3251"/>
                    <a:pt x="858" y="3251"/>
                  </a:cubicBezTo>
                  <a:cubicBezTo>
                    <a:pt x="870" y="3298"/>
                    <a:pt x="918" y="3310"/>
                    <a:pt x="953" y="3310"/>
                  </a:cubicBezTo>
                  <a:cubicBezTo>
                    <a:pt x="1001" y="3310"/>
                    <a:pt x="1049" y="3251"/>
                    <a:pt x="1037" y="3191"/>
                  </a:cubicBezTo>
                  <a:cubicBezTo>
                    <a:pt x="1037" y="3191"/>
                    <a:pt x="1001" y="2989"/>
                    <a:pt x="941" y="2691"/>
                  </a:cubicBezTo>
                  <a:cubicBezTo>
                    <a:pt x="918" y="2536"/>
                    <a:pt x="882" y="2358"/>
                    <a:pt x="834" y="2179"/>
                  </a:cubicBezTo>
                  <a:lnTo>
                    <a:pt x="703" y="1596"/>
                  </a:lnTo>
                  <a:cubicBezTo>
                    <a:pt x="596" y="1215"/>
                    <a:pt x="501" y="822"/>
                    <a:pt x="394" y="548"/>
                  </a:cubicBezTo>
                  <a:cubicBezTo>
                    <a:pt x="287" y="250"/>
                    <a:pt x="215" y="72"/>
                    <a:pt x="215" y="72"/>
                  </a:cubicBezTo>
                  <a:cubicBezTo>
                    <a:pt x="203" y="36"/>
                    <a:pt x="156" y="0"/>
                    <a:pt x="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8" name="Google Shape;3528;p58"/>
            <p:cNvSpPr/>
            <p:nvPr/>
          </p:nvSpPr>
          <p:spPr>
            <a:xfrm>
              <a:off x="2779800" y="2000675"/>
              <a:ext cx="64325" cy="11150"/>
            </a:xfrm>
            <a:custGeom>
              <a:avLst/>
              <a:gdLst/>
              <a:ahLst/>
              <a:cxnLst/>
              <a:rect l="l" t="t" r="r" b="b"/>
              <a:pathLst>
                <a:path w="2573" h="446" extrusionOk="0">
                  <a:moveTo>
                    <a:pt x="1727" y="0"/>
                  </a:moveTo>
                  <a:cubicBezTo>
                    <a:pt x="1572" y="0"/>
                    <a:pt x="1429" y="24"/>
                    <a:pt x="1274" y="24"/>
                  </a:cubicBezTo>
                  <a:cubicBezTo>
                    <a:pt x="977" y="36"/>
                    <a:pt x="679" y="60"/>
                    <a:pt x="465" y="108"/>
                  </a:cubicBezTo>
                  <a:cubicBezTo>
                    <a:pt x="239" y="143"/>
                    <a:pt x="84" y="179"/>
                    <a:pt x="84" y="179"/>
                  </a:cubicBezTo>
                  <a:cubicBezTo>
                    <a:pt x="48" y="203"/>
                    <a:pt x="12" y="227"/>
                    <a:pt x="0" y="286"/>
                  </a:cubicBezTo>
                  <a:cubicBezTo>
                    <a:pt x="0" y="346"/>
                    <a:pt x="24" y="393"/>
                    <a:pt x="84" y="405"/>
                  </a:cubicBezTo>
                  <a:cubicBezTo>
                    <a:pt x="84" y="405"/>
                    <a:pt x="239" y="417"/>
                    <a:pt x="465" y="441"/>
                  </a:cubicBezTo>
                  <a:cubicBezTo>
                    <a:pt x="529" y="444"/>
                    <a:pt x="597" y="446"/>
                    <a:pt x="668" y="446"/>
                  </a:cubicBezTo>
                  <a:cubicBezTo>
                    <a:pt x="862" y="446"/>
                    <a:pt x="1080" y="435"/>
                    <a:pt x="1298" y="417"/>
                  </a:cubicBezTo>
                  <a:cubicBezTo>
                    <a:pt x="1441" y="405"/>
                    <a:pt x="1608" y="393"/>
                    <a:pt x="1739" y="381"/>
                  </a:cubicBezTo>
                  <a:cubicBezTo>
                    <a:pt x="1894" y="358"/>
                    <a:pt x="2013" y="334"/>
                    <a:pt x="2132" y="322"/>
                  </a:cubicBezTo>
                  <a:cubicBezTo>
                    <a:pt x="2346" y="286"/>
                    <a:pt x="2501" y="239"/>
                    <a:pt x="2501" y="239"/>
                  </a:cubicBezTo>
                  <a:cubicBezTo>
                    <a:pt x="2548" y="239"/>
                    <a:pt x="2572" y="203"/>
                    <a:pt x="2572" y="155"/>
                  </a:cubicBezTo>
                  <a:cubicBezTo>
                    <a:pt x="2572" y="96"/>
                    <a:pt x="2525" y="48"/>
                    <a:pt x="2489" y="36"/>
                  </a:cubicBezTo>
                  <a:cubicBezTo>
                    <a:pt x="2489" y="36"/>
                    <a:pt x="2334" y="24"/>
                    <a:pt x="2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463" y="1478335"/>
            <a:ext cx="985797" cy="9857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616" y="1428022"/>
            <a:ext cx="1015736" cy="10157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58787" y="2830533"/>
            <a:ext cx="2948683" cy="1045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200" dirty="0" err="1" smtClean="0"/>
              <a:t>Ôn</a:t>
            </a:r>
            <a:r>
              <a:rPr lang="en-US" sz="2200" dirty="0" smtClean="0"/>
              <a:t> </a:t>
            </a:r>
            <a:r>
              <a:rPr lang="en-US" sz="2200" dirty="0" err="1" smtClean="0"/>
              <a:t>tập</a:t>
            </a:r>
            <a:r>
              <a:rPr lang="en-US" sz="2200" dirty="0" smtClean="0"/>
              <a:t> </a:t>
            </a:r>
            <a:r>
              <a:rPr lang="en-US" sz="2200" dirty="0" err="1" smtClean="0"/>
              <a:t>các</a:t>
            </a:r>
            <a:r>
              <a:rPr lang="en-US" sz="2200" dirty="0" smtClean="0"/>
              <a:t> </a:t>
            </a:r>
            <a:r>
              <a:rPr lang="en-US" sz="2200" dirty="0" err="1" smtClean="0"/>
              <a:t>thao</a:t>
            </a:r>
            <a:r>
              <a:rPr lang="en-US" sz="2200" dirty="0" smtClean="0"/>
              <a:t> </a:t>
            </a:r>
            <a:r>
              <a:rPr lang="en-US" sz="2200" dirty="0" err="1" smtClean="0"/>
              <a:t>tác</a:t>
            </a:r>
            <a:r>
              <a:rPr lang="en-US" sz="2200" dirty="0" smtClean="0"/>
              <a:t> </a:t>
            </a:r>
            <a:r>
              <a:rPr lang="en-US" sz="2200" dirty="0" err="1" smtClean="0"/>
              <a:t>đã</a:t>
            </a:r>
            <a:r>
              <a:rPr lang="en-US" sz="2200" dirty="0" smtClean="0"/>
              <a:t> </a:t>
            </a:r>
            <a:r>
              <a:rPr lang="en-US" sz="2200" dirty="0" err="1" smtClean="0"/>
              <a:t>học</a:t>
            </a:r>
            <a:r>
              <a:rPr lang="en-US" sz="2200" dirty="0" smtClean="0"/>
              <a:t> </a:t>
            </a:r>
            <a:r>
              <a:rPr lang="en-US" sz="2200" dirty="0" err="1" smtClean="0"/>
              <a:t>trong</a:t>
            </a:r>
            <a:r>
              <a:rPr lang="en-US" sz="2200" dirty="0" smtClean="0"/>
              <a:t> </a:t>
            </a:r>
            <a:r>
              <a:rPr lang="en-US" sz="2200" dirty="0" err="1" smtClean="0"/>
              <a:t>bài</a:t>
            </a:r>
            <a:endParaRPr lang="en-US" sz="2200" dirty="0"/>
          </a:p>
        </p:txBody>
      </p:sp>
      <p:sp>
        <p:nvSpPr>
          <p:cNvPr id="112" name="TextBox 111"/>
          <p:cNvSpPr txBox="1"/>
          <p:nvPr/>
        </p:nvSpPr>
        <p:spPr>
          <a:xfrm>
            <a:off x="4675044" y="2830533"/>
            <a:ext cx="3393787" cy="1553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200" dirty="0" err="1" smtClean="0"/>
              <a:t>Chuẩn</a:t>
            </a:r>
            <a:r>
              <a:rPr lang="en-US" sz="2200" dirty="0" smtClean="0"/>
              <a:t> </a:t>
            </a:r>
            <a:r>
              <a:rPr lang="en-US" sz="2200" dirty="0" err="1" smtClean="0"/>
              <a:t>bị</a:t>
            </a:r>
            <a:r>
              <a:rPr lang="en-US" sz="2200" dirty="0" smtClean="0"/>
              <a:t> </a:t>
            </a:r>
            <a:r>
              <a:rPr lang="en-US" sz="2200" dirty="0" err="1" smtClean="0"/>
              <a:t>bài</a:t>
            </a:r>
            <a:r>
              <a:rPr lang="en-US" sz="2200" dirty="0" smtClean="0"/>
              <a:t> </a:t>
            </a:r>
            <a:r>
              <a:rPr lang="en-US" sz="2200" dirty="0" err="1" smtClean="0"/>
              <a:t>sau</a:t>
            </a:r>
            <a:r>
              <a:rPr lang="en-US" sz="2200" dirty="0" smtClean="0"/>
              <a:t> </a:t>
            </a:r>
            <a:r>
              <a:rPr lang="en-US" sz="2200" b="1" dirty="0" err="1" smtClean="0"/>
              <a:t>Vẽ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hình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đơn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giản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với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phần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mềm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Geogebra</a:t>
            </a:r>
            <a:endParaRPr lang="en-US" sz="2200" b="1" dirty="0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36" grpId="0" animBg="1"/>
      <p:bldP spid="3437" grpId="0" animBg="1"/>
      <p:bldP spid="8" grpId="0"/>
      <p:bldP spid="1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4" name="Google Shape;3044;p54"/>
          <p:cNvSpPr/>
          <p:nvPr/>
        </p:nvSpPr>
        <p:spPr>
          <a:xfrm>
            <a:off x="1185325" y="1203000"/>
            <a:ext cx="6773400" cy="27375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dist="85725" dir="288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47" name="Google Shape;3047;p54"/>
          <p:cNvGrpSpPr/>
          <p:nvPr/>
        </p:nvGrpSpPr>
        <p:grpSpPr>
          <a:xfrm>
            <a:off x="7048526" y="180115"/>
            <a:ext cx="1650800" cy="1537658"/>
            <a:chOff x="1348375" y="3827675"/>
            <a:chExt cx="838225" cy="780775"/>
          </a:xfrm>
        </p:grpSpPr>
        <p:sp>
          <p:nvSpPr>
            <p:cNvPr id="3048" name="Google Shape;3048;p54"/>
            <p:cNvSpPr/>
            <p:nvPr/>
          </p:nvSpPr>
          <p:spPr>
            <a:xfrm>
              <a:off x="1348375" y="3827675"/>
              <a:ext cx="838225" cy="780775"/>
            </a:xfrm>
            <a:custGeom>
              <a:avLst/>
              <a:gdLst/>
              <a:ahLst/>
              <a:cxnLst/>
              <a:rect l="l" t="t" r="r" b="b"/>
              <a:pathLst>
                <a:path w="33529" h="31231" extrusionOk="0">
                  <a:moveTo>
                    <a:pt x="20467" y="1"/>
                  </a:moveTo>
                  <a:cubicBezTo>
                    <a:pt x="20217" y="1"/>
                    <a:pt x="19991" y="108"/>
                    <a:pt x="19836" y="275"/>
                  </a:cubicBezTo>
                  <a:cubicBezTo>
                    <a:pt x="19205" y="596"/>
                    <a:pt x="18550" y="906"/>
                    <a:pt x="17907" y="1227"/>
                  </a:cubicBezTo>
                  <a:cubicBezTo>
                    <a:pt x="17574" y="1370"/>
                    <a:pt x="17264" y="1525"/>
                    <a:pt x="16943" y="1680"/>
                  </a:cubicBezTo>
                  <a:cubicBezTo>
                    <a:pt x="16764" y="1775"/>
                    <a:pt x="16610" y="1918"/>
                    <a:pt x="16538" y="2120"/>
                  </a:cubicBezTo>
                  <a:cubicBezTo>
                    <a:pt x="16467" y="2096"/>
                    <a:pt x="16407" y="2084"/>
                    <a:pt x="16324" y="2084"/>
                  </a:cubicBezTo>
                  <a:cubicBezTo>
                    <a:pt x="16193" y="2084"/>
                    <a:pt x="16062" y="2120"/>
                    <a:pt x="15943" y="2180"/>
                  </a:cubicBezTo>
                  <a:cubicBezTo>
                    <a:pt x="15645" y="2334"/>
                    <a:pt x="15359" y="2489"/>
                    <a:pt x="15097" y="2656"/>
                  </a:cubicBezTo>
                  <a:cubicBezTo>
                    <a:pt x="13407" y="3668"/>
                    <a:pt x="12145" y="4823"/>
                    <a:pt x="11359" y="6109"/>
                  </a:cubicBezTo>
                  <a:cubicBezTo>
                    <a:pt x="11287" y="6240"/>
                    <a:pt x="11240" y="6406"/>
                    <a:pt x="11240" y="6549"/>
                  </a:cubicBezTo>
                  <a:cubicBezTo>
                    <a:pt x="9763" y="7037"/>
                    <a:pt x="8501" y="7895"/>
                    <a:pt x="7323" y="9109"/>
                  </a:cubicBezTo>
                  <a:cubicBezTo>
                    <a:pt x="6525" y="9954"/>
                    <a:pt x="5811" y="10943"/>
                    <a:pt x="5191" y="12026"/>
                  </a:cubicBezTo>
                  <a:cubicBezTo>
                    <a:pt x="5072" y="11955"/>
                    <a:pt x="4930" y="11895"/>
                    <a:pt x="4763" y="11895"/>
                  </a:cubicBezTo>
                  <a:cubicBezTo>
                    <a:pt x="4394" y="11883"/>
                    <a:pt x="4037" y="11859"/>
                    <a:pt x="3679" y="11859"/>
                  </a:cubicBezTo>
                  <a:cubicBezTo>
                    <a:pt x="2977" y="11848"/>
                    <a:pt x="2251" y="11836"/>
                    <a:pt x="1536" y="11788"/>
                  </a:cubicBezTo>
                  <a:cubicBezTo>
                    <a:pt x="1429" y="11740"/>
                    <a:pt x="1322" y="11717"/>
                    <a:pt x="1203" y="11717"/>
                  </a:cubicBezTo>
                  <a:cubicBezTo>
                    <a:pt x="1072" y="11717"/>
                    <a:pt x="941" y="11740"/>
                    <a:pt x="822" y="11800"/>
                  </a:cubicBezTo>
                  <a:cubicBezTo>
                    <a:pt x="488" y="11967"/>
                    <a:pt x="310" y="12324"/>
                    <a:pt x="358" y="12669"/>
                  </a:cubicBezTo>
                  <a:cubicBezTo>
                    <a:pt x="36" y="14169"/>
                    <a:pt x="0" y="15693"/>
                    <a:pt x="12" y="17134"/>
                  </a:cubicBezTo>
                  <a:lnTo>
                    <a:pt x="12" y="17563"/>
                  </a:lnTo>
                  <a:cubicBezTo>
                    <a:pt x="12" y="17777"/>
                    <a:pt x="107" y="17967"/>
                    <a:pt x="238" y="18110"/>
                  </a:cubicBezTo>
                  <a:cubicBezTo>
                    <a:pt x="107" y="18265"/>
                    <a:pt x="36" y="18467"/>
                    <a:pt x="48" y="18682"/>
                  </a:cubicBezTo>
                  <a:cubicBezTo>
                    <a:pt x="119" y="20182"/>
                    <a:pt x="310" y="22123"/>
                    <a:pt x="1250" y="23873"/>
                  </a:cubicBezTo>
                  <a:cubicBezTo>
                    <a:pt x="1596" y="24516"/>
                    <a:pt x="1965" y="24992"/>
                    <a:pt x="2393" y="25361"/>
                  </a:cubicBezTo>
                  <a:cubicBezTo>
                    <a:pt x="2548" y="25492"/>
                    <a:pt x="2727" y="25552"/>
                    <a:pt x="2917" y="25552"/>
                  </a:cubicBezTo>
                  <a:cubicBezTo>
                    <a:pt x="2989" y="25552"/>
                    <a:pt x="3048" y="25540"/>
                    <a:pt x="3132" y="25528"/>
                  </a:cubicBezTo>
                  <a:cubicBezTo>
                    <a:pt x="3215" y="25492"/>
                    <a:pt x="3286" y="25468"/>
                    <a:pt x="3370" y="25421"/>
                  </a:cubicBezTo>
                  <a:cubicBezTo>
                    <a:pt x="3382" y="25540"/>
                    <a:pt x="3429" y="25647"/>
                    <a:pt x="3489" y="25754"/>
                  </a:cubicBezTo>
                  <a:cubicBezTo>
                    <a:pt x="3620" y="25945"/>
                    <a:pt x="3810" y="26075"/>
                    <a:pt x="4048" y="26111"/>
                  </a:cubicBezTo>
                  <a:cubicBezTo>
                    <a:pt x="4215" y="26123"/>
                    <a:pt x="4394" y="26135"/>
                    <a:pt x="4560" y="26135"/>
                  </a:cubicBezTo>
                  <a:cubicBezTo>
                    <a:pt x="5239" y="26135"/>
                    <a:pt x="5930" y="25945"/>
                    <a:pt x="6525" y="25587"/>
                  </a:cubicBezTo>
                  <a:cubicBezTo>
                    <a:pt x="6835" y="25849"/>
                    <a:pt x="7180" y="26135"/>
                    <a:pt x="7549" y="26385"/>
                  </a:cubicBezTo>
                  <a:cubicBezTo>
                    <a:pt x="7537" y="26397"/>
                    <a:pt x="7537" y="26421"/>
                    <a:pt x="7513" y="26433"/>
                  </a:cubicBezTo>
                  <a:cubicBezTo>
                    <a:pt x="7358" y="26623"/>
                    <a:pt x="7299" y="26897"/>
                    <a:pt x="7370" y="27147"/>
                  </a:cubicBezTo>
                  <a:cubicBezTo>
                    <a:pt x="7442" y="27397"/>
                    <a:pt x="7620" y="27611"/>
                    <a:pt x="7858" y="27695"/>
                  </a:cubicBezTo>
                  <a:cubicBezTo>
                    <a:pt x="8323" y="27873"/>
                    <a:pt x="8751" y="27969"/>
                    <a:pt x="9263" y="28052"/>
                  </a:cubicBezTo>
                  <a:cubicBezTo>
                    <a:pt x="9442" y="28088"/>
                    <a:pt x="9692" y="28135"/>
                    <a:pt x="9954" y="28135"/>
                  </a:cubicBezTo>
                  <a:cubicBezTo>
                    <a:pt x="10073" y="28135"/>
                    <a:pt x="10180" y="28135"/>
                    <a:pt x="10287" y="28111"/>
                  </a:cubicBezTo>
                  <a:cubicBezTo>
                    <a:pt x="10406" y="28100"/>
                    <a:pt x="10525" y="28076"/>
                    <a:pt x="10645" y="28040"/>
                  </a:cubicBezTo>
                  <a:cubicBezTo>
                    <a:pt x="11061" y="28207"/>
                    <a:pt x="11442" y="28350"/>
                    <a:pt x="11835" y="28481"/>
                  </a:cubicBezTo>
                  <a:cubicBezTo>
                    <a:pt x="11942" y="28802"/>
                    <a:pt x="12073" y="29100"/>
                    <a:pt x="12216" y="29374"/>
                  </a:cubicBezTo>
                  <a:cubicBezTo>
                    <a:pt x="12430" y="29766"/>
                    <a:pt x="12657" y="30112"/>
                    <a:pt x="12871" y="30457"/>
                  </a:cubicBezTo>
                  <a:cubicBezTo>
                    <a:pt x="12966" y="30588"/>
                    <a:pt x="13050" y="30707"/>
                    <a:pt x="13133" y="30838"/>
                  </a:cubicBezTo>
                  <a:cubicBezTo>
                    <a:pt x="13264" y="31064"/>
                    <a:pt x="13502" y="31207"/>
                    <a:pt x="13764" y="31231"/>
                  </a:cubicBezTo>
                  <a:lnTo>
                    <a:pt x="13812" y="31231"/>
                  </a:lnTo>
                  <a:cubicBezTo>
                    <a:pt x="14050" y="31231"/>
                    <a:pt x="14288" y="31124"/>
                    <a:pt x="14419" y="30969"/>
                  </a:cubicBezTo>
                  <a:cubicBezTo>
                    <a:pt x="14824" y="30481"/>
                    <a:pt x="15086" y="29838"/>
                    <a:pt x="15193" y="29171"/>
                  </a:cubicBezTo>
                  <a:lnTo>
                    <a:pt x="15383" y="29171"/>
                  </a:lnTo>
                  <a:cubicBezTo>
                    <a:pt x="15967" y="29171"/>
                    <a:pt x="16514" y="29112"/>
                    <a:pt x="17050" y="29004"/>
                  </a:cubicBezTo>
                  <a:cubicBezTo>
                    <a:pt x="18300" y="28742"/>
                    <a:pt x="19455" y="28195"/>
                    <a:pt x="20551" y="27635"/>
                  </a:cubicBezTo>
                  <a:cubicBezTo>
                    <a:pt x="21360" y="27254"/>
                    <a:pt x="22134" y="26861"/>
                    <a:pt x="22908" y="26611"/>
                  </a:cubicBezTo>
                  <a:lnTo>
                    <a:pt x="22908" y="26611"/>
                  </a:lnTo>
                  <a:lnTo>
                    <a:pt x="22872" y="26968"/>
                  </a:lnTo>
                  <a:cubicBezTo>
                    <a:pt x="22860" y="27207"/>
                    <a:pt x="22932" y="27433"/>
                    <a:pt x="23087" y="27611"/>
                  </a:cubicBezTo>
                  <a:cubicBezTo>
                    <a:pt x="23206" y="27754"/>
                    <a:pt x="23384" y="27850"/>
                    <a:pt x="23563" y="27873"/>
                  </a:cubicBezTo>
                  <a:lnTo>
                    <a:pt x="23694" y="27873"/>
                  </a:lnTo>
                  <a:cubicBezTo>
                    <a:pt x="23718" y="27873"/>
                    <a:pt x="23825" y="27897"/>
                    <a:pt x="23825" y="27897"/>
                  </a:cubicBezTo>
                  <a:lnTo>
                    <a:pt x="24063" y="27897"/>
                  </a:lnTo>
                  <a:cubicBezTo>
                    <a:pt x="24146" y="27921"/>
                    <a:pt x="24230" y="27933"/>
                    <a:pt x="24313" y="27933"/>
                  </a:cubicBezTo>
                  <a:lnTo>
                    <a:pt x="24372" y="27933"/>
                  </a:lnTo>
                  <a:cubicBezTo>
                    <a:pt x="24420" y="27933"/>
                    <a:pt x="24480" y="27933"/>
                    <a:pt x="24527" y="27921"/>
                  </a:cubicBezTo>
                  <a:cubicBezTo>
                    <a:pt x="24575" y="27933"/>
                    <a:pt x="24611" y="27933"/>
                    <a:pt x="24658" y="27933"/>
                  </a:cubicBezTo>
                  <a:lnTo>
                    <a:pt x="24718" y="27933"/>
                  </a:lnTo>
                  <a:cubicBezTo>
                    <a:pt x="24813" y="27933"/>
                    <a:pt x="24884" y="27921"/>
                    <a:pt x="24956" y="27897"/>
                  </a:cubicBezTo>
                  <a:lnTo>
                    <a:pt x="25075" y="27897"/>
                  </a:lnTo>
                  <a:cubicBezTo>
                    <a:pt x="25134" y="27909"/>
                    <a:pt x="25194" y="27909"/>
                    <a:pt x="25253" y="27909"/>
                  </a:cubicBezTo>
                  <a:cubicBezTo>
                    <a:pt x="25301" y="27909"/>
                    <a:pt x="25349" y="27897"/>
                    <a:pt x="25384" y="27897"/>
                  </a:cubicBezTo>
                  <a:cubicBezTo>
                    <a:pt x="25444" y="27897"/>
                    <a:pt x="25492" y="27873"/>
                    <a:pt x="25539" y="27861"/>
                  </a:cubicBezTo>
                  <a:lnTo>
                    <a:pt x="25718" y="27861"/>
                  </a:lnTo>
                  <a:cubicBezTo>
                    <a:pt x="25730" y="27861"/>
                    <a:pt x="25789" y="27861"/>
                    <a:pt x="25849" y="27850"/>
                  </a:cubicBezTo>
                  <a:cubicBezTo>
                    <a:pt x="25908" y="27850"/>
                    <a:pt x="25968" y="27838"/>
                    <a:pt x="26015" y="27802"/>
                  </a:cubicBezTo>
                  <a:cubicBezTo>
                    <a:pt x="26087" y="27802"/>
                    <a:pt x="26158" y="27790"/>
                    <a:pt x="26242" y="27778"/>
                  </a:cubicBezTo>
                  <a:lnTo>
                    <a:pt x="26277" y="27778"/>
                  </a:lnTo>
                  <a:cubicBezTo>
                    <a:pt x="26420" y="27754"/>
                    <a:pt x="26563" y="27730"/>
                    <a:pt x="26694" y="27695"/>
                  </a:cubicBezTo>
                  <a:cubicBezTo>
                    <a:pt x="26813" y="27683"/>
                    <a:pt x="26932" y="27659"/>
                    <a:pt x="27051" y="27623"/>
                  </a:cubicBezTo>
                  <a:cubicBezTo>
                    <a:pt x="27147" y="27611"/>
                    <a:pt x="27230" y="27599"/>
                    <a:pt x="27325" y="27564"/>
                  </a:cubicBezTo>
                  <a:cubicBezTo>
                    <a:pt x="27337" y="27552"/>
                    <a:pt x="27337" y="27552"/>
                    <a:pt x="27349" y="27552"/>
                  </a:cubicBezTo>
                  <a:lnTo>
                    <a:pt x="27528" y="27504"/>
                  </a:lnTo>
                  <a:cubicBezTo>
                    <a:pt x="27563" y="27492"/>
                    <a:pt x="27587" y="27492"/>
                    <a:pt x="27635" y="27480"/>
                  </a:cubicBezTo>
                  <a:cubicBezTo>
                    <a:pt x="27682" y="27457"/>
                    <a:pt x="27706" y="27457"/>
                    <a:pt x="27742" y="27445"/>
                  </a:cubicBezTo>
                  <a:lnTo>
                    <a:pt x="27754" y="27445"/>
                  </a:lnTo>
                  <a:cubicBezTo>
                    <a:pt x="27790" y="27433"/>
                    <a:pt x="27801" y="27433"/>
                    <a:pt x="27825" y="27421"/>
                  </a:cubicBezTo>
                  <a:lnTo>
                    <a:pt x="27861" y="27397"/>
                  </a:lnTo>
                  <a:cubicBezTo>
                    <a:pt x="27909" y="27385"/>
                    <a:pt x="27932" y="27373"/>
                    <a:pt x="27980" y="27361"/>
                  </a:cubicBezTo>
                  <a:cubicBezTo>
                    <a:pt x="28004" y="27361"/>
                    <a:pt x="28087" y="27326"/>
                    <a:pt x="28087" y="27326"/>
                  </a:cubicBezTo>
                  <a:cubicBezTo>
                    <a:pt x="28111" y="27314"/>
                    <a:pt x="28123" y="27314"/>
                    <a:pt x="28159" y="27302"/>
                  </a:cubicBezTo>
                  <a:cubicBezTo>
                    <a:pt x="28171" y="27278"/>
                    <a:pt x="28171" y="27278"/>
                    <a:pt x="28182" y="27278"/>
                  </a:cubicBezTo>
                  <a:cubicBezTo>
                    <a:pt x="28242" y="27266"/>
                    <a:pt x="28290" y="27242"/>
                    <a:pt x="28349" y="27218"/>
                  </a:cubicBezTo>
                  <a:lnTo>
                    <a:pt x="28409" y="27195"/>
                  </a:lnTo>
                  <a:cubicBezTo>
                    <a:pt x="28456" y="27183"/>
                    <a:pt x="28504" y="27159"/>
                    <a:pt x="28563" y="27135"/>
                  </a:cubicBezTo>
                  <a:cubicBezTo>
                    <a:pt x="28575" y="27135"/>
                    <a:pt x="28623" y="27099"/>
                    <a:pt x="28635" y="27099"/>
                  </a:cubicBezTo>
                  <a:cubicBezTo>
                    <a:pt x="28682" y="27088"/>
                    <a:pt x="28742" y="27064"/>
                    <a:pt x="28778" y="27040"/>
                  </a:cubicBezTo>
                  <a:lnTo>
                    <a:pt x="28861" y="27016"/>
                  </a:lnTo>
                  <a:lnTo>
                    <a:pt x="28944" y="26968"/>
                  </a:lnTo>
                  <a:lnTo>
                    <a:pt x="29040" y="26921"/>
                  </a:lnTo>
                  <a:cubicBezTo>
                    <a:pt x="29075" y="26909"/>
                    <a:pt x="29135" y="26885"/>
                    <a:pt x="29183" y="26849"/>
                  </a:cubicBezTo>
                  <a:cubicBezTo>
                    <a:pt x="29194" y="26849"/>
                    <a:pt x="29230" y="26837"/>
                    <a:pt x="29242" y="26826"/>
                  </a:cubicBezTo>
                  <a:cubicBezTo>
                    <a:pt x="29361" y="26766"/>
                    <a:pt x="29480" y="26707"/>
                    <a:pt x="29599" y="26623"/>
                  </a:cubicBezTo>
                  <a:cubicBezTo>
                    <a:pt x="29611" y="26611"/>
                    <a:pt x="29647" y="26599"/>
                    <a:pt x="29671" y="26587"/>
                  </a:cubicBezTo>
                  <a:cubicBezTo>
                    <a:pt x="29695" y="26587"/>
                    <a:pt x="29695" y="26564"/>
                    <a:pt x="29706" y="26564"/>
                  </a:cubicBezTo>
                  <a:cubicBezTo>
                    <a:pt x="29718" y="26552"/>
                    <a:pt x="29754" y="26540"/>
                    <a:pt x="29766" y="26528"/>
                  </a:cubicBezTo>
                  <a:cubicBezTo>
                    <a:pt x="29825" y="26492"/>
                    <a:pt x="29873" y="26445"/>
                    <a:pt x="29933" y="26421"/>
                  </a:cubicBezTo>
                  <a:cubicBezTo>
                    <a:pt x="29945" y="26409"/>
                    <a:pt x="30076" y="26314"/>
                    <a:pt x="30076" y="26314"/>
                  </a:cubicBezTo>
                  <a:cubicBezTo>
                    <a:pt x="30171" y="26254"/>
                    <a:pt x="30242" y="26195"/>
                    <a:pt x="30314" y="26135"/>
                  </a:cubicBezTo>
                  <a:cubicBezTo>
                    <a:pt x="30326" y="26123"/>
                    <a:pt x="30361" y="26111"/>
                    <a:pt x="30373" y="26087"/>
                  </a:cubicBezTo>
                  <a:lnTo>
                    <a:pt x="30409" y="26075"/>
                  </a:lnTo>
                  <a:cubicBezTo>
                    <a:pt x="30468" y="26028"/>
                    <a:pt x="30528" y="25992"/>
                    <a:pt x="30564" y="25945"/>
                  </a:cubicBezTo>
                  <a:cubicBezTo>
                    <a:pt x="30611" y="25897"/>
                    <a:pt x="30647" y="25873"/>
                    <a:pt x="30683" y="25837"/>
                  </a:cubicBezTo>
                  <a:lnTo>
                    <a:pt x="30730" y="25790"/>
                  </a:lnTo>
                  <a:lnTo>
                    <a:pt x="30778" y="25754"/>
                  </a:lnTo>
                  <a:lnTo>
                    <a:pt x="30790" y="25730"/>
                  </a:lnTo>
                  <a:cubicBezTo>
                    <a:pt x="30921" y="25611"/>
                    <a:pt x="31028" y="25516"/>
                    <a:pt x="31147" y="25397"/>
                  </a:cubicBezTo>
                  <a:lnTo>
                    <a:pt x="31183" y="25361"/>
                  </a:lnTo>
                  <a:lnTo>
                    <a:pt x="31219" y="25313"/>
                  </a:lnTo>
                  <a:lnTo>
                    <a:pt x="31314" y="25230"/>
                  </a:lnTo>
                  <a:cubicBezTo>
                    <a:pt x="31373" y="25171"/>
                    <a:pt x="31421" y="25123"/>
                    <a:pt x="31457" y="25063"/>
                  </a:cubicBezTo>
                  <a:lnTo>
                    <a:pt x="31480" y="25052"/>
                  </a:lnTo>
                  <a:cubicBezTo>
                    <a:pt x="31492" y="25052"/>
                    <a:pt x="31516" y="25004"/>
                    <a:pt x="31516" y="25004"/>
                  </a:cubicBezTo>
                  <a:cubicBezTo>
                    <a:pt x="31540" y="24992"/>
                    <a:pt x="31552" y="24956"/>
                    <a:pt x="31564" y="24944"/>
                  </a:cubicBezTo>
                  <a:cubicBezTo>
                    <a:pt x="31623" y="24873"/>
                    <a:pt x="31671" y="24813"/>
                    <a:pt x="31730" y="24742"/>
                  </a:cubicBezTo>
                  <a:cubicBezTo>
                    <a:pt x="31778" y="24694"/>
                    <a:pt x="31814" y="24635"/>
                    <a:pt x="31850" y="24587"/>
                  </a:cubicBezTo>
                  <a:cubicBezTo>
                    <a:pt x="31885" y="24540"/>
                    <a:pt x="31909" y="24516"/>
                    <a:pt x="31945" y="24468"/>
                  </a:cubicBezTo>
                  <a:lnTo>
                    <a:pt x="32028" y="24337"/>
                  </a:lnTo>
                  <a:lnTo>
                    <a:pt x="32040" y="24301"/>
                  </a:lnTo>
                  <a:cubicBezTo>
                    <a:pt x="32040" y="24290"/>
                    <a:pt x="32088" y="24218"/>
                    <a:pt x="32100" y="24206"/>
                  </a:cubicBezTo>
                  <a:cubicBezTo>
                    <a:pt x="32135" y="24159"/>
                    <a:pt x="32159" y="24099"/>
                    <a:pt x="32195" y="24051"/>
                  </a:cubicBezTo>
                  <a:lnTo>
                    <a:pt x="32254" y="23968"/>
                  </a:lnTo>
                  <a:lnTo>
                    <a:pt x="32302" y="23873"/>
                  </a:lnTo>
                  <a:cubicBezTo>
                    <a:pt x="32338" y="23789"/>
                    <a:pt x="32385" y="23694"/>
                    <a:pt x="32433" y="23623"/>
                  </a:cubicBezTo>
                  <a:cubicBezTo>
                    <a:pt x="32457" y="23575"/>
                    <a:pt x="32469" y="23528"/>
                    <a:pt x="32504" y="23492"/>
                  </a:cubicBezTo>
                  <a:cubicBezTo>
                    <a:pt x="32516" y="23444"/>
                    <a:pt x="32552" y="23408"/>
                    <a:pt x="32564" y="23373"/>
                  </a:cubicBezTo>
                  <a:lnTo>
                    <a:pt x="32576" y="23325"/>
                  </a:lnTo>
                  <a:cubicBezTo>
                    <a:pt x="32600" y="23313"/>
                    <a:pt x="32600" y="23278"/>
                    <a:pt x="32612" y="23266"/>
                  </a:cubicBezTo>
                  <a:cubicBezTo>
                    <a:pt x="32802" y="22897"/>
                    <a:pt x="32969" y="22480"/>
                    <a:pt x="33100" y="22039"/>
                  </a:cubicBezTo>
                  <a:lnTo>
                    <a:pt x="33112" y="22004"/>
                  </a:lnTo>
                  <a:cubicBezTo>
                    <a:pt x="33135" y="21908"/>
                    <a:pt x="33159" y="21825"/>
                    <a:pt x="33195" y="21730"/>
                  </a:cubicBezTo>
                  <a:cubicBezTo>
                    <a:pt x="33207" y="21658"/>
                    <a:pt x="33231" y="21587"/>
                    <a:pt x="33243" y="21503"/>
                  </a:cubicBezTo>
                  <a:cubicBezTo>
                    <a:pt x="33266" y="21492"/>
                    <a:pt x="33266" y="21492"/>
                    <a:pt x="33266" y="21480"/>
                  </a:cubicBezTo>
                  <a:cubicBezTo>
                    <a:pt x="33302" y="21325"/>
                    <a:pt x="33338" y="21170"/>
                    <a:pt x="33385" y="20992"/>
                  </a:cubicBezTo>
                  <a:cubicBezTo>
                    <a:pt x="33445" y="20730"/>
                    <a:pt x="33481" y="20480"/>
                    <a:pt x="33516" y="20241"/>
                  </a:cubicBezTo>
                  <a:cubicBezTo>
                    <a:pt x="33528" y="20194"/>
                    <a:pt x="33528" y="20170"/>
                    <a:pt x="33528" y="20122"/>
                  </a:cubicBezTo>
                  <a:cubicBezTo>
                    <a:pt x="33528" y="19753"/>
                    <a:pt x="33290" y="19444"/>
                    <a:pt x="32933" y="19337"/>
                  </a:cubicBezTo>
                  <a:cubicBezTo>
                    <a:pt x="33076" y="18551"/>
                    <a:pt x="33100" y="17741"/>
                    <a:pt x="33040" y="16943"/>
                  </a:cubicBezTo>
                  <a:lnTo>
                    <a:pt x="33040" y="16860"/>
                  </a:lnTo>
                  <a:cubicBezTo>
                    <a:pt x="33350" y="16348"/>
                    <a:pt x="33457" y="15717"/>
                    <a:pt x="33338" y="15122"/>
                  </a:cubicBezTo>
                  <a:lnTo>
                    <a:pt x="33278" y="14860"/>
                  </a:lnTo>
                  <a:cubicBezTo>
                    <a:pt x="33135" y="14122"/>
                    <a:pt x="32671" y="13514"/>
                    <a:pt x="32028" y="13169"/>
                  </a:cubicBezTo>
                  <a:cubicBezTo>
                    <a:pt x="31671" y="12419"/>
                    <a:pt x="31242" y="11705"/>
                    <a:pt x="30718" y="11014"/>
                  </a:cubicBezTo>
                  <a:cubicBezTo>
                    <a:pt x="30992" y="10133"/>
                    <a:pt x="30754" y="9181"/>
                    <a:pt x="30076" y="8550"/>
                  </a:cubicBezTo>
                  <a:lnTo>
                    <a:pt x="29885" y="8347"/>
                  </a:lnTo>
                  <a:cubicBezTo>
                    <a:pt x="29421" y="7907"/>
                    <a:pt x="28813" y="7657"/>
                    <a:pt x="28171" y="7657"/>
                  </a:cubicBezTo>
                  <a:cubicBezTo>
                    <a:pt x="27849" y="7657"/>
                    <a:pt x="27504" y="7716"/>
                    <a:pt x="27206" y="7847"/>
                  </a:cubicBezTo>
                  <a:cubicBezTo>
                    <a:pt x="26301" y="7299"/>
                    <a:pt x="25301" y="6835"/>
                    <a:pt x="24241" y="6478"/>
                  </a:cubicBezTo>
                  <a:cubicBezTo>
                    <a:pt x="24170" y="6311"/>
                    <a:pt x="24110" y="6133"/>
                    <a:pt x="24039" y="5954"/>
                  </a:cubicBezTo>
                  <a:cubicBezTo>
                    <a:pt x="23968" y="5763"/>
                    <a:pt x="23813" y="5609"/>
                    <a:pt x="23634" y="5525"/>
                  </a:cubicBezTo>
                  <a:cubicBezTo>
                    <a:pt x="23694" y="5335"/>
                    <a:pt x="23694" y="5121"/>
                    <a:pt x="23610" y="4930"/>
                  </a:cubicBezTo>
                  <a:lnTo>
                    <a:pt x="23432" y="4525"/>
                  </a:lnTo>
                  <a:cubicBezTo>
                    <a:pt x="22848" y="3227"/>
                    <a:pt x="22205" y="1846"/>
                    <a:pt x="21289" y="608"/>
                  </a:cubicBezTo>
                  <a:cubicBezTo>
                    <a:pt x="21253" y="489"/>
                    <a:pt x="21193" y="370"/>
                    <a:pt x="21110" y="287"/>
                  </a:cubicBezTo>
                  <a:cubicBezTo>
                    <a:pt x="20943" y="108"/>
                    <a:pt x="20729" y="13"/>
                    <a:pt x="205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420000" algn="bl" rotWithShape="0">
                <a:srgbClr val="000000">
                  <a:alpha val="1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54"/>
            <p:cNvSpPr/>
            <p:nvPr/>
          </p:nvSpPr>
          <p:spPr>
            <a:xfrm>
              <a:off x="1454325" y="3986325"/>
              <a:ext cx="707850" cy="548975"/>
            </a:xfrm>
            <a:custGeom>
              <a:avLst/>
              <a:gdLst/>
              <a:ahLst/>
              <a:cxnLst/>
              <a:rect l="l" t="t" r="r" b="b"/>
              <a:pathLst>
                <a:path w="28314" h="21959" extrusionOk="0">
                  <a:moveTo>
                    <a:pt x="14412" y="0"/>
                  </a:moveTo>
                  <a:cubicBezTo>
                    <a:pt x="12515" y="0"/>
                    <a:pt x="10637" y="258"/>
                    <a:pt x="8752" y="596"/>
                  </a:cubicBezTo>
                  <a:cubicBezTo>
                    <a:pt x="6776" y="953"/>
                    <a:pt x="5180" y="1811"/>
                    <a:pt x="3740" y="3311"/>
                  </a:cubicBezTo>
                  <a:cubicBezTo>
                    <a:pt x="2954" y="4168"/>
                    <a:pt x="2263" y="5132"/>
                    <a:pt x="1704" y="6168"/>
                  </a:cubicBezTo>
                  <a:cubicBezTo>
                    <a:pt x="811" y="7811"/>
                    <a:pt x="215" y="9621"/>
                    <a:pt x="108" y="11514"/>
                  </a:cubicBezTo>
                  <a:cubicBezTo>
                    <a:pt x="1" y="13395"/>
                    <a:pt x="418" y="15324"/>
                    <a:pt x="1418" y="16884"/>
                  </a:cubicBezTo>
                  <a:cubicBezTo>
                    <a:pt x="2597" y="18717"/>
                    <a:pt x="4490" y="19920"/>
                    <a:pt x="6407" y="20777"/>
                  </a:cubicBezTo>
                  <a:cubicBezTo>
                    <a:pt x="7932" y="21462"/>
                    <a:pt x="9584" y="21958"/>
                    <a:pt x="11233" y="21958"/>
                  </a:cubicBezTo>
                  <a:cubicBezTo>
                    <a:pt x="11733" y="21958"/>
                    <a:pt x="12233" y="21913"/>
                    <a:pt x="12729" y="21813"/>
                  </a:cubicBezTo>
                  <a:cubicBezTo>
                    <a:pt x="15289" y="21277"/>
                    <a:pt x="17479" y="19301"/>
                    <a:pt x="20087" y="19110"/>
                  </a:cubicBezTo>
                  <a:cubicBezTo>
                    <a:pt x="20264" y="19098"/>
                    <a:pt x="20444" y="19094"/>
                    <a:pt x="20624" y="19094"/>
                  </a:cubicBezTo>
                  <a:cubicBezTo>
                    <a:pt x="20995" y="19094"/>
                    <a:pt x="21370" y="19112"/>
                    <a:pt x="21741" y="19112"/>
                  </a:cubicBezTo>
                  <a:cubicBezTo>
                    <a:pt x="22059" y="19112"/>
                    <a:pt x="22374" y="19099"/>
                    <a:pt x="22682" y="19051"/>
                  </a:cubicBezTo>
                  <a:cubicBezTo>
                    <a:pt x="23421" y="18932"/>
                    <a:pt x="24111" y="18610"/>
                    <a:pt x="24742" y="18182"/>
                  </a:cubicBezTo>
                  <a:cubicBezTo>
                    <a:pt x="27076" y="16586"/>
                    <a:pt x="28314" y="13514"/>
                    <a:pt x="28076" y="10597"/>
                  </a:cubicBezTo>
                  <a:cubicBezTo>
                    <a:pt x="27838" y="7680"/>
                    <a:pt x="26242" y="4966"/>
                    <a:pt x="24052" y="3168"/>
                  </a:cubicBezTo>
                  <a:cubicBezTo>
                    <a:pt x="21873" y="1370"/>
                    <a:pt x="19110" y="394"/>
                    <a:pt x="16348" y="96"/>
                  </a:cubicBezTo>
                  <a:cubicBezTo>
                    <a:pt x="15700" y="30"/>
                    <a:pt x="15055" y="0"/>
                    <a:pt x="144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54"/>
            <p:cNvSpPr/>
            <p:nvPr/>
          </p:nvSpPr>
          <p:spPr>
            <a:xfrm>
              <a:off x="1628175" y="3848225"/>
              <a:ext cx="331300" cy="331275"/>
            </a:xfrm>
            <a:custGeom>
              <a:avLst/>
              <a:gdLst/>
              <a:ahLst/>
              <a:cxnLst/>
              <a:rect l="l" t="t" r="r" b="b"/>
              <a:pathLst>
                <a:path w="13252" h="13251" extrusionOk="0">
                  <a:moveTo>
                    <a:pt x="9335" y="0"/>
                  </a:moveTo>
                  <a:cubicBezTo>
                    <a:pt x="8311" y="560"/>
                    <a:pt x="7239" y="1036"/>
                    <a:pt x="6180" y="1560"/>
                  </a:cubicBezTo>
                  <a:cubicBezTo>
                    <a:pt x="6358" y="1822"/>
                    <a:pt x="6501" y="2120"/>
                    <a:pt x="6644" y="2322"/>
                  </a:cubicBezTo>
                  <a:cubicBezTo>
                    <a:pt x="6822" y="2596"/>
                    <a:pt x="7013" y="2882"/>
                    <a:pt x="7120" y="3191"/>
                  </a:cubicBezTo>
                  <a:cubicBezTo>
                    <a:pt x="7192" y="3417"/>
                    <a:pt x="7203" y="3715"/>
                    <a:pt x="7001" y="3822"/>
                  </a:cubicBezTo>
                  <a:cubicBezTo>
                    <a:pt x="6957" y="3840"/>
                    <a:pt x="6913" y="3848"/>
                    <a:pt x="6870" y="3848"/>
                  </a:cubicBezTo>
                  <a:cubicBezTo>
                    <a:pt x="6713" y="3848"/>
                    <a:pt x="6560" y="3744"/>
                    <a:pt x="6430" y="3632"/>
                  </a:cubicBezTo>
                  <a:cubicBezTo>
                    <a:pt x="5941" y="3167"/>
                    <a:pt x="5537" y="2632"/>
                    <a:pt x="5191" y="2048"/>
                  </a:cubicBezTo>
                  <a:cubicBezTo>
                    <a:pt x="4929" y="2203"/>
                    <a:pt x="4644" y="2346"/>
                    <a:pt x="4382" y="2513"/>
                  </a:cubicBezTo>
                  <a:cubicBezTo>
                    <a:pt x="3048" y="3322"/>
                    <a:pt x="1774" y="4358"/>
                    <a:pt x="953" y="5703"/>
                  </a:cubicBezTo>
                  <a:cubicBezTo>
                    <a:pt x="1084" y="5715"/>
                    <a:pt x="1203" y="5727"/>
                    <a:pt x="1310" y="5763"/>
                  </a:cubicBezTo>
                  <a:cubicBezTo>
                    <a:pt x="1488" y="5799"/>
                    <a:pt x="1667" y="5882"/>
                    <a:pt x="1798" y="6025"/>
                  </a:cubicBezTo>
                  <a:cubicBezTo>
                    <a:pt x="1917" y="6156"/>
                    <a:pt x="1977" y="6382"/>
                    <a:pt x="1893" y="6549"/>
                  </a:cubicBezTo>
                  <a:cubicBezTo>
                    <a:pt x="1846" y="6632"/>
                    <a:pt x="1762" y="6715"/>
                    <a:pt x="1655" y="6775"/>
                  </a:cubicBezTo>
                  <a:cubicBezTo>
                    <a:pt x="1454" y="6892"/>
                    <a:pt x="1215" y="6952"/>
                    <a:pt x="977" y="6952"/>
                  </a:cubicBezTo>
                  <a:cubicBezTo>
                    <a:pt x="777" y="6952"/>
                    <a:pt x="579" y="6910"/>
                    <a:pt x="405" y="6823"/>
                  </a:cubicBezTo>
                  <a:lnTo>
                    <a:pt x="405" y="6823"/>
                  </a:lnTo>
                  <a:cubicBezTo>
                    <a:pt x="60" y="7787"/>
                    <a:pt x="0" y="8882"/>
                    <a:pt x="524" y="9752"/>
                  </a:cubicBezTo>
                  <a:cubicBezTo>
                    <a:pt x="1131" y="10764"/>
                    <a:pt x="2334" y="11216"/>
                    <a:pt x="3489" y="11490"/>
                  </a:cubicBezTo>
                  <a:cubicBezTo>
                    <a:pt x="4060" y="11619"/>
                    <a:pt x="4652" y="11719"/>
                    <a:pt x="5236" y="11719"/>
                  </a:cubicBezTo>
                  <a:cubicBezTo>
                    <a:pt x="5296" y="11719"/>
                    <a:pt x="5357" y="11718"/>
                    <a:pt x="5418" y="11716"/>
                  </a:cubicBezTo>
                  <a:cubicBezTo>
                    <a:pt x="6025" y="11680"/>
                    <a:pt x="6596" y="11621"/>
                    <a:pt x="7144" y="11359"/>
                  </a:cubicBezTo>
                  <a:cubicBezTo>
                    <a:pt x="7739" y="12252"/>
                    <a:pt x="8632" y="12966"/>
                    <a:pt x="9680" y="13181"/>
                  </a:cubicBezTo>
                  <a:cubicBezTo>
                    <a:pt x="9891" y="13228"/>
                    <a:pt x="10108" y="13251"/>
                    <a:pt x="10325" y="13251"/>
                  </a:cubicBezTo>
                  <a:cubicBezTo>
                    <a:pt x="10879" y="13251"/>
                    <a:pt x="11433" y="13099"/>
                    <a:pt x="11895" y="12800"/>
                  </a:cubicBezTo>
                  <a:cubicBezTo>
                    <a:pt x="11847" y="12740"/>
                    <a:pt x="11799" y="12681"/>
                    <a:pt x="11775" y="12621"/>
                  </a:cubicBezTo>
                  <a:cubicBezTo>
                    <a:pt x="11704" y="12466"/>
                    <a:pt x="11680" y="12311"/>
                    <a:pt x="11668" y="12145"/>
                  </a:cubicBezTo>
                  <a:cubicBezTo>
                    <a:pt x="11668" y="11919"/>
                    <a:pt x="11716" y="11680"/>
                    <a:pt x="11895" y="11549"/>
                  </a:cubicBezTo>
                  <a:cubicBezTo>
                    <a:pt x="11971" y="11491"/>
                    <a:pt x="12062" y="11466"/>
                    <a:pt x="12156" y="11466"/>
                  </a:cubicBezTo>
                  <a:cubicBezTo>
                    <a:pt x="12310" y="11466"/>
                    <a:pt x="12476" y="11532"/>
                    <a:pt x="12609" y="11621"/>
                  </a:cubicBezTo>
                  <a:cubicBezTo>
                    <a:pt x="12668" y="11668"/>
                    <a:pt x="12728" y="11716"/>
                    <a:pt x="12788" y="11776"/>
                  </a:cubicBezTo>
                  <a:cubicBezTo>
                    <a:pt x="13014" y="11311"/>
                    <a:pt x="13097" y="10776"/>
                    <a:pt x="13145" y="10252"/>
                  </a:cubicBezTo>
                  <a:cubicBezTo>
                    <a:pt x="13252" y="8585"/>
                    <a:pt x="12776" y="6942"/>
                    <a:pt x="12145" y="5382"/>
                  </a:cubicBezTo>
                  <a:cubicBezTo>
                    <a:pt x="11868" y="5453"/>
                    <a:pt x="11558" y="5486"/>
                    <a:pt x="11308" y="5486"/>
                  </a:cubicBezTo>
                  <a:cubicBezTo>
                    <a:pt x="11137" y="5486"/>
                    <a:pt x="10993" y="5470"/>
                    <a:pt x="10906" y="5442"/>
                  </a:cubicBezTo>
                  <a:cubicBezTo>
                    <a:pt x="10787" y="5418"/>
                    <a:pt x="10668" y="5358"/>
                    <a:pt x="10585" y="5263"/>
                  </a:cubicBezTo>
                  <a:cubicBezTo>
                    <a:pt x="10490" y="5180"/>
                    <a:pt x="10430" y="5061"/>
                    <a:pt x="10466" y="4941"/>
                  </a:cubicBezTo>
                  <a:cubicBezTo>
                    <a:pt x="10490" y="4775"/>
                    <a:pt x="10656" y="4668"/>
                    <a:pt x="10811" y="4608"/>
                  </a:cubicBezTo>
                  <a:cubicBezTo>
                    <a:pt x="10990" y="4537"/>
                    <a:pt x="11347" y="4429"/>
                    <a:pt x="11728" y="4370"/>
                  </a:cubicBezTo>
                  <a:lnTo>
                    <a:pt x="11549" y="3965"/>
                  </a:lnTo>
                  <a:cubicBezTo>
                    <a:pt x="10930" y="2584"/>
                    <a:pt x="10275" y="1191"/>
                    <a:pt x="93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54"/>
            <p:cNvSpPr/>
            <p:nvPr/>
          </p:nvSpPr>
          <p:spPr>
            <a:xfrm>
              <a:off x="1804075" y="3847325"/>
              <a:ext cx="58975" cy="285475"/>
            </a:xfrm>
            <a:custGeom>
              <a:avLst/>
              <a:gdLst/>
              <a:ahLst/>
              <a:cxnLst/>
              <a:rect l="l" t="t" r="r" b="b"/>
              <a:pathLst>
                <a:path w="2359" h="11419" extrusionOk="0">
                  <a:moveTo>
                    <a:pt x="2323" y="1"/>
                  </a:moveTo>
                  <a:cubicBezTo>
                    <a:pt x="2311" y="1"/>
                    <a:pt x="2299" y="24"/>
                    <a:pt x="2299" y="36"/>
                  </a:cubicBezTo>
                  <a:cubicBezTo>
                    <a:pt x="2108" y="3918"/>
                    <a:pt x="1334" y="7728"/>
                    <a:pt x="1" y="11395"/>
                  </a:cubicBezTo>
                  <a:cubicBezTo>
                    <a:pt x="1" y="11395"/>
                    <a:pt x="1" y="11419"/>
                    <a:pt x="37" y="11419"/>
                  </a:cubicBezTo>
                  <a:cubicBezTo>
                    <a:pt x="37" y="11419"/>
                    <a:pt x="42" y="11413"/>
                    <a:pt x="49" y="11413"/>
                  </a:cubicBezTo>
                  <a:cubicBezTo>
                    <a:pt x="52" y="11413"/>
                    <a:pt x="56" y="11415"/>
                    <a:pt x="60" y="11419"/>
                  </a:cubicBezTo>
                  <a:cubicBezTo>
                    <a:pt x="1394" y="7764"/>
                    <a:pt x="2168" y="3918"/>
                    <a:pt x="2358" y="36"/>
                  </a:cubicBezTo>
                  <a:cubicBezTo>
                    <a:pt x="2358" y="24"/>
                    <a:pt x="2346" y="1"/>
                    <a:pt x="2323" y="1"/>
                  </a:cubicBezTo>
                  <a:close/>
                </a:path>
              </a:pathLst>
            </a:custGeom>
            <a:solidFill>
              <a:srgbClr val="5F1B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54"/>
            <p:cNvSpPr/>
            <p:nvPr/>
          </p:nvSpPr>
          <p:spPr>
            <a:xfrm>
              <a:off x="1852900" y="4029575"/>
              <a:ext cx="59550" cy="60975"/>
            </a:xfrm>
            <a:custGeom>
              <a:avLst/>
              <a:gdLst/>
              <a:ahLst/>
              <a:cxnLst/>
              <a:rect l="l" t="t" r="r" b="b"/>
              <a:pathLst>
                <a:path w="2382" h="2439" extrusionOk="0">
                  <a:moveTo>
                    <a:pt x="429" y="69"/>
                  </a:moveTo>
                  <a:cubicBezTo>
                    <a:pt x="881" y="69"/>
                    <a:pt x="1620" y="676"/>
                    <a:pt x="1822" y="890"/>
                  </a:cubicBezTo>
                  <a:cubicBezTo>
                    <a:pt x="2060" y="1140"/>
                    <a:pt x="2203" y="1390"/>
                    <a:pt x="2263" y="1628"/>
                  </a:cubicBezTo>
                  <a:cubicBezTo>
                    <a:pt x="2310" y="1807"/>
                    <a:pt x="2310" y="1962"/>
                    <a:pt x="2263" y="2093"/>
                  </a:cubicBezTo>
                  <a:cubicBezTo>
                    <a:pt x="2203" y="2259"/>
                    <a:pt x="2072" y="2355"/>
                    <a:pt x="1941" y="2379"/>
                  </a:cubicBezTo>
                  <a:cubicBezTo>
                    <a:pt x="1929" y="2380"/>
                    <a:pt x="1916" y="2380"/>
                    <a:pt x="1904" y="2380"/>
                  </a:cubicBezTo>
                  <a:cubicBezTo>
                    <a:pt x="1797" y="2380"/>
                    <a:pt x="1692" y="2337"/>
                    <a:pt x="1596" y="2283"/>
                  </a:cubicBezTo>
                  <a:cubicBezTo>
                    <a:pt x="1227" y="2093"/>
                    <a:pt x="881" y="1807"/>
                    <a:pt x="608" y="1486"/>
                  </a:cubicBezTo>
                  <a:cubicBezTo>
                    <a:pt x="429" y="1271"/>
                    <a:pt x="24" y="795"/>
                    <a:pt x="72" y="438"/>
                  </a:cubicBezTo>
                  <a:cubicBezTo>
                    <a:pt x="108" y="247"/>
                    <a:pt x="179" y="128"/>
                    <a:pt x="310" y="81"/>
                  </a:cubicBezTo>
                  <a:cubicBezTo>
                    <a:pt x="358" y="69"/>
                    <a:pt x="393" y="69"/>
                    <a:pt x="429" y="69"/>
                  </a:cubicBezTo>
                  <a:close/>
                  <a:moveTo>
                    <a:pt x="450" y="0"/>
                  </a:moveTo>
                  <a:cubicBezTo>
                    <a:pt x="400" y="0"/>
                    <a:pt x="353" y="7"/>
                    <a:pt x="310" y="21"/>
                  </a:cubicBezTo>
                  <a:cubicBezTo>
                    <a:pt x="167" y="69"/>
                    <a:pt x="72" y="200"/>
                    <a:pt x="48" y="426"/>
                  </a:cubicBezTo>
                  <a:cubicBezTo>
                    <a:pt x="0" y="747"/>
                    <a:pt x="310" y="1176"/>
                    <a:pt x="584" y="1509"/>
                  </a:cubicBezTo>
                  <a:cubicBezTo>
                    <a:pt x="846" y="1855"/>
                    <a:pt x="1191" y="2140"/>
                    <a:pt x="1584" y="2331"/>
                  </a:cubicBezTo>
                  <a:cubicBezTo>
                    <a:pt x="1679" y="2390"/>
                    <a:pt x="1786" y="2438"/>
                    <a:pt x="1905" y="2438"/>
                  </a:cubicBezTo>
                  <a:cubicBezTo>
                    <a:pt x="1917" y="2438"/>
                    <a:pt x="1941" y="2438"/>
                    <a:pt x="1965" y="2414"/>
                  </a:cubicBezTo>
                  <a:cubicBezTo>
                    <a:pt x="2132" y="2402"/>
                    <a:pt x="2275" y="2271"/>
                    <a:pt x="2334" y="2105"/>
                  </a:cubicBezTo>
                  <a:cubicBezTo>
                    <a:pt x="2382" y="1974"/>
                    <a:pt x="2382" y="1795"/>
                    <a:pt x="2334" y="1617"/>
                  </a:cubicBezTo>
                  <a:cubicBezTo>
                    <a:pt x="2263" y="1355"/>
                    <a:pt x="2120" y="1105"/>
                    <a:pt x="1882" y="843"/>
                  </a:cubicBezTo>
                  <a:cubicBezTo>
                    <a:pt x="1698" y="648"/>
                    <a:pt x="943" y="0"/>
                    <a:pt x="450" y="0"/>
                  </a:cubicBezTo>
                  <a:close/>
                </a:path>
              </a:pathLst>
            </a:custGeom>
            <a:solidFill>
              <a:srgbClr val="5F1B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54"/>
            <p:cNvSpPr/>
            <p:nvPr/>
          </p:nvSpPr>
          <p:spPr>
            <a:xfrm>
              <a:off x="1701400" y="4033800"/>
              <a:ext cx="88725" cy="74900"/>
            </a:xfrm>
            <a:custGeom>
              <a:avLst/>
              <a:gdLst/>
              <a:ahLst/>
              <a:cxnLst/>
              <a:rect l="l" t="t" r="r" b="b"/>
              <a:pathLst>
                <a:path w="3549" h="2996" extrusionOk="0">
                  <a:moveTo>
                    <a:pt x="1786" y="43"/>
                  </a:moveTo>
                  <a:cubicBezTo>
                    <a:pt x="2322" y="43"/>
                    <a:pt x="2846" y="269"/>
                    <a:pt x="3191" y="638"/>
                  </a:cubicBezTo>
                  <a:cubicBezTo>
                    <a:pt x="3310" y="793"/>
                    <a:pt x="3477" y="1019"/>
                    <a:pt x="3489" y="1281"/>
                  </a:cubicBezTo>
                  <a:cubicBezTo>
                    <a:pt x="3501" y="1436"/>
                    <a:pt x="3477" y="1602"/>
                    <a:pt x="3393" y="1781"/>
                  </a:cubicBezTo>
                  <a:cubicBezTo>
                    <a:pt x="3203" y="2293"/>
                    <a:pt x="2774" y="2674"/>
                    <a:pt x="2250" y="2841"/>
                  </a:cubicBezTo>
                  <a:cubicBezTo>
                    <a:pt x="2071" y="2897"/>
                    <a:pt x="1887" y="2925"/>
                    <a:pt x="1703" y="2925"/>
                  </a:cubicBezTo>
                  <a:cubicBezTo>
                    <a:pt x="1350" y="2925"/>
                    <a:pt x="1000" y="2822"/>
                    <a:pt x="703" y="2626"/>
                  </a:cubicBezTo>
                  <a:cubicBezTo>
                    <a:pt x="417" y="2424"/>
                    <a:pt x="226" y="2174"/>
                    <a:pt x="155" y="1888"/>
                  </a:cubicBezTo>
                  <a:cubicBezTo>
                    <a:pt x="83" y="1567"/>
                    <a:pt x="167" y="1174"/>
                    <a:pt x="405" y="840"/>
                  </a:cubicBezTo>
                  <a:cubicBezTo>
                    <a:pt x="762" y="316"/>
                    <a:pt x="1155" y="78"/>
                    <a:pt x="1667" y="43"/>
                  </a:cubicBezTo>
                  <a:close/>
                  <a:moveTo>
                    <a:pt x="1808" y="1"/>
                  </a:moveTo>
                  <a:cubicBezTo>
                    <a:pt x="1758" y="1"/>
                    <a:pt x="1706" y="3"/>
                    <a:pt x="1655" y="7"/>
                  </a:cubicBezTo>
                  <a:cubicBezTo>
                    <a:pt x="1119" y="31"/>
                    <a:pt x="715" y="281"/>
                    <a:pt x="345" y="816"/>
                  </a:cubicBezTo>
                  <a:cubicBezTo>
                    <a:pt x="95" y="1174"/>
                    <a:pt x="0" y="1578"/>
                    <a:pt x="95" y="1924"/>
                  </a:cubicBezTo>
                  <a:cubicBezTo>
                    <a:pt x="167" y="2210"/>
                    <a:pt x="381" y="2483"/>
                    <a:pt x="679" y="2686"/>
                  </a:cubicBezTo>
                  <a:cubicBezTo>
                    <a:pt x="988" y="2888"/>
                    <a:pt x="1346" y="2995"/>
                    <a:pt x="1715" y="2995"/>
                  </a:cubicBezTo>
                  <a:cubicBezTo>
                    <a:pt x="1893" y="2995"/>
                    <a:pt x="2084" y="2983"/>
                    <a:pt x="2262" y="2924"/>
                  </a:cubicBezTo>
                  <a:cubicBezTo>
                    <a:pt x="2786" y="2757"/>
                    <a:pt x="3239" y="2352"/>
                    <a:pt x="3441" y="1829"/>
                  </a:cubicBezTo>
                  <a:cubicBezTo>
                    <a:pt x="3512" y="1638"/>
                    <a:pt x="3548" y="1459"/>
                    <a:pt x="3536" y="1293"/>
                  </a:cubicBezTo>
                  <a:cubicBezTo>
                    <a:pt x="3512" y="1078"/>
                    <a:pt x="3417" y="840"/>
                    <a:pt x="3215" y="626"/>
                  </a:cubicBezTo>
                  <a:cubicBezTo>
                    <a:pt x="2877" y="234"/>
                    <a:pt x="2359" y="1"/>
                    <a:pt x="1808" y="1"/>
                  </a:cubicBezTo>
                  <a:close/>
                </a:path>
              </a:pathLst>
            </a:custGeom>
            <a:solidFill>
              <a:srgbClr val="5F1B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54"/>
            <p:cNvSpPr/>
            <p:nvPr/>
          </p:nvSpPr>
          <p:spPr>
            <a:xfrm>
              <a:off x="1676100" y="4114925"/>
              <a:ext cx="135150" cy="172375"/>
            </a:xfrm>
            <a:custGeom>
              <a:avLst/>
              <a:gdLst/>
              <a:ahLst/>
              <a:cxnLst/>
              <a:rect l="l" t="t" r="r" b="b"/>
              <a:pathLst>
                <a:path w="5406" h="6895" extrusionOk="0">
                  <a:moveTo>
                    <a:pt x="5394" y="0"/>
                  </a:moveTo>
                  <a:cubicBezTo>
                    <a:pt x="5382" y="0"/>
                    <a:pt x="5358" y="0"/>
                    <a:pt x="5358" y="12"/>
                  </a:cubicBezTo>
                  <a:cubicBezTo>
                    <a:pt x="4917" y="1167"/>
                    <a:pt x="4274" y="2632"/>
                    <a:pt x="3322" y="3941"/>
                  </a:cubicBezTo>
                  <a:cubicBezTo>
                    <a:pt x="2381" y="5239"/>
                    <a:pt x="1238" y="6239"/>
                    <a:pt x="24" y="6846"/>
                  </a:cubicBezTo>
                  <a:cubicBezTo>
                    <a:pt x="0" y="6846"/>
                    <a:pt x="0" y="6858"/>
                    <a:pt x="0" y="6882"/>
                  </a:cubicBezTo>
                  <a:cubicBezTo>
                    <a:pt x="24" y="6894"/>
                    <a:pt x="24" y="6894"/>
                    <a:pt x="36" y="6894"/>
                  </a:cubicBezTo>
                  <a:cubicBezTo>
                    <a:pt x="1274" y="6287"/>
                    <a:pt x="2417" y="5275"/>
                    <a:pt x="3358" y="3977"/>
                  </a:cubicBezTo>
                  <a:cubicBezTo>
                    <a:pt x="4322" y="2667"/>
                    <a:pt x="4965" y="1179"/>
                    <a:pt x="5406" y="36"/>
                  </a:cubicBezTo>
                  <a:cubicBezTo>
                    <a:pt x="5406" y="12"/>
                    <a:pt x="5406" y="0"/>
                    <a:pt x="5394" y="0"/>
                  </a:cubicBezTo>
                  <a:close/>
                </a:path>
              </a:pathLst>
            </a:custGeom>
            <a:solidFill>
              <a:srgbClr val="5F1B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54"/>
            <p:cNvSpPr/>
            <p:nvPr/>
          </p:nvSpPr>
          <p:spPr>
            <a:xfrm>
              <a:off x="1537375" y="4058375"/>
              <a:ext cx="407525" cy="407200"/>
            </a:xfrm>
            <a:custGeom>
              <a:avLst/>
              <a:gdLst/>
              <a:ahLst/>
              <a:cxnLst/>
              <a:rect l="l" t="t" r="r" b="b"/>
              <a:pathLst>
                <a:path w="16301" h="16288" extrusionOk="0">
                  <a:moveTo>
                    <a:pt x="8157" y="4120"/>
                  </a:moveTo>
                  <a:cubicBezTo>
                    <a:pt x="8395" y="4120"/>
                    <a:pt x="8621" y="4144"/>
                    <a:pt x="8823" y="4179"/>
                  </a:cubicBezTo>
                  <a:cubicBezTo>
                    <a:pt x="9740" y="4334"/>
                    <a:pt x="10538" y="4798"/>
                    <a:pt x="11121" y="5453"/>
                  </a:cubicBezTo>
                  <a:cubicBezTo>
                    <a:pt x="11752" y="6156"/>
                    <a:pt x="12145" y="7096"/>
                    <a:pt x="12145" y="8132"/>
                  </a:cubicBezTo>
                  <a:cubicBezTo>
                    <a:pt x="12145" y="8239"/>
                    <a:pt x="12145" y="8370"/>
                    <a:pt x="12133" y="8465"/>
                  </a:cubicBezTo>
                  <a:cubicBezTo>
                    <a:pt x="12026" y="9799"/>
                    <a:pt x="11264" y="10942"/>
                    <a:pt x="10169" y="11585"/>
                  </a:cubicBezTo>
                  <a:cubicBezTo>
                    <a:pt x="9573" y="11918"/>
                    <a:pt x="8883" y="12121"/>
                    <a:pt x="8157" y="12121"/>
                  </a:cubicBezTo>
                  <a:cubicBezTo>
                    <a:pt x="7859" y="12121"/>
                    <a:pt x="7573" y="12085"/>
                    <a:pt x="7311" y="12025"/>
                  </a:cubicBezTo>
                  <a:cubicBezTo>
                    <a:pt x="6192" y="11787"/>
                    <a:pt x="5251" y="11073"/>
                    <a:pt x="4692" y="10120"/>
                  </a:cubicBezTo>
                  <a:cubicBezTo>
                    <a:pt x="4347" y="9525"/>
                    <a:pt x="4156" y="8846"/>
                    <a:pt x="4156" y="8108"/>
                  </a:cubicBezTo>
                  <a:cubicBezTo>
                    <a:pt x="4156" y="7870"/>
                    <a:pt x="4168" y="7656"/>
                    <a:pt x="4216" y="7430"/>
                  </a:cubicBezTo>
                  <a:cubicBezTo>
                    <a:pt x="4406" y="6299"/>
                    <a:pt x="5085" y="5310"/>
                    <a:pt x="6025" y="4739"/>
                  </a:cubicBezTo>
                  <a:cubicBezTo>
                    <a:pt x="6633" y="4346"/>
                    <a:pt x="7383" y="4120"/>
                    <a:pt x="8157" y="4120"/>
                  </a:cubicBezTo>
                  <a:close/>
                  <a:moveTo>
                    <a:pt x="8157" y="0"/>
                  </a:moveTo>
                  <a:cubicBezTo>
                    <a:pt x="6442" y="0"/>
                    <a:pt x="4870" y="524"/>
                    <a:pt x="3561" y="1417"/>
                  </a:cubicBezTo>
                  <a:cubicBezTo>
                    <a:pt x="1656" y="2715"/>
                    <a:pt x="346" y="4810"/>
                    <a:pt x="60" y="7203"/>
                  </a:cubicBezTo>
                  <a:cubicBezTo>
                    <a:pt x="37" y="7513"/>
                    <a:pt x="1" y="7811"/>
                    <a:pt x="1" y="8132"/>
                  </a:cubicBezTo>
                  <a:cubicBezTo>
                    <a:pt x="1" y="10109"/>
                    <a:pt x="703" y="11906"/>
                    <a:pt x="1858" y="13323"/>
                  </a:cubicBezTo>
                  <a:cubicBezTo>
                    <a:pt x="3144" y="14871"/>
                    <a:pt x="4990" y="15931"/>
                    <a:pt x="7073" y="16205"/>
                  </a:cubicBezTo>
                  <a:cubicBezTo>
                    <a:pt x="7418" y="16252"/>
                    <a:pt x="7776" y="16288"/>
                    <a:pt x="8133" y="16288"/>
                  </a:cubicBezTo>
                  <a:cubicBezTo>
                    <a:pt x="10109" y="16288"/>
                    <a:pt x="11943" y="15574"/>
                    <a:pt x="13348" y="14395"/>
                  </a:cubicBezTo>
                  <a:cubicBezTo>
                    <a:pt x="14824" y="13157"/>
                    <a:pt x="15848" y="11418"/>
                    <a:pt x="16169" y="9418"/>
                  </a:cubicBezTo>
                  <a:cubicBezTo>
                    <a:pt x="16229" y="9001"/>
                    <a:pt x="16265" y="8573"/>
                    <a:pt x="16265" y="8144"/>
                  </a:cubicBezTo>
                  <a:cubicBezTo>
                    <a:pt x="16300" y="6084"/>
                    <a:pt x="15550" y="4227"/>
                    <a:pt x="14324" y="2810"/>
                  </a:cubicBezTo>
                  <a:cubicBezTo>
                    <a:pt x="13205" y="1524"/>
                    <a:pt x="11681" y="584"/>
                    <a:pt x="9954" y="191"/>
                  </a:cubicBezTo>
                  <a:cubicBezTo>
                    <a:pt x="9383" y="60"/>
                    <a:pt x="8788" y="0"/>
                    <a:pt x="81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54"/>
            <p:cNvSpPr/>
            <p:nvPr/>
          </p:nvSpPr>
          <p:spPr>
            <a:xfrm>
              <a:off x="1626975" y="4057475"/>
              <a:ext cx="159275" cy="118800"/>
            </a:xfrm>
            <a:custGeom>
              <a:avLst/>
              <a:gdLst/>
              <a:ahLst/>
              <a:cxnLst/>
              <a:rect l="l" t="t" r="r" b="b"/>
              <a:pathLst>
                <a:path w="6371" h="4752" extrusionOk="0">
                  <a:moveTo>
                    <a:pt x="4608" y="0"/>
                  </a:moveTo>
                  <a:cubicBezTo>
                    <a:pt x="2894" y="0"/>
                    <a:pt x="1310" y="524"/>
                    <a:pt x="1" y="1417"/>
                  </a:cubicBezTo>
                  <a:cubicBezTo>
                    <a:pt x="536" y="2120"/>
                    <a:pt x="1060" y="2822"/>
                    <a:pt x="1584" y="3537"/>
                  </a:cubicBezTo>
                  <a:cubicBezTo>
                    <a:pt x="1882" y="3941"/>
                    <a:pt x="2179" y="4334"/>
                    <a:pt x="2465" y="4751"/>
                  </a:cubicBezTo>
                  <a:cubicBezTo>
                    <a:pt x="3072" y="4370"/>
                    <a:pt x="3799" y="4144"/>
                    <a:pt x="4584" y="4144"/>
                  </a:cubicBezTo>
                  <a:cubicBezTo>
                    <a:pt x="4811" y="4144"/>
                    <a:pt x="5037" y="4156"/>
                    <a:pt x="5263" y="4203"/>
                  </a:cubicBezTo>
                  <a:cubicBezTo>
                    <a:pt x="5382" y="3715"/>
                    <a:pt x="5513" y="3227"/>
                    <a:pt x="5644" y="2751"/>
                  </a:cubicBezTo>
                  <a:cubicBezTo>
                    <a:pt x="5882" y="1894"/>
                    <a:pt x="6120" y="1060"/>
                    <a:pt x="6370" y="215"/>
                  </a:cubicBezTo>
                  <a:cubicBezTo>
                    <a:pt x="5799" y="84"/>
                    <a:pt x="5204" y="24"/>
                    <a:pt x="46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54"/>
            <p:cNvSpPr/>
            <p:nvPr/>
          </p:nvSpPr>
          <p:spPr>
            <a:xfrm>
              <a:off x="1815700" y="4128625"/>
              <a:ext cx="129200" cy="164925"/>
            </a:xfrm>
            <a:custGeom>
              <a:avLst/>
              <a:gdLst/>
              <a:ahLst/>
              <a:cxnLst/>
              <a:rect l="l" t="t" r="r" b="b"/>
              <a:pathLst>
                <a:path w="5168" h="6597" extrusionOk="0">
                  <a:moveTo>
                    <a:pt x="3191" y="0"/>
                  </a:moveTo>
                  <a:cubicBezTo>
                    <a:pt x="2536" y="583"/>
                    <a:pt x="1858" y="1155"/>
                    <a:pt x="1179" y="1703"/>
                  </a:cubicBezTo>
                  <a:cubicBezTo>
                    <a:pt x="786" y="2012"/>
                    <a:pt x="393" y="2322"/>
                    <a:pt x="0" y="2643"/>
                  </a:cubicBezTo>
                  <a:cubicBezTo>
                    <a:pt x="643" y="3346"/>
                    <a:pt x="1024" y="4286"/>
                    <a:pt x="1024" y="5322"/>
                  </a:cubicBezTo>
                  <a:cubicBezTo>
                    <a:pt x="1024" y="5429"/>
                    <a:pt x="1024" y="5536"/>
                    <a:pt x="1012" y="5655"/>
                  </a:cubicBezTo>
                  <a:cubicBezTo>
                    <a:pt x="1500" y="5763"/>
                    <a:pt x="2000" y="5870"/>
                    <a:pt x="2489" y="5989"/>
                  </a:cubicBezTo>
                  <a:cubicBezTo>
                    <a:pt x="3346" y="6179"/>
                    <a:pt x="4203" y="6394"/>
                    <a:pt x="5060" y="6596"/>
                  </a:cubicBezTo>
                  <a:cubicBezTo>
                    <a:pt x="5132" y="6179"/>
                    <a:pt x="5167" y="5751"/>
                    <a:pt x="5167" y="5322"/>
                  </a:cubicBezTo>
                  <a:cubicBezTo>
                    <a:pt x="5167" y="3274"/>
                    <a:pt x="4417" y="1417"/>
                    <a:pt x="3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54"/>
            <p:cNvSpPr/>
            <p:nvPr/>
          </p:nvSpPr>
          <p:spPr>
            <a:xfrm>
              <a:off x="1714775" y="4347975"/>
              <a:ext cx="157200" cy="116725"/>
            </a:xfrm>
            <a:custGeom>
              <a:avLst/>
              <a:gdLst/>
              <a:ahLst/>
              <a:cxnLst/>
              <a:rect l="l" t="t" r="r" b="b"/>
              <a:pathLst>
                <a:path w="6288" h="4669" extrusionOk="0">
                  <a:moveTo>
                    <a:pt x="3085" y="1"/>
                  </a:moveTo>
                  <a:cubicBezTo>
                    <a:pt x="2489" y="334"/>
                    <a:pt x="1799" y="537"/>
                    <a:pt x="1072" y="537"/>
                  </a:cubicBezTo>
                  <a:cubicBezTo>
                    <a:pt x="775" y="537"/>
                    <a:pt x="501" y="501"/>
                    <a:pt x="227" y="441"/>
                  </a:cubicBezTo>
                  <a:cubicBezTo>
                    <a:pt x="215" y="953"/>
                    <a:pt x="203" y="1453"/>
                    <a:pt x="168" y="1965"/>
                  </a:cubicBezTo>
                  <a:cubicBezTo>
                    <a:pt x="120" y="2835"/>
                    <a:pt x="60" y="3716"/>
                    <a:pt x="1" y="4597"/>
                  </a:cubicBezTo>
                  <a:cubicBezTo>
                    <a:pt x="346" y="4644"/>
                    <a:pt x="703" y="4668"/>
                    <a:pt x="1061" y="4668"/>
                  </a:cubicBezTo>
                  <a:cubicBezTo>
                    <a:pt x="3061" y="4668"/>
                    <a:pt x="4871" y="3954"/>
                    <a:pt x="6287" y="2775"/>
                  </a:cubicBezTo>
                  <a:cubicBezTo>
                    <a:pt x="5585" y="2215"/>
                    <a:pt x="4906" y="1632"/>
                    <a:pt x="4251" y="1037"/>
                  </a:cubicBezTo>
                  <a:cubicBezTo>
                    <a:pt x="3859" y="691"/>
                    <a:pt x="3478" y="334"/>
                    <a:pt x="30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54"/>
            <p:cNvSpPr/>
            <p:nvPr/>
          </p:nvSpPr>
          <p:spPr>
            <a:xfrm>
              <a:off x="1538275" y="4237850"/>
              <a:ext cx="116400" cy="152725"/>
            </a:xfrm>
            <a:custGeom>
              <a:avLst/>
              <a:gdLst/>
              <a:ahLst/>
              <a:cxnLst/>
              <a:rect l="l" t="t" r="r" b="b"/>
              <a:pathLst>
                <a:path w="4656" h="6109" extrusionOk="0">
                  <a:moveTo>
                    <a:pt x="48" y="1"/>
                  </a:moveTo>
                  <a:cubicBezTo>
                    <a:pt x="12" y="298"/>
                    <a:pt x="1" y="608"/>
                    <a:pt x="1" y="917"/>
                  </a:cubicBezTo>
                  <a:cubicBezTo>
                    <a:pt x="1" y="2894"/>
                    <a:pt x="691" y="4704"/>
                    <a:pt x="1858" y="6109"/>
                  </a:cubicBezTo>
                  <a:cubicBezTo>
                    <a:pt x="2417" y="5430"/>
                    <a:pt x="3013" y="4763"/>
                    <a:pt x="3608" y="4084"/>
                  </a:cubicBezTo>
                  <a:cubicBezTo>
                    <a:pt x="3953" y="3703"/>
                    <a:pt x="4299" y="3334"/>
                    <a:pt x="4656" y="2941"/>
                  </a:cubicBezTo>
                  <a:cubicBezTo>
                    <a:pt x="4311" y="2358"/>
                    <a:pt x="4120" y="1679"/>
                    <a:pt x="4132" y="917"/>
                  </a:cubicBezTo>
                  <a:cubicBezTo>
                    <a:pt x="4132" y="679"/>
                    <a:pt x="4144" y="453"/>
                    <a:pt x="4192" y="239"/>
                  </a:cubicBezTo>
                  <a:cubicBezTo>
                    <a:pt x="3703" y="215"/>
                    <a:pt x="3191" y="203"/>
                    <a:pt x="2691" y="179"/>
                  </a:cubicBezTo>
                  <a:cubicBezTo>
                    <a:pt x="1810" y="132"/>
                    <a:pt x="929" y="60"/>
                    <a:pt x="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54"/>
            <p:cNvSpPr/>
            <p:nvPr/>
          </p:nvSpPr>
          <p:spPr>
            <a:xfrm>
              <a:off x="1943675" y="4279225"/>
              <a:ext cx="225650" cy="224150"/>
            </a:xfrm>
            <a:custGeom>
              <a:avLst/>
              <a:gdLst/>
              <a:ahLst/>
              <a:cxnLst/>
              <a:rect l="l" t="t" r="r" b="b"/>
              <a:pathLst>
                <a:path w="9026" h="8966" extrusionOk="0">
                  <a:moveTo>
                    <a:pt x="906" y="1"/>
                  </a:moveTo>
                  <a:lnTo>
                    <a:pt x="906" y="48"/>
                  </a:lnTo>
                  <a:lnTo>
                    <a:pt x="84" y="8121"/>
                  </a:lnTo>
                  <a:lnTo>
                    <a:pt x="60" y="8442"/>
                  </a:lnTo>
                  <a:lnTo>
                    <a:pt x="25" y="8668"/>
                  </a:lnTo>
                  <a:lnTo>
                    <a:pt x="1" y="8954"/>
                  </a:lnTo>
                  <a:lnTo>
                    <a:pt x="108" y="8954"/>
                  </a:lnTo>
                  <a:cubicBezTo>
                    <a:pt x="132" y="8966"/>
                    <a:pt x="168" y="8966"/>
                    <a:pt x="191" y="8966"/>
                  </a:cubicBezTo>
                  <a:lnTo>
                    <a:pt x="1394" y="8966"/>
                  </a:lnTo>
                  <a:cubicBezTo>
                    <a:pt x="1441" y="8954"/>
                    <a:pt x="1489" y="8954"/>
                    <a:pt x="1549" y="8954"/>
                  </a:cubicBezTo>
                  <a:lnTo>
                    <a:pt x="1572" y="8954"/>
                  </a:lnTo>
                  <a:cubicBezTo>
                    <a:pt x="1632" y="8954"/>
                    <a:pt x="1692" y="8930"/>
                    <a:pt x="1775" y="8930"/>
                  </a:cubicBezTo>
                  <a:cubicBezTo>
                    <a:pt x="1834" y="8930"/>
                    <a:pt x="1870" y="8918"/>
                    <a:pt x="1918" y="8918"/>
                  </a:cubicBezTo>
                  <a:lnTo>
                    <a:pt x="1989" y="8918"/>
                  </a:lnTo>
                  <a:cubicBezTo>
                    <a:pt x="2049" y="8918"/>
                    <a:pt x="2108" y="8918"/>
                    <a:pt x="2168" y="8906"/>
                  </a:cubicBezTo>
                  <a:lnTo>
                    <a:pt x="2442" y="8859"/>
                  </a:lnTo>
                  <a:cubicBezTo>
                    <a:pt x="2573" y="8835"/>
                    <a:pt x="2704" y="8823"/>
                    <a:pt x="2846" y="8787"/>
                  </a:cubicBezTo>
                  <a:cubicBezTo>
                    <a:pt x="2942" y="8752"/>
                    <a:pt x="3061" y="8740"/>
                    <a:pt x="3168" y="8716"/>
                  </a:cubicBezTo>
                  <a:cubicBezTo>
                    <a:pt x="3263" y="8692"/>
                    <a:pt x="3335" y="8668"/>
                    <a:pt x="3418" y="8656"/>
                  </a:cubicBezTo>
                  <a:cubicBezTo>
                    <a:pt x="3477" y="8633"/>
                    <a:pt x="3561" y="8609"/>
                    <a:pt x="3620" y="8597"/>
                  </a:cubicBezTo>
                  <a:cubicBezTo>
                    <a:pt x="3644" y="8585"/>
                    <a:pt x="3680" y="8585"/>
                    <a:pt x="3704" y="8561"/>
                  </a:cubicBezTo>
                  <a:cubicBezTo>
                    <a:pt x="3751" y="8549"/>
                    <a:pt x="3811" y="8537"/>
                    <a:pt x="3858" y="8525"/>
                  </a:cubicBezTo>
                  <a:cubicBezTo>
                    <a:pt x="3894" y="8502"/>
                    <a:pt x="3954" y="8490"/>
                    <a:pt x="4001" y="8478"/>
                  </a:cubicBezTo>
                  <a:cubicBezTo>
                    <a:pt x="4037" y="8466"/>
                    <a:pt x="4073" y="8442"/>
                    <a:pt x="4120" y="8430"/>
                  </a:cubicBezTo>
                  <a:cubicBezTo>
                    <a:pt x="4132" y="8430"/>
                    <a:pt x="4132" y="8418"/>
                    <a:pt x="4156" y="8418"/>
                  </a:cubicBezTo>
                  <a:cubicBezTo>
                    <a:pt x="4216" y="8406"/>
                    <a:pt x="4275" y="8383"/>
                    <a:pt x="4335" y="8359"/>
                  </a:cubicBezTo>
                  <a:lnTo>
                    <a:pt x="4347" y="8359"/>
                  </a:lnTo>
                  <a:cubicBezTo>
                    <a:pt x="4418" y="8323"/>
                    <a:pt x="4478" y="8311"/>
                    <a:pt x="4537" y="8287"/>
                  </a:cubicBezTo>
                  <a:cubicBezTo>
                    <a:pt x="4537" y="8264"/>
                    <a:pt x="4549" y="8264"/>
                    <a:pt x="4549" y="8264"/>
                  </a:cubicBezTo>
                  <a:cubicBezTo>
                    <a:pt x="4573" y="8264"/>
                    <a:pt x="4573" y="8252"/>
                    <a:pt x="4585" y="8252"/>
                  </a:cubicBezTo>
                  <a:cubicBezTo>
                    <a:pt x="4632" y="8240"/>
                    <a:pt x="4692" y="8204"/>
                    <a:pt x="4728" y="8192"/>
                  </a:cubicBezTo>
                  <a:cubicBezTo>
                    <a:pt x="4775" y="8180"/>
                    <a:pt x="4823" y="8144"/>
                    <a:pt x="4870" y="8133"/>
                  </a:cubicBezTo>
                  <a:lnTo>
                    <a:pt x="4954" y="8085"/>
                  </a:lnTo>
                  <a:cubicBezTo>
                    <a:pt x="5001" y="8061"/>
                    <a:pt x="5061" y="8049"/>
                    <a:pt x="5109" y="8013"/>
                  </a:cubicBezTo>
                  <a:lnTo>
                    <a:pt x="5121" y="8013"/>
                  </a:lnTo>
                  <a:cubicBezTo>
                    <a:pt x="5132" y="8013"/>
                    <a:pt x="5132" y="8002"/>
                    <a:pt x="5144" y="8002"/>
                  </a:cubicBezTo>
                  <a:cubicBezTo>
                    <a:pt x="5251" y="7942"/>
                    <a:pt x="5371" y="7883"/>
                    <a:pt x="5490" y="7811"/>
                  </a:cubicBezTo>
                  <a:cubicBezTo>
                    <a:pt x="5502" y="7811"/>
                    <a:pt x="5525" y="7787"/>
                    <a:pt x="5525" y="7787"/>
                  </a:cubicBezTo>
                  <a:cubicBezTo>
                    <a:pt x="5537" y="7775"/>
                    <a:pt x="5561" y="7763"/>
                    <a:pt x="5585" y="7752"/>
                  </a:cubicBezTo>
                  <a:cubicBezTo>
                    <a:pt x="5597" y="7752"/>
                    <a:pt x="5597" y="7728"/>
                    <a:pt x="5609" y="7728"/>
                  </a:cubicBezTo>
                  <a:cubicBezTo>
                    <a:pt x="5668" y="7704"/>
                    <a:pt x="5716" y="7656"/>
                    <a:pt x="5775" y="7632"/>
                  </a:cubicBezTo>
                  <a:cubicBezTo>
                    <a:pt x="5799" y="7597"/>
                    <a:pt x="5847" y="7573"/>
                    <a:pt x="5894" y="7537"/>
                  </a:cubicBezTo>
                  <a:cubicBezTo>
                    <a:pt x="5966" y="7478"/>
                    <a:pt x="6037" y="7430"/>
                    <a:pt x="6121" y="7371"/>
                  </a:cubicBezTo>
                  <a:cubicBezTo>
                    <a:pt x="6133" y="7371"/>
                    <a:pt x="6133" y="7359"/>
                    <a:pt x="6144" y="7359"/>
                  </a:cubicBezTo>
                  <a:cubicBezTo>
                    <a:pt x="6156" y="7347"/>
                    <a:pt x="6180" y="7347"/>
                    <a:pt x="6192" y="7335"/>
                  </a:cubicBezTo>
                  <a:cubicBezTo>
                    <a:pt x="6240" y="7287"/>
                    <a:pt x="6299" y="7251"/>
                    <a:pt x="6335" y="7216"/>
                  </a:cubicBezTo>
                  <a:cubicBezTo>
                    <a:pt x="6383" y="7168"/>
                    <a:pt x="6430" y="7132"/>
                    <a:pt x="6478" y="7097"/>
                  </a:cubicBezTo>
                  <a:cubicBezTo>
                    <a:pt x="6490" y="7073"/>
                    <a:pt x="6490" y="7061"/>
                    <a:pt x="6502" y="7061"/>
                  </a:cubicBezTo>
                  <a:lnTo>
                    <a:pt x="6537" y="7037"/>
                  </a:lnTo>
                  <a:cubicBezTo>
                    <a:pt x="6656" y="6930"/>
                    <a:pt x="6752" y="6823"/>
                    <a:pt x="6871" y="6704"/>
                  </a:cubicBezTo>
                  <a:lnTo>
                    <a:pt x="7014" y="6573"/>
                  </a:lnTo>
                  <a:cubicBezTo>
                    <a:pt x="7049" y="6525"/>
                    <a:pt x="7097" y="6478"/>
                    <a:pt x="7145" y="6418"/>
                  </a:cubicBezTo>
                  <a:cubicBezTo>
                    <a:pt x="7168" y="6394"/>
                    <a:pt x="7192" y="6359"/>
                    <a:pt x="7216" y="6335"/>
                  </a:cubicBezTo>
                  <a:cubicBezTo>
                    <a:pt x="7276" y="6275"/>
                    <a:pt x="7335" y="6216"/>
                    <a:pt x="7383" y="6144"/>
                  </a:cubicBezTo>
                  <a:cubicBezTo>
                    <a:pt x="7407" y="6108"/>
                    <a:pt x="7442" y="6061"/>
                    <a:pt x="7466" y="6025"/>
                  </a:cubicBezTo>
                  <a:cubicBezTo>
                    <a:pt x="7502" y="5978"/>
                    <a:pt x="7526" y="5942"/>
                    <a:pt x="7561" y="5906"/>
                  </a:cubicBezTo>
                  <a:lnTo>
                    <a:pt x="7645" y="5763"/>
                  </a:lnTo>
                  <a:lnTo>
                    <a:pt x="7645" y="5751"/>
                  </a:lnTo>
                  <a:cubicBezTo>
                    <a:pt x="7668" y="5727"/>
                    <a:pt x="7692" y="5692"/>
                    <a:pt x="7704" y="5668"/>
                  </a:cubicBezTo>
                  <a:lnTo>
                    <a:pt x="7799" y="5525"/>
                  </a:lnTo>
                  <a:cubicBezTo>
                    <a:pt x="7823" y="5501"/>
                    <a:pt x="7847" y="5454"/>
                    <a:pt x="7871" y="5406"/>
                  </a:cubicBezTo>
                  <a:cubicBezTo>
                    <a:pt x="7895" y="5394"/>
                    <a:pt x="7895" y="5394"/>
                    <a:pt x="7895" y="5382"/>
                  </a:cubicBezTo>
                  <a:cubicBezTo>
                    <a:pt x="7942" y="5311"/>
                    <a:pt x="7990" y="5216"/>
                    <a:pt x="8038" y="5132"/>
                  </a:cubicBezTo>
                  <a:cubicBezTo>
                    <a:pt x="8049" y="5096"/>
                    <a:pt x="8085" y="5049"/>
                    <a:pt x="8097" y="5013"/>
                  </a:cubicBezTo>
                  <a:cubicBezTo>
                    <a:pt x="8133" y="4965"/>
                    <a:pt x="8145" y="4906"/>
                    <a:pt x="8169" y="4858"/>
                  </a:cubicBezTo>
                  <a:cubicBezTo>
                    <a:pt x="8192" y="4846"/>
                    <a:pt x="8192" y="4846"/>
                    <a:pt x="8192" y="4835"/>
                  </a:cubicBezTo>
                  <a:cubicBezTo>
                    <a:pt x="8371" y="4477"/>
                    <a:pt x="8514" y="4084"/>
                    <a:pt x="8645" y="3668"/>
                  </a:cubicBezTo>
                  <a:cubicBezTo>
                    <a:pt x="8680" y="3561"/>
                    <a:pt x="8704" y="3477"/>
                    <a:pt x="8740" y="3382"/>
                  </a:cubicBezTo>
                  <a:cubicBezTo>
                    <a:pt x="8752" y="3311"/>
                    <a:pt x="8788" y="3239"/>
                    <a:pt x="8800" y="3144"/>
                  </a:cubicBezTo>
                  <a:cubicBezTo>
                    <a:pt x="8883" y="2787"/>
                    <a:pt x="8966" y="2406"/>
                    <a:pt x="9026" y="2001"/>
                  </a:cubicBezTo>
                  <a:lnTo>
                    <a:pt x="8419" y="1846"/>
                  </a:lnTo>
                  <a:lnTo>
                    <a:pt x="9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54"/>
            <p:cNvSpPr/>
            <p:nvPr/>
          </p:nvSpPr>
          <p:spPr>
            <a:xfrm>
              <a:off x="1943675" y="4326850"/>
              <a:ext cx="225650" cy="176825"/>
            </a:xfrm>
            <a:custGeom>
              <a:avLst/>
              <a:gdLst/>
              <a:ahLst/>
              <a:cxnLst/>
              <a:rect l="l" t="t" r="r" b="b"/>
              <a:pathLst>
                <a:path w="9026" h="7073" extrusionOk="0">
                  <a:moveTo>
                    <a:pt x="8419" y="1"/>
                  </a:moveTo>
                  <a:cubicBezTo>
                    <a:pt x="8335" y="286"/>
                    <a:pt x="8240" y="560"/>
                    <a:pt x="8145" y="822"/>
                  </a:cubicBezTo>
                  <a:cubicBezTo>
                    <a:pt x="8145" y="834"/>
                    <a:pt x="8121" y="834"/>
                    <a:pt x="8121" y="858"/>
                  </a:cubicBezTo>
                  <a:cubicBezTo>
                    <a:pt x="8109" y="917"/>
                    <a:pt x="8085" y="989"/>
                    <a:pt x="8049" y="1048"/>
                  </a:cubicBezTo>
                  <a:cubicBezTo>
                    <a:pt x="7990" y="1191"/>
                    <a:pt x="7930" y="1334"/>
                    <a:pt x="7859" y="1477"/>
                  </a:cubicBezTo>
                  <a:cubicBezTo>
                    <a:pt x="7859" y="1477"/>
                    <a:pt x="7847" y="1489"/>
                    <a:pt x="7847" y="1513"/>
                  </a:cubicBezTo>
                  <a:cubicBezTo>
                    <a:pt x="7728" y="1727"/>
                    <a:pt x="7585" y="1965"/>
                    <a:pt x="7454" y="2191"/>
                  </a:cubicBezTo>
                  <a:cubicBezTo>
                    <a:pt x="7454" y="2215"/>
                    <a:pt x="7442" y="2215"/>
                    <a:pt x="7442" y="2227"/>
                  </a:cubicBezTo>
                  <a:cubicBezTo>
                    <a:pt x="7264" y="2513"/>
                    <a:pt x="7073" y="2775"/>
                    <a:pt x="6859" y="3049"/>
                  </a:cubicBezTo>
                  <a:lnTo>
                    <a:pt x="6847" y="3060"/>
                  </a:lnTo>
                  <a:cubicBezTo>
                    <a:pt x="6775" y="3132"/>
                    <a:pt x="6716" y="3227"/>
                    <a:pt x="6633" y="3299"/>
                  </a:cubicBezTo>
                  <a:cubicBezTo>
                    <a:pt x="6633" y="3311"/>
                    <a:pt x="6621" y="3322"/>
                    <a:pt x="6621" y="3322"/>
                  </a:cubicBezTo>
                  <a:cubicBezTo>
                    <a:pt x="6502" y="3477"/>
                    <a:pt x="6359" y="3620"/>
                    <a:pt x="6216" y="3763"/>
                  </a:cubicBezTo>
                  <a:lnTo>
                    <a:pt x="6204" y="3775"/>
                  </a:lnTo>
                  <a:cubicBezTo>
                    <a:pt x="6097" y="3882"/>
                    <a:pt x="6013" y="3965"/>
                    <a:pt x="5906" y="4061"/>
                  </a:cubicBezTo>
                  <a:cubicBezTo>
                    <a:pt x="5894" y="4061"/>
                    <a:pt x="5894" y="4073"/>
                    <a:pt x="5883" y="4073"/>
                  </a:cubicBezTo>
                  <a:cubicBezTo>
                    <a:pt x="5704" y="4239"/>
                    <a:pt x="5525" y="4382"/>
                    <a:pt x="5323" y="4513"/>
                  </a:cubicBezTo>
                  <a:cubicBezTo>
                    <a:pt x="5240" y="4573"/>
                    <a:pt x="5168" y="4632"/>
                    <a:pt x="5073" y="4692"/>
                  </a:cubicBezTo>
                  <a:cubicBezTo>
                    <a:pt x="5061" y="4692"/>
                    <a:pt x="5061" y="4715"/>
                    <a:pt x="5049" y="4715"/>
                  </a:cubicBezTo>
                  <a:cubicBezTo>
                    <a:pt x="4870" y="4835"/>
                    <a:pt x="4692" y="4954"/>
                    <a:pt x="4513" y="5049"/>
                  </a:cubicBezTo>
                  <a:cubicBezTo>
                    <a:pt x="4489" y="5049"/>
                    <a:pt x="4489" y="5073"/>
                    <a:pt x="4478" y="5073"/>
                  </a:cubicBezTo>
                  <a:cubicBezTo>
                    <a:pt x="4466" y="5073"/>
                    <a:pt x="4466" y="5085"/>
                    <a:pt x="4454" y="5085"/>
                  </a:cubicBezTo>
                  <a:cubicBezTo>
                    <a:pt x="4299" y="5168"/>
                    <a:pt x="4168" y="5251"/>
                    <a:pt x="4013" y="5323"/>
                  </a:cubicBezTo>
                  <a:cubicBezTo>
                    <a:pt x="4001" y="5323"/>
                    <a:pt x="4001" y="5335"/>
                    <a:pt x="3989" y="5335"/>
                  </a:cubicBezTo>
                  <a:cubicBezTo>
                    <a:pt x="3894" y="5382"/>
                    <a:pt x="3823" y="5430"/>
                    <a:pt x="3739" y="5454"/>
                  </a:cubicBezTo>
                  <a:cubicBezTo>
                    <a:pt x="3716" y="5454"/>
                    <a:pt x="3716" y="5466"/>
                    <a:pt x="3704" y="5466"/>
                  </a:cubicBezTo>
                  <a:cubicBezTo>
                    <a:pt x="3644" y="5501"/>
                    <a:pt x="3597" y="5525"/>
                    <a:pt x="3537" y="5549"/>
                  </a:cubicBezTo>
                  <a:cubicBezTo>
                    <a:pt x="3525" y="5549"/>
                    <a:pt x="3525" y="5561"/>
                    <a:pt x="3513" y="5561"/>
                  </a:cubicBezTo>
                  <a:cubicBezTo>
                    <a:pt x="3299" y="5644"/>
                    <a:pt x="3108" y="5727"/>
                    <a:pt x="2906" y="5799"/>
                  </a:cubicBezTo>
                  <a:cubicBezTo>
                    <a:pt x="2882" y="5811"/>
                    <a:pt x="2882" y="5811"/>
                    <a:pt x="2870" y="5811"/>
                  </a:cubicBezTo>
                  <a:cubicBezTo>
                    <a:pt x="2525" y="5930"/>
                    <a:pt x="2168" y="6025"/>
                    <a:pt x="1834" y="6097"/>
                  </a:cubicBezTo>
                  <a:lnTo>
                    <a:pt x="1787" y="6097"/>
                  </a:lnTo>
                  <a:cubicBezTo>
                    <a:pt x="1680" y="6108"/>
                    <a:pt x="1596" y="6120"/>
                    <a:pt x="1501" y="6144"/>
                  </a:cubicBezTo>
                  <a:lnTo>
                    <a:pt x="1477" y="6144"/>
                  </a:lnTo>
                  <a:cubicBezTo>
                    <a:pt x="1418" y="6156"/>
                    <a:pt x="1334" y="6156"/>
                    <a:pt x="1275" y="6168"/>
                  </a:cubicBezTo>
                  <a:lnTo>
                    <a:pt x="1251" y="6168"/>
                  </a:lnTo>
                  <a:cubicBezTo>
                    <a:pt x="1191" y="6168"/>
                    <a:pt x="1132" y="6180"/>
                    <a:pt x="1072" y="6180"/>
                  </a:cubicBezTo>
                  <a:lnTo>
                    <a:pt x="977" y="6180"/>
                  </a:lnTo>
                  <a:cubicBezTo>
                    <a:pt x="953" y="6204"/>
                    <a:pt x="906" y="6204"/>
                    <a:pt x="858" y="6204"/>
                  </a:cubicBezTo>
                  <a:lnTo>
                    <a:pt x="834" y="6204"/>
                  </a:lnTo>
                  <a:cubicBezTo>
                    <a:pt x="775" y="6204"/>
                    <a:pt x="715" y="6216"/>
                    <a:pt x="656" y="6216"/>
                  </a:cubicBezTo>
                  <a:lnTo>
                    <a:pt x="620" y="6216"/>
                  </a:lnTo>
                  <a:cubicBezTo>
                    <a:pt x="584" y="6228"/>
                    <a:pt x="525" y="6228"/>
                    <a:pt x="477" y="6228"/>
                  </a:cubicBezTo>
                  <a:lnTo>
                    <a:pt x="84" y="6228"/>
                  </a:lnTo>
                  <a:lnTo>
                    <a:pt x="60" y="6561"/>
                  </a:lnTo>
                  <a:lnTo>
                    <a:pt x="25" y="6775"/>
                  </a:lnTo>
                  <a:lnTo>
                    <a:pt x="1" y="7061"/>
                  </a:lnTo>
                  <a:lnTo>
                    <a:pt x="108" y="7061"/>
                  </a:lnTo>
                  <a:cubicBezTo>
                    <a:pt x="132" y="7073"/>
                    <a:pt x="168" y="7073"/>
                    <a:pt x="191" y="7073"/>
                  </a:cubicBezTo>
                  <a:lnTo>
                    <a:pt x="1394" y="7073"/>
                  </a:lnTo>
                  <a:cubicBezTo>
                    <a:pt x="1441" y="7061"/>
                    <a:pt x="1489" y="7061"/>
                    <a:pt x="1549" y="7061"/>
                  </a:cubicBezTo>
                  <a:lnTo>
                    <a:pt x="1572" y="7061"/>
                  </a:lnTo>
                  <a:cubicBezTo>
                    <a:pt x="1632" y="7061"/>
                    <a:pt x="1692" y="7049"/>
                    <a:pt x="1775" y="7049"/>
                  </a:cubicBezTo>
                  <a:cubicBezTo>
                    <a:pt x="1834" y="7049"/>
                    <a:pt x="1870" y="7037"/>
                    <a:pt x="1918" y="7037"/>
                  </a:cubicBezTo>
                  <a:lnTo>
                    <a:pt x="1989" y="7037"/>
                  </a:lnTo>
                  <a:cubicBezTo>
                    <a:pt x="2049" y="7037"/>
                    <a:pt x="2108" y="7037"/>
                    <a:pt x="2168" y="7013"/>
                  </a:cubicBezTo>
                  <a:lnTo>
                    <a:pt x="2442" y="6978"/>
                  </a:lnTo>
                  <a:cubicBezTo>
                    <a:pt x="2573" y="6942"/>
                    <a:pt x="2704" y="6930"/>
                    <a:pt x="2846" y="6894"/>
                  </a:cubicBezTo>
                  <a:cubicBezTo>
                    <a:pt x="2942" y="6870"/>
                    <a:pt x="3061" y="6859"/>
                    <a:pt x="3168" y="6823"/>
                  </a:cubicBezTo>
                  <a:cubicBezTo>
                    <a:pt x="3263" y="6811"/>
                    <a:pt x="3335" y="6775"/>
                    <a:pt x="3418" y="6763"/>
                  </a:cubicBezTo>
                  <a:cubicBezTo>
                    <a:pt x="3442" y="6751"/>
                    <a:pt x="3442" y="6751"/>
                    <a:pt x="3454" y="6751"/>
                  </a:cubicBezTo>
                  <a:cubicBezTo>
                    <a:pt x="3501" y="6740"/>
                    <a:pt x="3561" y="6716"/>
                    <a:pt x="3620" y="6704"/>
                  </a:cubicBezTo>
                  <a:cubicBezTo>
                    <a:pt x="3644" y="6692"/>
                    <a:pt x="3680" y="6692"/>
                    <a:pt x="3704" y="6680"/>
                  </a:cubicBezTo>
                  <a:cubicBezTo>
                    <a:pt x="3716" y="6656"/>
                    <a:pt x="3751" y="6656"/>
                    <a:pt x="3775" y="6644"/>
                  </a:cubicBezTo>
                  <a:cubicBezTo>
                    <a:pt x="3799" y="6632"/>
                    <a:pt x="3799" y="6632"/>
                    <a:pt x="3811" y="6632"/>
                  </a:cubicBezTo>
                  <a:cubicBezTo>
                    <a:pt x="3823" y="6632"/>
                    <a:pt x="3835" y="6620"/>
                    <a:pt x="3858" y="6620"/>
                  </a:cubicBezTo>
                  <a:cubicBezTo>
                    <a:pt x="3894" y="6597"/>
                    <a:pt x="3954" y="6585"/>
                    <a:pt x="4001" y="6573"/>
                  </a:cubicBezTo>
                  <a:cubicBezTo>
                    <a:pt x="4037" y="6561"/>
                    <a:pt x="4073" y="6537"/>
                    <a:pt x="4120" y="6525"/>
                  </a:cubicBezTo>
                  <a:cubicBezTo>
                    <a:pt x="4132" y="6525"/>
                    <a:pt x="4132" y="6513"/>
                    <a:pt x="4156" y="6513"/>
                  </a:cubicBezTo>
                  <a:cubicBezTo>
                    <a:pt x="4216" y="6501"/>
                    <a:pt x="4275" y="6478"/>
                    <a:pt x="4335" y="6454"/>
                  </a:cubicBezTo>
                  <a:lnTo>
                    <a:pt x="4359" y="6454"/>
                  </a:lnTo>
                  <a:cubicBezTo>
                    <a:pt x="4418" y="6418"/>
                    <a:pt x="4478" y="6406"/>
                    <a:pt x="4537" y="6382"/>
                  </a:cubicBezTo>
                  <a:cubicBezTo>
                    <a:pt x="4537" y="6359"/>
                    <a:pt x="4549" y="6359"/>
                    <a:pt x="4549" y="6359"/>
                  </a:cubicBezTo>
                  <a:cubicBezTo>
                    <a:pt x="4573" y="6359"/>
                    <a:pt x="4573" y="6347"/>
                    <a:pt x="4585" y="6347"/>
                  </a:cubicBezTo>
                  <a:cubicBezTo>
                    <a:pt x="4632" y="6335"/>
                    <a:pt x="4692" y="6299"/>
                    <a:pt x="4728" y="6287"/>
                  </a:cubicBezTo>
                  <a:cubicBezTo>
                    <a:pt x="4751" y="6287"/>
                    <a:pt x="4751" y="6275"/>
                    <a:pt x="4763" y="6275"/>
                  </a:cubicBezTo>
                  <a:cubicBezTo>
                    <a:pt x="4811" y="6239"/>
                    <a:pt x="4847" y="6228"/>
                    <a:pt x="4882" y="6216"/>
                  </a:cubicBezTo>
                  <a:lnTo>
                    <a:pt x="4966" y="6168"/>
                  </a:lnTo>
                  <a:cubicBezTo>
                    <a:pt x="5013" y="6144"/>
                    <a:pt x="5073" y="6120"/>
                    <a:pt x="5121" y="6097"/>
                  </a:cubicBezTo>
                  <a:lnTo>
                    <a:pt x="5132" y="6097"/>
                  </a:lnTo>
                  <a:cubicBezTo>
                    <a:pt x="5144" y="6097"/>
                    <a:pt x="5144" y="6085"/>
                    <a:pt x="5168" y="6085"/>
                  </a:cubicBezTo>
                  <a:cubicBezTo>
                    <a:pt x="5263" y="6025"/>
                    <a:pt x="5382" y="5966"/>
                    <a:pt x="5502" y="5882"/>
                  </a:cubicBezTo>
                  <a:cubicBezTo>
                    <a:pt x="5525" y="5882"/>
                    <a:pt x="5537" y="5870"/>
                    <a:pt x="5537" y="5870"/>
                  </a:cubicBezTo>
                  <a:cubicBezTo>
                    <a:pt x="5549" y="5858"/>
                    <a:pt x="5585" y="5847"/>
                    <a:pt x="5597" y="5823"/>
                  </a:cubicBezTo>
                  <a:cubicBezTo>
                    <a:pt x="5609" y="5823"/>
                    <a:pt x="5609" y="5811"/>
                    <a:pt x="5621" y="5811"/>
                  </a:cubicBezTo>
                  <a:cubicBezTo>
                    <a:pt x="5680" y="5787"/>
                    <a:pt x="5728" y="5739"/>
                    <a:pt x="5787" y="5704"/>
                  </a:cubicBezTo>
                  <a:cubicBezTo>
                    <a:pt x="5823" y="5680"/>
                    <a:pt x="5859" y="5644"/>
                    <a:pt x="5906" y="5620"/>
                  </a:cubicBezTo>
                  <a:cubicBezTo>
                    <a:pt x="5978" y="5561"/>
                    <a:pt x="6061" y="5513"/>
                    <a:pt x="6133" y="5454"/>
                  </a:cubicBezTo>
                  <a:cubicBezTo>
                    <a:pt x="6144" y="5454"/>
                    <a:pt x="6144" y="5442"/>
                    <a:pt x="6156" y="5442"/>
                  </a:cubicBezTo>
                  <a:cubicBezTo>
                    <a:pt x="6180" y="5430"/>
                    <a:pt x="6192" y="5430"/>
                    <a:pt x="6204" y="5406"/>
                  </a:cubicBezTo>
                  <a:cubicBezTo>
                    <a:pt x="6252" y="5370"/>
                    <a:pt x="6311" y="5335"/>
                    <a:pt x="6359" y="5287"/>
                  </a:cubicBezTo>
                  <a:cubicBezTo>
                    <a:pt x="6394" y="5251"/>
                    <a:pt x="6442" y="5216"/>
                    <a:pt x="6490" y="5168"/>
                  </a:cubicBezTo>
                  <a:cubicBezTo>
                    <a:pt x="6490" y="5156"/>
                    <a:pt x="6502" y="5156"/>
                    <a:pt x="6502" y="5156"/>
                  </a:cubicBezTo>
                  <a:lnTo>
                    <a:pt x="6514" y="5144"/>
                  </a:lnTo>
                  <a:cubicBezTo>
                    <a:pt x="6537" y="5144"/>
                    <a:pt x="6537" y="5144"/>
                    <a:pt x="6549" y="5132"/>
                  </a:cubicBezTo>
                  <a:cubicBezTo>
                    <a:pt x="6668" y="5025"/>
                    <a:pt x="6775" y="4918"/>
                    <a:pt x="6895" y="4799"/>
                  </a:cubicBezTo>
                  <a:lnTo>
                    <a:pt x="6906" y="4787"/>
                  </a:lnTo>
                  <a:cubicBezTo>
                    <a:pt x="6906" y="4787"/>
                    <a:pt x="6918" y="4787"/>
                    <a:pt x="6918" y="4775"/>
                  </a:cubicBezTo>
                  <a:cubicBezTo>
                    <a:pt x="6954" y="4727"/>
                    <a:pt x="6978" y="4692"/>
                    <a:pt x="7014" y="4668"/>
                  </a:cubicBezTo>
                  <a:cubicBezTo>
                    <a:pt x="7049" y="4620"/>
                    <a:pt x="7097" y="4573"/>
                    <a:pt x="7145" y="4513"/>
                  </a:cubicBezTo>
                  <a:lnTo>
                    <a:pt x="7156" y="4501"/>
                  </a:lnTo>
                  <a:cubicBezTo>
                    <a:pt x="7168" y="4477"/>
                    <a:pt x="7204" y="4454"/>
                    <a:pt x="7216" y="4430"/>
                  </a:cubicBezTo>
                  <a:cubicBezTo>
                    <a:pt x="7276" y="4370"/>
                    <a:pt x="7335" y="4311"/>
                    <a:pt x="7383" y="4239"/>
                  </a:cubicBezTo>
                  <a:cubicBezTo>
                    <a:pt x="7407" y="4203"/>
                    <a:pt x="7442" y="4156"/>
                    <a:pt x="7466" y="4120"/>
                  </a:cubicBezTo>
                  <a:cubicBezTo>
                    <a:pt x="7502" y="4073"/>
                    <a:pt x="7526" y="4037"/>
                    <a:pt x="7561" y="4001"/>
                  </a:cubicBezTo>
                  <a:lnTo>
                    <a:pt x="7645" y="3858"/>
                  </a:lnTo>
                  <a:lnTo>
                    <a:pt x="7645" y="3846"/>
                  </a:lnTo>
                  <a:cubicBezTo>
                    <a:pt x="7645" y="3834"/>
                    <a:pt x="7668" y="3834"/>
                    <a:pt x="7668" y="3822"/>
                  </a:cubicBezTo>
                  <a:cubicBezTo>
                    <a:pt x="7680" y="3787"/>
                    <a:pt x="7692" y="3775"/>
                    <a:pt x="7704" y="3739"/>
                  </a:cubicBezTo>
                  <a:lnTo>
                    <a:pt x="7799" y="3608"/>
                  </a:lnTo>
                  <a:cubicBezTo>
                    <a:pt x="7823" y="3584"/>
                    <a:pt x="7847" y="3537"/>
                    <a:pt x="7871" y="3489"/>
                  </a:cubicBezTo>
                  <a:cubicBezTo>
                    <a:pt x="7895" y="3477"/>
                    <a:pt x="7895" y="3477"/>
                    <a:pt x="7895" y="3465"/>
                  </a:cubicBezTo>
                  <a:cubicBezTo>
                    <a:pt x="7942" y="3382"/>
                    <a:pt x="7990" y="3299"/>
                    <a:pt x="8038" y="3203"/>
                  </a:cubicBezTo>
                  <a:cubicBezTo>
                    <a:pt x="8049" y="3180"/>
                    <a:pt x="8085" y="3132"/>
                    <a:pt x="8097" y="3084"/>
                  </a:cubicBezTo>
                  <a:cubicBezTo>
                    <a:pt x="8133" y="3049"/>
                    <a:pt x="8145" y="2989"/>
                    <a:pt x="8169" y="2941"/>
                  </a:cubicBezTo>
                  <a:cubicBezTo>
                    <a:pt x="8192" y="2930"/>
                    <a:pt x="8192" y="2930"/>
                    <a:pt x="8192" y="2906"/>
                  </a:cubicBezTo>
                  <a:cubicBezTo>
                    <a:pt x="8371" y="2549"/>
                    <a:pt x="8514" y="2168"/>
                    <a:pt x="8645" y="1751"/>
                  </a:cubicBezTo>
                  <a:cubicBezTo>
                    <a:pt x="8669" y="1751"/>
                    <a:pt x="8669" y="1739"/>
                    <a:pt x="8669" y="1715"/>
                  </a:cubicBezTo>
                  <a:cubicBezTo>
                    <a:pt x="8692" y="1644"/>
                    <a:pt x="8728" y="1572"/>
                    <a:pt x="8740" y="1477"/>
                  </a:cubicBezTo>
                  <a:cubicBezTo>
                    <a:pt x="8752" y="1406"/>
                    <a:pt x="8788" y="1334"/>
                    <a:pt x="8800" y="1239"/>
                  </a:cubicBezTo>
                  <a:cubicBezTo>
                    <a:pt x="8883" y="882"/>
                    <a:pt x="8966" y="501"/>
                    <a:pt x="9026" y="96"/>
                  </a:cubicBezTo>
                  <a:lnTo>
                    <a:pt x="8419" y="1"/>
                  </a:lnTo>
                  <a:close/>
                </a:path>
              </a:pathLst>
            </a:custGeom>
            <a:solidFill>
              <a:srgbClr val="AED2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54"/>
            <p:cNvSpPr/>
            <p:nvPr/>
          </p:nvSpPr>
          <p:spPr>
            <a:xfrm>
              <a:off x="1958275" y="4481325"/>
              <a:ext cx="1800" cy="23550"/>
            </a:xfrm>
            <a:custGeom>
              <a:avLst/>
              <a:gdLst/>
              <a:ahLst/>
              <a:cxnLst/>
              <a:rect l="l" t="t" r="r" b="b"/>
              <a:pathLst>
                <a:path w="72" h="942" extrusionOk="0">
                  <a:moveTo>
                    <a:pt x="0" y="1"/>
                  </a:moveTo>
                  <a:cubicBezTo>
                    <a:pt x="0" y="84"/>
                    <a:pt x="12" y="168"/>
                    <a:pt x="12" y="263"/>
                  </a:cubicBezTo>
                  <a:cubicBezTo>
                    <a:pt x="24" y="465"/>
                    <a:pt x="48" y="691"/>
                    <a:pt x="48" y="894"/>
                  </a:cubicBezTo>
                  <a:lnTo>
                    <a:pt x="48" y="942"/>
                  </a:lnTo>
                  <a:lnTo>
                    <a:pt x="72" y="942"/>
                  </a:lnTo>
                  <a:lnTo>
                    <a:pt x="72" y="894"/>
                  </a:lnTo>
                  <a:cubicBezTo>
                    <a:pt x="72" y="691"/>
                    <a:pt x="60" y="465"/>
                    <a:pt x="48" y="263"/>
                  </a:cubicBezTo>
                  <a:cubicBezTo>
                    <a:pt x="48" y="180"/>
                    <a:pt x="24" y="96"/>
                    <a:pt x="24" y="1"/>
                  </a:cubicBezTo>
                  <a:close/>
                </a:path>
              </a:pathLst>
            </a:custGeom>
            <a:solidFill>
              <a:srgbClr val="FFE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54"/>
            <p:cNvSpPr/>
            <p:nvPr/>
          </p:nvSpPr>
          <p:spPr>
            <a:xfrm>
              <a:off x="1966900" y="4479850"/>
              <a:ext cx="3000" cy="24725"/>
            </a:xfrm>
            <a:custGeom>
              <a:avLst/>
              <a:gdLst/>
              <a:ahLst/>
              <a:cxnLst/>
              <a:rect l="l" t="t" r="r" b="b"/>
              <a:pathLst>
                <a:path w="120" h="989" extrusionOk="0">
                  <a:moveTo>
                    <a:pt x="84" y="0"/>
                  </a:moveTo>
                  <a:cubicBezTo>
                    <a:pt x="60" y="143"/>
                    <a:pt x="36" y="274"/>
                    <a:pt x="24" y="405"/>
                  </a:cubicBezTo>
                  <a:cubicBezTo>
                    <a:pt x="1" y="596"/>
                    <a:pt x="1" y="774"/>
                    <a:pt x="12" y="941"/>
                  </a:cubicBezTo>
                  <a:lnTo>
                    <a:pt x="12" y="989"/>
                  </a:lnTo>
                  <a:lnTo>
                    <a:pt x="36" y="989"/>
                  </a:lnTo>
                  <a:lnTo>
                    <a:pt x="36" y="953"/>
                  </a:lnTo>
                  <a:cubicBezTo>
                    <a:pt x="36" y="810"/>
                    <a:pt x="36" y="631"/>
                    <a:pt x="60" y="441"/>
                  </a:cubicBezTo>
                  <a:cubicBezTo>
                    <a:pt x="60" y="298"/>
                    <a:pt x="84" y="155"/>
                    <a:pt x="120" y="0"/>
                  </a:cubicBezTo>
                  <a:close/>
                </a:path>
              </a:pathLst>
            </a:custGeom>
            <a:solidFill>
              <a:srgbClr val="FFE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54"/>
            <p:cNvSpPr/>
            <p:nvPr/>
          </p:nvSpPr>
          <p:spPr>
            <a:xfrm>
              <a:off x="1974350" y="4479850"/>
              <a:ext cx="8950" cy="24425"/>
            </a:xfrm>
            <a:custGeom>
              <a:avLst/>
              <a:gdLst/>
              <a:ahLst/>
              <a:cxnLst/>
              <a:rect l="l" t="t" r="r" b="b"/>
              <a:pathLst>
                <a:path w="358" h="977" extrusionOk="0">
                  <a:moveTo>
                    <a:pt x="0" y="0"/>
                  </a:moveTo>
                  <a:cubicBezTo>
                    <a:pt x="12" y="119"/>
                    <a:pt x="36" y="227"/>
                    <a:pt x="72" y="334"/>
                  </a:cubicBezTo>
                  <a:lnTo>
                    <a:pt x="250" y="774"/>
                  </a:lnTo>
                  <a:cubicBezTo>
                    <a:pt x="262" y="834"/>
                    <a:pt x="298" y="881"/>
                    <a:pt x="310" y="941"/>
                  </a:cubicBezTo>
                  <a:cubicBezTo>
                    <a:pt x="310" y="953"/>
                    <a:pt x="322" y="953"/>
                    <a:pt x="322" y="977"/>
                  </a:cubicBezTo>
                  <a:lnTo>
                    <a:pt x="357" y="977"/>
                  </a:lnTo>
                  <a:cubicBezTo>
                    <a:pt x="334" y="953"/>
                    <a:pt x="334" y="941"/>
                    <a:pt x="334" y="941"/>
                  </a:cubicBezTo>
                  <a:cubicBezTo>
                    <a:pt x="310" y="881"/>
                    <a:pt x="298" y="822"/>
                    <a:pt x="262" y="762"/>
                  </a:cubicBezTo>
                  <a:cubicBezTo>
                    <a:pt x="203" y="608"/>
                    <a:pt x="143" y="465"/>
                    <a:pt x="95" y="310"/>
                  </a:cubicBezTo>
                  <a:cubicBezTo>
                    <a:pt x="72" y="215"/>
                    <a:pt x="36" y="108"/>
                    <a:pt x="24" y="0"/>
                  </a:cubicBezTo>
                  <a:close/>
                </a:path>
              </a:pathLst>
            </a:custGeom>
            <a:solidFill>
              <a:srgbClr val="FFE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54"/>
            <p:cNvSpPr/>
            <p:nvPr/>
          </p:nvSpPr>
          <p:spPr>
            <a:xfrm>
              <a:off x="1985050" y="4477475"/>
              <a:ext cx="7775" cy="25625"/>
            </a:xfrm>
            <a:custGeom>
              <a:avLst/>
              <a:gdLst/>
              <a:ahLst/>
              <a:cxnLst/>
              <a:rect l="l" t="t" r="r" b="b"/>
              <a:pathLst>
                <a:path w="311" h="1025" extrusionOk="0">
                  <a:moveTo>
                    <a:pt x="84" y="0"/>
                  </a:moveTo>
                  <a:cubicBezTo>
                    <a:pt x="25" y="179"/>
                    <a:pt x="1" y="357"/>
                    <a:pt x="25" y="548"/>
                  </a:cubicBezTo>
                  <a:cubicBezTo>
                    <a:pt x="60" y="715"/>
                    <a:pt x="132" y="857"/>
                    <a:pt x="239" y="988"/>
                  </a:cubicBezTo>
                  <a:lnTo>
                    <a:pt x="263" y="1024"/>
                  </a:lnTo>
                  <a:lnTo>
                    <a:pt x="310" y="1024"/>
                  </a:lnTo>
                  <a:lnTo>
                    <a:pt x="287" y="988"/>
                  </a:lnTo>
                  <a:cubicBezTo>
                    <a:pt x="179" y="857"/>
                    <a:pt x="108" y="715"/>
                    <a:pt x="72" y="548"/>
                  </a:cubicBezTo>
                  <a:cubicBezTo>
                    <a:pt x="48" y="357"/>
                    <a:pt x="72" y="179"/>
                    <a:pt x="132" y="0"/>
                  </a:cubicBezTo>
                  <a:close/>
                </a:path>
              </a:pathLst>
            </a:custGeom>
            <a:solidFill>
              <a:srgbClr val="FFE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54"/>
            <p:cNvSpPr/>
            <p:nvPr/>
          </p:nvSpPr>
          <p:spPr>
            <a:xfrm>
              <a:off x="2030300" y="4464375"/>
              <a:ext cx="17300" cy="25925"/>
            </a:xfrm>
            <a:custGeom>
              <a:avLst/>
              <a:gdLst/>
              <a:ahLst/>
              <a:cxnLst/>
              <a:rect l="l" t="t" r="r" b="b"/>
              <a:pathLst>
                <a:path w="692" h="1037" extrusionOk="0">
                  <a:moveTo>
                    <a:pt x="36" y="0"/>
                  </a:moveTo>
                  <a:cubicBezTo>
                    <a:pt x="24" y="0"/>
                    <a:pt x="24" y="12"/>
                    <a:pt x="1" y="12"/>
                  </a:cubicBezTo>
                  <a:cubicBezTo>
                    <a:pt x="48" y="72"/>
                    <a:pt x="108" y="143"/>
                    <a:pt x="155" y="203"/>
                  </a:cubicBezTo>
                  <a:cubicBezTo>
                    <a:pt x="322" y="441"/>
                    <a:pt x="513" y="703"/>
                    <a:pt x="632" y="965"/>
                  </a:cubicBezTo>
                  <a:cubicBezTo>
                    <a:pt x="643" y="1000"/>
                    <a:pt x="643" y="1012"/>
                    <a:pt x="655" y="1036"/>
                  </a:cubicBezTo>
                  <a:cubicBezTo>
                    <a:pt x="679" y="1036"/>
                    <a:pt x="679" y="1024"/>
                    <a:pt x="691" y="1024"/>
                  </a:cubicBezTo>
                  <a:cubicBezTo>
                    <a:pt x="679" y="1000"/>
                    <a:pt x="655" y="965"/>
                    <a:pt x="643" y="953"/>
                  </a:cubicBezTo>
                  <a:cubicBezTo>
                    <a:pt x="524" y="679"/>
                    <a:pt x="346" y="429"/>
                    <a:pt x="167" y="191"/>
                  </a:cubicBezTo>
                  <a:cubicBezTo>
                    <a:pt x="120" y="131"/>
                    <a:pt x="84" y="60"/>
                    <a:pt x="36" y="0"/>
                  </a:cubicBezTo>
                  <a:close/>
                </a:path>
              </a:pathLst>
            </a:custGeom>
            <a:solidFill>
              <a:srgbClr val="FFE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54"/>
            <p:cNvSpPr/>
            <p:nvPr/>
          </p:nvSpPr>
          <p:spPr>
            <a:xfrm>
              <a:off x="2052925" y="4452175"/>
              <a:ext cx="5375" cy="33650"/>
            </a:xfrm>
            <a:custGeom>
              <a:avLst/>
              <a:gdLst/>
              <a:ahLst/>
              <a:cxnLst/>
              <a:rect l="l" t="t" r="r" b="b"/>
              <a:pathLst>
                <a:path w="215" h="1346" extrusionOk="0">
                  <a:moveTo>
                    <a:pt x="36" y="0"/>
                  </a:moveTo>
                  <a:cubicBezTo>
                    <a:pt x="24" y="0"/>
                    <a:pt x="24" y="12"/>
                    <a:pt x="0" y="12"/>
                  </a:cubicBezTo>
                  <a:lnTo>
                    <a:pt x="0" y="24"/>
                  </a:lnTo>
                  <a:lnTo>
                    <a:pt x="96" y="786"/>
                  </a:lnTo>
                  <a:cubicBezTo>
                    <a:pt x="131" y="976"/>
                    <a:pt x="143" y="1167"/>
                    <a:pt x="191" y="1346"/>
                  </a:cubicBezTo>
                  <a:cubicBezTo>
                    <a:pt x="203" y="1346"/>
                    <a:pt x="203" y="1334"/>
                    <a:pt x="215" y="1334"/>
                  </a:cubicBezTo>
                  <a:cubicBezTo>
                    <a:pt x="191" y="1155"/>
                    <a:pt x="155" y="965"/>
                    <a:pt x="131" y="786"/>
                  </a:cubicBezTo>
                  <a:lnTo>
                    <a:pt x="36" y="12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E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54"/>
            <p:cNvSpPr/>
            <p:nvPr/>
          </p:nvSpPr>
          <p:spPr>
            <a:xfrm>
              <a:off x="2061550" y="4448000"/>
              <a:ext cx="11350" cy="31275"/>
            </a:xfrm>
            <a:custGeom>
              <a:avLst/>
              <a:gdLst/>
              <a:ahLst/>
              <a:cxnLst/>
              <a:rect l="l" t="t" r="r" b="b"/>
              <a:pathLst>
                <a:path w="454" h="1251" extrusionOk="0">
                  <a:moveTo>
                    <a:pt x="36" y="0"/>
                  </a:moveTo>
                  <a:cubicBezTo>
                    <a:pt x="25" y="0"/>
                    <a:pt x="25" y="12"/>
                    <a:pt x="1" y="12"/>
                  </a:cubicBezTo>
                  <a:cubicBezTo>
                    <a:pt x="60" y="381"/>
                    <a:pt x="120" y="786"/>
                    <a:pt x="334" y="1120"/>
                  </a:cubicBezTo>
                  <a:lnTo>
                    <a:pt x="417" y="1251"/>
                  </a:lnTo>
                  <a:cubicBezTo>
                    <a:pt x="441" y="1251"/>
                    <a:pt x="441" y="1239"/>
                    <a:pt x="453" y="1239"/>
                  </a:cubicBezTo>
                  <a:cubicBezTo>
                    <a:pt x="406" y="1191"/>
                    <a:pt x="382" y="1143"/>
                    <a:pt x="346" y="1096"/>
                  </a:cubicBezTo>
                  <a:cubicBezTo>
                    <a:pt x="155" y="762"/>
                    <a:pt x="84" y="358"/>
                    <a:pt x="36" y="0"/>
                  </a:cubicBezTo>
                  <a:close/>
                </a:path>
              </a:pathLst>
            </a:custGeom>
            <a:solidFill>
              <a:srgbClr val="FFE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54"/>
            <p:cNvSpPr/>
            <p:nvPr/>
          </p:nvSpPr>
          <p:spPr>
            <a:xfrm>
              <a:off x="2075850" y="4439675"/>
              <a:ext cx="8650" cy="32750"/>
            </a:xfrm>
            <a:custGeom>
              <a:avLst/>
              <a:gdLst/>
              <a:ahLst/>
              <a:cxnLst/>
              <a:rect l="l" t="t" r="r" b="b"/>
              <a:pathLst>
                <a:path w="346" h="1310" extrusionOk="0">
                  <a:moveTo>
                    <a:pt x="24" y="0"/>
                  </a:moveTo>
                  <a:cubicBezTo>
                    <a:pt x="24" y="0"/>
                    <a:pt x="12" y="24"/>
                    <a:pt x="0" y="24"/>
                  </a:cubicBezTo>
                  <a:cubicBezTo>
                    <a:pt x="24" y="333"/>
                    <a:pt x="60" y="679"/>
                    <a:pt x="167" y="976"/>
                  </a:cubicBezTo>
                  <a:cubicBezTo>
                    <a:pt x="191" y="1095"/>
                    <a:pt x="250" y="1214"/>
                    <a:pt x="310" y="1310"/>
                  </a:cubicBezTo>
                  <a:cubicBezTo>
                    <a:pt x="322" y="1310"/>
                    <a:pt x="322" y="1310"/>
                    <a:pt x="345" y="1298"/>
                  </a:cubicBezTo>
                  <a:cubicBezTo>
                    <a:pt x="286" y="1179"/>
                    <a:pt x="226" y="1072"/>
                    <a:pt x="179" y="976"/>
                  </a:cubicBezTo>
                  <a:cubicBezTo>
                    <a:pt x="72" y="679"/>
                    <a:pt x="60" y="333"/>
                    <a:pt x="24" y="0"/>
                  </a:cubicBezTo>
                  <a:close/>
                </a:path>
              </a:pathLst>
            </a:custGeom>
            <a:solidFill>
              <a:srgbClr val="FFE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54"/>
            <p:cNvSpPr/>
            <p:nvPr/>
          </p:nvSpPr>
          <p:spPr>
            <a:xfrm>
              <a:off x="2091925" y="4428950"/>
              <a:ext cx="14300" cy="27700"/>
            </a:xfrm>
            <a:custGeom>
              <a:avLst/>
              <a:gdLst/>
              <a:ahLst/>
              <a:cxnLst/>
              <a:rect l="l" t="t" r="r" b="b"/>
              <a:pathLst>
                <a:path w="572" h="1108" extrusionOk="0">
                  <a:moveTo>
                    <a:pt x="24" y="0"/>
                  </a:moveTo>
                  <a:cubicBezTo>
                    <a:pt x="12" y="0"/>
                    <a:pt x="12" y="12"/>
                    <a:pt x="0" y="12"/>
                  </a:cubicBezTo>
                  <a:cubicBezTo>
                    <a:pt x="72" y="119"/>
                    <a:pt x="131" y="227"/>
                    <a:pt x="191" y="346"/>
                  </a:cubicBezTo>
                  <a:cubicBezTo>
                    <a:pt x="322" y="596"/>
                    <a:pt x="441" y="846"/>
                    <a:pt x="548" y="1108"/>
                  </a:cubicBezTo>
                  <a:cubicBezTo>
                    <a:pt x="560" y="1084"/>
                    <a:pt x="560" y="1072"/>
                    <a:pt x="572" y="1072"/>
                  </a:cubicBezTo>
                  <a:cubicBezTo>
                    <a:pt x="476" y="810"/>
                    <a:pt x="357" y="548"/>
                    <a:pt x="214" y="346"/>
                  </a:cubicBezTo>
                  <a:cubicBezTo>
                    <a:pt x="155" y="227"/>
                    <a:pt x="83" y="108"/>
                    <a:pt x="24" y="0"/>
                  </a:cubicBezTo>
                  <a:close/>
                </a:path>
              </a:pathLst>
            </a:custGeom>
            <a:solidFill>
              <a:srgbClr val="FFE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54"/>
            <p:cNvSpPr/>
            <p:nvPr/>
          </p:nvSpPr>
          <p:spPr>
            <a:xfrm>
              <a:off x="2096675" y="4419725"/>
              <a:ext cx="19675" cy="26800"/>
            </a:xfrm>
            <a:custGeom>
              <a:avLst/>
              <a:gdLst/>
              <a:ahLst/>
              <a:cxnLst/>
              <a:rect l="l" t="t" r="r" b="b"/>
              <a:pathLst>
                <a:path w="787" h="1072" extrusionOk="0">
                  <a:moveTo>
                    <a:pt x="13" y="0"/>
                  </a:moveTo>
                  <a:lnTo>
                    <a:pt x="1" y="12"/>
                  </a:lnTo>
                  <a:cubicBezTo>
                    <a:pt x="215" y="381"/>
                    <a:pt x="489" y="727"/>
                    <a:pt x="763" y="1060"/>
                  </a:cubicBezTo>
                  <a:lnTo>
                    <a:pt x="775" y="1072"/>
                  </a:lnTo>
                  <a:cubicBezTo>
                    <a:pt x="775" y="1072"/>
                    <a:pt x="786" y="1072"/>
                    <a:pt x="786" y="1060"/>
                  </a:cubicBezTo>
                  <a:cubicBezTo>
                    <a:pt x="786" y="1036"/>
                    <a:pt x="786" y="1036"/>
                    <a:pt x="775" y="1036"/>
                  </a:cubicBezTo>
                  <a:cubicBezTo>
                    <a:pt x="501" y="715"/>
                    <a:pt x="215" y="369"/>
                    <a:pt x="13" y="0"/>
                  </a:cubicBezTo>
                  <a:close/>
                </a:path>
              </a:pathLst>
            </a:custGeom>
            <a:solidFill>
              <a:srgbClr val="FFE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54"/>
            <p:cNvSpPr/>
            <p:nvPr/>
          </p:nvSpPr>
          <p:spPr>
            <a:xfrm>
              <a:off x="2107400" y="4407225"/>
              <a:ext cx="15200" cy="32175"/>
            </a:xfrm>
            <a:custGeom>
              <a:avLst/>
              <a:gdLst/>
              <a:ahLst/>
              <a:cxnLst/>
              <a:rect l="l" t="t" r="r" b="b"/>
              <a:pathLst>
                <a:path w="608" h="1287" extrusionOk="0">
                  <a:moveTo>
                    <a:pt x="12" y="0"/>
                  </a:moveTo>
                  <a:cubicBezTo>
                    <a:pt x="12" y="24"/>
                    <a:pt x="0" y="36"/>
                    <a:pt x="0" y="36"/>
                  </a:cubicBezTo>
                  <a:cubicBezTo>
                    <a:pt x="12" y="72"/>
                    <a:pt x="48" y="107"/>
                    <a:pt x="60" y="143"/>
                  </a:cubicBezTo>
                  <a:cubicBezTo>
                    <a:pt x="167" y="322"/>
                    <a:pt x="238" y="512"/>
                    <a:pt x="310" y="691"/>
                  </a:cubicBezTo>
                  <a:cubicBezTo>
                    <a:pt x="369" y="846"/>
                    <a:pt x="429" y="988"/>
                    <a:pt x="500" y="1143"/>
                  </a:cubicBezTo>
                  <a:cubicBezTo>
                    <a:pt x="536" y="1179"/>
                    <a:pt x="572" y="1227"/>
                    <a:pt x="596" y="1286"/>
                  </a:cubicBezTo>
                  <a:lnTo>
                    <a:pt x="607" y="1274"/>
                  </a:lnTo>
                  <a:cubicBezTo>
                    <a:pt x="584" y="1227"/>
                    <a:pt x="548" y="1179"/>
                    <a:pt x="536" y="1143"/>
                  </a:cubicBezTo>
                  <a:cubicBezTo>
                    <a:pt x="465" y="988"/>
                    <a:pt x="405" y="846"/>
                    <a:pt x="346" y="667"/>
                  </a:cubicBezTo>
                  <a:cubicBezTo>
                    <a:pt x="274" y="488"/>
                    <a:pt x="191" y="286"/>
                    <a:pt x="96" y="107"/>
                  </a:cubicBezTo>
                  <a:cubicBezTo>
                    <a:pt x="60" y="84"/>
                    <a:pt x="48" y="36"/>
                    <a:pt x="12" y="0"/>
                  </a:cubicBezTo>
                  <a:close/>
                </a:path>
              </a:pathLst>
            </a:custGeom>
            <a:solidFill>
              <a:srgbClr val="FFE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54"/>
            <p:cNvSpPr/>
            <p:nvPr/>
          </p:nvSpPr>
          <p:spPr>
            <a:xfrm>
              <a:off x="2113350" y="4401850"/>
              <a:ext cx="22350" cy="21175"/>
            </a:xfrm>
            <a:custGeom>
              <a:avLst/>
              <a:gdLst/>
              <a:ahLst/>
              <a:cxnLst/>
              <a:rect l="l" t="t" r="r" b="b"/>
              <a:pathLst>
                <a:path w="894" h="847" extrusionOk="0">
                  <a:moveTo>
                    <a:pt x="12" y="1"/>
                  </a:moveTo>
                  <a:lnTo>
                    <a:pt x="0" y="13"/>
                  </a:lnTo>
                  <a:cubicBezTo>
                    <a:pt x="36" y="49"/>
                    <a:pt x="60" y="60"/>
                    <a:pt x="96" y="84"/>
                  </a:cubicBezTo>
                  <a:cubicBezTo>
                    <a:pt x="119" y="108"/>
                    <a:pt x="131" y="132"/>
                    <a:pt x="167" y="144"/>
                  </a:cubicBezTo>
                  <a:cubicBezTo>
                    <a:pt x="417" y="358"/>
                    <a:pt x="655" y="596"/>
                    <a:pt x="881" y="846"/>
                  </a:cubicBezTo>
                  <a:cubicBezTo>
                    <a:pt x="881" y="834"/>
                    <a:pt x="893" y="834"/>
                    <a:pt x="893" y="822"/>
                  </a:cubicBezTo>
                  <a:cubicBezTo>
                    <a:pt x="667" y="561"/>
                    <a:pt x="429" y="346"/>
                    <a:pt x="179" y="132"/>
                  </a:cubicBezTo>
                  <a:cubicBezTo>
                    <a:pt x="155" y="120"/>
                    <a:pt x="131" y="84"/>
                    <a:pt x="108" y="72"/>
                  </a:cubicBezTo>
                  <a:cubicBezTo>
                    <a:pt x="72" y="60"/>
                    <a:pt x="48" y="25"/>
                    <a:pt x="12" y="1"/>
                  </a:cubicBezTo>
                  <a:close/>
                </a:path>
              </a:pathLst>
            </a:custGeom>
            <a:solidFill>
              <a:srgbClr val="FFE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54"/>
            <p:cNvSpPr/>
            <p:nvPr/>
          </p:nvSpPr>
          <p:spPr>
            <a:xfrm>
              <a:off x="2127925" y="4380125"/>
              <a:ext cx="13125" cy="34250"/>
            </a:xfrm>
            <a:custGeom>
              <a:avLst/>
              <a:gdLst/>
              <a:ahLst/>
              <a:cxnLst/>
              <a:rect l="l" t="t" r="r" b="b"/>
              <a:pathLst>
                <a:path w="525" h="1370" extrusionOk="0">
                  <a:moveTo>
                    <a:pt x="13" y="1"/>
                  </a:moveTo>
                  <a:cubicBezTo>
                    <a:pt x="13" y="25"/>
                    <a:pt x="1" y="25"/>
                    <a:pt x="1" y="37"/>
                  </a:cubicBezTo>
                  <a:cubicBezTo>
                    <a:pt x="72" y="203"/>
                    <a:pt x="108" y="358"/>
                    <a:pt x="132" y="537"/>
                  </a:cubicBezTo>
                  <a:lnTo>
                    <a:pt x="179" y="810"/>
                  </a:lnTo>
                  <a:cubicBezTo>
                    <a:pt x="239" y="1060"/>
                    <a:pt x="358" y="1251"/>
                    <a:pt x="501" y="1370"/>
                  </a:cubicBezTo>
                  <a:cubicBezTo>
                    <a:pt x="501" y="1358"/>
                    <a:pt x="525" y="1358"/>
                    <a:pt x="525" y="1346"/>
                  </a:cubicBezTo>
                  <a:cubicBezTo>
                    <a:pt x="382" y="1227"/>
                    <a:pt x="263" y="1037"/>
                    <a:pt x="191" y="810"/>
                  </a:cubicBezTo>
                  <a:lnTo>
                    <a:pt x="144" y="537"/>
                  </a:lnTo>
                  <a:cubicBezTo>
                    <a:pt x="120" y="358"/>
                    <a:pt x="84" y="167"/>
                    <a:pt x="13" y="1"/>
                  </a:cubicBezTo>
                  <a:close/>
                </a:path>
              </a:pathLst>
            </a:custGeom>
            <a:solidFill>
              <a:srgbClr val="FFE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54"/>
            <p:cNvSpPr/>
            <p:nvPr/>
          </p:nvSpPr>
          <p:spPr>
            <a:xfrm>
              <a:off x="2138350" y="4362275"/>
              <a:ext cx="10150" cy="38425"/>
            </a:xfrm>
            <a:custGeom>
              <a:avLst/>
              <a:gdLst/>
              <a:ahLst/>
              <a:cxnLst/>
              <a:rect l="l" t="t" r="r" b="b"/>
              <a:pathLst>
                <a:path w="406" h="1537" extrusionOk="0">
                  <a:moveTo>
                    <a:pt x="12" y="0"/>
                  </a:moveTo>
                  <a:cubicBezTo>
                    <a:pt x="12" y="0"/>
                    <a:pt x="1" y="24"/>
                    <a:pt x="1" y="36"/>
                  </a:cubicBezTo>
                  <a:cubicBezTo>
                    <a:pt x="12" y="48"/>
                    <a:pt x="24" y="84"/>
                    <a:pt x="24" y="108"/>
                  </a:cubicBezTo>
                  <a:cubicBezTo>
                    <a:pt x="72" y="274"/>
                    <a:pt x="72" y="453"/>
                    <a:pt x="72" y="620"/>
                  </a:cubicBezTo>
                  <a:cubicBezTo>
                    <a:pt x="72" y="917"/>
                    <a:pt x="72" y="1227"/>
                    <a:pt x="274" y="1453"/>
                  </a:cubicBezTo>
                  <a:cubicBezTo>
                    <a:pt x="310" y="1477"/>
                    <a:pt x="346" y="1513"/>
                    <a:pt x="382" y="1536"/>
                  </a:cubicBezTo>
                  <a:cubicBezTo>
                    <a:pt x="382" y="1524"/>
                    <a:pt x="405" y="1524"/>
                    <a:pt x="405" y="1513"/>
                  </a:cubicBezTo>
                  <a:cubicBezTo>
                    <a:pt x="370" y="1477"/>
                    <a:pt x="322" y="1453"/>
                    <a:pt x="298" y="1453"/>
                  </a:cubicBezTo>
                  <a:cubicBezTo>
                    <a:pt x="108" y="1227"/>
                    <a:pt x="84" y="941"/>
                    <a:pt x="84" y="631"/>
                  </a:cubicBezTo>
                  <a:cubicBezTo>
                    <a:pt x="84" y="453"/>
                    <a:pt x="84" y="274"/>
                    <a:pt x="36" y="108"/>
                  </a:cubicBezTo>
                  <a:cubicBezTo>
                    <a:pt x="36" y="84"/>
                    <a:pt x="24" y="36"/>
                    <a:pt x="12" y="0"/>
                  </a:cubicBezTo>
                  <a:close/>
                </a:path>
              </a:pathLst>
            </a:custGeom>
            <a:solidFill>
              <a:srgbClr val="FFE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54"/>
            <p:cNvSpPr/>
            <p:nvPr/>
          </p:nvSpPr>
          <p:spPr>
            <a:xfrm>
              <a:off x="2145500" y="4345600"/>
              <a:ext cx="14300" cy="25325"/>
            </a:xfrm>
            <a:custGeom>
              <a:avLst/>
              <a:gdLst/>
              <a:ahLst/>
              <a:cxnLst/>
              <a:rect l="l" t="t" r="r" b="b"/>
              <a:pathLst>
                <a:path w="572" h="1013" extrusionOk="0">
                  <a:moveTo>
                    <a:pt x="12" y="1"/>
                  </a:moveTo>
                  <a:cubicBezTo>
                    <a:pt x="12" y="13"/>
                    <a:pt x="0" y="13"/>
                    <a:pt x="0" y="36"/>
                  </a:cubicBezTo>
                  <a:cubicBezTo>
                    <a:pt x="119" y="179"/>
                    <a:pt x="203" y="358"/>
                    <a:pt x="298" y="536"/>
                  </a:cubicBezTo>
                  <a:cubicBezTo>
                    <a:pt x="357" y="656"/>
                    <a:pt x="417" y="775"/>
                    <a:pt x="488" y="894"/>
                  </a:cubicBezTo>
                  <a:cubicBezTo>
                    <a:pt x="500" y="941"/>
                    <a:pt x="524" y="965"/>
                    <a:pt x="560" y="1013"/>
                  </a:cubicBezTo>
                  <a:cubicBezTo>
                    <a:pt x="572" y="1013"/>
                    <a:pt x="572" y="1001"/>
                    <a:pt x="572" y="989"/>
                  </a:cubicBezTo>
                  <a:cubicBezTo>
                    <a:pt x="560" y="953"/>
                    <a:pt x="536" y="906"/>
                    <a:pt x="512" y="894"/>
                  </a:cubicBezTo>
                  <a:cubicBezTo>
                    <a:pt x="441" y="775"/>
                    <a:pt x="381" y="656"/>
                    <a:pt x="322" y="536"/>
                  </a:cubicBezTo>
                  <a:cubicBezTo>
                    <a:pt x="238" y="346"/>
                    <a:pt x="143" y="167"/>
                    <a:pt x="12" y="1"/>
                  </a:cubicBezTo>
                  <a:close/>
                </a:path>
              </a:pathLst>
            </a:custGeom>
            <a:solidFill>
              <a:srgbClr val="FFE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54"/>
            <p:cNvSpPr/>
            <p:nvPr/>
          </p:nvSpPr>
          <p:spPr>
            <a:xfrm>
              <a:off x="1979400" y="4307250"/>
              <a:ext cx="13125" cy="13650"/>
            </a:xfrm>
            <a:custGeom>
              <a:avLst/>
              <a:gdLst/>
              <a:ahLst/>
              <a:cxnLst/>
              <a:rect l="l" t="t" r="r" b="b"/>
              <a:pathLst>
                <a:path w="525" h="546" extrusionOk="0">
                  <a:moveTo>
                    <a:pt x="365" y="0"/>
                  </a:moveTo>
                  <a:cubicBezTo>
                    <a:pt x="326" y="0"/>
                    <a:pt x="288" y="15"/>
                    <a:pt x="263" y="46"/>
                  </a:cubicBezTo>
                  <a:lnTo>
                    <a:pt x="48" y="320"/>
                  </a:lnTo>
                  <a:cubicBezTo>
                    <a:pt x="1" y="380"/>
                    <a:pt x="1" y="463"/>
                    <a:pt x="60" y="511"/>
                  </a:cubicBezTo>
                  <a:cubicBezTo>
                    <a:pt x="88" y="533"/>
                    <a:pt x="124" y="545"/>
                    <a:pt x="158" y="545"/>
                  </a:cubicBezTo>
                  <a:cubicBezTo>
                    <a:pt x="196" y="545"/>
                    <a:pt x="232" y="530"/>
                    <a:pt x="251" y="499"/>
                  </a:cubicBezTo>
                  <a:lnTo>
                    <a:pt x="477" y="225"/>
                  </a:lnTo>
                  <a:cubicBezTo>
                    <a:pt x="524" y="165"/>
                    <a:pt x="524" y="82"/>
                    <a:pt x="465" y="34"/>
                  </a:cubicBezTo>
                  <a:cubicBezTo>
                    <a:pt x="437" y="12"/>
                    <a:pt x="401" y="0"/>
                    <a:pt x="365" y="0"/>
                  </a:cubicBezTo>
                  <a:close/>
                </a:path>
              </a:pathLst>
            </a:custGeom>
            <a:solidFill>
              <a:srgbClr val="5F1B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54"/>
            <p:cNvSpPr/>
            <p:nvPr/>
          </p:nvSpPr>
          <p:spPr>
            <a:xfrm>
              <a:off x="1997550" y="4354300"/>
              <a:ext cx="16100" cy="10600"/>
            </a:xfrm>
            <a:custGeom>
              <a:avLst/>
              <a:gdLst/>
              <a:ahLst/>
              <a:cxnLst/>
              <a:rect l="l" t="t" r="r" b="b"/>
              <a:pathLst>
                <a:path w="644" h="424" extrusionOk="0">
                  <a:moveTo>
                    <a:pt x="494" y="1"/>
                  </a:moveTo>
                  <a:cubicBezTo>
                    <a:pt x="477" y="1"/>
                    <a:pt x="459" y="4"/>
                    <a:pt x="441" y="10"/>
                  </a:cubicBezTo>
                  <a:lnTo>
                    <a:pt x="108" y="165"/>
                  </a:lnTo>
                  <a:cubicBezTo>
                    <a:pt x="37" y="188"/>
                    <a:pt x="1" y="260"/>
                    <a:pt x="37" y="343"/>
                  </a:cubicBezTo>
                  <a:cubicBezTo>
                    <a:pt x="54" y="397"/>
                    <a:pt x="106" y="424"/>
                    <a:pt x="160" y="424"/>
                  </a:cubicBezTo>
                  <a:cubicBezTo>
                    <a:pt x="179" y="424"/>
                    <a:pt x="197" y="421"/>
                    <a:pt x="215" y="415"/>
                  </a:cubicBezTo>
                  <a:lnTo>
                    <a:pt x="537" y="260"/>
                  </a:lnTo>
                  <a:cubicBezTo>
                    <a:pt x="620" y="236"/>
                    <a:pt x="644" y="165"/>
                    <a:pt x="620" y="81"/>
                  </a:cubicBezTo>
                  <a:cubicBezTo>
                    <a:pt x="593" y="28"/>
                    <a:pt x="546" y="1"/>
                    <a:pt x="494" y="1"/>
                  </a:cubicBezTo>
                  <a:close/>
                </a:path>
              </a:pathLst>
            </a:custGeom>
            <a:solidFill>
              <a:srgbClr val="5F1B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54"/>
            <p:cNvSpPr/>
            <p:nvPr/>
          </p:nvSpPr>
          <p:spPr>
            <a:xfrm>
              <a:off x="2033275" y="4370675"/>
              <a:ext cx="14325" cy="13275"/>
            </a:xfrm>
            <a:custGeom>
              <a:avLst/>
              <a:gdLst/>
              <a:ahLst/>
              <a:cxnLst/>
              <a:rect l="l" t="t" r="r" b="b"/>
              <a:pathLst>
                <a:path w="573" h="531" extrusionOk="0">
                  <a:moveTo>
                    <a:pt x="157" y="1"/>
                  </a:moveTo>
                  <a:cubicBezTo>
                    <a:pt x="123" y="1"/>
                    <a:pt x="90" y="16"/>
                    <a:pt x="60" y="45"/>
                  </a:cubicBezTo>
                  <a:cubicBezTo>
                    <a:pt x="1" y="105"/>
                    <a:pt x="1" y="176"/>
                    <a:pt x="60" y="236"/>
                  </a:cubicBezTo>
                  <a:lnTo>
                    <a:pt x="322" y="486"/>
                  </a:lnTo>
                  <a:cubicBezTo>
                    <a:pt x="352" y="516"/>
                    <a:pt x="385" y="531"/>
                    <a:pt x="417" y="531"/>
                  </a:cubicBezTo>
                  <a:cubicBezTo>
                    <a:pt x="450" y="531"/>
                    <a:pt x="483" y="516"/>
                    <a:pt x="513" y="486"/>
                  </a:cubicBezTo>
                  <a:cubicBezTo>
                    <a:pt x="572" y="426"/>
                    <a:pt x="572" y="343"/>
                    <a:pt x="513" y="295"/>
                  </a:cubicBezTo>
                  <a:lnTo>
                    <a:pt x="263" y="45"/>
                  </a:lnTo>
                  <a:cubicBezTo>
                    <a:pt x="227" y="16"/>
                    <a:pt x="191" y="1"/>
                    <a:pt x="157" y="1"/>
                  </a:cubicBezTo>
                  <a:close/>
                </a:path>
              </a:pathLst>
            </a:custGeom>
            <a:solidFill>
              <a:srgbClr val="5F1B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54"/>
            <p:cNvSpPr/>
            <p:nvPr/>
          </p:nvSpPr>
          <p:spPr>
            <a:xfrm>
              <a:off x="2072875" y="4365025"/>
              <a:ext cx="13700" cy="13275"/>
            </a:xfrm>
            <a:custGeom>
              <a:avLst/>
              <a:gdLst/>
              <a:ahLst/>
              <a:cxnLst/>
              <a:rect l="l" t="t" r="r" b="b"/>
              <a:pathLst>
                <a:path w="548" h="531" extrusionOk="0">
                  <a:moveTo>
                    <a:pt x="155" y="1"/>
                  </a:moveTo>
                  <a:cubicBezTo>
                    <a:pt x="122" y="1"/>
                    <a:pt x="89" y="15"/>
                    <a:pt x="60" y="45"/>
                  </a:cubicBezTo>
                  <a:cubicBezTo>
                    <a:pt x="0" y="105"/>
                    <a:pt x="0" y="176"/>
                    <a:pt x="60" y="236"/>
                  </a:cubicBezTo>
                  <a:lnTo>
                    <a:pt x="310" y="486"/>
                  </a:lnTo>
                  <a:cubicBezTo>
                    <a:pt x="339" y="516"/>
                    <a:pt x="372" y="530"/>
                    <a:pt x="405" y="530"/>
                  </a:cubicBezTo>
                  <a:cubicBezTo>
                    <a:pt x="438" y="530"/>
                    <a:pt x="470" y="516"/>
                    <a:pt x="500" y="486"/>
                  </a:cubicBezTo>
                  <a:cubicBezTo>
                    <a:pt x="548" y="450"/>
                    <a:pt x="548" y="355"/>
                    <a:pt x="500" y="295"/>
                  </a:cubicBezTo>
                  <a:lnTo>
                    <a:pt x="250" y="45"/>
                  </a:lnTo>
                  <a:cubicBezTo>
                    <a:pt x="220" y="15"/>
                    <a:pt x="188" y="1"/>
                    <a:pt x="155" y="1"/>
                  </a:cubicBezTo>
                  <a:close/>
                </a:path>
              </a:pathLst>
            </a:custGeom>
            <a:solidFill>
              <a:srgbClr val="5F1B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54"/>
            <p:cNvSpPr/>
            <p:nvPr/>
          </p:nvSpPr>
          <p:spPr>
            <a:xfrm>
              <a:off x="2016025" y="4320975"/>
              <a:ext cx="13700" cy="13575"/>
            </a:xfrm>
            <a:custGeom>
              <a:avLst/>
              <a:gdLst/>
              <a:ahLst/>
              <a:cxnLst/>
              <a:rect l="l" t="t" r="r" b="b"/>
              <a:pathLst>
                <a:path w="548" h="543" extrusionOk="0">
                  <a:moveTo>
                    <a:pt x="155" y="0"/>
                  </a:moveTo>
                  <a:cubicBezTo>
                    <a:pt x="122" y="0"/>
                    <a:pt x="89" y="15"/>
                    <a:pt x="60" y="45"/>
                  </a:cubicBezTo>
                  <a:cubicBezTo>
                    <a:pt x="0" y="105"/>
                    <a:pt x="0" y="188"/>
                    <a:pt x="60" y="247"/>
                  </a:cubicBezTo>
                  <a:lnTo>
                    <a:pt x="310" y="498"/>
                  </a:lnTo>
                  <a:cubicBezTo>
                    <a:pt x="339" y="527"/>
                    <a:pt x="372" y="542"/>
                    <a:pt x="405" y="542"/>
                  </a:cubicBezTo>
                  <a:cubicBezTo>
                    <a:pt x="438" y="542"/>
                    <a:pt x="470" y="527"/>
                    <a:pt x="500" y="498"/>
                  </a:cubicBezTo>
                  <a:cubicBezTo>
                    <a:pt x="548" y="438"/>
                    <a:pt x="548" y="343"/>
                    <a:pt x="500" y="307"/>
                  </a:cubicBezTo>
                  <a:lnTo>
                    <a:pt x="250" y="45"/>
                  </a:lnTo>
                  <a:cubicBezTo>
                    <a:pt x="220" y="15"/>
                    <a:pt x="188" y="0"/>
                    <a:pt x="155" y="0"/>
                  </a:cubicBezTo>
                  <a:close/>
                </a:path>
              </a:pathLst>
            </a:custGeom>
            <a:solidFill>
              <a:srgbClr val="5F1B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54"/>
            <p:cNvSpPr/>
            <p:nvPr/>
          </p:nvSpPr>
          <p:spPr>
            <a:xfrm>
              <a:off x="2007375" y="4409975"/>
              <a:ext cx="13725" cy="13575"/>
            </a:xfrm>
            <a:custGeom>
              <a:avLst/>
              <a:gdLst/>
              <a:ahLst/>
              <a:cxnLst/>
              <a:rect l="l" t="t" r="r" b="b"/>
              <a:pathLst>
                <a:path w="549" h="543" extrusionOk="0">
                  <a:moveTo>
                    <a:pt x="156" y="0"/>
                  </a:moveTo>
                  <a:cubicBezTo>
                    <a:pt x="123" y="0"/>
                    <a:pt x="90" y="15"/>
                    <a:pt x="60" y="45"/>
                  </a:cubicBezTo>
                  <a:cubicBezTo>
                    <a:pt x="1" y="105"/>
                    <a:pt x="1" y="176"/>
                    <a:pt x="60" y="236"/>
                  </a:cubicBezTo>
                  <a:lnTo>
                    <a:pt x="310" y="497"/>
                  </a:lnTo>
                  <a:cubicBezTo>
                    <a:pt x="340" y="527"/>
                    <a:pt x="373" y="542"/>
                    <a:pt x="406" y="542"/>
                  </a:cubicBezTo>
                  <a:cubicBezTo>
                    <a:pt x="438" y="542"/>
                    <a:pt x="471" y="527"/>
                    <a:pt x="501" y="497"/>
                  </a:cubicBezTo>
                  <a:cubicBezTo>
                    <a:pt x="548" y="438"/>
                    <a:pt x="548" y="343"/>
                    <a:pt x="501" y="295"/>
                  </a:cubicBezTo>
                  <a:lnTo>
                    <a:pt x="251" y="45"/>
                  </a:lnTo>
                  <a:cubicBezTo>
                    <a:pt x="221" y="15"/>
                    <a:pt x="188" y="0"/>
                    <a:pt x="156" y="0"/>
                  </a:cubicBezTo>
                  <a:close/>
                </a:path>
              </a:pathLst>
            </a:custGeom>
            <a:solidFill>
              <a:srgbClr val="5F1B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54"/>
            <p:cNvSpPr/>
            <p:nvPr/>
          </p:nvSpPr>
          <p:spPr>
            <a:xfrm>
              <a:off x="2108575" y="4334825"/>
              <a:ext cx="16400" cy="9925"/>
            </a:xfrm>
            <a:custGeom>
              <a:avLst/>
              <a:gdLst/>
              <a:ahLst/>
              <a:cxnLst/>
              <a:rect l="l" t="t" r="r" b="b"/>
              <a:pathLst>
                <a:path w="656" h="397" extrusionOk="0">
                  <a:moveTo>
                    <a:pt x="473" y="1"/>
                  </a:moveTo>
                  <a:cubicBezTo>
                    <a:pt x="463" y="1"/>
                    <a:pt x="452" y="2"/>
                    <a:pt x="441" y="3"/>
                  </a:cubicBezTo>
                  <a:lnTo>
                    <a:pt x="120" y="122"/>
                  </a:lnTo>
                  <a:cubicBezTo>
                    <a:pt x="49" y="146"/>
                    <a:pt x="1" y="229"/>
                    <a:pt x="25" y="301"/>
                  </a:cubicBezTo>
                  <a:cubicBezTo>
                    <a:pt x="52" y="355"/>
                    <a:pt x="100" y="396"/>
                    <a:pt x="154" y="396"/>
                  </a:cubicBezTo>
                  <a:cubicBezTo>
                    <a:pt x="170" y="396"/>
                    <a:pt x="187" y="392"/>
                    <a:pt x="203" y="384"/>
                  </a:cubicBezTo>
                  <a:lnTo>
                    <a:pt x="537" y="265"/>
                  </a:lnTo>
                  <a:cubicBezTo>
                    <a:pt x="608" y="241"/>
                    <a:pt x="656" y="170"/>
                    <a:pt x="620" y="86"/>
                  </a:cubicBezTo>
                  <a:cubicBezTo>
                    <a:pt x="599" y="35"/>
                    <a:pt x="542" y="1"/>
                    <a:pt x="473" y="1"/>
                  </a:cubicBezTo>
                  <a:close/>
                </a:path>
              </a:pathLst>
            </a:custGeom>
            <a:solidFill>
              <a:srgbClr val="5F1B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54"/>
            <p:cNvSpPr/>
            <p:nvPr/>
          </p:nvSpPr>
          <p:spPr>
            <a:xfrm>
              <a:off x="1971075" y="4378625"/>
              <a:ext cx="11625" cy="14600"/>
            </a:xfrm>
            <a:custGeom>
              <a:avLst/>
              <a:gdLst/>
              <a:ahLst/>
              <a:cxnLst/>
              <a:rect l="l" t="t" r="r" b="b"/>
              <a:pathLst>
                <a:path w="465" h="584" extrusionOk="0">
                  <a:moveTo>
                    <a:pt x="304" y="1"/>
                  </a:moveTo>
                  <a:cubicBezTo>
                    <a:pt x="254" y="1"/>
                    <a:pt x="210" y="30"/>
                    <a:pt x="203" y="85"/>
                  </a:cubicBezTo>
                  <a:lnTo>
                    <a:pt x="36" y="394"/>
                  </a:lnTo>
                  <a:cubicBezTo>
                    <a:pt x="0" y="454"/>
                    <a:pt x="24" y="537"/>
                    <a:pt x="95" y="573"/>
                  </a:cubicBezTo>
                  <a:cubicBezTo>
                    <a:pt x="113" y="580"/>
                    <a:pt x="135" y="584"/>
                    <a:pt x="156" y="584"/>
                  </a:cubicBezTo>
                  <a:cubicBezTo>
                    <a:pt x="206" y="584"/>
                    <a:pt x="257" y="563"/>
                    <a:pt x="274" y="513"/>
                  </a:cubicBezTo>
                  <a:lnTo>
                    <a:pt x="441" y="204"/>
                  </a:lnTo>
                  <a:cubicBezTo>
                    <a:pt x="465" y="144"/>
                    <a:pt x="453" y="49"/>
                    <a:pt x="381" y="25"/>
                  </a:cubicBezTo>
                  <a:cubicBezTo>
                    <a:pt x="357" y="9"/>
                    <a:pt x="329" y="1"/>
                    <a:pt x="304" y="1"/>
                  </a:cubicBezTo>
                  <a:close/>
                </a:path>
              </a:pathLst>
            </a:custGeom>
            <a:solidFill>
              <a:srgbClr val="5F1B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54"/>
            <p:cNvSpPr/>
            <p:nvPr/>
          </p:nvSpPr>
          <p:spPr>
            <a:xfrm>
              <a:off x="2064225" y="4321150"/>
              <a:ext cx="11650" cy="14475"/>
            </a:xfrm>
            <a:custGeom>
              <a:avLst/>
              <a:gdLst/>
              <a:ahLst/>
              <a:cxnLst/>
              <a:rect l="l" t="t" r="r" b="b"/>
              <a:pathLst>
                <a:path w="466" h="579" extrusionOk="0">
                  <a:moveTo>
                    <a:pt x="317" y="0"/>
                  </a:moveTo>
                  <a:cubicBezTo>
                    <a:pt x="268" y="0"/>
                    <a:pt x="217" y="31"/>
                    <a:pt x="191" y="74"/>
                  </a:cubicBezTo>
                  <a:lnTo>
                    <a:pt x="37" y="383"/>
                  </a:lnTo>
                  <a:cubicBezTo>
                    <a:pt x="1" y="443"/>
                    <a:pt x="13" y="538"/>
                    <a:pt x="96" y="562"/>
                  </a:cubicBezTo>
                  <a:cubicBezTo>
                    <a:pt x="111" y="573"/>
                    <a:pt x="130" y="578"/>
                    <a:pt x="151" y="578"/>
                  </a:cubicBezTo>
                  <a:cubicBezTo>
                    <a:pt x="197" y="578"/>
                    <a:pt x="250" y="552"/>
                    <a:pt x="275" y="502"/>
                  </a:cubicBezTo>
                  <a:lnTo>
                    <a:pt x="429" y="193"/>
                  </a:lnTo>
                  <a:cubicBezTo>
                    <a:pt x="465" y="133"/>
                    <a:pt x="453" y="38"/>
                    <a:pt x="370" y="14"/>
                  </a:cubicBezTo>
                  <a:cubicBezTo>
                    <a:pt x="354" y="4"/>
                    <a:pt x="335" y="0"/>
                    <a:pt x="317" y="0"/>
                  </a:cubicBezTo>
                  <a:close/>
                </a:path>
              </a:pathLst>
            </a:custGeom>
            <a:solidFill>
              <a:srgbClr val="5F1B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54"/>
            <p:cNvSpPr/>
            <p:nvPr/>
          </p:nvSpPr>
          <p:spPr>
            <a:xfrm>
              <a:off x="2057400" y="4405150"/>
              <a:ext cx="11625" cy="14575"/>
            </a:xfrm>
            <a:custGeom>
              <a:avLst/>
              <a:gdLst/>
              <a:ahLst/>
              <a:cxnLst/>
              <a:rect l="l" t="t" r="r" b="b"/>
              <a:pathLst>
                <a:path w="465" h="583" extrusionOk="0">
                  <a:moveTo>
                    <a:pt x="315" y="1"/>
                  </a:moveTo>
                  <a:cubicBezTo>
                    <a:pt x="265" y="1"/>
                    <a:pt x="219" y="22"/>
                    <a:pt x="202" y="71"/>
                  </a:cubicBezTo>
                  <a:lnTo>
                    <a:pt x="36" y="393"/>
                  </a:lnTo>
                  <a:cubicBezTo>
                    <a:pt x="0" y="452"/>
                    <a:pt x="24" y="536"/>
                    <a:pt x="95" y="571"/>
                  </a:cubicBezTo>
                  <a:cubicBezTo>
                    <a:pt x="113" y="579"/>
                    <a:pt x="135" y="583"/>
                    <a:pt x="156" y="583"/>
                  </a:cubicBezTo>
                  <a:cubicBezTo>
                    <a:pt x="206" y="583"/>
                    <a:pt x="257" y="562"/>
                    <a:pt x="274" y="512"/>
                  </a:cubicBezTo>
                  <a:lnTo>
                    <a:pt x="441" y="190"/>
                  </a:lnTo>
                  <a:cubicBezTo>
                    <a:pt x="464" y="131"/>
                    <a:pt x="452" y="48"/>
                    <a:pt x="381" y="12"/>
                  </a:cubicBezTo>
                  <a:cubicBezTo>
                    <a:pt x="359" y="5"/>
                    <a:pt x="337" y="1"/>
                    <a:pt x="315" y="1"/>
                  </a:cubicBezTo>
                  <a:close/>
                </a:path>
              </a:pathLst>
            </a:custGeom>
            <a:solidFill>
              <a:srgbClr val="5F1B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54"/>
            <p:cNvSpPr/>
            <p:nvPr/>
          </p:nvSpPr>
          <p:spPr>
            <a:xfrm>
              <a:off x="1976425" y="4440025"/>
              <a:ext cx="11625" cy="14650"/>
            </a:xfrm>
            <a:custGeom>
              <a:avLst/>
              <a:gdLst/>
              <a:ahLst/>
              <a:cxnLst/>
              <a:rect l="l" t="t" r="r" b="b"/>
              <a:pathLst>
                <a:path w="465" h="586" extrusionOk="0">
                  <a:moveTo>
                    <a:pt x="309" y="0"/>
                  </a:moveTo>
                  <a:cubicBezTo>
                    <a:pt x="262" y="0"/>
                    <a:pt x="216" y="32"/>
                    <a:pt x="191" y="81"/>
                  </a:cubicBezTo>
                  <a:lnTo>
                    <a:pt x="36" y="391"/>
                  </a:lnTo>
                  <a:cubicBezTo>
                    <a:pt x="1" y="450"/>
                    <a:pt x="12" y="546"/>
                    <a:pt x="84" y="569"/>
                  </a:cubicBezTo>
                  <a:cubicBezTo>
                    <a:pt x="102" y="581"/>
                    <a:pt x="124" y="586"/>
                    <a:pt x="146" y="586"/>
                  </a:cubicBezTo>
                  <a:cubicBezTo>
                    <a:pt x="196" y="586"/>
                    <a:pt x="246" y="559"/>
                    <a:pt x="262" y="510"/>
                  </a:cubicBezTo>
                  <a:lnTo>
                    <a:pt x="429" y="200"/>
                  </a:lnTo>
                  <a:cubicBezTo>
                    <a:pt x="465" y="141"/>
                    <a:pt x="453" y="46"/>
                    <a:pt x="370" y="22"/>
                  </a:cubicBezTo>
                  <a:cubicBezTo>
                    <a:pt x="351" y="7"/>
                    <a:pt x="330" y="0"/>
                    <a:pt x="309" y="0"/>
                  </a:cubicBezTo>
                  <a:close/>
                </a:path>
              </a:pathLst>
            </a:custGeom>
            <a:solidFill>
              <a:srgbClr val="5F1B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54"/>
            <p:cNvSpPr/>
            <p:nvPr/>
          </p:nvSpPr>
          <p:spPr>
            <a:xfrm>
              <a:off x="1961850" y="4034900"/>
              <a:ext cx="139625" cy="163075"/>
            </a:xfrm>
            <a:custGeom>
              <a:avLst/>
              <a:gdLst/>
              <a:ahLst/>
              <a:cxnLst/>
              <a:rect l="l" t="t" r="r" b="b"/>
              <a:pathLst>
                <a:path w="5585" h="6523" extrusionOk="0">
                  <a:moveTo>
                    <a:pt x="3603" y="0"/>
                  </a:moveTo>
                  <a:cubicBezTo>
                    <a:pt x="3229" y="0"/>
                    <a:pt x="2859" y="128"/>
                    <a:pt x="2560" y="368"/>
                  </a:cubicBezTo>
                  <a:cubicBezTo>
                    <a:pt x="2429" y="499"/>
                    <a:pt x="2310" y="630"/>
                    <a:pt x="2203" y="772"/>
                  </a:cubicBezTo>
                  <a:lnTo>
                    <a:pt x="286" y="3856"/>
                  </a:lnTo>
                  <a:cubicBezTo>
                    <a:pt x="238" y="3916"/>
                    <a:pt x="214" y="3975"/>
                    <a:pt x="179" y="4035"/>
                  </a:cubicBezTo>
                  <a:cubicBezTo>
                    <a:pt x="143" y="4106"/>
                    <a:pt x="107" y="4190"/>
                    <a:pt x="95" y="4261"/>
                  </a:cubicBezTo>
                  <a:cubicBezTo>
                    <a:pt x="24" y="4511"/>
                    <a:pt x="0" y="4761"/>
                    <a:pt x="48" y="5023"/>
                  </a:cubicBezTo>
                  <a:cubicBezTo>
                    <a:pt x="143" y="5464"/>
                    <a:pt x="393" y="5868"/>
                    <a:pt x="798" y="6118"/>
                  </a:cubicBezTo>
                  <a:lnTo>
                    <a:pt x="1036" y="6273"/>
                  </a:lnTo>
                  <a:cubicBezTo>
                    <a:pt x="1299" y="6441"/>
                    <a:pt x="1600" y="6523"/>
                    <a:pt x="1903" y="6523"/>
                  </a:cubicBezTo>
                  <a:cubicBezTo>
                    <a:pt x="2051" y="6523"/>
                    <a:pt x="2200" y="6503"/>
                    <a:pt x="2346" y="6464"/>
                  </a:cubicBezTo>
                  <a:cubicBezTo>
                    <a:pt x="2596" y="6392"/>
                    <a:pt x="2822" y="6273"/>
                    <a:pt x="3012" y="6095"/>
                  </a:cubicBezTo>
                  <a:cubicBezTo>
                    <a:pt x="3120" y="5987"/>
                    <a:pt x="3215" y="5880"/>
                    <a:pt x="3298" y="5749"/>
                  </a:cubicBezTo>
                  <a:lnTo>
                    <a:pt x="5215" y="2666"/>
                  </a:lnTo>
                  <a:cubicBezTo>
                    <a:pt x="5298" y="2523"/>
                    <a:pt x="5382" y="2356"/>
                    <a:pt x="5441" y="2177"/>
                  </a:cubicBezTo>
                  <a:cubicBezTo>
                    <a:pt x="5584" y="1499"/>
                    <a:pt x="5322" y="796"/>
                    <a:pt x="4703" y="403"/>
                  </a:cubicBezTo>
                  <a:lnTo>
                    <a:pt x="4465" y="249"/>
                  </a:lnTo>
                  <a:cubicBezTo>
                    <a:pt x="4197" y="80"/>
                    <a:pt x="3898" y="0"/>
                    <a:pt x="36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54"/>
            <p:cNvSpPr/>
            <p:nvPr/>
          </p:nvSpPr>
          <p:spPr>
            <a:xfrm>
              <a:off x="2001725" y="4053150"/>
              <a:ext cx="78600" cy="70425"/>
            </a:xfrm>
            <a:custGeom>
              <a:avLst/>
              <a:gdLst/>
              <a:ahLst/>
              <a:cxnLst/>
              <a:rect l="l" t="t" r="r" b="b"/>
              <a:pathLst>
                <a:path w="3144" h="2817" extrusionOk="0">
                  <a:moveTo>
                    <a:pt x="2699" y="1"/>
                  </a:moveTo>
                  <a:cubicBezTo>
                    <a:pt x="2685" y="1"/>
                    <a:pt x="2673" y="7"/>
                    <a:pt x="2668" y="19"/>
                  </a:cubicBezTo>
                  <a:cubicBezTo>
                    <a:pt x="2489" y="138"/>
                    <a:pt x="2298" y="233"/>
                    <a:pt x="2096" y="340"/>
                  </a:cubicBezTo>
                  <a:cubicBezTo>
                    <a:pt x="1858" y="459"/>
                    <a:pt x="1608" y="566"/>
                    <a:pt x="1358" y="638"/>
                  </a:cubicBezTo>
                  <a:cubicBezTo>
                    <a:pt x="1060" y="745"/>
                    <a:pt x="751" y="804"/>
                    <a:pt x="429" y="852"/>
                  </a:cubicBezTo>
                  <a:cubicBezTo>
                    <a:pt x="310" y="864"/>
                    <a:pt x="215" y="876"/>
                    <a:pt x="96" y="876"/>
                  </a:cubicBezTo>
                  <a:lnTo>
                    <a:pt x="1" y="1007"/>
                  </a:lnTo>
                  <a:cubicBezTo>
                    <a:pt x="215" y="1007"/>
                    <a:pt x="405" y="983"/>
                    <a:pt x="608" y="947"/>
                  </a:cubicBezTo>
                  <a:cubicBezTo>
                    <a:pt x="905" y="912"/>
                    <a:pt x="1227" y="828"/>
                    <a:pt x="1501" y="733"/>
                  </a:cubicBezTo>
                  <a:cubicBezTo>
                    <a:pt x="1763" y="638"/>
                    <a:pt x="2001" y="531"/>
                    <a:pt x="2239" y="412"/>
                  </a:cubicBezTo>
                  <a:cubicBezTo>
                    <a:pt x="2370" y="340"/>
                    <a:pt x="2501" y="269"/>
                    <a:pt x="2620" y="197"/>
                  </a:cubicBezTo>
                  <a:lnTo>
                    <a:pt x="2620" y="197"/>
                  </a:lnTo>
                  <a:cubicBezTo>
                    <a:pt x="2608" y="352"/>
                    <a:pt x="2596" y="471"/>
                    <a:pt x="2596" y="638"/>
                  </a:cubicBezTo>
                  <a:lnTo>
                    <a:pt x="2596" y="674"/>
                  </a:lnTo>
                  <a:lnTo>
                    <a:pt x="2596" y="816"/>
                  </a:lnTo>
                  <a:cubicBezTo>
                    <a:pt x="2596" y="1031"/>
                    <a:pt x="2596" y="1221"/>
                    <a:pt x="2608" y="1424"/>
                  </a:cubicBezTo>
                  <a:cubicBezTo>
                    <a:pt x="2608" y="1578"/>
                    <a:pt x="2632" y="1721"/>
                    <a:pt x="2668" y="1876"/>
                  </a:cubicBezTo>
                  <a:cubicBezTo>
                    <a:pt x="2715" y="2055"/>
                    <a:pt x="2751" y="2198"/>
                    <a:pt x="2810" y="2352"/>
                  </a:cubicBezTo>
                  <a:cubicBezTo>
                    <a:pt x="2894" y="2531"/>
                    <a:pt x="2965" y="2686"/>
                    <a:pt x="3072" y="2817"/>
                  </a:cubicBezTo>
                  <a:lnTo>
                    <a:pt x="3144" y="2698"/>
                  </a:lnTo>
                  <a:cubicBezTo>
                    <a:pt x="3096" y="2638"/>
                    <a:pt x="3049" y="2579"/>
                    <a:pt x="3037" y="2471"/>
                  </a:cubicBezTo>
                  <a:cubicBezTo>
                    <a:pt x="2929" y="2281"/>
                    <a:pt x="2858" y="2067"/>
                    <a:pt x="2799" y="1828"/>
                  </a:cubicBezTo>
                  <a:cubicBezTo>
                    <a:pt x="2787" y="1709"/>
                    <a:pt x="2775" y="1602"/>
                    <a:pt x="2751" y="1507"/>
                  </a:cubicBezTo>
                  <a:cubicBezTo>
                    <a:pt x="2727" y="1269"/>
                    <a:pt x="2727" y="1043"/>
                    <a:pt x="2727" y="804"/>
                  </a:cubicBezTo>
                  <a:lnTo>
                    <a:pt x="2727" y="709"/>
                  </a:lnTo>
                  <a:lnTo>
                    <a:pt x="2727" y="650"/>
                  </a:lnTo>
                  <a:cubicBezTo>
                    <a:pt x="2727" y="495"/>
                    <a:pt x="2739" y="376"/>
                    <a:pt x="2751" y="209"/>
                  </a:cubicBezTo>
                  <a:lnTo>
                    <a:pt x="2775" y="78"/>
                  </a:lnTo>
                  <a:cubicBezTo>
                    <a:pt x="2775" y="54"/>
                    <a:pt x="2775" y="31"/>
                    <a:pt x="2739" y="19"/>
                  </a:cubicBezTo>
                  <a:cubicBezTo>
                    <a:pt x="2727" y="7"/>
                    <a:pt x="2712" y="1"/>
                    <a:pt x="26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54"/>
            <p:cNvSpPr/>
            <p:nvPr/>
          </p:nvSpPr>
          <p:spPr>
            <a:xfrm>
              <a:off x="2014825" y="4044075"/>
              <a:ext cx="82475" cy="60150"/>
            </a:xfrm>
            <a:custGeom>
              <a:avLst/>
              <a:gdLst/>
              <a:ahLst/>
              <a:cxnLst/>
              <a:rect l="l" t="t" r="r" b="b"/>
              <a:pathLst>
                <a:path w="3299" h="2406" extrusionOk="0">
                  <a:moveTo>
                    <a:pt x="429" y="1"/>
                  </a:moveTo>
                  <a:cubicBezTo>
                    <a:pt x="298" y="132"/>
                    <a:pt x="179" y="263"/>
                    <a:pt x="72" y="405"/>
                  </a:cubicBezTo>
                  <a:lnTo>
                    <a:pt x="0" y="513"/>
                  </a:lnTo>
                  <a:lnTo>
                    <a:pt x="3025" y="2406"/>
                  </a:lnTo>
                  <a:lnTo>
                    <a:pt x="3096" y="2299"/>
                  </a:lnTo>
                  <a:cubicBezTo>
                    <a:pt x="3179" y="2156"/>
                    <a:pt x="3263" y="1989"/>
                    <a:pt x="3298" y="1810"/>
                  </a:cubicBezTo>
                  <a:lnTo>
                    <a:pt x="42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54"/>
            <p:cNvSpPr/>
            <p:nvPr/>
          </p:nvSpPr>
          <p:spPr>
            <a:xfrm>
              <a:off x="1997850" y="4071175"/>
              <a:ext cx="83975" cy="61025"/>
            </a:xfrm>
            <a:custGeom>
              <a:avLst/>
              <a:gdLst/>
              <a:ahLst/>
              <a:cxnLst/>
              <a:rect l="l" t="t" r="r" b="b"/>
              <a:pathLst>
                <a:path w="3359" h="2441" extrusionOk="0">
                  <a:moveTo>
                    <a:pt x="346" y="0"/>
                  </a:moveTo>
                  <a:lnTo>
                    <a:pt x="1" y="548"/>
                  </a:lnTo>
                  <a:lnTo>
                    <a:pt x="3013" y="2441"/>
                  </a:lnTo>
                  <a:lnTo>
                    <a:pt x="3358" y="1881"/>
                  </a:lnTo>
                  <a:lnTo>
                    <a:pt x="34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54"/>
            <p:cNvSpPr/>
            <p:nvPr/>
          </p:nvSpPr>
          <p:spPr>
            <a:xfrm>
              <a:off x="1980300" y="4099150"/>
              <a:ext cx="84250" cy="61050"/>
            </a:xfrm>
            <a:custGeom>
              <a:avLst/>
              <a:gdLst/>
              <a:ahLst/>
              <a:cxnLst/>
              <a:rect l="l" t="t" r="r" b="b"/>
              <a:pathLst>
                <a:path w="3370" h="2442" extrusionOk="0">
                  <a:moveTo>
                    <a:pt x="357" y="0"/>
                  </a:moveTo>
                  <a:lnTo>
                    <a:pt x="0" y="548"/>
                  </a:lnTo>
                  <a:lnTo>
                    <a:pt x="3013" y="2441"/>
                  </a:lnTo>
                  <a:lnTo>
                    <a:pt x="3370" y="1882"/>
                  </a:lnTo>
                  <a:lnTo>
                    <a:pt x="3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54"/>
            <p:cNvSpPr/>
            <p:nvPr/>
          </p:nvSpPr>
          <p:spPr>
            <a:xfrm>
              <a:off x="1963925" y="4126825"/>
              <a:ext cx="82775" cy="60450"/>
            </a:xfrm>
            <a:custGeom>
              <a:avLst/>
              <a:gdLst/>
              <a:ahLst/>
              <a:cxnLst/>
              <a:rect l="l" t="t" r="r" b="b"/>
              <a:pathLst>
                <a:path w="3311" h="2418" extrusionOk="0">
                  <a:moveTo>
                    <a:pt x="310" y="1"/>
                  </a:moveTo>
                  <a:lnTo>
                    <a:pt x="191" y="179"/>
                  </a:lnTo>
                  <a:cubicBezTo>
                    <a:pt x="143" y="239"/>
                    <a:pt x="120" y="298"/>
                    <a:pt x="84" y="358"/>
                  </a:cubicBezTo>
                  <a:cubicBezTo>
                    <a:pt x="36" y="429"/>
                    <a:pt x="12" y="513"/>
                    <a:pt x="0" y="584"/>
                  </a:cubicBezTo>
                  <a:lnTo>
                    <a:pt x="2917" y="2418"/>
                  </a:lnTo>
                  <a:cubicBezTo>
                    <a:pt x="3013" y="2310"/>
                    <a:pt x="3120" y="2203"/>
                    <a:pt x="3191" y="2072"/>
                  </a:cubicBezTo>
                  <a:lnTo>
                    <a:pt x="3310" y="1894"/>
                  </a:lnTo>
                  <a:lnTo>
                    <a:pt x="31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54"/>
            <p:cNvSpPr/>
            <p:nvPr/>
          </p:nvSpPr>
          <p:spPr>
            <a:xfrm>
              <a:off x="1962725" y="4159875"/>
              <a:ext cx="57175" cy="37800"/>
            </a:xfrm>
            <a:custGeom>
              <a:avLst/>
              <a:gdLst/>
              <a:ahLst/>
              <a:cxnLst/>
              <a:rect l="l" t="t" r="r" b="b"/>
              <a:pathLst>
                <a:path w="2287" h="1512" extrusionOk="0">
                  <a:moveTo>
                    <a:pt x="1" y="0"/>
                  </a:moveTo>
                  <a:lnTo>
                    <a:pt x="1" y="0"/>
                  </a:lnTo>
                  <a:cubicBezTo>
                    <a:pt x="84" y="453"/>
                    <a:pt x="334" y="857"/>
                    <a:pt x="739" y="1107"/>
                  </a:cubicBezTo>
                  <a:lnTo>
                    <a:pt x="977" y="1250"/>
                  </a:lnTo>
                  <a:cubicBezTo>
                    <a:pt x="1250" y="1427"/>
                    <a:pt x="1555" y="1511"/>
                    <a:pt x="1856" y="1511"/>
                  </a:cubicBezTo>
                  <a:cubicBezTo>
                    <a:pt x="2002" y="1511"/>
                    <a:pt x="2147" y="1492"/>
                    <a:pt x="2287" y="145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54"/>
            <p:cNvSpPr/>
            <p:nvPr/>
          </p:nvSpPr>
          <p:spPr>
            <a:xfrm>
              <a:off x="1998750" y="4169900"/>
              <a:ext cx="175950" cy="114125"/>
            </a:xfrm>
            <a:custGeom>
              <a:avLst/>
              <a:gdLst/>
              <a:ahLst/>
              <a:cxnLst/>
              <a:rect l="l" t="t" r="r" b="b"/>
              <a:pathLst>
                <a:path w="7038" h="4565" extrusionOk="0">
                  <a:moveTo>
                    <a:pt x="5188" y="1"/>
                  </a:moveTo>
                  <a:cubicBezTo>
                    <a:pt x="5047" y="1"/>
                    <a:pt x="4899" y="24"/>
                    <a:pt x="4751" y="64"/>
                  </a:cubicBezTo>
                  <a:lnTo>
                    <a:pt x="1263" y="1076"/>
                  </a:lnTo>
                  <a:cubicBezTo>
                    <a:pt x="1191" y="1111"/>
                    <a:pt x="1132" y="1123"/>
                    <a:pt x="1072" y="1147"/>
                  </a:cubicBezTo>
                  <a:cubicBezTo>
                    <a:pt x="989" y="1195"/>
                    <a:pt x="929" y="1230"/>
                    <a:pt x="846" y="1266"/>
                  </a:cubicBezTo>
                  <a:cubicBezTo>
                    <a:pt x="632" y="1409"/>
                    <a:pt x="453" y="1588"/>
                    <a:pt x="310" y="1802"/>
                  </a:cubicBezTo>
                  <a:cubicBezTo>
                    <a:pt x="72" y="2195"/>
                    <a:pt x="0" y="2659"/>
                    <a:pt x="131" y="3112"/>
                  </a:cubicBezTo>
                  <a:lnTo>
                    <a:pt x="215" y="3385"/>
                  </a:lnTo>
                  <a:cubicBezTo>
                    <a:pt x="346" y="3838"/>
                    <a:pt x="655" y="4207"/>
                    <a:pt x="1060" y="4397"/>
                  </a:cubicBezTo>
                  <a:cubicBezTo>
                    <a:pt x="1298" y="4505"/>
                    <a:pt x="1548" y="4564"/>
                    <a:pt x="1798" y="4564"/>
                  </a:cubicBezTo>
                  <a:cubicBezTo>
                    <a:pt x="1953" y="4564"/>
                    <a:pt x="2096" y="4540"/>
                    <a:pt x="2251" y="4505"/>
                  </a:cubicBezTo>
                  <a:lnTo>
                    <a:pt x="5727" y="3493"/>
                  </a:lnTo>
                  <a:cubicBezTo>
                    <a:pt x="5906" y="3433"/>
                    <a:pt x="6073" y="3350"/>
                    <a:pt x="6204" y="3254"/>
                  </a:cubicBezTo>
                  <a:cubicBezTo>
                    <a:pt x="6775" y="2861"/>
                    <a:pt x="7037" y="2135"/>
                    <a:pt x="6847" y="1445"/>
                  </a:cubicBezTo>
                  <a:lnTo>
                    <a:pt x="6775" y="1183"/>
                  </a:lnTo>
                  <a:cubicBezTo>
                    <a:pt x="6585" y="492"/>
                    <a:pt x="5954" y="40"/>
                    <a:pt x="5275" y="4"/>
                  </a:cubicBezTo>
                  <a:cubicBezTo>
                    <a:pt x="5246" y="2"/>
                    <a:pt x="5217" y="1"/>
                    <a:pt x="51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54"/>
            <p:cNvSpPr/>
            <p:nvPr/>
          </p:nvSpPr>
          <p:spPr>
            <a:xfrm>
              <a:off x="2089225" y="4178925"/>
              <a:ext cx="68500" cy="85150"/>
            </a:xfrm>
            <a:custGeom>
              <a:avLst/>
              <a:gdLst/>
              <a:ahLst/>
              <a:cxnLst/>
              <a:rect l="l" t="t" r="r" b="b"/>
              <a:pathLst>
                <a:path w="2740" h="3406" extrusionOk="0">
                  <a:moveTo>
                    <a:pt x="168" y="0"/>
                  </a:moveTo>
                  <a:lnTo>
                    <a:pt x="1" y="48"/>
                  </a:lnTo>
                  <a:cubicBezTo>
                    <a:pt x="144" y="179"/>
                    <a:pt x="311" y="298"/>
                    <a:pt x="489" y="405"/>
                  </a:cubicBezTo>
                  <a:cubicBezTo>
                    <a:pt x="763" y="572"/>
                    <a:pt x="1025" y="715"/>
                    <a:pt x="1311" y="834"/>
                  </a:cubicBezTo>
                  <a:cubicBezTo>
                    <a:pt x="1561" y="941"/>
                    <a:pt x="1811" y="1024"/>
                    <a:pt x="2073" y="1084"/>
                  </a:cubicBezTo>
                  <a:cubicBezTo>
                    <a:pt x="2204" y="1119"/>
                    <a:pt x="2347" y="1143"/>
                    <a:pt x="2501" y="1179"/>
                  </a:cubicBezTo>
                  <a:cubicBezTo>
                    <a:pt x="2382" y="1286"/>
                    <a:pt x="2287" y="1369"/>
                    <a:pt x="2192" y="1488"/>
                  </a:cubicBezTo>
                  <a:lnTo>
                    <a:pt x="2168" y="1500"/>
                  </a:lnTo>
                  <a:lnTo>
                    <a:pt x="2073" y="1619"/>
                  </a:lnTo>
                  <a:cubicBezTo>
                    <a:pt x="1930" y="1774"/>
                    <a:pt x="1799" y="1917"/>
                    <a:pt x="1680" y="2084"/>
                  </a:cubicBezTo>
                  <a:cubicBezTo>
                    <a:pt x="1596" y="2203"/>
                    <a:pt x="1501" y="2322"/>
                    <a:pt x="1430" y="2453"/>
                  </a:cubicBezTo>
                  <a:cubicBezTo>
                    <a:pt x="1334" y="2608"/>
                    <a:pt x="1275" y="2751"/>
                    <a:pt x="1215" y="2905"/>
                  </a:cubicBezTo>
                  <a:cubicBezTo>
                    <a:pt x="1156" y="3072"/>
                    <a:pt x="1120" y="3251"/>
                    <a:pt x="1096" y="3405"/>
                  </a:cubicBezTo>
                  <a:lnTo>
                    <a:pt x="1251" y="3370"/>
                  </a:lnTo>
                  <a:cubicBezTo>
                    <a:pt x="1263" y="3286"/>
                    <a:pt x="1275" y="3215"/>
                    <a:pt x="1275" y="3143"/>
                  </a:cubicBezTo>
                  <a:cubicBezTo>
                    <a:pt x="1323" y="2929"/>
                    <a:pt x="1418" y="2727"/>
                    <a:pt x="1537" y="2512"/>
                  </a:cubicBezTo>
                  <a:cubicBezTo>
                    <a:pt x="1596" y="2417"/>
                    <a:pt x="1656" y="2322"/>
                    <a:pt x="1715" y="2239"/>
                  </a:cubicBezTo>
                  <a:cubicBezTo>
                    <a:pt x="1846" y="2060"/>
                    <a:pt x="1989" y="1881"/>
                    <a:pt x="2156" y="1703"/>
                  </a:cubicBezTo>
                  <a:lnTo>
                    <a:pt x="2227" y="1631"/>
                  </a:lnTo>
                  <a:lnTo>
                    <a:pt x="2275" y="1596"/>
                  </a:lnTo>
                  <a:cubicBezTo>
                    <a:pt x="2382" y="1477"/>
                    <a:pt x="2489" y="1381"/>
                    <a:pt x="2608" y="1286"/>
                  </a:cubicBezTo>
                  <a:lnTo>
                    <a:pt x="2704" y="1191"/>
                  </a:lnTo>
                  <a:cubicBezTo>
                    <a:pt x="2728" y="1179"/>
                    <a:pt x="2739" y="1143"/>
                    <a:pt x="2728" y="1119"/>
                  </a:cubicBezTo>
                  <a:cubicBezTo>
                    <a:pt x="2704" y="1107"/>
                    <a:pt x="2692" y="1072"/>
                    <a:pt x="2668" y="1072"/>
                  </a:cubicBezTo>
                  <a:cubicBezTo>
                    <a:pt x="2454" y="1048"/>
                    <a:pt x="2227" y="1000"/>
                    <a:pt x="2025" y="941"/>
                  </a:cubicBezTo>
                  <a:cubicBezTo>
                    <a:pt x="1775" y="881"/>
                    <a:pt x="1513" y="786"/>
                    <a:pt x="1263" y="667"/>
                  </a:cubicBezTo>
                  <a:cubicBezTo>
                    <a:pt x="977" y="536"/>
                    <a:pt x="703" y="393"/>
                    <a:pt x="442" y="215"/>
                  </a:cubicBezTo>
                  <a:cubicBezTo>
                    <a:pt x="346" y="131"/>
                    <a:pt x="251" y="72"/>
                    <a:pt x="1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54"/>
            <p:cNvSpPr/>
            <p:nvPr/>
          </p:nvSpPr>
          <p:spPr>
            <a:xfrm>
              <a:off x="2114250" y="4169900"/>
              <a:ext cx="39300" cy="87925"/>
            </a:xfrm>
            <a:custGeom>
              <a:avLst/>
              <a:gdLst/>
              <a:ahLst/>
              <a:cxnLst/>
              <a:rect l="l" t="t" r="r" b="b"/>
              <a:pathLst>
                <a:path w="1572" h="3517" extrusionOk="0">
                  <a:moveTo>
                    <a:pt x="549" y="1"/>
                  </a:moveTo>
                  <a:cubicBezTo>
                    <a:pt x="415" y="1"/>
                    <a:pt x="267" y="24"/>
                    <a:pt x="119" y="64"/>
                  </a:cubicBezTo>
                  <a:lnTo>
                    <a:pt x="0" y="99"/>
                  </a:lnTo>
                  <a:lnTo>
                    <a:pt x="988" y="3516"/>
                  </a:lnTo>
                  <a:lnTo>
                    <a:pt x="1107" y="3493"/>
                  </a:lnTo>
                  <a:cubicBezTo>
                    <a:pt x="1286" y="3433"/>
                    <a:pt x="1453" y="3350"/>
                    <a:pt x="1572" y="3254"/>
                  </a:cubicBezTo>
                  <a:lnTo>
                    <a:pt x="631" y="4"/>
                  </a:lnTo>
                  <a:cubicBezTo>
                    <a:pt x="605" y="2"/>
                    <a:pt x="577" y="1"/>
                    <a:pt x="5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54"/>
            <p:cNvSpPr/>
            <p:nvPr/>
          </p:nvSpPr>
          <p:spPr>
            <a:xfrm>
              <a:off x="2082400" y="4176825"/>
              <a:ext cx="40800" cy="89925"/>
            </a:xfrm>
            <a:custGeom>
              <a:avLst/>
              <a:gdLst/>
              <a:ahLst/>
              <a:cxnLst/>
              <a:rect l="l" t="t" r="r" b="b"/>
              <a:pathLst>
                <a:path w="1632" h="3597" extrusionOk="0">
                  <a:moveTo>
                    <a:pt x="631" y="1"/>
                  </a:moveTo>
                  <a:lnTo>
                    <a:pt x="0" y="179"/>
                  </a:lnTo>
                  <a:lnTo>
                    <a:pt x="1000" y="3597"/>
                  </a:lnTo>
                  <a:lnTo>
                    <a:pt x="1631" y="3418"/>
                  </a:lnTo>
                  <a:lnTo>
                    <a:pt x="63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54"/>
            <p:cNvSpPr/>
            <p:nvPr/>
          </p:nvSpPr>
          <p:spPr>
            <a:xfrm>
              <a:off x="2050850" y="4186050"/>
              <a:ext cx="40500" cy="89925"/>
            </a:xfrm>
            <a:custGeom>
              <a:avLst/>
              <a:gdLst/>
              <a:ahLst/>
              <a:cxnLst/>
              <a:rect l="l" t="t" r="r" b="b"/>
              <a:pathLst>
                <a:path w="1620" h="3597" extrusionOk="0">
                  <a:moveTo>
                    <a:pt x="631" y="1"/>
                  </a:moveTo>
                  <a:lnTo>
                    <a:pt x="0" y="180"/>
                  </a:lnTo>
                  <a:lnTo>
                    <a:pt x="1000" y="3597"/>
                  </a:lnTo>
                  <a:lnTo>
                    <a:pt x="1619" y="3418"/>
                  </a:lnTo>
                  <a:lnTo>
                    <a:pt x="63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54"/>
            <p:cNvSpPr/>
            <p:nvPr/>
          </p:nvSpPr>
          <p:spPr>
            <a:xfrm>
              <a:off x="2019575" y="4195000"/>
              <a:ext cx="40225" cy="89025"/>
            </a:xfrm>
            <a:custGeom>
              <a:avLst/>
              <a:gdLst/>
              <a:ahLst/>
              <a:cxnLst/>
              <a:rect l="l" t="t" r="r" b="b"/>
              <a:pathLst>
                <a:path w="1609" h="3561" extrusionOk="0">
                  <a:moveTo>
                    <a:pt x="632" y="0"/>
                  </a:moveTo>
                  <a:lnTo>
                    <a:pt x="418" y="60"/>
                  </a:lnTo>
                  <a:cubicBezTo>
                    <a:pt x="346" y="83"/>
                    <a:pt x="287" y="95"/>
                    <a:pt x="227" y="131"/>
                  </a:cubicBezTo>
                  <a:cubicBezTo>
                    <a:pt x="132" y="179"/>
                    <a:pt x="72" y="203"/>
                    <a:pt x="1" y="250"/>
                  </a:cubicBezTo>
                  <a:lnTo>
                    <a:pt x="953" y="3560"/>
                  </a:lnTo>
                  <a:cubicBezTo>
                    <a:pt x="1108" y="3560"/>
                    <a:pt x="1251" y="3536"/>
                    <a:pt x="1406" y="3501"/>
                  </a:cubicBezTo>
                  <a:lnTo>
                    <a:pt x="1608" y="3441"/>
                  </a:lnTo>
                  <a:lnTo>
                    <a:pt x="63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54"/>
            <p:cNvSpPr/>
            <p:nvPr/>
          </p:nvSpPr>
          <p:spPr>
            <a:xfrm>
              <a:off x="1999050" y="4214625"/>
              <a:ext cx="26525" cy="64925"/>
            </a:xfrm>
            <a:custGeom>
              <a:avLst/>
              <a:gdLst/>
              <a:ahLst/>
              <a:cxnLst/>
              <a:rect l="l" t="t" r="r" b="b"/>
              <a:pathLst>
                <a:path w="1061" h="2597" extrusionOk="0">
                  <a:moveTo>
                    <a:pt x="322" y="1"/>
                  </a:moveTo>
                  <a:cubicBezTo>
                    <a:pt x="84" y="394"/>
                    <a:pt x="0" y="846"/>
                    <a:pt x="143" y="1311"/>
                  </a:cubicBezTo>
                  <a:lnTo>
                    <a:pt x="215" y="1584"/>
                  </a:lnTo>
                  <a:cubicBezTo>
                    <a:pt x="346" y="2037"/>
                    <a:pt x="655" y="2394"/>
                    <a:pt x="1060" y="2596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54"/>
            <p:cNvSpPr/>
            <p:nvPr/>
          </p:nvSpPr>
          <p:spPr>
            <a:xfrm>
              <a:off x="1371600" y="4141700"/>
              <a:ext cx="313450" cy="318500"/>
            </a:xfrm>
            <a:custGeom>
              <a:avLst/>
              <a:gdLst/>
              <a:ahLst/>
              <a:cxnLst/>
              <a:rect l="l" t="t" r="r" b="b"/>
              <a:pathLst>
                <a:path w="12538" h="12740" extrusionOk="0">
                  <a:moveTo>
                    <a:pt x="381" y="1"/>
                  </a:moveTo>
                  <a:lnTo>
                    <a:pt x="381" y="13"/>
                  </a:lnTo>
                  <a:cubicBezTo>
                    <a:pt x="24" y="1489"/>
                    <a:pt x="0" y="3037"/>
                    <a:pt x="12" y="4561"/>
                  </a:cubicBezTo>
                  <a:lnTo>
                    <a:pt x="12" y="4990"/>
                  </a:lnTo>
                  <a:cubicBezTo>
                    <a:pt x="381" y="4882"/>
                    <a:pt x="750" y="4823"/>
                    <a:pt x="953" y="4823"/>
                  </a:cubicBezTo>
                  <a:cubicBezTo>
                    <a:pt x="1107" y="4823"/>
                    <a:pt x="1310" y="4859"/>
                    <a:pt x="1393" y="4990"/>
                  </a:cubicBezTo>
                  <a:cubicBezTo>
                    <a:pt x="1464" y="5097"/>
                    <a:pt x="1464" y="5228"/>
                    <a:pt x="1429" y="5347"/>
                  </a:cubicBezTo>
                  <a:cubicBezTo>
                    <a:pt x="1381" y="5454"/>
                    <a:pt x="1286" y="5549"/>
                    <a:pt x="1203" y="5633"/>
                  </a:cubicBezTo>
                  <a:cubicBezTo>
                    <a:pt x="1036" y="5775"/>
                    <a:pt x="536" y="6014"/>
                    <a:pt x="60" y="6085"/>
                  </a:cubicBezTo>
                  <a:cubicBezTo>
                    <a:pt x="131" y="7776"/>
                    <a:pt x="369" y="9454"/>
                    <a:pt x="1155" y="10931"/>
                  </a:cubicBezTo>
                  <a:cubicBezTo>
                    <a:pt x="1405" y="11383"/>
                    <a:pt x="1703" y="11836"/>
                    <a:pt x="2107" y="12157"/>
                  </a:cubicBezTo>
                  <a:cubicBezTo>
                    <a:pt x="2143" y="12074"/>
                    <a:pt x="2167" y="12002"/>
                    <a:pt x="2215" y="11943"/>
                  </a:cubicBezTo>
                  <a:cubicBezTo>
                    <a:pt x="2321" y="11742"/>
                    <a:pt x="2521" y="11578"/>
                    <a:pt x="2740" y="11578"/>
                  </a:cubicBezTo>
                  <a:cubicBezTo>
                    <a:pt x="2767" y="11578"/>
                    <a:pt x="2794" y="11580"/>
                    <a:pt x="2822" y="11586"/>
                  </a:cubicBezTo>
                  <a:cubicBezTo>
                    <a:pt x="3036" y="11621"/>
                    <a:pt x="3179" y="11824"/>
                    <a:pt x="3274" y="12026"/>
                  </a:cubicBezTo>
                  <a:cubicBezTo>
                    <a:pt x="3334" y="12181"/>
                    <a:pt x="3369" y="12336"/>
                    <a:pt x="3369" y="12502"/>
                  </a:cubicBezTo>
                  <a:cubicBezTo>
                    <a:pt x="3369" y="12574"/>
                    <a:pt x="3358" y="12633"/>
                    <a:pt x="3346" y="12717"/>
                  </a:cubicBezTo>
                  <a:cubicBezTo>
                    <a:pt x="3469" y="12732"/>
                    <a:pt x="3593" y="12740"/>
                    <a:pt x="3717" y="12740"/>
                  </a:cubicBezTo>
                  <a:cubicBezTo>
                    <a:pt x="4361" y="12740"/>
                    <a:pt x="5007" y="12535"/>
                    <a:pt x="5536" y="12145"/>
                  </a:cubicBezTo>
                  <a:cubicBezTo>
                    <a:pt x="6394" y="11526"/>
                    <a:pt x="6918" y="10490"/>
                    <a:pt x="7084" y="9443"/>
                  </a:cubicBezTo>
                  <a:cubicBezTo>
                    <a:pt x="7119" y="9444"/>
                    <a:pt x="7153" y="9445"/>
                    <a:pt x="7187" y="9445"/>
                  </a:cubicBezTo>
                  <a:cubicBezTo>
                    <a:pt x="7752" y="9445"/>
                    <a:pt x="8259" y="9263"/>
                    <a:pt x="8787" y="9050"/>
                  </a:cubicBezTo>
                  <a:cubicBezTo>
                    <a:pt x="9382" y="8812"/>
                    <a:pt x="9942" y="8454"/>
                    <a:pt x="10454" y="8050"/>
                  </a:cubicBezTo>
                  <a:cubicBezTo>
                    <a:pt x="11394" y="7335"/>
                    <a:pt x="12299" y="6418"/>
                    <a:pt x="12442" y="5240"/>
                  </a:cubicBezTo>
                  <a:cubicBezTo>
                    <a:pt x="12537" y="4228"/>
                    <a:pt x="12037" y="3251"/>
                    <a:pt x="11335" y="2513"/>
                  </a:cubicBezTo>
                  <a:cubicBezTo>
                    <a:pt x="11080" y="2811"/>
                    <a:pt x="10701" y="2985"/>
                    <a:pt x="10309" y="2985"/>
                  </a:cubicBezTo>
                  <a:cubicBezTo>
                    <a:pt x="10262" y="2985"/>
                    <a:pt x="10215" y="2983"/>
                    <a:pt x="10168" y="2977"/>
                  </a:cubicBezTo>
                  <a:cubicBezTo>
                    <a:pt x="10073" y="2966"/>
                    <a:pt x="9966" y="2942"/>
                    <a:pt x="9870" y="2870"/>
                  </a:cubicBezTo>
                  <a:cubicBezTo>
                    <a:pt x="9727" y="2775"/>
                    <a:pt x="9680" y="2549"/>
                    <a:pt x="9739" y="2370"/>
                  </a:cubicBezTo>
                  <a:cubicBezTo>
                    <a:pt x="9799" y="2192"/>
                    <a:pt x="9942" y="2037"/>
                    <a:pt x="10085" y="1918"/>
                  </a:cubicBezTo>
                  <a:cubicBezTo>
                    <a:pt x="10156" y="1846"/>
                    <a:pt x="10263" y="1775"/>
                    <a:pt x="10382" y="1715"/>
                  </a:cubicBezTo>
                  <a:cubicBezTo>
                    <a:pt x="9073" y="846"/>
                    <a:pt x="7477" y="430"/>
                    <a:pt x="5917" y="251"/>
                  </a:cubicBezTo>
                  <a:cubicBezTo>
                    <a:pt x="5620" y="227"/>
                    <a:pt x="5310" y="191"/>
                    <a:pt x="5001" y="180"/>
                  </a:cubicBezTo>
                  <a:cubicBezTo>
                    <a:pt x="4917" y="834"/>
                    <a:pt x="4774" y="1489"/>
                    <a:pt x="4524" y="2120"/>
                  </a:cubicBezTo>
                  <a:cubicBezTo>
                    <a:pt x="4434" y="2301"/>
                    <a:pt x="4311" y="2515"/>
                    <a:pt x="4115" y="2515"/>
                  </a:cubicBezTo>
                  <a:cubicBezTo>
                    <a:pt x="4105" y="2515"/>
                    <a:pt x="4094" y="2514"/>
                    <a:pt x="4084" y="2513"/>
                  </a:cubicBezTo>
                  <a:cubicBezTo>
                    <a:pt x="3870" y="2513"/>
                    <a:pt x="3750" y="2239"/>
                    <a:pt x="3727" y="2001"/>
                  </a:cubicBezTo>
                  <a:cubicBezTo>
                    <a:pt x="3703" y="1668"/>
                    <a:pt x="3750" y="1323"/>
                    <a:pt x="3810" y="1001"/>
                  </a:cubicBezTo>
                  <a:cubicBezTo>
                    <a:pt x="3834" y="775"/>
                    <a:pt x="3846" y="430"/>
                    <a:pt x="3905" y="120"/>
                  </a:cubicBezTo>
                  <a:cubicBezTo>
                    <a:pt x="2738" y="96"/>
                    <a:pt x="1548" y="96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54"/>
            <p:cNvSpPr/>
            <p:nvPr/>
          </p:nvSpPr>
          <p:spPr>
            <a:xfrm>
              <a:off x="1379625" y="4140825"/>
              <a:ext cx="171175" cy="236350"/>
            </a:xfrm>
            <a:custGeom>
              <a:avLst/>
              <a:gdLst/>
              <a:ahLst/>
              <a:cxnLst/>
              <a:rect l="l" t="t" r="r" b="b"/>
              <a:pathLst>
                <a:path w="6847" h="9454" extrusionOk="0">
                  <a:moveTo>
                    <a:pt x="12" y="0"/>
                  </a:moveTo>
                  <a:cubicBezTo>
                    <a:pt x="0" y="0"/>
                    <a:pt x="0" y="24"/>
                    <a:pt x="0" y="36"/>
                  </a:cubicBezTo>
                  <a:cubicBezTo>
                    <a:pt x="1786" y="3489"/>
                    <a:pt x="4084" y="6656"/>
                    <a:pt x="6799" y="9442"/>
                  </a:cubicBezTo>
                  <a:cubicBezTo>
                    <a:pt x="6799" y="9454"/>
                    <a:pt x="6823" y="9454"/>
                    <a:pt x="6823" y="9454"/>
                  </a:cubicBezTo>
                  <a:lnTo>
                    <a:pt x="6835" y="9454"/>
                  </a:lnTo>
                  <a:cubicBezTo>
                    <a:pt x="6847" y="9442"/>
                    <a:pt x="6847" y="9430"/>
                    <a:pt x="6835" y="9406"/>
                  </a:cubicBezTo>
                  <a:cubicBezTo>
                    <a:pt x="4108" y="6644"/>
                    <a:pt x="1822" y="3477"/>
                    <a:pt x="48" y="24"/>
                  </a:cubicBezTo>
                  <a:cubicBezTo>
                    <a:pt x="48" y="0"/>
                    <a:pt x="36" y="0"/>
                    <a:pt x="12" y="0"/>
                  </a:cubicBezTo>
                  <a:close/>
                </a:path>
              </a:pathLst>
            </a:custGeom>
            <a:solidFill>
              <a:srgbClr val="5F1B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54"/>
            <p:cNvSpPr/>
            <p:nvPr/>
          </p:nvSpPr>
          <p:spPr>
            <a:xfrm>
              <a:off x="1426950" y="4306875"/>
              <a:ext cx="45875" cy="72400"/>
            </a:xfrm>
            <a:custGeom>
              <a:avLst/>
              <a:gdLst/>
              <a:ahLst/>
              <a:cxnLst/>
              <a:rect l="l" t="t" r="r" b="b"/>
              <a:pathLst>
                <a:path w="1835" h="2896" extrusionOk="0">
                  <a:moveTo>
                    <a:pt x="1263" y="61"/>
                  </a:moveTo>
                  <a:cubicBezTo>
                    <a:pt x="1382" y="61"/>
                    <a:pt x="1489" y="133"/>
                    <a:pt x="1572" y="288"/>
                  </a:cubicBezTo>
                  <a:cubicBezTo>
                    <a:pt x="1775" y="585"/>
                    <a:pt x="1608" y="1192"/>
                    <a:pt x="1536" y="1454"/>
                  </a:cubicBezTo>
                  <a:cubicBezTo>
                    <a:pt x="1429" y="1859"/>
                    <a:pt x="1215" y="2264"/>
                    <a:pt x="965" y="2586"/>
                  </a:cubicBezTo>
                  <a:cubicBezTo>
                    <a:pt x="894" y="2681"/>
                    <a:pt x="798" y="2788"/>
                    <a:pt x="703" y="2812"/>
                  </a:cubicBezTo>
                  <a:cubicBezTo>
                    <a:pt x="666" y="2824"/>
                    <a:pt x="628" y="2830"/>
                    <a:pt x="591" y="2830"/>
                  </a:cubicBezTo>
                  <a:cubicBezTo>
                    <a:pt x="483" y="2830"/>
                    <a:pt x="375" y="2781"/>
                    <a:pt x="286" y="2693"/>
                  </a:cubicBezTo>
                  <a:cubicBezTo>
                    <a:pt x="179" y="2597"/>
                    <a:pt x="120" y="2455"/>
                    <a:pt x="84" y="2276"/>
                  </a:cubicBezTo>
                  <a:cubicBezTo>
                    <a:pt x="60" y="2038"/>
                    <a:pt x="84" y="1740"/>
                    <a:pt x="191" y="1419"/>
                  </a:cubicBezTo>
                  <a:cubicBezTo>
                    <a:pt x="298" y="1121"/>
                    <a:pt x="798" y="121"/>
                    <a:pt x="1239" y="61"/>
                  </a:cubicBezTo>
                  <a:close/>
                  <a:moveTo>
                    <a:pt x="1269" y="1"/>
                  </a:moveTo>
                  <a:cubicBezTo>
                    <a:pt x="1259" y="1"/>
                    <a:pt x="1249" y="1"/>
                    <a:pt x="1239" y="2"/>
                  </a:cubicBezTo>
                  <a:cubicBezTo>
                    <a:pt x="739" y="61"/>
                    <a:pt x="239" y="1133"/>
                    <a:pt x="143" y="1407"/>
                  </a:cubicBezTo>
                  <a:cubicBezTo>
                    <a:pt x="24" y="1740"/>
                    <a:pt x="1" y="2038"/>
                    <a:pt x="48" y="2300"/>
                  </a:cubicBezTo>
                  <a:cubicBezTo>
                    <a:pt x="72" y="2490"/>
                    <a:pt x="143" y="2633"/>
                    <a:pt x="251" y="2740"/>
                  </a:cubicBezTo>
                  <a:cubicBezTo>
                    <a:pt x="346" y="2836"/>
                    <a:pt x="477" y="2895"/>
                    <a:pt x="596" y="2895"/>
                  </a:cubicBezTo>
                  <a:cubicBezTo>
                    <a:pt x="644" y="2895"/>
                    <a:pt x="667" y="2895"/>
                    <a:pt x="727" y="2871"/>
                  </a:cubicBezTo>
                  <a:cubicBezTo>
                    <a:pt x="846" y="2847"/>
                    <a:pt x="953" y="2740"/>
                    <a:pt x="1025" y="2633"/>
                  </a:cubicBezTo>
                  <a:cubicBezTo>
                    <a:pt x="1298" y="2300"/>
                    <a:pt x="1489" y="1895"/>
                    <a:pt x="1608" y="1478"/>
                  </a:cubicBezTo>
                  <a:cubicBezTo>
                    <a:pt x="1727" y="1062"/>
                    <a:pt x="1834" y="538"/>
                    <a:pt x="1656" y="252"/>
                  </a:cubicBezTo>
                  <a:cubicBezTo>
                    <a:pt x="1545" y="75"/>
                    <a:pt x="1403" y="1"/>
                    <a:pt x="1269" y="1"/>
                  </a:cubicBezTo>
                  <a:close/>
                </a:path>
              </a:pathLst>
            </a:custGeom>
            <a:solidFill>
              <a:srgbClr val="5F1B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54"/>
            <p:cNvSpPr/>
            <p:nvPr/>
          </p:nvSpPr>
          <p:spPr>
            <a:xfrm>
              <a:off x="1534400" y="4258775"/>
              <a:ext cx="88725" cy="76150"/>
            </a:xfrm>
            <a:custGeom>
              <a:avLst/>
              <a:gdLst/>
              <a:ahLst/>
              <a:cxnLst/>
              <a:rect l="l" t="t" r="r" b="b"/>
              <a:pathLst>
                <a:path w="3549" h="3046" extrusionOk="0">
                  <a:moveTo>
                    <a:pt x="1822" y="68"/>
                  </a:moveTo>
                  <a:cubicBezTo>
                    <a:pt x="2120" y="68"/>
                    <a:pt x="2430" y="152"/>
                    <a:pt x="2763" y="366"/>
                  </a:cubicBezTo>
                  <a:cubicBezTo>
                    <a:pt x="3144" y="569"/>
                    <a:pt x="3382" y="902"/>
                    <a:pt x="3442" y="1223"/>
                  </a:cubicBezTo>
                  <a:cubicBezTo>
                    <a:pt x="3477" y="1509"/>
                    <a:pt x="3406" y="1819"/>
                    <a:pt x="3227" y="2116"/>
                  </a:cubicBezTo>
                  <a:cubicBezTo>
                    <a:pt x="2942" y="2581"/>
                    <a:pt x="2453" y="2890"/>
                    <a:pt x="1918" y="2974"/>
                  </a:cubicBezTo>
                  <a:cubicBezTo>
                    <a:pt x="1850" y="2981"/>
                    <a:pt x="1782" y="2985"/>
                    <a:pt x="1714" y="2985"/>
                  </a:cubicBezTo>
                  <a:cubicBezTo>
                    <a:pt x="1243" y="2985"/>
                    <a:pt x="773" y="2806"/>
                    <a:pt x="429" y="2474"/>
                  </a:cubicBezTo>
                  <a:cubicBezTo>
                    <a:pt x="286" y="2331"/>
                    <a:pt x="179" y="2200"/>
                    <a:pt x="132" y="2045"/>
                  </a:cubicBezTo>
                  <a:cubicBezTo>
                    <a:pt x="48" y="1795"/>
                    <a:pt x="96" y="1521"/>
                    <a:pt x="156" y="1342"/>
                  </a:cubicBezTo>
                  <a:cubicBezTo>
                    <a:pt x="298" y="830"/>
                    <a:pt x="727" y="378"/>
                    <a:pt x="1287" y="176"/>
                  </a:cubicBezTo>
                  <a:cubicBezTo>
                    <a:pt x="1465" y="92"/>
                    <a:pt x="1644" y="68"/>
                    <a:pt x="1822" y="68"/>
                  </a:cubicBezTo>
                  <a:close/>
                  <a:moveTo>
                    <a:pt x="1837" y="0"/>
                  </a:moveTo>
                  <a:cubicBezTo>
                    <a:pt x="1647" y="0"/>
                    <a:pt x="1457" y="39"/>
                    <a:pt x="1263" y="116"/>
                  </a:cubicBezTo>
                  <a:cubicBezTo>
                    <a:pt x="691" y="330"/>
                    <a:pt x="251" y="783"/>
                    <a:pt x="96" y="1331"/>
                  </a:cubicBezTo>
                  <a:cubicBezTo>
                    <a:pt x="1" y="1616"/>
                    <a:pt x="1" y="1866"/>
                    <a:pt x="72" y="2081"/>
                  </a:cubicBezTo>
                  <a:cubicBezTo>
                    <a:pt x="132" y="2224"/>
                    <a:pt x="239" y="2378"/>
                    <a:pt x="394" y="2521"/>
                  </a:cubicBezTo>
                  <a:cubicBezTo>
                    <a:pt x="727" y="2866"/>
                    <a:pt x="1203" y="3045"/>
                    <a:pt x="1680" y="3045"/>
                  </a:cubicBezTo>
                  <a:cubicBezTo>
                    <a:pt x="1763" y="3045"/>
                    <a:pt x="1834" y="3033"/>
                    <a:pt x="1918" y="3021"/>
                  </a:cubicBezTo>
                  <a:cubicBezTo>
                    <a:pt x="2477" y="2962"/>
                    <a:pt x="2977" y="2640"/>
                    <a:pt x="3275" y="2164"/>
                  </a:cubicBezTo>
                  <a:cubicBezTo>
                    <a:pt x="3454" y="1854"/>
                    <a:pt x="3549" y="1521"/>
                    <a:pt x="3489" y="1223"/>
                  </a:cubicBezTo>
                  <a:cubicBezTo>
                    <a:pt x="3430" y="866"/>
                    <a:pt x="3168" y="545"/>
                    <a:pt x="2799" y="319"/>
                  </a:cubicBezTo>
                  <a:cubicBezTo>
                    <a:pt x="2459" y="104"/>
                    <a:pt x="2147" y="0"/>
                    <a:pt x="1837" y="0"/>
                  </a:cubicBezTo>
                  <a:close/>
                </a:path>
              </a:pathLst>
            </a:custGeom>
            <a:solidFill>
              <a:srgbClr val="5F1B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54"/>
            <p:cNvSpPr/>
            <p:nvPr/>
          </p:nvSpPr>
          <p:spPr>
            <a:xfrm>
              <a:off x="1536775" y="4363550"/>
              <a:ext cx="194400" cy="102025"/>
            </a:xfrm>
            <a:custGeom>
              <a:avLst/>
              <a:gdLst/>
              <a:ahLst/>
              <a:cxnLst/>
              <a:rect l="l" t="t" r="r" b="b"/>
              <a:pathLst>
                <a:path w="7776" h="4081" extrusionOk="0">
                  <a:moveTo>
                    <a:pt x="32" y="0"/>
                  </a:moveTo>
                  <a:cubicBezTo>
                    <a:pt x="25" y="0"/>
                    <a:pt x="19" y="3"/>
                    <a:pt x="13" y="9"/>
                  </a:cubicBezTo>
                  <a:cubicBezTo>
                    <a:pt x="1" y="33"/>
                    <a:pt x="1" y="45"/>
                    <a:pt x="13" y="57"/>
                  </a:cubicBezTo>
                  <a:cubicBezTo>
                    <a:pt x="906" y="902"/>
                    <a:pt x="2096" y="1997"/>
                    <a:pt x="3513" y="2795"/>
                  </a:cubicBezTo>
                  <a:cubicBezTo>
                    <a:pt x="4906" y="3581"/>
                    <a:pt x="6383" y="4033"/>
                    <a:pt x="7752" y="4081"/>
                  </a:cubicBezTo>
                  <a:cubicBezTo>
                    <a:pt x="7764" y="4081"/>
                    <a:pt x="7776" y="4057"/>
                    <a:pt x="7776" y="4045"/>
                  </a:cubicBezTo>
                  <a:cubicBezTo>
                    <a:pt x="7776" y="4033"/>
                    <a:pt x="7764" y="4021"/>
                    <a:pt x="7752" y="4021"/>
                  </a:cubicBezTo>
                  <a:cubicBezTo>
                    <a:pt x="6383" y="3974"/>
                    <a:pt x="4918" y="3545"/>
                    <a:pt x="3537" y="2747"/>
                  </a:cubicBezTo>
                  <a:cubicBezTo>
                    <a:pt x="2120" y="1950"/>
                    <a:pt x="930" y="866"/>
                    <a:pt x="61" y="9"/>
                  </a:cubicBezTo>
                  <a:cubicBezTo>
                    <a:pt x="49" y="3"/>
                    <a:pt x="40" y="0"/>
                    <a:pt x="32" y="0"/>
                  </a:cubicBezTo>
                  <a:close/>
                </a:path>
              </a:pathLst>
            </a:custGeom>
            <a:solidFill>
              <a:srgbClr val="5F1B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54"/>
            <p:cNvSpPr/>
            <p:nvPr/>
          </p:nvSpPr>
          <p:spPr>
            <a:xfrm>
              <a:off x="1868075" y="4437175"/>
              <a:ext cx="19075" cy="17100"/>
            </a:xfrm>
            <a:custGeom>
              <a:avLst/>
              <a:gdLst/>
              <a:ahLst/>
              <a:cxnLst/>
              <a:rect l="l" t="t" r="r" b="b"/>
              <a:pathLst>
                <a:path w="763" h="684" extrusionOk="0">
                  <a:moveTo>
                    <a:pt x="388" y="1"/>
                  </a:moveTo>
                  <a:cubicBezTo>
                    <a:pt x="288" y="1"/>
                    <a:pt x="188" y="47"/>
                    <a:pt x="120" y="136"/>
                  </a:cubicBezTo>
                  <a:cubicBezTo>
                    <a:pt x="1" y="279"/>
                    <a:pt x="36" y="493"/>
                    <a:pt x="179" y="612"/>
                  </a:cubicBezTo>
                  <a:cubicBezTo>
                    <a:pt x="243" y="661"/>
                    <a:pt x="314" y="684"/>
                    <a:pt x="385" y="684"/>
                  </a:cubicBezTo>
                  <a:cubicBezTo>
                    <a:pt x="486" y="684"/>
                    <a:pt x="585" y="637"/>
                    <a:pt x="655" y="552"/>
                  </a:cubicBezTo>
                  <a:cubicBezTo>
                    <a:pt x="763" y="398"/>
                    <a:pt x="739" y="183"/>
                    <a:pt x="596" y="76"/>
                  </a:cubicBezTo>
                  <a:cubicBezTo>
                    <a:pt x="535" y="26"/>
                    <a:pt x="462" y="1"/>
                    <a:pt x="3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54"/>
            <p:cNvSpPr/>
            <p:nvPr/>
          </p:nvSpPr>
          <p:spPr>
            <a:xfrm>
              <a:off x="1833250" y="4461750"/>
              <a:ext cx="13125" cy="11200"/>
            </a:xfrm>
            <a:custGeom>
              <a:avLst/>
              <a:gdLst/>
              <a:ahLst/>
              <a:cxnLst/>
              <a:rect l="l" t="t" r="r" b="b"/>
              <a:pathLst>
                <a:path w="525" h="448" extrusionOk="0">
                  <a:moveTo>
                    <a:pt x="252" y="1"/>
                  </a:moveTo>
                  <a:cubicBezTo>
                    <a:pt x="184" y="1"/>
                    <a:pt x="114" y="31"/>
                    <a:pt x="72" y="93"/>
                  </a:cubicBezTo>
                  <a:cubicBezTo>
                    <a:pt x="1" y="177"/>
                    <a:pt x="13" y="331"/>
                    <a:pt x="120" y="403"/>
                  </a:cubicBezTo>
                  <a:cubicBezTo>
                    <a:pt x="154" y="433"/>
                    <a:pt x="201" y="448"/>
                    <a:pt x="250" y="448"/>
                  </a:cubicBezTo>
                  <a:cubicBezTo>
                    <a:pt x="317" y="448"/>
                    <a:pt x="388" y="418"/>
                    <a:pt x="429" y="355"/>
                  </a:cubicBezTo>
                  <a:cubicBezTo>
                    <a:pt x="524" y="272"/>
                    <a:pt x="489" y="117"/>
                    <a:pt x="382" y="46"/>
                  </a:cubicBezTo>
                  <a:cubicBezTo>
                    <a:pt x="347" y="16"/>
                    <a:pt x="300" y="1"/>
                    <a:pt x="2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54"/>
            <p:cNvSpPr/>
            <p:nvPr/>
          </p:nvSpPr>
          <p:spPr>
            <a:xfrm>
              <a:off x="1862125" y="4469500"/>
              <a:ext cx="13125" cy="11200"/>
            </a:xfrm>
            <a:custGeom>
              <a:avLst/>
              <a:gdLst/>
              <a:ahLst/>
              <a:cxnLst/>
              <a:rect l="l" t="t" r="r" b="b"/>
              <a:pathLst>
                <a:path w="525" h="448" extrusionOk="0">
                  <a:moveTo>
                    <a:pt x="257" y="0"/>
                  </a:moveTo>
                  <a:cubicBezTo>
                    <a:pt x="190" y="0"/>
                    <a:pt x="121" y="30"/>
                    <a:pt x="72" y="93"/>
                  </a:cubicBezTo>
                  <a:cubicBezTo>
                    <a:pt x="1" y="176"/>
                    <a:pt x="24" y="331"/>
                    <a:pt x="120" y="402"/>
                  </a:cubicBezTo>
                  <a:cubicBezTo>
                    <a:pt x="159" y="432"/>
                    <a:pt x="207" y="448"/>
                    <a:pt x="256" y="448"/>
                  </a:cubicBezTo>
                  <a:cubicBezTo>
                    <a:pt x="323" y="448"/>
                    <a:pt x="392" y="417"/>
                    <a:pt x="441" y="355"/>
                  </a:cubicBezTo>
                  <a:cubicBezTo>
                    <a:pt x="524" y="260"/>
                    <a:pt x="501" y="105"/>
                    <a:pt x="393" y="45"/>
                  </a:cubicBezTo>
                  <a:cubicBezTo>
                    <a:pt x="354" y="16"/>
                    <a:pt x="306" y="0"/>
                    <a:pt x="2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54"/>
            <p:cNvSpPr/>
            <p:nvPr/>
          </p:nvSpPr>
          <p:spPr>
            <a:xfrm>
              <a:off x="1546600" y="4110425"/>
              <a:ext cx="17900" cy="15300"/>
            </a:xfrm>
            <a:custGeom>
              <a:avLst/>
              <a:gdLst/>
              <a:ahLst/>
              <a:cxnLst/>
              <a:rect l="l" t="t" r="r" b="b"/>
              <a:pathLst>
                <a:path w="716" h="612" extrusionOk="0">
                  <a:moveTo>
                    <a:pt x="381" y="1"/>
                  </a:moveTo>
                  <a:cubicBezTo>
                    <a:pt x="212" y="1"/>
                    <a:pt x="59" y="117"/>
                    <a:pt x="37" y="276"/>
                  </a:cubicBezTo>
                  <a:cubicBezTo>
                    <a:pt x="1" y="430"/>
                    <a:pt x="144" y="585"/>
                    <a:pt x="310" y="609"/>
                  </a:cubicBezTo>
                  <a:cubicBezTo>
                    <a:pt x="326" y="611"/>
                    <a:pt x="341" y="612"/>
                    <a:pt x="356" y="612"/>
                  </a:cubicBezTo>
                  <a:cubicBezTo>
                    <a:pt x="517" y="612"/>
                    <a:pt x="659" y="499"/>
                    <a:pt x="691" y="347"/>
                  </a:cubicBezTo>
                  <a:cubicBezTo>
                    <a:pt x="715" y="180"/>
                    <a:pt x="584" y="37"/>
                    <a:pt x="406" y="2"/>
                  </a:cubicBezTo>
                  <a:cubicBezTo>
                    <a:pt x="397" y="1"/>
                    <a:pt x="389" y="1"/>
                    <a:pt x="3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54"/>
            <p:cNvSpPr/>
            <p:nvPr/>
          </p:nvSpPr>
          <p:spPr>
            <a:xfrm>
              <a:off x="1570425" y="4079475"/>
              <a:ext cx="11625" cy="10200"/>
            </a:xfrm>
            <a:custGeom>
              <a:avLst/>
              <a:gdLst/>
              <a:ahLst/>
              <a:cxnLst/>
              <a:rect l="l" t="t" r="r" b="b"/>
              <a:pathLst>
                <a:path w="465" h="408" extrusionOk="0">
                  <a:moveTo>
                    <a:pt x="242" y="1"/>
                  </a:moveTo>
                  <a:cubicBezTo>
                    <a:pt x="131" y="1"/>
                    <a:pt x="35" y="90"/>
                    <a:pt x="24" y="180"/>
                  </a:cubicBezTo>
                  <a:cubicBezTo>
                    <a:pt x="0" y="287"/>
                    <a:pt x="96" y="394"/>
                    <a:pt x="215" y="406"/>
                  </a:cubicBezTo>
                  <a:cubicBezTo>
                    <a:pt x="222" y="407"/>
                    <a:pt x="230" y="407"/>
                    <a:pt x="237" y="407"/>
                  </a:cubicBezTo>
                  <a:cubicBezTo>
                    <a:pt x="347" y="407"/>
                    <a:pt x="442" y="328"/>
                    <a:pt x="453" y="228"/>
                  </a:cubicBezTo>
                  <a:cubicBezTo>
                    <a:pt x="465" y="121"/>
                    <a:pt x="381" y="25"/>
                    <a:pt x="262" y="2"/>
                  </a:cubicBezTo>
                  <a:cubicBezTo>
                    <a:pt x="256" y="1"/>
                    <a:pt x="249" y="1"/>
                    <a:pt x="2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54"/>
            <p:cNvSpPr/>
            <p:nvPr/>
          </p:nvSpPr>
          <p:spPr>
            <a:xfrm>
              <a:off x="1543050" y="4086325"/>
              <a:ext cx="11625" cy="10200"/>
            </a:xfrm>
            <a:custGeom>
              <a:avLst/>
              <a:gdLst/>
              <a:ahLst/>
              <a:cxnLst/>
              <a:rect l="l" t="t" r="r" b="b"/>
              <a:pathLst>
                <a:path w="465" h="408" extrusionOk="0">
                  <a:moveTo>
                    <a:pt x="227" y="0"/>
                  </a:moveTo>
                  <a:cubicBezTo>
                    <a:pt x="118" y="0"/>
                    <a:pt x="23" y="80"/>
                    <a:pt x="12" y="180"/>
                  </a:cubicBezTo>
                  <a:cubicBezTo>
                    <a:pt x="0" y="287"/>
                    <a:pt x="83" y="382"/>
                    <a:pt x="202" y="406"/>
                  </a:cubicBezTo>
                  <a:cubicBezTo>
                    <a:pt x="209" y="407"/>
                    <a:pt x="216" y="407"/>
                    <a:pt x="223" y="407"/>
                  </a:cubicBezTo>
                  <a:cubicBezTo>
                    <a:pt x="333" y="407"/>
                    <a:pt x="429" y="317"/>
                    <a:pt x="441" y="228"/>
                  </a:cubicBezTo>
                  <a:cubicBezTo>
                    <a:pt x="464" y="120"/>
                    <a:pt x="369" y="13"/>
                    <a:pt x="250" y="1"/>
                  </a:cubicBezTo>
                  <a:cubicBezTo>
                    <a:pt x="242" y="1"/>
                    <a:pt x="235" y="0"/>
                    <a:pt x="2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54"/>
            <p:cNvSpPr/>
            <p:nvPr/>
          </p:nvSpPr>
          <p:spPr>
            <a:xfrm>
              <a:off x="1554950" y="4458375"/>
              <a:ext cx="115800" cy="51925"/>
            </a:xfrm>
            <a:custGeom>
              <a:avLst/>
              <a:gdLst/>
              <a:ahLst/>
              <a:cxnLst/>
              <a:rect l="l" t="t" r="r" b="b"/>
              <a:pathLst>
                <a:path w="4632" h="2077" extrusionOk="0">
                  <a:moveTo>
                    <a:pt x="3130" y="1"/>
                  </a:moveTo>
                  <a:cubicBezTo>
                    <a:pt x="2775" y="1"/>
                    <a:pt x="2419" y="59"/>
                    <a:pt x="2084" y="169"/>
                  </a:cubicBezTo>
                  <a:cubicBezTo>
                    <a:pt x="1250" y="431"/>
                    <a:pt x="536" y="1014"/>
                    <a:pt x="0" y="1717"/>
                  </a:cubicBezTo>
                  <a:cubicBezTo>
                    <a:pt x="417" y="1871"/>
                    <a:pt x="798" y="1955"/>
                    <a:pt x="1239" y="2026"/>
                  </a:cubicBezTo>
                  <a:cubicBezTo>
                    <a:pt x="1415" y="2051"/>
                    <a:pt x="1598" y="2077"/>
                    <a:pt x="1783" y="2077"/>
                  </a:cubicBezTo>
                  <a:cubicBezTo>
                    <a:pt x="1859" y="2077"/>
                    <a:pt x="1936" y="2072"/>
                    <a:pt x="2012" y="2062"/>
                  </a:cubicBezTo>
                  <a:cubicBezTo>
                    <a:pt x="2501" y="2014"/>
                    <a:pt x="2941" y="1729"/>
                    <a:pt x="3358" y="1443"/>
                  </a:cubicBezTo>
                  <a:cubicBezTo>
                    <a:pt x="3810" y="1133"/>
                    <a:pt x="4215" y="764"/>
                    <a:pt x="4632" y="407"/>
                  </a:cubicBezTo>
                  <a:cubicBezTo>
                    <a:pt x="4183" y="129"/>
                    <a:pt x="3658" y="1"/>
                    <a:pt x="31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54"/>
            <p:cNvSpPr/>
            <p:nvPr/>
          </p:nvSpPr>
          <p:spPr>
            <a:xfrm>
              <a:off x="1662700" y="4468825"/>
              <a:ext cx="51225" cy="119100"/>
            </a:xfrm>
            <a:custGeom>
              <a:avLst/>
              <a:gdLst/>
              <a:ahLst/>
              <a:cxnLst/>
              <a:rect l="l" t="t" r="r" b="b"/>
              <a:pathLst>
                <a:path w="2049" h="4764" extrusionOk="0">
                  <a:moveTo>
                    <a:pt x="655" y="1"/>
                  </a:moveTo>
                  <a:cubicBezTo>
                    <a:pt x="429" y="382"/>
                    <a:pt x="298" y="763"/>
                    <a:pt x="167" y="1180"/>
                  </a:cubicBezTo>
                  <a:cubicBezTo>
                    <a:pt x="96" y="1430"/>
                    <a:pt x="12" y="1680"/>
                    <a:pt x="12" y="1953"/>
                  </a:cubicBezTo>
                  <a:cubicBezTo>
                    <a:pt x="0" y="2454"/>
                    <a:pt x="227" y="2930"/>
                    <a:pt x="453" y="3382"/>
                  </a:cubicBezTo>
                  <a:cubicBezTo>
                    <a:pt x="703" y="3858"/>
                    <a:pt x="1012" y="4299"/>
                    <a:pt x="1310" y="4763"/>
                  </a:cubicBezTo>
                  <a:cubicBezTo>
                    <a:pt x="1870" y="4073"/>
                    <a:pt x="2048" y="3144"/>
                    <a:pt x="1893" y="2275"/>
                  </a:cubicBezTo>
                  <a:cubicBezTo>
                    <a:pt x="1727" y="1418"/>
                    <a:pt x="1274" y="620"/>
                    <a:pt x="6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15" name="Google Shape;3115;p54"/>
          <p:cNvSpPr/>
          <p:nvPr/>
        </p:nvSpPr>
        <p:spPr>
          <a:xfrm rot="5684101">
            <a:off x="7860279" y="3706471"/>
            <a:ext cx="1662195" cy="1358974"/>
          </a:xfrm>
          <a:custGeom>
            <a:avLst/>
            <a:gdLst/>
            <a:ahLst/>
            <a:cxnLst/>
            <a:rect l="l" t="t" r="r" b="b"/>
            <a:pathLst>
              <a:path w="29635" h="24230" extrusionOk="0">
                <a:moveTo>
                  <a:pt x="20431" y="4644"/>
                </a:moveTo>
                <a:cubicBezTo>
                  <a:pt x="20503" y="4715"/>
                  <a:pt x="20598" y="4775"/>
                  <a:pt x="20681" y="4858"/>
                </a:cubicBezTo>
                <a:cubicBezTo>
                  <a:pt x="23264" y="6961"/>
                  <a:pt x="25678" y="9424"/>
                  <a:pt x="26570" y="9424"/>
                </a:cubicBezTo>
                <a:cubicBezTo>
                  <a:pt x="26652" y="9424"/>
                  <a:pt x="26722" y="9403"/>
                  <a:pt x="26777" y="9358"/>
                </a:cubicBezTo>
                <a:cubicBezTo>
                  <a:pt x="26849" y="9418"/>
                  <a:pt x="26920" y="9466"/>
                  <a:pt x="26980" y="9513"/>
                </a:cubicBezTo>
                <a:cubicBezTo>
                  <a:pt x="27087" y="9597"/>
                  <a:pt x="27170" y="9656"/>
                  <a:pt x="27254" y="9716"/>
                </a:cubicBezTo>
                <a:cubicBezTo>
                  <a:pt x="26480" y="9942"/>
                  <a:pt x="25718" y="10180"/>
                  <a:pt x="24944" y="10418"/>
                </a:cubicBezTo>
                <a:cubicBezTo>
                  <a:pt x="24884" y="10335"/>
                  <a:pt x="24765" y="10228"/>
                  <a:pt x="24610" y="10073"/>
                </a:cubicBezTo>
                <a:cubicBezTo>
                  <a:pt x="24551" y="10013"/>
                  <a:pt x="24467" y="9942"/>
                  <a:pt x="24396" y="9858"/>
                </a:cubicBezTo>
                <a:cubicBezTo>
                  <a:pt x="24491" y="9835"/>
                  <a:pt x="24956" y="9573"/>
                  <a:pt x="21253" y="5525"/>
                </a:cubicBezTo>
                <a:cubicBezTo>
                  <a:pt x="20967" y="5215"/>
                  <a:pt x="20681" y="4917"/>
                  <a:pt x="20431" y="4644"/>
                </a:cubicBezTo>
                <a:close/>
                <a:moveTo>
                  <a:pt x="20038" y="0"/>
                </a:moveTo>
                <a:cubicBezTo>
                  <a:pt x="20038" y="0"/>
                  <a:pt x="19788" y="786"/>
                  <a:pt x="22384" y="3560"/>
                </a:cubicBezTo>
                <a:cubicBezTo>
                  <a:pt x="24721" y="6031"/>
                  <a:pt x="26819" y="8865"/>
                  <a:pt x="27686" y="8865"/>
                </a:cubicBezTo>
                <a:cubicBezTo>
                  <a:pt x="27746" y="8865"/>
                  <a:pt x="27801" y="8851"/>
                  <a:pt x="27849" y="8823"/>
                </a:cubicBezTo>
                <a:lnTo>
                  <a:pt x="28075" y="9061"/>
                </a:lnTo>
                <a:cubicBezTo>
                  <a:pt x="28230" y="9216"/>
                  <a:pt x="28349" y="9323"/>
                  <a:pt x="28408" y="9382"/>
                </a:cubicBezTo>
                <a:cubicBezTo>
                  <a:pt x="28063" y="9477"/>
                  <a:pt x="27730" y="9573"/>
                  <a:pt x="27385" y="9680"/>
                </a:cubicBezTo>
                <a:cubicBezTo>
                  <a:pt x="27301" y="9620"/>
                  <a:pt x="27206" y="9525"/>
                  <a:pt x="27051" y="9418"/>
                </a:cubicBezTo>
                <a:cubicBezTo>
                  <a:pt x="26992" y="9382"/>
                  <a:pt x="26932" y="9335"/>
                  <a:pt x="26861" y="9275"/>
                </a:cubicBezTo>
                <a:cubicBezTo>
                  <a:pt x="26944" y="9263"/>
                  <a:pt x="27456" y="8989"/>
                  <a:pt x="23182" y="5370"/>
                </a:cubicBezTo>
                <a:cubicBezTo>
                  <a:pt x="18800" y="1684"/>
                  <a:pt x="17961" y="1607"/>
                  <a:pt x="17899" y="1607"/>
                </a:cubicBezTo>
                <a:cubicBezTo>
                  <a:pt x="17896" y="1607"/>
                  <a:pt x="17895" y="1607"/>
                  <a:pt x="17895" y="1607"/>
                </a:cubicBezTo>
                <a:cubicBezTo>
                  <a:pt x="17895" y="1607"/>
                  <a:pt x="17860" y="1846"/>
                  <a:pt x="18288" y="2453"/>
                </a:cubicBezTo>
                <a:cubicBezTo>
                  <a:pt x="16873" y="1130"/>
                  <a:pt x="16525" y="1107"/>
                  <a:pt x="16503" y="1107"/>
                </a:cubicBezTo>
                <a:cubicBezTo>
                  <a:pt x="16503" y="1107"/>
                  <a:pt x="16502" y="1107"/>
                  <a:pt x="16502" y="1107"/>
                </a:cubicBezTo>
                <a:cubicBezTo>
                  <a:pt x="16502" y="1107"/>
                  <a:pt x="16252" y="1893"/>
                  <a:pt x="18836" y="4655"/>
                </a:cubicBezTo>
                <a:cubicBezTo>
                  <a:pt x="21176" y="7141"/>
                  <a:pt x="23287" y="9970"/>
                  <a:pt x="24143" y="9970"/>
                </a:cubicBezTo>
                <a:cubicBezTo>
                  <a:pt x="24202" y="9970"/>
                  <a:pt x="24254" y="9957"/>
                  <a:pt x="24301" y="9930"/>
                </a:cubicBezTo>
                <a:lnTo>
                  <a:pt x="24539" y="10168"/>
                </a:lnTo>
                <a:cubicBezTo>
                  <a:pt x="24658" y="10287"/>
                  <a:pt x="24765" y="10370"/>
                  <a:pt x="24825" y="10454"/>
                </a:cubicBezTo>
                <a:cubicBezTo>
                  <a:pt x="24479" y="10549"/>
                  <a:pt x="24134" y="10656"/>
                  <a:pt x="23813" y="10763"/>
                </a:cubicBezTo>
                <a:cubicBezTo>
                  <a:pt x="23729" y="10704"/>
                  <a:pt x="23634" y="10632"/>
                  <a:pt x="23515" y="10537"/>
                </a:cubicBezTo>
                <a:cubicBezTo>
                  <a:pt x="23455" y="10489"/>
                  <a:pt x="23396" y="10454"/>
                  <a:pt x="23313" y="10394"/>
                </a:cubicBezTo>
                <a:cubicBezTo>
                  <a:pt x="23408" y="10370"/>
                  <a:pt x="23908" y="10108"/>
                  <a:pt x="19645" y="6489"/>
                </a:cubicBezTo>
                <a:cubicBezTo>
                  <a:pt x="15289" y="2813"/>
                  <a:pt x="14435" y="2726"/>
                  <a:pt x="14364" y="2726"/>
                </a:cubicBezTo>
                <a:cubicBezTo>
                  <a:pt x="14361" y="2726"/>
                  <a:pt x="14359" y="2727"/>
                  <a:pt x="14359" y="2727"/>
                </a:cubicBezTo>
                <a:cubicBezTo>
                  <a:pt x="14359" y="2727"/>
                  <a:pt x="14204" y="3548"/>
                  <a:pt x="17145" y="5953"/>
                </a:cubicBezTo>
                <a:cubicBezTo>
                  <a:pt x="19717" y="8068"/>
                  <a:pt x="22130" y="10531"/>
                  <a:pt x="23022" y="10531"/>
                </a:cubicBezTo>
                <a:cubicBezTo>
                  <a:pt x="23104" y="10531"/>
                  <a:pt x="23174" y="10510"/>
                  <a:pt x="23229" y="10466"/>
                </a:cubicBezTo>
                <a:cubicBezTo>
                  <a:pt x="23301" y="10525"/>
                  <a:pt x="23384" y="10573"/>
                  <a:pt x="23444" y="10609"/>
                </a:cubicBezTo>
                <a:cubicBezTo>
                  <a:pt x="23527" y="10692"/>
                  <a:pt x="23622" y="10751"/>
                  <a:pt x="23682" y="10787"/>
                </a:cubicBezTo>
                <a:cubicBezTo>
                  <a:pt x="22693" y="11085"/>
                  <a:pt x="21741" y="11382"/>
                  <a:pt x="20836" y="11680"/>
                </a:cubicBezTo>
                <a:cubicBezTo>
                  <a:pt x="20777" y="11621"/>
                  <a:pt x="20657" y="11502"/>
                  <a:pt x="20491" y="11359"/>
                </a:cubicBezTo>
                <a:lnTo>
                  <a:pt x="20134" y="11001"/>
                </a:lnTo>
                <a:cubicBezTo>
                  <a:pt x="20253" y="10906"/>
                  <a:pt x="20288" y="10335"/>
                  <a:pt x="16955" y="6679"/>
                </a:cubicBezTo>
                <a:cubicBezTo>
                  <a:pt x="12919" y="2263"/>
                  <a:pt x="12204" y="2262"/>
                  <a:pt x="12204" y="2262"/>
                </a:cubicBezTo>
                <a:lnTo>
                  <a:pt x="12204" y="2262"/>
                </a:lnTo>
                <a:cubicBezTo>
                  <a:pt x="12204" y="2262"/>
                  <a:pt x="11954" y="3048"/>
                  <a:pt x="14538" y="5822"/>
                </a:cubicBezTo>
                <a:cubicBezTo>
                  <a:pt x="16870" y="8309"/>
                  <a:pt x="18976" y="11125"/>
                  <a:pt x="19838" y="11125"/>
                </a:cubicBezTo>
                <a:cubicBezTo>
                  <a:pt x="19904" y="11125"/>
                  <a:pt x="19963" y="11108"/>
                  <a:pt x="20015" y="11073"/>
                </a:cubicBezTo>
                <a:cubicBezTo>
                  <a:pt x="20169" y="11204"/>
                  <a:pt x="20288" y="11347"/>
                  <a:pt x="20384" y="11442"/>
                </a:cubicBezTo>
                <a:cubicBezTo>
                  <a:pt x="20503" y="11561"/>
                  <a:pt x="20610" y="11656"/>
                  <a:pt x="20669" y="11728"/>
                </a:cubicBezTo>
                <a:cubicBezTo>
                  <a:pt x="20253" y="11859"/>
                  <a:pt x="19836" y="12002"/>
                  <a:pt x="19455" y="12121"/>
                </a:cubicBezTo>
                <a:cubicBezTo>
                  <a:pt x="19372" y="12061"/>
                  <a:pt x="19288" y="11978"/>
                  <a:pt x="19157" y="11883"/>
                </a:cubicBezTo>
                <a:cubicBezTo>
                  <a:pt x="19074" y="11823"/>
                  <a:pt x="18991" y="11763"/>
                  <a:pt x="18895" y="11680"/>
                </a:cubicBezTo>
                <a:cubicBezTo>
                  <a:pt x="19003" y="11656"/>
                  <a:pt x="19407" y="11323"/>
                  <a:pt x="15288" y="7739"/>
                </a:cubicBezTo>
                <a:cubicBezTo>
                  <a:pt x="10973" y="3992"/>
                  <a:pt x="10134" y="3905"/>
                  <a:pt x="10066" y="3905"/>
                </a:cubicBezTo>
                <a:cubicBezTo>
                  <a:pt x="10062" y="3905"/>
                  <a:pt x="10061" y="3905"/>
                  <a:pt x="10061" y="3905"/>
                </a:cubicBezTo>
                <a:cubicBezTo>
                  <a:pt x="10061" y="3905"/>
                  <a:pt x="9894" y="4715"/>
                  <a:pt x="12799" y="7156"/>
                </a:cubicBezTo>
                <a:cubicBezTo>
                  <a:pt x="15357" y="9320"/>
                  <a:pt x="17734" y="11825"/>
                  <a:pt x="18623" y="11825"/>
                </a:cubicBezTo>
                <a:cubicBezTo>
                  <a:pt x="18702" y="11825"/>
                  <a:pt x="18769" y="11805"/>
                  <a:pt x="18824" y="11763"/>
                </a:cubicBezTo>
                <a:cubicBezTo>
                  <a:pt x="18931" y="11835"/>
                  <a:pt x="19014" y="11906"/>
                  <a:pt x="19098" y="11966"/>
                </a:cubicBezTo>
                <a:cubicBezTo>
                  <a:pt x="19181" y="12037"/>
                  <a:pt x="19253" y="12097"/>
                  <a:pt x="19336" y="12144"/>
                </a:cubicBezTo>
                <a:cubicBezTo>
                  <a:pt x="18764" y="12323"/>
                  <a:pt x="18229" y="12502"/>
                  <a:pt x="17705" y="12668"/>
                </a:cubicBezTo>
                <a:cubicBezTo>
                  <a:pt x="17633" y="12609"/>
                  <a:pt x="17550" y="12537"/>
                  <a:pt x="17407" y="12430"/>
                </a:cubicBezTo>
                <a:cubicBezTo>
                  <a:pt x="17336" y="12371"/>
                  <a:pt x="17252" y="12311"/>
                  <a:pt x="17157" y="12240"/>
                </a:cubicBezTo>
                <a:cubicBezTo>
                  <a:pt x="17264" y="12204"/>
                  <a:pt x="17669" y="11883"/>
                  <a:pt x="13526" y="8287"/>
                </a:cubicBezTo>
                <a:cubicBezTo>
                  <a:pt x="9210" y="4539"/>
                  <a:pt x="8372" y="4453"/>
                  <a:pt x="8304" y="4453"/>
                </a:cubicBezTo>
                <a:cubicBezTo>
                  <a:pt x="8300" y="4453"/>
                  <a:pt x="8299" y="4453"/>
                  <a:pt x="8299" y="4453"/>
                </a:cubicBezTo>
                <a:cubicBezTo>
                  <a:pt x="8299" y="4453"/>
                  <a:pt x="8144" y="5275"/>
                  <a:pt x="11037" y="7715"/>
                </a:cubicBezTo>
                <a:cubicBezTo>
                  <a:pt x="13591" y="9865"/>
                  <a:pt x="15955" y="12376"/>
                  <a:pt x="16863" y="12376"/>
                </a:cubicBezTo>
                <a:cubicBezTo>
                  <a:pt x="16946" y="12376"/>
                  <a:pt x="17016" y="12355"/>
                  <a:pt x="17074" y="12311"/>
                </a:cubicBezTo>
                <a:cubicBezTo>
                  <a:pt x="17169" y="12383"/>
                  <a:pt x="17264" y="12454"/>
                  <a:pt x="17336" y="12514"/>
                </a:cubicBezTo>
                <a:cubicBezTo>
                  <a:pt x="17431" y="12597"/>
                  <a:pt x="17502" y="12656"/>
                  <a:pt x="17574" y="12692"/>
                </a:cubicBezTo>
                <a:cubicBezTo>
                  <a:pt x="17026" y="12871"/>
                  <a:pt x="16514" y="13037"/>
                  <a:pt x="16038" y="13192"/>
                </a:cubicBezTo>
                <a:cubicBezTo>
                  <a:pt x="15955" y="13145"/>
                  <a:pt x="15835" y="13073"/>
                  <a:pt x="15669" y="12966"/>
                </a:cubicBezTo>
                <a:cubicBezTo>
                  <a:pt x="15526" y="12871"/>
                  <a:pt x="15323" y="12775"/>
                  <a:pt x="15121" y="12656"/>
                </a:cubicBezTo>
                <a:cubicBezTo>
                  <a:pt x="15704" y="11799"/>
                  <a:pt x="9097" y="8858"/>
                  <a:pt x="9097" y="8858"/>
                </a:cubicBezTo>
                <a:cubicBezTo>
                  <a:pt x="9097" y="8858"/>
                  <a:pt x="6214" y="7336"/>
                  <a:pt x="4828" y="7336"/>
                </a:cubicBezTo>
                <a:cubicBezTo>
                  <a:pt x="4578" y="7336"/>
                  <a:pt x="4378" y="7385"/>
                  <a:pt x="4251" y="7501"/>
                </a:cubicBezTo>
                <a:cubicBezTo>
                  <a:pt x="4251" y="7501"/>
                  <a:pt x="4358" y="8430"/>
                  <a:pt x="7751" y="9632"/>
                </a:cubicBezTo>
                <a:cubicBezTo>
                  <a:pt x="9930" y="10397"/>
                  <a:pt x="13142" y="12841"/>
                  <a:pt x="14586" y="12841"/>
                </a:cubicBezTo>
                <a:cubicBezTo>
                  <a:pt x="14760" y="12841"/>
                  <a:pt x="14908" y="12806"/>
                  <a:pt x="15026" y="12728"/>
                </a:cubicBezTo>
                <a:lnTo>
                  <a:pt x="15050" y="12716"/>
                </a:lnTo>
                <a:lnTo>
                  <a:pt x="15062" y="12716"/>
                </a:lnTo>
                <a:cubicBezTo>
                  <a:pt x="15288" y="12835"/>
                  <a:pt x="15478" y="12918"/>
                  <a:pt x="15645" y="13014"/>
                </a:cubicBezTo>
                <a:cubicBezTo>
                  <a:pt x="15776" y="13085"/>
                  <a:pt x="15883" y="13145"/>
                  <a:pt x="15966" y="13192"/>
                </a:cubicBezTo>
                <a:cubicBezTo>
                  <a:pt x="15478" y="13347"/>
                  <a:pt x="15014" y="13490"/>
                  <a:pt x="14609" y="13621"/>
                </a:cubicBezTo>
                <a:cubicBezTo>
                  <a:pt x="14526" y="13585"/>
                  <a:pt x="14419" y="13549"/>
                  <a:pt x="14276" y="13490"/>
                </a:cubicBezTo>
                <a:cubicBezTo>
                  <a:pt x="14109" y="13430"/>
                  <a:pt x="13895" y="13335"/>
                  <a:pt x="13680" y="13252"/>
                </a:cubicBezTo>
                <a:cubicBezTo>
                  <a:pt x="13657" y="13252"/>
                  <a:pt x="13645" y="13228"/>
                  <a:pt x="13633" y="13228"/>
                </a:cubicBezTo>
                <a:cubicBezTo>
                  <a:pt x="13657" y="12394"/>
                  <a:pt x="10001" y="11644"/>
                  <a:pt x="6560" y="10489"/>
                </a:cubicBezTo>
                <a:cubicBezTo>
                  <a:pt x="4717" y="9873"/>
                  <a:pt x="3656" y="9723"/>
                  <a:pt x="3060" y="9723"/>
                </a:cubicBezTo>
                <a:cubicBezTo>
                  <a:pt x="2493" y="9723"/>
                  <a:pt x="2346" y="9858"/>
                  <a:pt x="2346" y="9858"/>
                </a:cubicBezTo>
                <a:cubicBezTo>
                  <a:pt x="2346" y="9858"/>
                  <a:pt x="2631" y="10513"/>
                  <a:pt x="8346" y="12323"/>
                </a:cubicBezTo>
                <a:cubicBezTo>
                  <a:pt x="11387" y="13294"/>
                  <a:pt x="12678" y="13521"/>
                  <a:pt x="13220" y="13521"/>
                </a:cubicBezTo>
                <a:cubicBezTo>
                  <a:pt x="13696" y="13521"/>
                  <a:pt x="13597" y="13347"/>
                  <a:pt x="13597" y="13347"/>
                </a:cubicBezTo>
                <a:cubicBezTo>
                  <a:pt x="13621" y="13347"/>
                  <a:pt x="13633" y="13371"/>
                  <a:pt x="13645" y="13371"/>
                </a:cubicBezTo>
                <a:cubicBezTo>
                  <a:pt x="13883" y="13454"/>
                  <a:pt x="14073" y="13526"/>
                  <a:pt x="14240" y="13585"/>
                </a:cubicBezTo>
                <a:cubicBezTo>
                  <a:pt x="14311" y="13621"/>
                  <a:pt x="14395" y="13645"/>
                  <a:pt x="14454" y="13668"/>
                </a:cubicBezTo>
                <a:cubicBezTo>
                  <a:pt x="13526" y="13942"/>
                  <a:pt x="12918" y="14145"/>
                  <a:pt x="12728" y="14169"/>
                </a:cubicBezTo>
                <a:lnTo>
                  <a:pt x="12192" y="14169"/>
                </a:lnTo>
                <a:lnTo>
                  <a:pt x="11966" y="14180"/>
                </a:lnTo>
                <a:cubicBezTo>
                  <a:pt x="11998" y="13783"/>
                  <a:pt x="10959" y="13661"/>
                  <a:pt x="9667" y="13661"/>
                </a:cubicBezTo>
                <a:cubicBezTo>
                  <a:pt x="7586" y="13661"/>
                  <a:pt x="4846" y="13978"/>
                  <a:pt x="4846" y="13978"/>
                </a:cubicBezTo>
                <a:cubicBezTo>
                  <a:pt x="4846" y="13978"/>
                  <a:pt x="322" y="14180"/>
                  <a:pt x="0" y="15276"/>
                </a:cubicBezTo>
                <a:cubicBezTo>
                  <a:pt x="0" y="15276"/>
                  <a:pt x="257" y="15615"/>
                  <a:pt x="1523" y="15615"/>
                </a:cubicBezTo>
                <a:cubicBezTo>
                  <a:pt x="2125" y="15615"/>
                  <a:pt x="2956" y="15538"/>
                  <a:pt x="4096" y="15312"/>
                </a:cubicBezTo>
                <a:cubicBezTo>
                  <a:pt x="6620" y="14823"/>
                  <a:pt x="11299" y="15466"/>
                  <a:pt x="11918" y="14288"/>
                </a:cubicBezTo>
                <a:lnTo>
                  <a:pt x="12192" y="14276"/>
                </a:lnTo>
                <a:cubicBezTo>
                  <a:pt x="12260" y="14272"/>
                  <a:pt x="12327" y="14270"/>
                  <a:pt x="12395" y="14270"/>
                </a:cubicBezTo>
                <a:cubicBezTo>
                  <a:pt x="12529" y="14270"/>
                  <a:pt x="12664" y="14276"/>
                  <a:pt x="12799" y="14276"/>
                </a:cubicBezTo>
                <a:lnTo>
                  <a:pt x="11954" y="14835"/>
                </a:lnTo>
                <a:cubicBezTo>
                  <a:pt x="11893" y="14792"/>
                  <a:pt x="11816" y="14771"/>
                  <a:pt x="11722" y="14771"/>
                </a:cubicBezTo>
                <a:cubicBezTo>
                  <a:pt x="10766" y="14771"/>
                  <a:pt x="8163" y="16916"/>
                  <a:pt x="5441" y="18705"/>
                </a:cubicBezTo>
                <a:cubicBezTo>
                  <a:pt x="2274" y="20788"/>
                  <a:pt x="2334" y="21622"/>
                  <a:pt x="2334" y="21622"/>
                </a:cubicBezTo>
                <a:cubicBezTo>
                  <a:pt x="2334" y="21622"/>
                  <a:pt x="2340" y="21623"/>
                  <a:pt x="2356" y="21623"/>
                </a:cubicBezTo>
                <a:cubicBezTo>
                  <a:pt x="2506" y="21623"/>
                  <a:pt x="3501" y="21478"/>
                  <a:pt x="7977" y="18443"/>
                </a:cubicBezTo>
                <a:cubicBezTo>
                  <a:pt x="12930" y="15073"/>
                  <a:pt x="12037" y="14954"/>
                  <a:pt x="12037" y="14954"/>
                </a:cubicBezTo>
                <a:cubicBezTo>
                  <a:pt x="12037" y="14942"/>
                  <a:pt x="12025" y="14942"/>
                  <a:pt x="12025" y="14931"/>
                </a:cubicBezTo>
                <a:lnTo>
                  <a:pt x="12752" y="14442"/>
                </a:lnTo>
                <a:cubicBezTo>
                  <a:pt x="12764" y="14442"/>
                  <a:pt x="12776" y="14419"/>
                  <a:pt x="12799" y="14419"/>
                </a:cubicBezTo>
                <a:cubicBezTo>
                  <a:pt x="12895" y="14383"/>
                  <a:pt x="13395" y="14204"/>
                  <a:pt x="14169" y="13942"/>
                </a:cubicBezTo>
                <a:lnTo>
                  <a:pt x="14169" y="13942"/>
                </a:lnTo>
                <a:lnTo>
                  <a:pt x="14073" y="14038"/>
                </a:lnTo>
                <a:cubicBezTo>
                  <a:pt x="13990" y="14121"/>
                  <a:pt x="13895" y="14228"/>
                  <a:pt x="13776" y="14335"/>
                </a:cubicBezTo>
                <a:cubicBezTo>
                  <a:pt x="13725" y="14301"/>
                  <a:pt x="13667" y="14284"/>
                  <a:pt x="13603" y="14284"/>
                </a:cubicBezTo>
                <a:cubicBezTo>
                  <a:pt x="12750" y="14284"/>
                  <a:pt x="10696" y="17148"/>
                  <a:pt x="8406" y="19693"/>
                </a:cubicBezTo>
                <a:cubicBezTo>
                  <a:pt x="5846" y="22574"/>
                  <a:pt x="6120" y="23372"/>
                  <a:pt x="6120" y="23372"/>
                </a:cubicBezTo>
                <a:cubicBezTo>
                  <a:pt x="6120" y="23372"/>
                  <a:pt x="6834" y="23372"/>
                  <a:pt x="10775" y="18860"/>
                </a:cubicBezTo>
                <a:cubicBezTo>
                  <a:pt x="14050" y="15121"/>
                  <a:pt x="13990" y="14561"/>
                  <a:pt x="13871" y="14466"/>
                </a:cubicBezTo>
                <a:cubicBezTo>
                  <a:pt x="13978" y="14359"/>
                  <a:pt x="14061" y="14276"/>
                  <a:pt x="14133" y="14180"/>
                </a:cubicBezTo>
                <a:cubicBezTo>
                  <a:pt x="14240" y="14085"/>
                  <a:pt x="14323" y="13990"/>
                  <a:pt x="14383" y="13918"/>
                </a:cubicBezTo>
                <a:cubicBezTo>
                  <a:pt x="14490" y="13883"/>
                  <a:pt x="14597" y="13847"/>
                  <a:pt x="14716" y="13811"/>
                </a:cubicBezTo>
                <a:lnTo>
                  <a:pt x="14728" y="13811"/>
                </a:lnTo>
                <a:lnTo>
                  <a:pt x="14728" y="13799"/>
                </a:lnTo>
                <a:cubicBezTo>
                  <a:pt x="15050" y="13692"/>
                  <a:pt x="15407" y="13573"/>
                  <a:pt x="15776" y="13454"/>
                </a:cubicBezTo>
                <a:lnTo>
                  <a:pt x="15776" y="13454"/>
                </a:lnTo>
                <a:cubicBezTo>
                  <a:pt x="15716" y="13526"/>
                  <a:pt x="15645" y="13645"/>
                  <a:pt x="15526" y="13788"/>
                </a:cubicBezTo>
                <a:cubicBezTo>
                  <a:pt x="15466" y="13859"/>
                  <a:pt x="15407" y="13942"/>
                  <a:pt x="15323" y="14049"/>
                </a:cubicBezTo>
                <a:cubicBezTo>
                  <a:pt x="15285" y="14031"/>
                  <a:pt x="15243" y="14022"/>
                  <a:pt x="15200" y="14022"/>
                </a:cubicBezTo>
                <a:cubicBezTo>
                  <a:pt x="14379" y="14022"/>
                  <a:pt x="12757" y="17241"/>
                  <a:pt x="10835" y="20169"/>
                </a:cubicBezTo>
                <a:cubicBezTo>
                  <a:pt x="8799" y="23372"/>
                  <a:pt x="9180" y="24110"/>
                  <a:pt x="9180" y="24110"/>
                </a:cubicBezTo>
                <a:cubicBezTo>
                  <a:pt x="9180" y="24110"/>
                  <a:pt x="9882" y="23991"/>
                  <a:pt x="13097" y="18943"/>
                </a:cubicBezTo>
                <a:cubicBezTo>
                  <a:pt x="16035" y="14318"/>
                  <a:pt x="15552" y="14119"/>
                  <a:pt x="15447" y="14119"/>
                </a:cubicBezTo>
                <a:cubicBezTo>
                  <a:pt x="15437" y="14119"/>
                  <a:pt x="15431" y="14121"/>
                  <a:pt x="15431" y="14121"/>
                </a:cubicBezTo>
                <a:lnTo>
                  <a:pt x="15419" y="14121"/>
                </a:lnTo>
                <a:cubicBezTo>
                  <a:pt x="15490" y="14026"/>
                  <a:pt x="15550" y="13930"/>
                  <a:pt x="15597" y="13859"/>
                </a:cubicBezTo>
                <a:cubicBezTo>
                  <a:pt x="15728" y="13668"/>
                  <a:pt x="15824" y="13526"/>
                  <a:pt x="15883" y="13454"/>
                </a:cubicBezTo>
                <a:cubicBezTo>
                  <a:pt x="16324" y="13311"/>
                  <a:pt x="16812" y="13156"/>
                  <a:pt x="17348" y="12990"/>
                </a:cubicBezTo>
                <a:lnTo>
                  <a:pt x="17348" y="12990"/>
                </a:lnTo>
                <a:cubicBezTo>
                  <a:pt x="17312" y="13073"/>
                  <a:pt x="17264" y="13156"/>
                  <a:pt x="17205" y="13264"/>
                </a:cubicBezTo>
                <a:cubicBezTo>
                  <a:pt x="17157" y="13347"/>
                  <a:pt x="17098" y="13454"/>
                  <a:pt x="17038" y="13561"/>
                </a:cubicBezTo>
                <a:cubicBezTo>
                  <a:pt x="17014" y="13555"/>
                  <a:pt x="16990" y="13552"/>
                  <a:pt x="16966" y="13552"/>
                </a:cubicBezTo>
                <a:cubicBezTo>
                  <a:pt x="16143" y="13552"/>
                  <a:pt x="14895" y="17001"/>
                  <a:pt x="13299" y="20157"/>
                </a:cubicBezTo>
                <a:cubicBezTo>
                  <a:pt x="11609" y="23551"/>
                  <a:pt x="12073" y="24229"/>
                  <a:pt x="12073" y="24229"/>
                </a:cubicBezTo>
                <a:cubicBezTo>
                  <a:pt x="12073" y="24229"/>
                  <a:pt x="12752" y="24039"/>
                  <a:pt x="15359" y="18645"/>
                </a:cubicBezTo>
                <a:cubicBezTo>
                  <a:pt x="17740" y="13728"/>
                  <a:pt x="17252" y="13585"/>
                  <a:pt x="17145" y="13585"/>
                </a:cubicBezTo>
                <a:cubicBezTo>
                  <a:pt x="17205" y="13490"/>
                  <a:pt x="17252" y="13395"/>
                  <a:pt x="17288" y="13311"/>
                </a:cubicBezTo>
                <a:cubicBezTo>
                  <a:pt x="17383" y="13145"/>
                  <a:pt x="17443" y="13026"/>
                  <a:pt x="17490" y="12930"/>
                </a:cubicBezTo>
                <a:lnTo>
                  <a:pt x="17752" y="12847"/>
                </a:lnTo>
                <a:lnTo>
                  <a:pt x="17764" y="12859"/>
                </a:lnTo>
                <a:lnTo>
                  <a:pt x="17788" y="12835"/>
                </a:lnTo>
                <a:cubicBezTo>
                  <a:pt x="18336" y="12656"/>
                  <a:pt x="18895" y="12478"/>
                  <a:pt x="19514" y="12299"/>
                </a:cubicBezTo>
                <a:lnTo>
                  <a:pt x="19514" y="12275"/>
                </a:lnTo>
                <a:cubicBezTo>
                  <a:pt x="19895" y="12156"/>
                  <a:pt x="20288" y="12037"/>
                  <a:pt x="20705" y="11906"/>
                </a:cubicBezTo>
                <a:lnTo>
                  <a:pt x="20705" y="11906"/>
                </a:lnTo>
                <a:cubicBezTo>
                  <a:pt x="20657" y="11966"/>
                  <a:pt x="20598" y="12061"/>
                  <a:pt x="20538" y="12144"/>
                </a:cubicBezTo>
                <a:cubicBezTo>
                  <a:pt x="20467" y="12264"/>
                  <a:pt x="20360" y="12418"/>
                  <a:pt x="20253" y="12573"/>
                </a:cubicBezTo>
                <a:cubicBezTo>
                  <a:pt x="20212" y="12553"/>
                  <a:pt x="20169" y="12543"/>
                  <a:pt x="20123" y="12543"/>
                </a:cubicBezTo>
                <a:cubicBezTo>
                  <a:pt x="19301" y="12543"/>
                  <a:pt x="17783" y="15833"/>
                  <a:pt x="15955" y="18824"/>
                </a:cubicBezTo>
                <a:cubicBezTo>
                  <a:pt x="13978" y="22074"/>
                  <a:pt x="14395" y="22789"/>
                  <a:pt x="14395" y="22789"/>
                </a:cubicBezTo>
                <a:cubicBezTo>
                  <a:pt x="14395" y="22789"/>
                  <a:pt x="15085" y="22658"/>
                  <a:pt x="18121" y="17490"/>
                </a:cubicBezTo>
                <a:cubicBezTo>
                  <a:pt x="20729" y="13085"/>
                  <a:pt x="20479" y="12633"/>
                  <a:pt x="20348" y="12609"/>
                </a:cubicBezTo>
                <a:cubicBezTo>
                  <a:pt x="20443" y="12454"/>
                  <a:pt x="20538" y="12311"/>
                  <a:pt x="20610" y="12204"/>
                </a:cubicBezTo>
                <a:cubicBezTo>
                  <a:pt x="20705" y="12073"/>
                  <a:pt x="20777" y="11954"/>
                  <a:pt x="20824" y="11883"/>
                </a:cubicBezTo>
                <a:cubicBezTo>
                  <a:pt x="21205" y="11763"/>
                  <a:pt x="21610" y="11644"/>
                  <a:pt x="22027" y="11502"/>
                </a:cubicBezTo>
                <a:lnTo>
                  <a:pt x="22027" y="11502"/>
                </a:lnTo>
                <a:cubicBezTo>
                  <a:pt x="21991" y="11585"/>
                  <a:pt x="21931" y="11728"/>
                  <a:pt x="21860" y="11918"/>
                </a:cubicBezTo>
                <a:cubicBezTo>
                  <a:pt x="21800" y="12085"/>
                  <a:pt x="21729" y="12275"/>
                  <a:pt x="21634" y="12490"/>
                </a:cubicBezTo>
                <a:lnTo>
                  <a:pt x="21634" y="12502"/>
                </a:lnTo>
                <a:cubicBezTo>
                  <a:pt x="21612" y="12496"/>
                  <a:pt x="21590" y="12493"/>
                  <a:pt x="21568" y="12493"/>
                </a:cubicBezTo>
                <a:cubicBezTo>
                  <a:pt x="20783" y="12493"/>
                  <a:pt x="20032" y="15985"/>
                  <a:pt x="18931" y="19241"/>
                </a:cubicBezTo>
                <a:cubicBezTo>
                  <a:pt x="17752" y="22681"/>
                  <a:pt x="18288" y="23277"/>
                  <a:pt x="18288" y="23277"/>
                </a:cubicBezTo>
                <a:cubicBezTo>
                  <a:pt x="18288" y="23277"/>
                  <a:pt x="18919" y="23015"/>
                  <a:pt x="20681" y="17550"/>
                </a:cubicBezTo>
                <a:cubicBezTo>
                  <a:pt x="22146" y="13073"/>
                  <a:pt x="21896" y="12561"/>
                  <a:pt x="21753" y="12514"/>
                </a:cubicBezTo>
                <a:cubicBezTo>
                  <a:pt x="21848" y="12299"/>
                  <a:pt x="21908" y="12121"/>
                  <a:pt x="21967" y="11954"/>
                </a:cubicBezTo>
                <a:cubicBezTo>
                  <a:pt x="22086" y="11644"/>
                  <a:pt x="22146" y="11466"/>
                  <a:pt x="22158" y="11466"/>
                </a:cubicBezTo>
                <a:cubicBezTo>
                  <a:pt x="22467" y="11371"/>
                  <a:pt x="22789" y="11263"/>
                  <a:pt x="23110" y="11180"/>
                </a:cubicBezTo>
                <a:lnTo>
                  <a:pt x="23110" y="11180"/>
                </a:lnTo>
                <a:cubicBezTo>
                  <a:pt x="23098" y="11251"/>
                  <a:pt x="23051" y="11418"/>
                  <a:pt x="23003" y="11644"/>
                </a:cubicBezTo>
                <a:cubicBezTo>
                  <a:pt x="22979" y="11740"/>
                  <a:pt x="22967" y="11859"/>
                  <a:pt x="22920" y="12013"/>
                </a:cubicBezTo>
                <a:cubicBezTo>
                  <a:pt x="22905" y="12011"/>
                  <a:pt x="22890" y="12010"/>
                  <a:pt x="22875" y="12010"/>
                </a:cubicBezTo>
                <a:cubicBezTo>
                  <a:pt x="22044" y="12010"/>
                  <a:pt x="21862" y="15623"/>
                  <a:pt x="21277" y="19098"/>
                </a:cubicBezTo>
                <a:cubicBezTo>
                  <a:pt x="20669" y="22681"/>
                  <a:pt x="21300" y="23170"/>
                  <a:pt x="21300" y="23170"/>
                </a:cubicBezTo>
                <a:cubicBezTo>
                  <a:pt x="21300" y="23170"/>
                  <a:pt x="21872" y="22801"/>
                  <a:pt x="22753" y="17133"/>
                </a:cubicBezTo>
                <a:cubicBezTo>
                  <a:pt x="23479" y="12502"/>
                  <a:pt x="23158" y="12013"/>
                  <a:pt x="23027" y="11990"/>
                </a:cubicBezTo>
                <a:cubicBezTo>
                  <a:pt x="23051" y="11871"/>
                  <a:pt x="23063" y="11752"/>
                  <a:pt x="23098" y="11656"/>
                </a:cubicBezTo>
                <a:cubicBezTo>
                  <a:pt x="23158" y="11335"/>
                  <a:pt x="23205" y="11156"/>
                  <a:pt x="23205" y="11144"/>
                </a:cubicBezTo>
                <a:cubicBezTo>
                  <a:pt x="24158" y="10859"/>
                  <a:pt x="25122" y="10561"/>
                  <a:pt x="26087" y="10287"/>
                </a:cubicBezTo>
                <a:lnTo>
                  <a:pt x="26087" y="10287"/>
                </a:lnTo>
                <a:cubicBezTo>
                  <a:pt x="26063" y="10359"/>
                  <a:pt x="26003" y="10501"/>
                  <a:pt x="25920" y="10680"/>
                </a:cubicBezTo>
                <a:cubicBezTo>
                  <a:pt x="25896" y="10775"/>
                  <a:pt x="25849" y="10882"/>
                  <a:pt x="25801" y="10978"/>
                </a:cubicBezTo>
                <a:cubicBezTo>
                  <a:pt x="25793" y="10977"/>
                  <a:pt x="25785" y="10977"/>
                  <a:pt x="25777" y="10977"/>
                </a:cubicBezTo>
                <a:cubicBezTo>
                  <a:pt x="24988" y="10977"/>
                  <a:pt x="24242" y="14464"/>
                  <a:pt x="23122" y="17740"/>
                </a:cubicBezTo>
                <a:cubicBezTo>
                  <a:pt x="21955" y="21181"/>
                  <a:pt x="22491" y="21777"/>
                  <a:pt x="22491" y="21777"/>
                </a:cubicBezTo>
                <a:cubicBezTo>
                  <a:pt x="22491" y="21777"/>
                  <a:pt x="23110" y="21503"/>
                  <a:pt x="24884" y="16038"/>
                </a:cubicBezTo>
                <a:cubicBezTo>
                  <a:pt x="26436" y="11278"/>
                  <a:pt x="26050" y="11013"/>
                  <a:pt x="25930" y="11013"/>
                </a:cubicBezTo>
                <a:cubicBezTo>
                  <a:pt x="25926" y="11013"/>
                  <a:pt x="25923" y="11013"/>
                  <a:pt x="25920" y="11013"/>
                </a:cubicBezTo>
                <a:cubicBezTo>
                  <a:pt x="25968" y="10906"/>
                  <a:pt x="26003" y="10823"/>
                  <a:pt x="26027" y="10728"/>
                </a:cubicBezTo>
                <a:cubicBezTo>
                  <a:pt x="26146" y="10418"/>
                  <a:pt x="26206" y="10239"/>
                  <a:pt x="26206" y="10239"/>
                </a:cubicBezTo>
                <a:lnTo>
                  <a:pt x="26194" y="10239"/>
                </a:lnTo>
                <a:cubicBezTo>
                  <a:pt x="26753" y="10073"/>
                  <a:pt x="27337" y="9894"/>
                  <a:pt x="27908" y="9727"/>
                </a:cubicBezTo>
                <a:lnTo>
                  <a:pt x="27908" y="9727"/>
                </a:lnTo>
                <a:cubicBezTo>
                  <a:pt x="27885" y="9811"/>
                  <a:pt x="27861" y="9906"/>
                  <a:pt x="27849" y="10025"/>
                </a:cubicBezTo>
                <a:cubicBezTo>
                  <a:pt x="27825" y="10120"/>
                  <a:pt x="27801" y="10228"/>
                  <a:pt x="27789" y="10347"/>
                </a:cubicBezTo>
                <a:cubicBezTo>
                  <a:pt x="26968" y="10370"/>
                  <a:pt x="26837" y="14002"/>
                  <a:pt x="26277" y="17455"/>
                </a:cubicBezTo>
                <a:cubicBezTo>
                  <a:pt x="25706" y="21038"/>
                  <a:pt x="26337" y="21538"/>
                  <a:pt x="26337" y="21538"/>
                </a:cubicBezTo>
                <a:cubicBezTo>
                  <a:pt x="26337" y="21538"/>
                  <a:pt x="26908" y="21157"/>
                  <a:pt x="27742" y="15478"/>
                </a:cubicBezTo>
                <a:cubicBezTo>
                  <a:pt x="28453" y="10728"/>
                  <a:pt x="28092" y="10363"/>
                  <a:pt x="27963" y="10363"/>
                </a:cubicBezTo>
                <a:cubicBezTo>
                  <a:pt x="27950" y="10363"/>
                  <a:pt x="27939" y="10367"/>
                  <a:pt x="27932" y="10370"/>
                </a:cubicBezTo>
                <a:cubicBezTo>
                  <a:pt x="27944" y="10275"/>
                  <a:pt x="27980" y="10168"/>
                  <a:pt x="27992" y="10073"/>
                </a:cubicBezTo>
                <a:cubicBezTo>
                  <a:pt x="28027" y="9930"/>
                  <a:pt x="28051" y="9811"/>
                  <a:pt x="28063" y="9716"/>
                </a:cubicBezTo>
                <a:lnTo>
                  <a:pt x="29635" y="9275"/>
                </a:lnTo>
                <a:lnTo>
                  <a:pt x="29551" y="9037"/>
                </a:lnTo>
                <a:cubicBezTo>
                  <a:pt x="29218" y="9132"/>
                  <a:pt x="28873" y="9227"/>
                  <a:pt x="28516" y="9335"/>
                </a:cubicBezTo>
                <a:cubicBezTo>
                  <a:pt x="28468" y="9287"/>
                  <a:pt x="28337" y="9168"/>
                  <a:pt x="28158" y="8977"/>
                </a:cubicBezTo>
                <a:cubicBezTo>
                  <a:pt x="28099" y="8918"/>
                  <a:pt x="28004" y="8835"/>
                  <a:pt x="27932" y="8751"/>
                </a:cubicBezTo>
                <a:cubicBezTo>
                  <a:pt x="28039" y="8739"/>
                  <a:pt x="28492" y="8465"/>
                  <a:pt x="24789" y="4417"/>
                </a:cubicBezTo>
                <a:cubicBezTo>
                  <a:pt x="20765" y="0"/>
                  <a:pt x="20038" y="0"/>
                  <a:pt x="20038" y="0"/>
                </a:cubicBezTo>
                <a:close/>
              </a:path>
            </a:pathLst>
          </a:custGeom>
          <a:solidFill>
            <a:srgbClr val="8FC7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16" name="Google Shape;3116;p54"/>
          <p:cNvGrpSpPr/>
          <p:nvPr/>
        </p:nvGrpSpPr>
        <p:grpSpPr>
          <a:xfrm rot="687046">
            <a:off x="6900417" y="3725452"/>
            <a:ext cx="1957302" cy="1545905"/>
            <a:chOff x="4513350" y="1013350"/>
            <a:chExt cx="788825" cy="623025"/>
          </a:xfrm>
        </p:grpSpPr>
        <p:sp>
          <p:nvSpPr>
            <p:cNvPr id="3117" name="Google Shape;3117;p54"/>
            <p:cNvSpPr/>
            <p:nvPr/>
          </p:nvSpPr>
          <p:spPr>
            <a:xfrm>
              <a:off x="4592525" y="1216500"/>
              <a:ext cx="222075" cy="37900"/>
            </a:xfrm>
            <a:custGeom>
              <a:avLst/>
              <a:gdLst/>
              <a:ahLst/>
              <a:cxnLst/>
              <a:rect l="l" t="t" r="r" b="b"/>
              <a:pathLst>
                <a:path w="8883" h="1516" extrusionOk="0">
                  <a:moveTo>
                    <a:pt x="5216" y="0"/>
                  </a:moveTo>
                  <a:cubicBezTo>
                    <a:pt x="2184" y="0"/>
                    <a:pt x="1" y="1209"/>
                    <a:pt x="1" y="1209"/>
                  </a:cubicBezTo>
                  <a:cubicBezTo>
                    <a:pt x="708" y="1431"/>
                    <a:pt x="1576" y="1516"/>
                    <a:pt x="2489" y="1516"/>
                  </a:cubicBezTo>
                  <a:cubicBezTo>
                    <a:pt x="5448" y="1516"/>
                    <a:pt x="8883" y="626"/>
                    <a:pt x="8883" y="626"/>
                  </a:cubicBezTo>
                  <a:cubicBezTo>
                    <a:pt x="7589" y="167"/>
                    <a:pt x="6344" y="0"/>
                    <a:pt x="5216" y="0"/>
                  </a:cubicBezTo>
                  <a:close/>
                </a:path>
              </a:pathLst>
            </a:custGeom>
            <a:solidFill>
              <a:srgbClr val="67B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54"/>
            <p:cNvSpPr/>
            <p:nvPr/>
          </p:nvSpPr>
          <p:spPr>
            <a:xfrm>
              <a:off x="4702350" y="1273800"/>
              <a:ext cx="169700" cy="126825"/>
            </a:xfrm>
            <a:custGeom>
              <a:avLst/>
              <a:gdLst/>
              <a:ahLst/>
              <a:cxnLst/>
              <a:rect l="l" t="t" r="r" b="b"/>
              <a:pathLst>
                <a:path w="6788" h="5073" extrusionOk="0">
                  <a:moveTo>
                    <a:pt x="6788" y="0"/>
                  </a:moveTo>
                  <a:lnTo>
                    <a:pt x="6788" y="0"/>
                  </a:lnTo>
                  <a:cubicBezTo>
                    <a:pt x="1501" y="2417"/>
                    <a:pt x="1" y="5072"/>
                    <a:pt x="1" y="5072"/>
                  </a:cubicBezTo>
                  <a:cubicBezTo>
                    <a:pt x="3835" y="4894"/>
                    <a:pt x="6787" y="1"/>
                    <a:pt x="6788" y="0"/>
                  </a:cubicBezTo>
                  <a:close/>
                </a:path>
              </a:pathLst>
            </a:custGeom>
            <a:solidFill>
              <a:srgbClr val="67B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54"/>
            <p:cNvSpPr/>
            <p:nvPr/>
          </p:nvSpPr>
          <p:spPr>
            <a:xfrm>
              <a:off x="4729450" y="1319350"/>
              <a:ext cx="215825" cy="139925"/>
            </a:xfrm>
            <a:custGeom>
              <a:avLst/>
              <a:gdLst/>
              <a:ahLst/>
              <a:cxnLst/>
              <a:rect l="l" t="t" r="r" b="b"/>
              <a:pathLst>
                <a:path w="8633" h="5597" extrusionOk="0">
                  <a:moveTo>
                    <a:pt x="8632" y="0"/>
                  </a:moveTo>
                  <a:cubicBezTo>
                    <a:pt x="8632" y="0"/>
                    <a:pt x="8632" y="0"/>
                    <a:pt x="8632" y="0"/>
                  </a:cubicBezTo>
                  <a:lnTo>
                    <a:pt x="8632" y="0"/>
                  </a:lnTo>
                  <a:cubicBezTo>
                    <a:pt x="8632" y="0"/>
                    <a:pt x="8632" y="0"/>
                    <a:pt x="8632" y="0"/>
                  </a:cubicBezTo>
                  <a:close/>
                  <a:moveTo>
                    <a:pt x="8632" y="0"/>
                  </a:moveTo>
                  <a:cubicBezTo>
                    <a:pt x="8608" y="10"/>
                    <a:pt x="1568" y="1986"/>
                    <a:pt x="0" y="5596"/>
                  </a:cubicBezTo>
                  <a:cubicBezTo>
                    <a:pt x="0" y="5596"/>
                    <a:pt x="4132" y="3715"/>
                    <a:pt x="8632" y="0"/>
                  </a:cubicBezTo>
                  <a:close/>
                </a:path>
              </a:pathLst>
            </a:custGeom>
            <a:solidFill>
              <a:srgbClr val="67B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54"/>
            <p:cNvSpPr/>
            <p:nvPr/>
          </p:nvSpPr>
          <p:spPr>
            <a:xfrm>
              <a:off x="4792550" y="1343150"/>
              <a:ext cx="211075" cy="194100"/>
            </a:xfrm>
            <a:custGeom>
              <a:avLst/>
              <a:gdLst/>
              <a:ahLst/>
              <a:cxnLst/>
              <a:rect l="l" t="t" r="r" b="b"/>
              <a:pathLst>
                <a:path w="8443" h="7764" extrusionOk="0">
                  <a:moveTo>
                    <a:pt x="8442" y="1"/>
                  </a:moveTo>
                  <a:lnTo>
                    <a:pt x="8442" y="1"/>
                  </a:lnTo>
                  <a:cubicBezTo>
                    <a:pt x="3346" y="1167"/>
                    <a:pt x="1" y="7763"/>
                    <a:pt x="1" y="7763"/>
                  </a:cubicBezTo>
                  <a:cubicBezTo>
                    <a:pt x="3799" y="6454"/>
                    <a:pt x="8442" y="1"/>
                    <a:pt x="8442" y="1"/>
                  </a:cubicBezTo>
                  <a:close/>
                </a:path>
              </a:pathLst>
            </a:custGeom>
            <a:solidFill>
              <a:srgbClr val="67B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54"/>
            <p:cNvSpPr/>
            <p:nvPr/>
          </p:nvSpPr>
          <p:spPr>
            <a:xfrm>
              <a:off x="4513350" y="1013350"/>
              <a:ext cx="788825" cy="623025"/>
            </a:xfrm>
            <a:custGeom>
              <a:avLst/>
              <a:gdLst/>
              <a:ahLst/>
              <a:cxnLst/>
              <a:rect l="l" t="t" r="r" b="b"/>
              <a:pathLst>
                <a:path w="31553" h="24921" extrusionOk="0">
                  <a:moveTo>
                    <a:pt x="7406" y="0"/>
                  </a:moveTo>
                  <a:cubicBezTo>
                    <a:pt x="6763" y="4584"/>
                    <a:pt x="10871" y="7680"/>
                    <a:pt x="11633" y="8204"/>
                  </a:cubicBezTo>
                  <a:cubicBezTo>
                    <a:pt x="11454" y="8144"/>
                    <a:pt x="11276" y="8073"/>
                    <a:pt x="11109" y="8013"/>
                  </a:cubicBezTo>
                  <a:cubicBezTo>
                    <a:pt x="10978" y="7966"/>
                    <a:pt x="10847" y="7918"/>
                    <a:pt x="10716" y="7894"/>
                  </a:cubicBezTo>
                  <a:lnTo>
                    <a:pt x="10573" y="7811"/>
                  </a:lnTo>
                  <a:cubicBezTo>
                    <a:pt x="7109" y="4954"/>
                    <a:pt x="1" y="953"/>
                    <a:pt x="0" y="953"/>
                  </a:cubicBezTo>
                  <a:lnTo>
                    <a:pt x="0" y="953"/>
                  </a:lnTo>
                  <a:cubicBezTo>
                    <a:pt x="1810" y="5537"/>
                    <a:pt x="6728" y="7085"/>
                    <a:pt x="9323" y="7692"/>
                  </a:cubicBezTo>
                  <a:lnTo>
                    <a:pt x="9311" y="7728"/>
                  </a:lnTo>
                  <a:cubicBezTo>
                    <a:pt x="9311" y="7728"/>
                    <a:pt x="9716" y="7859"/>
                    <a:pt x="10430" y="8085"/>
                  </a:cubicBezTo>
                  <a:cubicBezTo>
                    <a:pt x="10609" y="8144"/>
                    <a:pt x="10799" y="8204"/>
                    <a:pt x="11026" y="8275"/>
                  </a:cubicBezTo>
                  <a:cubicBezTo>
                    <a:pt x="11228" y="8371"/>
                    <a:pt x="11454" y="8442"/>
                    <a:pt x="11692" y="8549"/>
                  </a:cubicBezTo>
                  <a:cubicBezTo>
                    <a:pt x="11931" y="8633"/>
                    <a:pt x="12181" y="8740"/>
                    <a:pt x="12454" y="8847"/>
                  </a:cubicBezTo>
                  <a:cubicBezTo>
                    <a:pt x="12585" y="8906"/>
                    <a:pt x="12740" y="8966"/>
                    <a:pt x="12871" y="9037"/>
                  </a:cubicBezTo>
                  <a:cubicBezTo>
                    <a:pt x="8454" y="9716"/>
                    <a:pt x="6013" y="12907"/>
                    <a:pt x="6013" y="12907"/>
                  </a:cubicBezTo>
                  <a:cubicBezTo>
                    <a:pt x="10359" y="11954"/>
                    <a:pt x="12573" y="9680"/>
                    <a:pt x="13050" y="9121"/>
                  </a:cubicBezTo>
                  <a:cubicBezTo>
                    <a:pt x="13121" y="9156"/>
                    <a:pt x="13193" y="9204"/>
                    <a:pt x="13288" y="9228"/>
                  </a:cubicBezTo>
                  <a:cubicBezTo>
                    <a:pt x="13431" y="9299"/>
                    <a:pt x="13586" y="9359"/>
                    <a:pt x="13728" y="9442"/>
                  </a:cubicBezTo>
                  <a:cubicBezTo>
                    <a:pt x="13883" y="9514"/>
                    <a:pt x="14050" y="9573"/>
                    <a:pt x="14193" y="9656"/>
                  </a:cubicBezTo>
                  <a:cubicBezTo>
                    <a:pt x="14490" y="9823"/>
                    <a:pt x="14800" y="9990"/>
                    <a:pt x="15133" y="10168"/>
                  </a:cubicBezTo>
                  <a:cubicBezTo>
                    <a:pt x="15300" y="10252"/>
                    <a:pt x="15455" y="10335"/>
                    <a:pt x="15621" y="10430"/>
                  </a:cubicBezTo>
                  <a:cubicBezTo>
                    <a:pt x="15788" y="10537"/>
                    <a:pt x="15955" y="10633"/>
                    <a:pt x="16110" y="10728"/>
                  </a:cubicBezTo>
                  <a:cubicBezTo>
                    <a:pt x="16276" y="10835"/>
                    <a:pt x="16443" y="10942"/>
                    <a:pt x="16598" y="11026"/>
                  </a:cubicBezTo>
                  <a:cubicBezTo>
                    <a:pt x="16764" y="11133"/>
                    <a:pt x="16943" y="11228"/>
                    <a:pt x="17110" y="11347"/>
                  </a:cubicBezTo>
                  <a:cubicBezTo>
                    <a:pt x="17443" y="11561"/>
                    <a:pt x="17777" y="11788"/>
                    <a:pt x="18110" y="12026"/>
                  </a:cubicBezTo>
                  <a:cubicBezTo>
                    <a:pt x="18193" y="12085"/>
                    <a:pt x="18277" y="12145"/>
                    <a:pt x="18360" y="12204"/>
                  </a:cubicBezTo>
                  <a:lnTo>
                    <a:pt x="18610" y="12395"/>
                  </a:lnTo>
                  <a:cubicBezTo>
                    <a:pt x="18777" y="12514"/>
                    <a:pt x="18943" y="12657"/>
                    <a:pt x="19122" y="12776"/>
                  </a:cubicBezTo>
                  <a:cubicBezTo>
                    <a:pt x="19289" y="12895"/>
                    <a:pt x="19467" y="13026"/>
                    <a:pt x="19622" y="13145"/>
                  </a:cubicBezTo>
                  <a:cubicBezTo>
                    <a:pt x="19789" y="13264"/>
                    <a:pt x="19955" y="13407"/>
                    <a:pt x="20122" y="13550"/>
                  </a:cubicBezTo>
                  <a:lnTo>
                    <a:pt x="21098" y="14347"/>
                  </a:lnTo>
                  <a:cubicBezTo>
                    <a:pt x="21134" y="14383"/>
                    <a:pt x="21158" y="14395"/>
                    <a:pt x="21170" y="14419"/>
                  </a:cubicBezTo>
                  <a:cubicBezTo>
                    <a:pt x="16229" y="16788"/>
                    <a:pt x="12716" y="22896"/>
                    <a:pt x="12716" y="22896"/>
                  </a:cubicBezTo>
                  <a:cubicBezTo>
                    <a:pt x="16550" y="21110"/>
                    <a:pt x="20455" y="15729"/>
                    <a:pt x="21313" y="14526"/>
                  </a:cubicBezTo>
                  <a:cubicBezTo>
                    <a:pt x="21872" y="15038"/>
                    <a:pt x="22456" y="15538"/>
                    <a:pt x="22991" y="16062"/>
                  </a:cubicBezTo>
                  <a:cubicBezTo>
                    <a:pt x="23361" y="16407"/>
                    <a:pt x="23706" y="16764"/>
                    <a:pt x="24063" y="17098"/>
                  </a:cubicBezTo>
                  <a:cubicBezTo>
                    <a:pt x="23063" y="18027"/>
                    <a:pt x="18336" y="22503"/>
                    <a:pt x="18812" y="24920"/>
                  </a:cubicBezTo>
                  <a:cubicBezTo>
                    <a:pt x="18812" y="24920"/>
                    <a:pt x="21682" y="22218"/>
                    <a:pt x="24123" y="17181"/>
                  </a:cubicBezTo>
                  <a:cubicBezTo>
                    <a:pt x="24325" y="17384"/>
                    <a:pt x="24539" y="17598"/>
                    <a:pt x="24730" y="17800"/>
                  </a:cubicBezTo>
                  <a:cubicBezTo>
                    <a:pt x="25016" y="18086"/>
                    <a:pt x="25266" y="18384"/>
                    <a:pt x="25539" y="18669"/>
                  </a:cubicBezTo>
                  <a:cubicBezTo>
                    <a:pt x="25670" y="18800"/>
                    <a:pt x="25801" y="18943"/>
                    <a:pt x="25920" y="19086"/>
                  </a:cubicBezTo>
                  <a:cubicBezTo>
                    <a:pt x="26039" y="19217"/>
                    <a:pt x="26170" y="19360"/>
                    <a:pt x="26289" y="19503"/>
                  </a:cubicBezTo>
                  <a:lnTo>
                    <a:pt x="27004" y="20301"/>
                  </a:lnTo>
                  <a:cubicBezTo>
                    <a:pt x="27230" y="20551"/>
                    <a:pt x="27456" y="20824"/>
                    <a:pt x="27659" y="21063"/>
                  </a:cubicBezTo>
                  <a:cubicBezTo>
                    <a:pt x="27873" y="21301"/>
                    <a:pt x="28064" y="21539"/>
                    <a:pt x="28254" y="21765"/>
                  </a:cubicBezTo>
                  <a:cubicBezTo>
                    <a:pt x="28433" y="21979"/>
                    <a:pt x="28611" y="22206"/>
                    <a:pt x="28778" y="22396"/>
                  </a:cubicBezTo>
                  <a:cubicBezTo>
                    <a:pt x="29111" y="22801"/>
                    <a:pt x="29385" y="23146"/>
                    <a:pt x="29623" y="23444"/>
                  </a:cubicBezTo>
                  <a:cubicBezTo>
                    <a:pt x="30088" y="24027"/>
                    <a:pt x="30361" y="24361"/>
                    <a:pt x="30361" y="24361"/>
                  </a:cubicBezTo>
                  <a:lnTo>
                    <a:pt x="31028" y="23825"/>
                  </a:lnTo>
                  <a:cubicBezTo>
                    <a:pt x="31028" y="23825"/>
                    <a:pt x="30754" y="23503"/>
                    <a:pt x="30266" y="22920"/>
                  </a:cubicBezTo>
                  <a:cubicBezTo>
                    <a:pt x="30028" y="22610"/>
                    <a:pt x="29730" y="22265"/>
                    <a:pt x="29385" y="21860"/>
                  </a:cubicBezTo>
                  <a:cubicBezTo>
                    <a:pt x="29230" y="21670"/>
                    <a:pt x="29028" y="21444"/>
                    <a:pt x="28837" y="21217"/>
                  </a:cubicBezTo>
                  <a:cubicBezTo>
                    <a:pt x="28647" y="21003"/>
                    <a:pt x="28433" y="20777"/>
                    <a:pt x="28230" y="20539"/>
                  </a:cubicBezTo>
                  <a:cubicBezTo>
                    <a:pt x="28016" y="20301"/>
                    <a:pt x="27802" y="20051"/>
                    <a:pt x="27563" y="19801"/>
                  </a:cubicBezTo>
                  <a:cubicBezTo>
                    <a:pt x="27325" y="19539"/>
                    <a:pt x="27087" y="19277"/>
                    <a:pt x="26825" y="19003"/>
                  </a:cubicBezTo>
                  <a:cubicBezTo>
                    <a:pt x="26706" y="18872"/>
                    <a:pt x="26575" y="18741"/>
                    <a:pt x="26444" y="18586"/>
                  </a:cubicBezTo>
                  <a:cubicBezTo>
                    <a:pt x="26313" y="18455"/>
                    <a:pt x="26170" y="18324"/>
                    <a:pt x="26039" y="18169"/>
                  </a:cubicBezTo>
                  <a:cubicBezTo>
                    <a:pt x="25778" y="17884"/>
                    <a:pt x="25492" y="17610"/>
                    <a:pt x="25206" y="17324"/>
                  </a:cubicBezTo>
                  <a:cubicBezTo>
                    <a:pt x="24885" y="17014"/>
                    <a:pt x="24539" y="16681"/>
                    <a:pt x="24194" y="16360"/>
                  </a:cubicBezTo>
                  <a:cubicBezTo>
                    <a:pt x="26754" y="14693"/>
                    <a:pt x="31552" y="5621"/>
                    <a:pt x="31552" y="5620"/>
                  </a:cubicBezTo>
                  <a:lnTo>
                    <a:pt x="31552" y="5620"/>
                  </a:lnTo>
                  <a:cubicBezTo>
                    <a:pt x="27778" y="7382"/>
                    <a:pt x="24682" y="14586"/>
                    <a:pt x="24027" y="16193"/>
                  </a:cubicBezTo>
                  <a:cubicBezTo>
                    <a:pt x="23825" y="16002"/>
                    <a:pt x="23611" y="15800"/>
                    <a:pt x="23396" y="15610"/>
                  </a:cubicBezTo>
                  <a:cubicBezTo>
                    <a:pt x="23194" y="15431"/>
                    <a:pt x="22991" y="15252"/>
                    <a:pt x="22801" y="15074"/>
                  </a:cubicBezTo>
                  <a:cubicBezTo>
                    <a:pt x="25801" y="11716"/>
                    <a:pt x="29790" y="4073"/>
                    <a:pt x="29790" y="4072"/>
                  </a:cubicBezTo>
                  <a:lnTo>
                    <a:pt x="29790" y="4072"/>
                  </a:lnTo>
                  <a:cubicBezTo>
                    <a:pt x="24980" y="7871"/>
                    <a:pt x="23099" y="13157"/>
                    <a:pt x="22575" y="14895"/>
                  </a:cubicBezTo>
                  <a:cubicBezTo>
                    <a:pt x="22206" y="14574"/>
                    <a:pt x="21813" y="14252"/>
                    <a:pt x="21444" y="13931"/>
                  </a:cubicBezTo>
                  <a:cubicBezTo>
                    <a:pt x="21289" y="13812"/>
                    <a:pt x="21146" y="13693"/>
                    <a:pt x="20979" y="13574"/>
                  </a:cubicBezTo>
                  <a:cubicBezTo>
                    <a:pt x="24361" y="10371"/>
                    <a:pt x="26337" y="1727"/>
                    <a:pt x="26337" y="1727"/>
                  </a:cubicBezTo>
                  <a:lnTo>
                    <a:pt x="26337" y="1727"/>
                  </a:lnTo>
                  <a:cubicBezTo>
                    <a:pt x="22753" y="4823"/>
                    <a:pt x="21146" y="11657"/>
                    <a:pt x="20777" y="13407"/>
                  </a:cubicBezTo>
                  <a:cubicBezTo>
                    <a:pt x="20658" y="13324"/>
                    <a:pt x="20539" y="13216"/>
                    <a:pt x="20420" y="13121"/>
                  </a:cubicBezTo>
                  <a:cubicBezTo>
                    <a:pt x="20253" y="12990"/>
                    <a:pt x="20086" y="12859"/>
                    <a:pt x="19908" y="12740"/>
                  </a:cubicBezTo>
                  <a:cubicBezTo>
                    <a:pt x="19729" y="12621"/>
                    <a:pt x="19562" y="12490"/>
                    <a:pt x="19384" y="12371"/>
                  </a:cubicBezTo>
                  <a:cubicBezTo>
                    <a:pt x="19372" y="12347"/>
                    <a:pt x="19348" y="12335"/>
                    <a:pt x="19324" y="12323"/>
                  </a:cubicBezTo>
                  <a:cubicBezTo>
                    <a:pt x="22301" y="7347"/>
                    <a:pt x="22098" y="822"/>
                    <a:pt x="22098" y="822"/>
                  </a:cubicBezTo>
                  <a:lnTo>
                    <a:pt x="22098" y="822"/>
                  </a:lnTo>
                  <a:cubicBezTo>
                    <a:pt x="18943" y="4608"/>
                    <a:pt x="19015" y="10478"/>
                    <a:pt x="19110" y="12157"/>
                  </a:cubicBezTo>
                  <a:cubicBezTo>
                    <a:pt x="19027" y="12097"/>
                    <a:pt x="18943" y="12038"/>
                    <a:pt x="18872" y="12002"/>
                  </a:cubicBezTo>
                  <a:lnTo>
                    <a:pt x="18610" y="11811"/>
                  </a:lnTo>
                  <a:cubicBezTo>
                    <a:pt x="18527" y="11752"/>
                    <a:pt x="18431" y="11704"/>
                    <a:pt x="18348" y="11657"/>
                  </a:cubicBezTo>
                  <a:cubicBezTo>
                    <a:pt x="18229" y="11585"/>
                    <a:pt x="18098" y="11490"/>
                    <a:pt x="17979" y="11419"/>
                  </a:cubicBezTo>
                  <a:cubicBezTo>
                    <a:pt x="19301" y="7097"/>
                    <a:pt x="17836" y="762"/>
                    <a:pt x="17836" y="762"/>
                  </a:cubicBezTo>
                  <a:cubicBezTo>
                    <a:pt x="15633" y="5215"/>
                    <a:pt x="17098" y="9752"/>
                    <a:pt x="17681" y="11228"/>
                  </a:cubicBezTo>
                  <a:cubicBezTo>
                    <a:pt x="17562" y="11145"/>
                    <a:pt x="17443" y="11061"/>
                    <a:pt x="17324" y="10990"/>
                  </a:cubicBezTo>
                  <a:cubicBezTo>
                    <a:pt x="17157" y="10871"/>
                    <a:pt x="16979" y="10776"/>
                    <a:pt x="16800" y="10668"/>
                  </a:cubicBezTo>
                  <a:cubicBezTo>
                    <a:pt x="16622" y="10573"/>
                    <a:pt x="16455" y="10478"/>
                    <a:pt x="16288" y="10371"/>
                  </a:cubicBezTo>
                  <a:cubicBezTo>
                    <a:pt x="16133" y="10276"/>
                    <a:pt x="15967" y="10180"/>
                    <a:pt x="15800" y="10097"/>
                  </a:cubicBezTo>
                  <a:lnTo>
                    <a:pt x="15312" y="9823"/>
                  </a:lnTo>
                  <a:cubicBezTo>
                    <a:pt x="15098" y="9716"/>
                    <a:pt x="14907" y="9621"/>
                    <a:pt x="14705" y="9514"/>
                  </a:cubicBezTo>
                  <a:cubicBezTo>
                    <a:pt x="16205" y="5573"/>
                    <a:pt x="14741" y="406"/>
                    <a:pt x="14740" y="405"/>
                  </a:cubicBezTo>
                  <a:lnTo>
                    <a:pt x="14740" y="405"/>
                  </a:lnTo>
                  <a:cubicBezTo>
                    <a:pt x="13371" y="2275"/>
                    <a:pt x="14264" y="7978"/>
                    <a:pt x="14538" y="9418"/>
                  </a:cubicBezTo>
                  <a:cubicBezTo>
                    <a:pt x="14478" y="9394"/>
                    <a:pt x="14407" y="9359"/>
                    <a:pt x="14348" y="9323"/>
                  </a:cubicBezTo>
                  <a:cubicBezTo>
                    <a:pt x="14193" y="9228"/>
                    <a:pt x="14026" y="9168"/>
                    <a:pt x="13883" y="9109"/>
                  </a:cubicBezTo>
                  <a:cubicBezTo>
                    <a:pt x="13728" y="9037"/>
                    <a:pt x="13586" y="8978"/>
                    <a:pt x="13431" y="8918"/>
                  </a:cubicBezTo>
                  <a:cubicBezTo>
                    <a:pt x="13288" y="8859"/>
                    <a:pt x="13133" y="8787"/>
                    <a:pt x="13002" y="8728"/>
                  </a:cubicBezTo>
                  <a:cubicBezTo>
                    <a:pt x="14728" y="5477"/>
                    <a:pt x="11931" y="1120"/>
                    <a:pt x="11931" y="1120"/>
                  </a:cubicBezTo>
                  <a:lnTo>
                    <a:pt x="11931" y="1120"/>
                  </a:lnTo>
                  <a:cubicBezTo>
                    <a:pt x="10930" y="4227"/>
                    <a:pt x="12764" y="8275"/>
                    <a:pt x="12978" y="8704"/>
                  </a:cubicBezTo>
                  <a:cubicBezTo>
                    <a:pt x="12835" y="8644"/>
                    <a:pt x="12716" y="8585"/>
                    <a:pt x="12585" y="8549"/>
                  </a:cubicBezTo>
                  <a:cubicBezTo>
                    <a:pt x="12300" y="8442"/>
                    <a:pt x="12050" y="8347"/>
                    <a:pt x="11800" y="8263"/>
                  </a:cubicBezTo>
                  <a:cubicBezTo>
                    <a:pt x="11788" y="8263"/>
                    <a:pt x="11752" y="8252"/>
                    <a:pt x="11740" y="8252"/>
                  </a:cubicBezTo>
                  <a:cubicBezTo>
                    <a:pt x="11442" y="6085"/>
                    <a:pt x="7406" y="1"/>
                    <a:pt x="7406" y="0"/>
                  </a:cubicBezTo>
                  <a:close/>
                </a:path>
              </a:pathLst>
            </a:custGeom>
            <a:solidFill>
              <a:srgbClr val="67B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22" name="Google Shape;3122;p54"/>
          <p:cNvGrpSpPr/>
          <p:nvPr/>
        </p:nvGrpSpPr>
        <p:grpSpPr>
          <a:xfrm rot="327877">
            <a:off x="276580" y="3544326"/>
            <a:ext cx="1885681" cy="1186732"/>
            <a:chOff x="3530200" y="2507275"/>
            <a:chExt cx="916200" cy="576600"/>
          </a:xfrm>
        </p:grpSpPr>
        <p:sp>
          <p:nvSpPr>
            <p:cNvPr id="3123" name="Google Shape;3123;p54"/>
            <p:cNvSpPr/>
            <p:nvPr/>
          </p:nvSpPr>
          <p:spPr>
            <a:xfrm>
              <a:off x="3530200" y="2507275"/>
              <a:ext cx="916200" cy="576600"/>
            </a:xfrm>
            <a:custGeom>
              <a:avLst/>
              <a:gdLst/>
              <a:ahLst/>
              <a:cxnLst/>
              <a:rect l="l" t="t" r="r" b="b"/>
              <a:pathLst>
                <a:path w="36648" h="23064" extrusionOk="0">
                  <a:moveTo>
                    <a:pt x="23229" y="1"/>
                  </a:moveTo>
                  <a:cubicBezTo>
                    <a:pt x="22753" y="1"/>
                    <a:pt x="22443" y="298"/>
                    <a:pt x="22205" y="679"/>
                  </a:cubicBezTo>
                  <a:lnTo>
                    <a:pt x="5239" y="4275"/>
                  </a:lnTo>
                  <a:cubicBezTo>
                    <a:pt x="4775" y="4370"/>
                    <a:pt x="4453" y="4787"/>
                    <a:pt x="4465" y="5263"/>
                  </a:cubicBezTo>
                  <a:cubicBezTo>
                    <a:pt x="4477" y="5740"/>
                    <a:pt x="4858" y="6133"/>
                    <a:pt x="5322" y="6192"/>
                  </a:cubicBezTo>
                  <a:cubicBezTo>
                    <a:pt x="8251" y="6537"/>
                    <a:pt x="10013" y="8026"/>
                    <a:pt x="10894" y="8990"/>
                  </a:cubicBezTo>
                  <a:cubicBezTo>
                    <a:pt x="10716" y="8978"/>
                    <a:pt x="10537" y="8954"/>
                    <a:pt x="10359" y="8954"/>
                  </a:cubicBezTo>
                  <a:cubicBezTo>
                    <a:pt x="10049" y="8954"/>
                    <a:pt x="9728" y="8990"/>
                    <a:pt x="9418" y="9014"/>
                  </a:cubicBezTo>
                  <a:cubicBezTo>
                    <a:pt x="8025" y="9228"/>
                    <a:pt x="6703" y="9883"/>
                    <a:pt x="5703" y="10883"/>
                  </a:cubicBezTo>
                  <a:cubicBezTo>
                    <a:pt x="5644" y="10943"/>
                    <a:pt x="5596" y="11002"/>
                    <a:pt x="5537" y="11038"/>
                  </a:cubicBezTo>
                  <a:cubicBezTo>
                    <a:pt x="5167" y="11443"/>
                    <a:pt x="4846" y="11871"/>
                    <a:pt x="4584" y="12348"/>
                  </a:cubicBezTo>
                  <a:cubicBezTo>
                    <a:pt x="4536" y="12431"/>
                    <a:pt x="4513" y="12490"/>
                    <a:pt x="4465" y="12562"/>
                  </a:cubicBezTo>
                  <a:cubicBezTo>
                    <a:pt x="4132" y="13205"/>
                    <a:pt x="3917" y="13895"/>
                    <a:pt x="3810" y="14610"/>
                  </a:cubicBezTo>
                  <a:cubicBezTo>
                    <a:pt x="3810" y="14634"/>
                    <a:pt x="3798" y="14657"/>
                    <a:pt x="3798" y="14669"/>
                  </a:cubicBezTo>
                  <a:lnTo>
                    <a:pt x="3798" y="14705"/>
                  </a:lnTo>
                  <a:cubicBezTo>
                    <a:pt x="3739" y="15134"/>
                    <a:pt x="3727" y="15562"/>
                    <a:pt x="3751" y="16015"/>
                  </a:cubicBezTo>
                  <a:cubicBezTo>
                    <a:pt x="3798" y="16646"/>
                    <a:pt x="3929" y="17277"/>
                    <a:pt x="4144" y="17872"/>
                  </a:cubicBezTo>
                  <a:cubicBezTo>
                    <a:pt x="2727" y="18170"/>
                    <a:pt x="1465" y="19110"/>
                    <a:pt x="750" y="20372"/>
                  </a:cubicBezTo>
                  <a:cubicBezTo>
                    <a:pt x="464" y="20861"/>
                    <a:pt x="274" y="21265"/>
                    <a:pt x="119" y="21623"/>
                  </a:cubicBezTo>
                  <a:cubicBezTo>
                    <a:pt x="0" y="21920"/>
                    <a:pt x="36" y="22265"/>
                    <a:pt x="214" y="22539"/>
                  </a:cubicBezTo>
                  <a:cubicBezTo>
                    <a:pt x="393" y="22813"/>
                    <a:pt x="703" y="22980"/>
                    <a:pt x="1012" y="22980"/>
                  </a:cubicBezTo>
                  <a:lnTo>
                    <a:pt x="24337" y="22980"/>
                  </a:lnTo>
                  <a:cubicBezTo>
                    <a:pt x="24515" y="23039"/>
                    <a:pt x="24694" y="23063"/>
                    <a:pt x="24872" y="23063"/>
                  </a:cubicBezTo>
                  <a:cubicBezTo>
                    <a:pt x="24932" y="23063"/>
                    <a:pt x="25003" y="23063"/>
                    <a:pt x="25063" y="23051"/>
                  </a:cubicBezTo>
                  <a:cubicBezTo>
                    <a:pt x="25087" y="23051"/>
                    <a:pt x="25134" y="23039"/>
                    <a:pt x="25170" y="23039"/>
                  </a:cubicBezTo>
                  <a:cubicBezTo>
                    <a:pt x="25206" y="23016"/>
                    <a:pt x="25253" y="23016"/>
                    <a:pt x="25289" y="23004"/>
                  </a:cubicBezTo>
                  <a:lnTo>
                    <a:pt x="25301" y="23004"/>
                  </a:lnTo>
                  <a:cubicBezTo>
                    <a:pt x="25313" y="23004"/>
                    <a:pt x="25313" y="23004"/>
                    <a:pt x="25325" y="22992"/>
                  </a:cubicBezTo>
                  <a:cubicBezTo>
                    <a:pt x="25349" y="22992"/>
                    <a:pt x="25360" y="22980"/>
                    <a:pt x="25360" y="22980"/>
                  </a:cubicBezTo>
                  <a:lnTo>
                    <a:pt x="29790" y="22980"/>
                  </a:lnTo>
                  <a:cubicBezTo>
                    <a:pt x="30075" y="22980"/>
                    <a:pt x="30349" y="22861"/>
                    <a:pt x="30528" y="22646"/>
                  </a:cubicBezTo>
                  <a:cubicBezTo>
                    <a:pt x="30706" y="22444"/>
                    <a:pt x="30790" y="22158"/>
                    <a:pt x="30742" y="21873"/>
                  </a:cubicBezTo>
                  <a:cubicBezTo>
                    <a:pt x="30611" y="20849"/>
                    <a:pt x="30028" y="19860"/>
                    <a:pt x="29182" y="19146"/>
                  </a:cubicBezTo>
                  <a:cubicBezTo>
                    <a:pt x="29278" y="18825"/>
                    <a:pt x="29325" y="18170"/>
                    <a:pt x="28563" y="17515"/>
                  </a:cubicBezTo>
                  <a:cubicBezTo>
                    <a:pt x="28039" y="17062"/>
                    <a:pt x="27408" y="16705"/>
                    <a:pt x="26753" y="16443"/>
                  </a:cubicBezTo>
                  <a:cubicBezTo>
                    <a:pt x="26742" y="15836"/>
                    <a:pt x="26670" y="15205"/>
                    <a:pt x="26539" y="14610"/>
                  </a:cubicBezTo>
                  <a:cubicBezTo>
                    <a:pt x="27206" y="14324"/>
                    <a:pt x="28158" y="14181"/>
                    <a:pt x="29349" y="14181"/>
                  </a:cubicBezTo>
                  <a:cubicBezTo>
                    <a:pt x="32147" y="14181"/>
                    <a:pt x="35278" y="14979"/>
                    <a:pt x="35302" y="15003"/>
                  </a:cubicBezTo>
                  <a:cubicBezTo>
                    <a:pt x="35374" y="15015"/>
                    <a:pt x="35469" y="15026"/>
                    <a:pt x="35540" y="15026"/>
                  </a:cubicBezTo>
                  <a:cubicBezTo>
                    <a:pt x="35886" y="15026"/>
                    <a:pt x="36207" y="14848"/>
                    <a:pt x="36386" y="14538"/>
                  </a:cubicBezTo>
                  <a:cubicBezTo>
                    <a:pt x="36648" y="14181"/>
                    <a:pt x="36576" y="13693"/>
                    <a:pt x="36267" y="13383"/>
                  </a:cubicBezTo>
                  <a:lnTo>
                    <a:pt x="24241" y="1322"/>
                  </a:lnTo>
                  <a:cubicBezTo>
                    <a:pt x="24265" y="882"/>
                    <a:pt x="24182" y="596"/>
                    <a:pt x="23991" y="358"/>
                  </a:cubicBezTo>
                  <a:cubicBezTo>
                    <a:pt x="23813" y="144"/>
                    <a:pt x="23551" y="13"/>
                    <a:pt x="232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algn="bl" rotWithShape="0">
                <a:srgbClr val="000000">
                  <a:alpha val="1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54"/>
            <p:cNvSpPr/>
            <p:nvPr/>
          </p:nvSpPr>
          <p:spPr>
            <a:xfrm>
              <a:off x="3879600" y="2786150"/>
              <a:ext cx="102450" cy="148900"/>
            </a:xfrm>
            <a:custGeom>
              <a:avLst/>
              <a:gdLst/>
              <a:ahLst/>
              <a:cxnLst/>
              <a:rect l="l" t="t" r="r" b="b"/>
              <a:pathLst>
                <a:path w="4098" h="5956" extrusionOk="0">
                  <a:moveTo>
                    <a:pt x="362" y="1"/>
                  </a:moveTo>
                  <a:cubicBezTo>
                    <a:pt x="177" y="1"/>
                    <a:pt x="1" y="168"/>
                    <a:pt x="26" y="395"/>
                  </a:cubicBezTo>
                  <a:cubicBezTo>
                    <a:pt x="85" y="788"/>
                    <a:pt x="228" y="1181"/>
                    <a:pt x="383" y="1550"/>
                  </a:cubicBezTo>
                  <a:cubicBezTo>
                    <a:pt x="788" y="2443"/>
                    <a:pt x="1359" y="3252"/>
                    <a:pt x="1990" y="3979"/>
                  </a:cubicBezTo>
                  <a:cubicBezTo>
                    <a:pt x="2526" y="4598"/>
                    <a:pt x="3133" y="5181"/>
                    <a:pt x="3753" y="5753"/>
                  </a:cubicBezTo>
                  <a:cubicBezTo>
                    <a:pt x="3812" y="5776"/>
                    <a:pt x="3872" y="5824"/>
                    <a:pt x="3931" y="5848"/>
                  </a:cubicBezTo>
                  <a:cubicBezTo>
                    <a:pt x="3955" y="5872"/>
                    <a:pt x="3967" y="5884"/>
                    <a:pt x="4003" y="5896"/>
                  </a:cubicBezTo>
                  <a:cubicBezTo>
                    <a:pt x="4014" y="5896"/>
                    <a:pt x="4014" y="5907"/>
                    <a:pt x="4038" y="5907"/>
                  </a:cubicBezTo>
                  <a:lnTo>
                    <a:pt x="4062" y="5943"/>
                  </a:lnTo>
                  <a:cubicBezTo>
                    <a:pt x="4074" y="5955"/>
                    <a:pt x="4074" y="5955"/>
                    <a:pt x="4098" y="5955"/>
                  </a:cubicBezTo>
                  <a:cubicBezTo>
                    <a:pt x="4074" y="5931"/>
                    <a:pt x="4062" y="5919"/>
                    <a:pt x="4050" y="5884"/>
                  </a:cubicBezTo>
                  <a:cubicBezTo>
                    <a:pt x="4050" y="5884"/>
                    <a:pt x="4038" y="5884"/>
                    <a:pt x="4038" y="5872"/>
                  </a:cubicBezTo>
                  <a:cubicBezTo>
                    <a:pt x="4014" y="5872"/>
                    <a:pt x="4014" y="5860"/>
                    <a:pt x="4014" y="5860"/>
                  </a:cubicBezTo>
                  <a:cubicBezTo>
                    <a:pt x="4003" y="5836"/>
                    <a:pt x="3991" y="5812"/>
                    <a:pt x="3979" y="5776"/>
                  </a:cubicBezTo>
                  <a:cubicBezTo>
                    <a:pt x="3979" y="5765"/>
                    <a:pt x="3955" y="5765"/>
                    <a:pt x="3955" y="5753"/>
                  </a:cubicBezTo>
                  <a:cubicBezTo>
                    <a:pt x="3110" y="4276"/>
                    <a:pt x="2288" y="2788"/>
                    <a:pt x="1443" y="1312"/>
                  </a:cubicBezTo>
                  <a:cubicBezTo>
                    <a:pt x="1193" y="871"/>
                    <a:pt x="943" y="431"/>
                    <a:pt x="585" y="97"/>
                  </a:cubicBezTo>
                  <a:cubicBezTo>
                    <a:pt x="519" y="30"/>
                    <a:pt x="439" y="1"/>
                    <a:pt x="3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54"/>
            <p:cNvSpPr/>
            <p:nvPr/>
          </p:nvSpPr>
          <p:spPr>
            <a:xfrm>
              <a:off x="3948400" y="2757200"/>
              <a:ext cx="34250" cy="179025"/>
            </a:xfrm>
            <a:custGeom>
              <a:avLst/>
              <a:gdLst/>
              <a:ahLst/>
              <a:cxnLst/>
              <a:rect l="l" t="t" r="r" b="b"/>
              <a:pathLst>
                <a:path w="1370" h="7161" extrusionOk="0">
                  <a:moveTo>
                    <a:pt x="679" y="0"/>
                  </a:moveTo>
                  <a:cubicBezTo>
                    <a:pt x="541" y="0"/>
                    <a:pt x="401" y="84"/>
                    <a:pt x="346" y="243"/>
                  </a:cubicBezTo>
                  <a:cubicBezTo>
                    <a:pt x="203" y="612"/>
                    <a:pt x="143" y="1029"/>
                    <a:pt x="119" y="1434"/>
                  </a:cubicBezTo>
                  <a:cubicBezTo>
                    <a:pt x="0" y="3315"/>
                    <a:pt x="596" y="5149"/>
                    <a:pt x="1239" y="6923"/>
                  </a:cubicBezTo>
                  <a:cubicBezTo>
                    <a:pt x="1251" y="6934"/>
                    <a:pt x="1251" y="6934"/>
                    <a:pt x="1251" y="6946"/>
                  </a:cubicBezTo>
                  <a:cubicBezTo>
                    <a:pt x="1262" y="6982"/>
                    <a:pt x="1262" y="6994"/>
                    <a:pt x="1274" y="7030"/>
                  </a:cubicBezTo>
                  <a:lnTo>
                    <a:pt x="1274" y="7042"/>
                  </a:lnTo>
                  <a:lnTo>
                    <a:pt x="1298" y="7077"/>
                  </a:lnTo>
                  <a:cubicBezTo>
                    <a:pt x="1298" y="7089"/>
                    <a:pt x="1310" y="7101"/>
                    <a:pt x="1310" y="7113"/>
                  </a:cubicBezTo>
                  <a:cubicBezTo>
                    <a:pt x="1322" y="7113"/>
                    <a:pt x="1346" y="7137"/>
                    <a:pt x="1346" y="7137"/>
                  </a:cubicBezTo>
                  <a:cubicBezTo>
                    <a:pt x="1346" y="7149"/>
                    <a:pt x="1358" y="7149"/>
                    <a:pt x="1370" y="7161"/>
                  </a:cubicBezTo>
                  <a:lnTo>
                    <a:pt x="1370" y="7077"/>
                  </a:lnTo>
                  <a:lnTo>
                    <a:pt x="1370" y="6994"/>
                  </a:lnTo>
                  <a:lnTo>
                    <a:pt x="1370" y="6982"/>
                  </a:lnTo>
                  <a:lnTo>
                    <a:pt x="1370" y="6815"/>
                  </a:lnTo>
                  <a:lnTo>
                    <a:pt x="1370" y="6804"/>
                  </a:lnTo>
                  <a:lnTo>
                    <a:pt x="1370" y="6744"/>
                  </a:lnTo>
                  <a:cubicBezTo>
                    <a:pt x="1298" y="5065"/>
                    <a:pt x="1262" y="3386"/>
                    <a:pt x="1191" y="1720"/>
                  </a:cubicBezTo>
                  <a:cubicBezTo>
                    <a:pt x="1167" y="1196"/>
                    <a:pt x="1143" y="684"/>
                    <a:pt x="989" y="231"/>
                  </a:cubicBezTo>
                  <a:cubicBezTo>
                    <a:pt x="937" y="75"/>
                    <a:pt x="809" y="0"/>
                    <a:pt x="6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54"/>
            <p:cNvSpPr/>
            <p:nvPr/>
          </p:nvSpPr>
          <p:spPr>
            <a:xfrm>
              <a:off x="3982325" y="2762025"/>
              <a:ext cx="57175" cy="173600"/>
            </a:xfrm>
            <a:custGeom>
              <a:avLst/>
              <a:gdLst/>
              <a:ahLst/>
              <a:cxnLst/>
              <a:rect l="l" t="t" r="r" b="b"/>
              <a:pathLst>
                <a:path w="2287" h="6944" extrusionOk="0">
                  <a:moveTo>
                    <a:pt x="2067" y="1"/>
                  </a:moveTo>
                  <a:cubicBezTo>
                    <a:pt x="2036" y="1"/>
                    <a:pt x="2005" y="8"/>
                    <a:pt x="1977" y="14"/>
                  </a:cubicBezTo>
                  <a:cubicBezTo>
                    <a:pt x="1549" y="145"/>
                    <a:pt x="1334" y="622"/>
                    <a:pt x="1191" y="1038"/>
                  </a:cubicBezTo>
                  <a:cubicBezTo>
                    <a:pt x="1060" y="1479"/>
                    <a:pt x="906" y="1896"/>
                    <a:pt x="787" y="2324"/>
                  </a:cubicBezTo>
                  <a:cubicBezTo>
                    <a:pt x="370" y="3705"/>
                    <a:pt x="144" y="5110"/>
                    <a:pt x="13" y="6539"/>
                  </a:cubicBezTo>
                  <a:lnTo>
                    <a:pt x="13" y="6622"/>
                  </a:lnTo>
                  <a:cubicBezTo>
                    <a:pt x="13" y="6682"/>
                    <a:pt x="1" y="6741"/>
                    <a:pt x="1" y="6801"/>
                  </a:cubicBezTo>
                  <a:lnTo>
                    <a:pt x="1" y="6837"/>
                  </a:lnTo>
                  <a:lnTo>
                    <a:pt x="1" y="6849"/>
                  </a:lnTo>
                  <a:lnTo>
                    <a:pt x="1" y="6944"/>
                  </a:lnTo>
                  <a:cubicBezTo>
                    <a:pt x="1" y="6908"/>
                    <a:pt x="13" y="6896"/>
                    <a:pt x="13" y="6861"/>
                  </a:cubicBezTo>
                  <a:cubicBezTo>
                    <a:pt x="25" y="6849"/>
                    <a:pt x="25" y="6837"/>
                    <a:pt x="25" y="6825"/>
                  </a:cubicBezTo>
                  <a:lnTo>
                    <a:pt x="25" y="6801"/>
                  </a:lnTo>
                  <a:lnTo>
                    <a:pt x="25" y="6789"/>
                  </a:lnTo>
                  <a:lnTo>
                    <a:pt x="167" y="6349"/>
                  </a:lnTo>
                  <a:cubicBezTo>
                    <a:pt x="239" y="6122"/>
                    <a:pt x="322" y="5896"/>
                    <a:pt x="417" y="5670"/>
                  </a:cubicBezTo>
                  <a:cubicBezTo>
                    <a:pt x="1072" y="4063"/>
                    <a:pt x="1870" y="2515"/>
                    <a:pt x="2215" y="824"/>
                  </a:cubicBezTo>
                  <a:cubicBezTo>
                    <a:pt x="2251" y="634"/>
                    <a:pt x="2287" y="419"/>
                    <a:pt x="2263" y="229"/>
                  </a:cubicBezTo>
                  <a:cubicBezTo>
                    <a:pt x="2251" y="134"/>
                    <a:pt x="2215" y="38"/>
                    <a:pt x="2132" y="14"/>
                  </a:cubicBezTo>
                  <a:cubicBezTo>
                    <a:pt x="2112" y="4"/>
                    <a:pt x="2090" y="1"/>
                    <a:pt x="20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54"/>
            <p:cNvSpPr/>
            <p:nvPr/>
          </p:nvSpPr>
          <p:spPr>
            <a:xfrm>
              <a:off x="3982925" y="2796000"/>
              <a:ext cx="95875" cy="138750"/>
            </a:xfrm>
            <a:custGeom>
              <a:avLst/>
              <a:gdLst/>
              <a:ahLst/>
              <a:cxnLst/>
              <a:rect l="l" t="t" r="r" b="b"/>
              <a:pathLst>
                <a:path w="3835" h="5550" extrusionOk="0">
                  <a:moveTo>
                    <a:pt x="3608" y="1"/>
                  </a:moveTo>
                  <a:cubicBezTo>
                    <a:pt x="3156" y="1"/>
                    <a:pt x="2810" y="382"/>
                    <a:pt x="2560" y="763"/>
                  </a:cubicBezTo>
                  <a:cubicBezTo>
                    <a:pt x="2310" y="1132"/>
                    <a:pt x="2060" y="1501"/>
                    <a:pt x="1822" y="1870"/>
                  </a:cubicBezTo>
                  <a:cubicBezTo>
                    <a:pt x="1179" y="2870"/>
                    <a:pt x="655" y="3894"/>
                    <a:pt x="215" y="4966"/>
                  </a:cubicBezTo>
                  <a:cubicBezTo>
                    <a:pt x="179" y="5025"/>
                    <a:pt x="155" y="5109"/>
                    <a:pt x="120" y="5180"/>
                  </a:cubicBezTo>
                  <a:lnTo>
                    <a:pt x="120" y="5192"/>
                  </a:lnTo>
                  <a:cubicBezTo>
                    <a:pt x="108" y="5252"/>
                    <a:pt x="72" y="5323"/>
                    <a:pt x="48" y="5382"/>
                  </a:cubicBezTo>
                  <a:lnTo>
                    <a:pt x="48" y="5406"/>
                  </a:lnTo>
                  <a:lnTo>
                    <a:pt x="48" y="5418"/>
                  </a:lnTo>
                  <a:lnTo>
                    <a:pt x="1" y="5502"/>
                  </a:lnTo>
                  <a:cubicBezTo>
                    <a:pt x="36" y="5525"/>
                    <a:pt x="48" y="5525"/>
                    <a:pt x="72" y="5537"/>
                  </a:cubicBezTo>
                  <a:cubicBezTo>
                    <a:pt x="96" y="5537"/>
                    <a:pt x="96" y="5549"/>
                    <a:pt x="108" y="5549"/>
                  </a:cubicBezTo>
                  <a:cubicBezTo>
                    <a:pt x="108" y="5537"/>
                    <a:pt x="120" y="5537"/>
                    <a:pt x="120" y="5525"/>
                  </a:cubicBezTo>
                  <a:cubicBezTo>
                    <a:pt x="132" y="5525"/>
                    <a:pt x="132" y="5502"/>
                    <a:pt x="155" y="5490"/>
                  </a:cubicBezTo>
                  <a:lnTo>
                    <a:pt x="167" y="5478"/>
                  </a:lnTo>
                  <a:lnTo>
                    <a:pt x="179" y="5466"/>
                  </a:lnTo>
                  <a:cubicBezTo>
                    <a:pt x="191" y="5430"/>
                    <a:pt x="227" y="5406"/>
                    <a:pt x="239" y="5371"/>
                  </a:cubicBezTo>
                  <a:cubicBezTo>
                    <a:pt x="334" y="5252"/>
                    <a:pt x="429" y="5132"/>
                    <a:pt x="524" y="5013"/>
                  </a:cubicBezTo>
                  <a:cubicBezTo>
                    <a:pt x="1596" y="3656"/>
                    <a:pt x="2799" y="2394"/>
                    <a:pt x="3608" y="858"/>
                  </a:cubicBezTo>
                  <a:cubicBezTo>
                    <a:pt x="3691" y="680"/>
                    <a:pt x="3787" y="501"/>
                    <a:pt x="3811" y="310"/>
                  </a:cubicBezTo>
                  <a:cubicBezTo>
                    <a:pt x="3834" y="227"/>
                    <a:pt x="3811" y="120"/>
                    <a:pt x="3751" y="48"/>
                  </a:cubicBezTo>
                  <a:cubicBezTo>
                    <a:pt x="3703" y="13"/>
                    <a:pt x="3668" y="1"/>
                    <a:pt x="36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54"/>
            <p:cNvSpPr/>
            <p:nvPr/>
          </p:nvSpPr>
          <p:spPr>
            <a:xfrm>
              <a:off x="3979950" y="2864300"/>
              <a:ext cx="149450" cy="71925"/>
            </a:xfrm>
            <a:custGeom>
              <a:avLst/>
              <a:gdLst/>
              <a:ahLst/>
              <a:cxnLst/>
              <a:rect l="l" t="t" r="r" b="b"/>
              <a:pathLst>
                <a:path w="5978" h="2877" extrusionOk="0">
                  <a:moveTo>
                    <a:pt x="5364" y="1"/>
                  </a:moveTo>
                  <a:cubicBezTo>
                    <a:pt x="5088" y="1"/>
                    <a:pt x="4796" y="98"/>
                    <a:pt x="4537" y="210"/>
                  </a:cubicBezTo>
                  <a:cubicBezTo>
                    <a:pt x="4144" y="388"/>
                    <a:pt x="3727" y="567"/>
                    <a:pt x="3322" y="757"/>
                  </a:cubicBezTo>
                  <a:cubicBezTo>
                    <a:pt x="2215" y="1293"/>
                    <a:pt x="1191" y="1924"/>
                    <a:pt x="191" y="2627"/>
                  </a:cubicBezTo>
                  <a:cubicBezTo>
                    <a:pt x="179" y="2639"/>
                    <a:pt x="155" y="2662"/>
                    <a:pt x="120" y="2686"/>
                  </a:cubicBezTo>
                  <a:lnTo>
                    <a:pt x="108" y="2698"/>
                  </a:lnTo>
                  <a:cubicBezTo>
                    <a:pt x="96" y="2698"/>
                    <a:pt x="96" y="2710"/>
                    <a:pt x="72" y="2710"/>
                  </a:cubicBezTo>
                  <a:lnTo>
                    <a:pt x="48" y="2746"/>
                  </a:lnTo>
                  <a:cubicBezTo>
                    <a:pt x="36" y="2758"/>
                    <a:pt x="12" y="2758"/>
                    <a:pt x="0" y="2770"/>
                  </a:cubicBezTo>
                  <a:cubicBezTo>
                    <a:pt x="12" y="2770"/>
                    <a:pt x="12" y="2781"/>
                    <a:pt x="36" y="2781"/>
                  </a:cubicBezTo>
                  <a:lnTo>
                    <a:pt x="60" y="2817"/>
                  </a:lnTo>
                  <a:cubicBezTo>
                    <a:pt x="72" y="2817"/>
                    <a:pt x="96" y="2829"/>
                    <a:pt x="96" y="2829"/>
                  </a:cubicBezTo>
                  <a:cubicBezTo>
                    <a:pt x="96" y="2853"/>
                    <a:pt x="108" y="2853"/>
                    <a:pt x="120" y="2865"/>
                  </a:cubicBezTo>
                  <a:cubicBezTo>
                    <a:pt x="131" y="2865"/>
                    <a:pt x="131" y="2877"/>
                    <a:pt x="155" y="2877"/>
                  </a:cubicBezTo>
                  <a:cubicBezTo>
                    <a:pt x="167" y="2877"/>
                    <a:pt x="179" y="2865"/>
                    <a:pt x="191" y="2865"/>
                  </a:cubicBezTo>
                  <a:cubicBezTo>
                    <a:pt x="334" y="2817"/>
                    <a:pt x="453" y="2770"/>
                    <a:pt x="572" y="2734"/>
                  </a:cubicBezTo>
                  <a:cubicBezTo>
                    <a:pt x="2191" y="2150"/>
                    <a:pt x="3906" y="1710"/>
                    <a:pt x="5394" y="841"/>
                  </a:cubicBezTo>
                  <a:cubicBezTo>
                    <a:pt x="5573" y="734"/>
                    <a:pt x="5727" y="626"/>
                    <a:pt x="5870" y="484"/>
                  </a:cubicBezTo>
                  <a:cubicBezTo>
                    <a:pt x="5906" y="424"/>
                    <a:pt x="5977" y="329"/>
                    <a:pt x="5942" y="245"/>
                  </a:cubicBezTo>
                  <a:cubicBezTo>
                    <a:pt x="5930" y="198"/>
                    <a:pt x="5882" y="174"/>
                    <a:pt x="5835" y="126"/>
                  </a:cubicBezTo>
                  <a:cubicBezTo>
                    <a:pt x="5691" y="37"/>
                    <a:pt x="5530" y="1"/>
                    <a:pt x="53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54"/>
            <p:cNvSpPr/>
            <p:nvPr/>
          </p:nvSpPr>
          <p:spPr>
            <a:xfrm>
              <a:off x="3837375" y="2837600"/>
              <a:ext cx="147650" cy="98625"/>
            </a:xfrm>
            <a:custGeom>
              <a:avLst/>
              <a:gdLst/>
              <a:ahLst/>
              <a:cxnLst/>
              <a:rect l="l" t="t" r="r" b="b"/>
              <a:pathLst>
                <a:path w="5906" h="3945" extrusionOk="0">
                  <a:moveTo>
                    <a:pt x="479" y="1"/>
                  </a:moveTo>
                  <a:cubicBezTo>
                    <a:pt x="373" y="1"/>
                    <a:pt x="269" y="20"/>
                    <a:pt x="167" y="63"/>
                  </a:cubicBezTo>
                  <a:cubicBezTo>
                    <a:pt x="119" y="75"/>
                    <a:pt x="84" y="99"/>
                    <a:pt x="48" y="147"/>
                  </a:cubicBezTo>
                  <a:cubicBezTo>
                    <a:pt x="0" y="242"/>
                    <a:pt x="48" y="325"/>
                    <a:pt x="96" y="397"/>
                  </a:cubicBezTo>
                  <a:cubicBezTo>
                    <a:pt x="203" y="563"/>
                    <a:pt x="358" y="694"/>
                    <a:pt x="512" y="813"/>
                  </a:cubicBezTo>
                  <a:cubicBezTo>
                    <a:pt x="1846" y="1921"/>
                    <a:pt x="3477" y="2599"/>
                    <a:pt x="4989" y="3421"/>
                  </a:cubicBezTo>
                  <a:cubicBezTo>
                    <a:pt x="5144" y="3516"/>
                    <a:pt x="5299" y="3599"/>
                    <a:pt x="5453" y="3695"/>
                  </a:cubicBezTo>
                  <a:cubicBezTo>
                    <a:pt x="5513" y="3718"/>
                    <a:pt x="5573" y="3766"/>
                    <a:pt x="5632" y="3790"/>
                  </a:cubicBezTo>
                  <a:cubicBezTo>
                    <a:pt x="5656" y="3814"/>
                    <a:pt x="5680" y="3826"/>
                    <a:pt x="5703" y="3838"/>
                  </a:cubicBezTo>
                  <a:cubicBezTo>
                    <a:pt x="5715" y="3838"/>
                    <a:pt x="5715" y="3849"/>
                    <a:pt x="5739" y="3849"/>
                  </a:cubicBezTo>
                  <a:lnTo>
                    <a:pt x="5763" y="3885"/>
                  </a:lnTo>
                  <a:cubicBezTo>
                    <a:pt x="5787" y="3885"/>
                    <a:pt x="5799" y="3897"/>
                    <a:pt x="5799" y="3897"/>
                  </a:cubicBezTo>
                  <a:cubicBezTo>
                    <a:pt x="5799" y="3921"/>
                    <a:pt x="5811" y="3921"/>
                    <a:pt x="5823" y="3933"/>
                  </a:cubicBezTo>
                  <a:cubicBezTo>
                    <a:pt x="5846" y="3933"/>
                    <a:pt x="5846" y="3945"/>
                    <a:pt x="5858" y="3945"/>
                  </a:cubicBezTo>
                  <a:cubicBezTo>
                    <a:pt x="5870" y="3945"/>
                    <a:pt x="5882" y="3933"/>
                    <a:pt x="5906" y="3933"/>
                  </a:cubicBezTo>
                  <a:cubicBezTo>
                    <a:pt x="5870" y="3897"/>
                    <a:pt x="5846" y="3873"/>
                    <a:pt x="5846" y="3838"/>
                  </a:cubicBezTo>
                  <a:lnTo>
                    <a:pt x="5823" y="3826"/>
                  </a:lnTo>
                  <a:lnTo>
                    <a:pt x="5811" y="3814"/>
                  </a:lnTo>
                  <a:lnTo>
                    <a:pt x="5799" y="3790"/>
                  </a:lnTo>
                  <a:lnTo>
                    <a:pt x="5787" y="3778"/>
                  </a:lnTo>
                  <a:cubicBezTo>
                    <a:pt x="5751" y="3754"/>
                    <a:pt x="5727" y="3730"/>
                    <a:pt x="5703" y="3707"/>
                  </a:cubicBezTo>
                  <a:lnTo>
                    <a:pt x="5692" y="3695"/>
                  </a:lnTo>
                  <a:cubicBezTo>
                    <a:pt x="5680" y="3695"/>
                    <a:pt x="5656" y="3671"/>
                    <a:pt x="5656" y="3671"/>
                  </a:cubicBezTo>
                  <a:cubicBezTo>
                    <a:pt x="5037" y="3052"/>
                    <a:pt x="4382" y="2468"/>
                    <a:pt x="3691" y="1921"/>
                  </a:cubicBezTo>
                  <a:cubicBezTo>
                    <a:pt x="3334" y="1623"/>
                    <a:pt x="2953" y="1349"/>
                    <a:pt x="2560" y="1087"/>
                  </a:cubicBezTo>
                  <a:cubicBezTo>
                    <a:pt x="2191" y="837"/>
                    <a:pt x="1822" y="599"/>
                    <a:pt x="1429" y="361"/>
                  </a:cubicBezTo>
                  <a:cubicBezTo>
                    <a:pt x="1141" y="181"/>
                    <a:pt x="805" y="1"/>
                    <a:pt x="479" y="1"/>
                  </a:cubicBezTo>
                  <a:close/>
                </a:path>
              </a:pathLst>
            </a:custGeom>
            <a:solidFill>
              <a:srgbClr val="AED2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54"/>
            <p:cNvSpPr/>
            <p:nvPr/>
          </p:nvSpPr>
          <p:spPr>
            <a:xfrm>
              <a:off x="3944525" y="2554025"/>
              <a:ext cx="160750" cy="493825"/>
            </a:xfrm>
            <a:custGeom>
              <a:avLst/>
              <a:gdLst/>
              <a:ahLst/>
              <a:cxnLst/>
              <a:rect l="l" t="t" r="r" b="b"/>
              <a:pathLst>
                <a:path w="6430" h="19753" extrusionOk="0">
                  <a:moveTo>
                    <a:pt x="6275" y="0"/>
                  </a:moveTo>
                  <a:lnTo>
                    <a:pt x="1" y="19705"/>
                  </a:lnTo>
                  <a:lnTo>
                    <a:pt x="155" y="19753"/>
                  </a:lnTo>
                  <a:lnTo>
                    <a:pt x="6430" y="48"/>
                  </a:lnTo>
                  <a:lnTo>
                    <a:pt x="6275" y="0"/>
                  </a:ln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54"/>
            <p:cNvSpPr/>
            <p:nvPr/>
          </p:nvSpPr>
          <p:spPr>
            <a:xfrm>
              <a:off x="3667125" y="2539425"/>
              <a:ext cx="753375" cy="314650"/>
            </a:xfrm>
            <a:custGeom>
              <a:avLst/>
              <a:gdLst/>
              <a:ahLst/>
              <a:cxnLst/>
              <a:rect l="l" t="t" r="r" b="b"/>
              <a:pathLst>
                <a:path w="30135" h="12586" extrusionOk="0">
                  <a:moveTo>
                    <a:pt x="17597" y="1"/>
                  </a:moveTo>
                  <a:lnTo>
                    <a:pt x="17383" y="48"/>
                  </a:lnTo>
                  <a:lnTo>
                    <a:pt x="0" y="3727"/>
                  </a:lnTo>
                  <a:cubicBezTo>
                    <a:pt x="4893" y="4311"/>
                    <a:pt x="6953" y="7883"/>
                    <a:pt x="6953" y="7883"/>
                  </a:cubicBezTo>
                  <a:cubicBezTo>
                    <a:pt x="7013" y="7859"/>
                    <a:pt x="7060" y="7847"/>
                    <a:pt x="7120" y="7835"/>
                  </a:cubicBezTo>
                  <a:cubicBezTo>
                    <a:pt x="7868" y="7633"/>
                    <a:pt x="8623" y="7544"/>
                    <a:pt x="9374" y="7544"/>
                  </a:cubicBezTo>
                  <a:cubicBezTo>
                    <a:pt x="14962" y="7544"/>
                    <a:pt x="20300" y="12467"/>
                    <a:pt x="20300" y="12467"/>
                  </a:cubicBezTo>
                  <a:lnTo>
                    <a:pt x="20384" y="12419"/>
                  </a:lnTo>
                  <a:cubicBezTo>
                    <a:pt x="21293" y="11914"/>
                    <a:pt x="22584" y="11740"/>
                    <a:pt x="23930" y="11740"/>
                  </a:cubicBezTo>
                  <a:cubicBezTo>
                    <a:pt x="26899" y="11740"/>
                    <a:pt x="30135" y="12586"/>
                    <a:pt x="30135" y="12586"/>
                  </a:cubicBezTo>
                  <a:lnTo>
                    <a:pt x="18098" y="513"/>
                  </a:lnTo>
                  <a:lnTo>
                    <a:pt x="175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54"/>
            <p:cNvSpPr/>
            <p:nvPr/>
          </p:nvSpPr>
          <p:spPr>
            <a:xfrm>
              <a:off x="3845100" y="2539425"/>
              <a:ext cx="331625" cy="311675"/>
            </a:xfrm>
            <a:custGeom>
              <a:avLst/>
              <a:gdLst/>
              <a:ahLst/>
              <a:cxnLst/>
              <a:rect l="l" t="t" r="r" b="b"/>
              <a:pathLst>
                <a:path w="13265" h="12467" extrusionOk="0">
                  <a:moveTo>
                    <a:pt x="10478" y="1"/>
                  </a:moveTo>
                  <a:lnTo>
                    <a:pt x="10264" y="48"/>
                  </a:lnTo>
                  <a:lnTo>
                    <a:pt x="1" y="7835"/>
                  </a:lnTo>
                  <a:cubicBezTo>
                    <a:pt x="749" y="7633"/>
                    <a:pt x="1504" y="7544"/>
                    <a:pt x="2255" y="7544"/>
                  </a:cubicBezTo>
                  <a:cubicBezTo>
                    <a:pt x="7843" y="7544"/>
                    <a:pt x="13181" y="12467"/>
                    <a:pt x="13181" y="12467"/>
                  </a:cubicBezTo>
                  <a:lnTo>
                    <a:pt x="13265" y="12419"/>
                  </a:lnTo>
                  <a:lnTo>
                    <a:pt x="10669" y="203"/>
                  </a:lnTo>
                  <a:lnTo>
                    <a:pt x="1047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54"/>
            <p:cNvSpPr/>
            <p:nvPr/>
          </p:nvSpPr>
          <p:spPr>
            <a:xfrm>
              <a:off x="4101700" y="2526625"/>
              <a:ext cx="12225" cy="17900"/>
            </a:xfrm>
            <a:custGeom>
              <a:avLst/>
              <a:gdLst/>
              <a:ahLst/>
              <a:cxnLst/>
              <a:rect l="l" t="t" r="r" b="b"/>
              <a:pathLst>
                <a:path w="489" h="716" extrusionOk="0">
                  <a:moveTo>
                    <a:pt x="393" y="1"/>
                  </a:moveTo>
                  <a:cubicBezTo>
                    <a:pt x="298" y="1"/>
                    <a:pt x="0" y="560"/>
                    <a:pt x="0" y="560"/>
                  </a:cubicBezTo>
                  <a:cubicBezTo>
                    <a:pt x="0" y="560"/>
                    <a:pt x="33" y="716"/>
                    <a:pt x="368" y="716"/>
                  </a:cubicBezTo>
                  <a:cubicBezTo>
                    <a:pt x="380" y="716"/>
                    <a:pt x="392" y="716"/>
                    <a:pt x="405" y="715"/>
                  </a:cubicBezTo>
                  <a:cubicBezTo>
                    <a:pt x="405" y="715"/>
                    <a:pt x="488" y="1"/>
                    <a:pt x="393" y="1"/>
                  </a:cubicBez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54"/>
            <p:cNvSpPr/>
            <p:nvPr/>
          </p:nvSpPr>
          <p:spPr>
            <a:xfrm>
              <a:off x="3647775" y="2750450"/>
              <a:ext cx="287550" cy="284000"/>
            </a:xfrm>
            <a:custGeom>
              <a:avLst/>
              <a:gdLst/>
              <a:ahLst/>
              <a:cxnLst/>
              <a:rect l="l" t="t" r="r" b="b"/>
              <a:pathLst>
                <a:path w="11502" h="11360" extrusionOk="0">
                  <a:moveTo>
                    <a:pt x="5702" y="1"/>
                  </a:moveTo>
                  <a:cubicBezTo>
                    <a:pt x="5431" y="1"/>
                    <a:pt x="5160" y="21"/>
                    <a:pt x="4894" y="61"/>
                  </a:cubicBezTo>
                  <a:cubicBezTo>
                    <a:pt x="3703" y="239"/>
                    <a:pt x="2572" y="799"/>
                    <a:pt x="1715" y="1656"/>
                  </a:cubicBezTo>
                  <a:cubicBezTo>
                    <a:pt x="1310" y="2073"/>
                    <a:pt x="953" y="2549"/>
                    <a:pt x="667" y="3097"/>
                  </a:cubicBezTo>
                  <a:cubicBezTo>
                    <a:pt x="191" y="4049"/>
                    <a:pt x="0" y="5061"/>
                    <a:pt x="60" y="6050"/>
                  </a:cubicBezTo>
                  <a:cubicBezTo>
                    <a:pt x="119" y="7157"/>
                    <a:pt x="524" y="8252"/>
                    <a:pt x="1203" y="9145"/>
                  </a:cubicBezTo>
                  <a:cubicBezTo>
                    <a:pt x="1703" y="9788"/>
                    <a:pt x="2334" y="10336"/>
                    <a:pt x="3108" y="10729"/>
                  </a:cubicBezTo>
                  <a:cubicBezTo>
                    <a:pt x="3453" y="10907"/>
                    <a:pt x="3798" y="11050"/>
                    <a:pt x="4155" y="11145"/>
                  </a:cubicBezTo>
                  <a:cubicBezTo>
                    <a:pt x="4263" y="11181"/>
                    <a:pt x="4358" y="11193"/>
                    <a:pt x="4465" y="11229"/>
                  </a:cubicBezTo>
                  <a:cubicBezTo>
                    <a:pt x="4866" y="11317"/>
                    <a:pt x="5270" y="11360"/>
                    <a:pt x="5671" y="11360"/>
                  </a:cubicBezTo>
                  <a:cubicBezTo>
                    <a:pt x="7333" y="11360"/>
                    <a:pt x="8944" y="10623"/>
                    <a:pt x="10037" y="9300"/>
                  </a:cubicBezTo>
                  <a:cubicBezTo>
                    <a:pt x="10287" y="8990"/>
                    <a:pt x="10513" y="8645"/>
                    <a:pt x="10704" y="8276"/>
                  </a:cubicBezTo>
                  <a:cubicBezTo>
                    <a:pt x="11418" y="6859"/>
                    <a:pt x="11502" y="5299"/>
                    <a:pt x="11061" y="3906"/>
                  </a:cubicBezTo>
                  <a:cubicBezTo>
                    <a:pt x="10930" y="3502"/>
                    <a:pt x="10751" y="3109"/>
                    <a:pt x="10525" y="2740"/>
                  </a:cubicBezTo>
                  <a:cubicBezTo>
                    <a:pt x="10120" y="2073"/>
                    <a:pt x="9585" y="1489"/>
                    <a:pt x="8930" y="1025"/>
                  </a:cubicBezTo>
                  <a:cubicBezTo>
                    <a:pt x="8727" y="882"/>
                    <a:pt x="8501" y="751"/>
                    <a:pt x="8263" y="632"/>
                  </a:cubicBezTo>
                  <a:cubicBezTo>
                    <a:pt x="7447" y="206"/>
                    <a:pt x="6569" y="1"/>
                    <a:pt x="5702" y="1"/>
                  </a:cubicBezTo>
                  <a:close/>
                </a:path>
              </a:pathLst>
            </a:custGeom>
            <a:solidFill>
              <a:srgbClr val="FFE7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54"/>
            <p:cNvSpPr/>
            <p:nvPr/>
          </p:nvSpPr>
          <p:spPr>
            <a:xfrm>
              <a:off x="3720400" y="2823400"/>
              <a:ext cx="178325" cy="211175"/>
            </a:xfrm>
            <a:custGeom>
              <a:avLst/>
              <a:gdLst/>
              <a:ahLst/>
              <a:cxnLst/>
              <a:rect l="l" t="t" r="r" b="b"/>
              <a:pathLst>
                <a:path w="7133" h="8447" extrusionOk="0">
                  <a:moveTo>
                    <a:pt x="1417" y="0"/>
                  </a:moveTo>
                  <a:cubicBezTo>
                    <a:pt x="1119" y="179"/>
                    <a:pt x="750" y="357"/>
                    <a:pt x="417" y="405"/>
                  </a:cubicBezTo>
                  <a:cubicBezTo>
                    <a:pt x="417" y="429"/>
                    <a:pt x="393" y="465"/>
                    <a:pt x="393" y="488"/>
                  </a:cubicBezTo>
                  <a:cubicBezTo>
                    <a:pt x="119" y="1703"/>
                    <a:pt x="0" y="2929"/>
                    <a:pt x="84" y="4156"/>
                  </a:cubicBezTo>
                  <a:lnTo>
                    <a:pt x="84" y="4167"/>
                  </a:lnTo>
                  <a:cubicBezTo>
                    <a:pt x="191" y="5418"/>
                    <a:pt x="536" y="6656"/>
                    <a:pt x="1143" y="7739"/>
                  </a:cubicBezTo>
                  <a:cubicBezTo>
                    <a:pt x="1250" y="7918"/>
                    <a:pt x="1334" y="8085"/>
                    <a:pt x="1477" y="8216"/>
                  </a:cubicBezTo>
                  <a:lnTo>
                    <a:pt x="1560" y="8311"/>
                  </a:lnTo>
                  <a:cubicBezTo>
                    <a:pt x="1965" y="8402"/>
                    <a:pt x="2373" y="8446"/>
                    <a:pt x="2778" y="8446"/>
                  </a:cubicBezTo>
                  <a:cubicBezTo>
                    <a:pt x="4436" y="8446"/>
                    <a:pt x="6041" y="7705"/>
                    <a:pt x="7132" y="6394"/>
                  </a:cubicBezTo>
                  <a:cubicBezTo>
                    <a:pt x="6692" y="5715"/>
                    <a:pt x="6239" y="5084"/>
                    <a:pt x="5775" y="4453"/>
                  </a:cubicBezTo>
                  <a:cubicBezTo>
                    <a:pt x="5144" y="3644"/>
                    <a:pt x="4477" y="2870"/>
                    <a:pt x="3763" y="2143"/>
                  </a:cubicBezTo>
                  <a:cubicBezTo>
                    <a:pt x="3036" y="1405"/>
                    <a:pt x="2274" y="703"/>
                    <a:pt x="1477" y="48"/>
                  </a:cubicBezTo>
                  <a:cubicBezTo>
                    <a:pt x="1453" y="36"/>
                    <a:pt x="1429" y="12"/>
                    <a:pt x="14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54"/>
            <p:cNvSpPr/>
            <p:nvPr/>
          </p:nvSpPr>
          <p:spPr>
            <a:xfrm>
              <a:off x="3737650" y="2751050"/>
              <a:ext cx="173275" cy="68500"/>
            </a:xfrm>
            <a:custGeom>
              <a:avLst/>
              <a:gdLst/>
              <a:ahLst/>
              <a:cxnLst/>
              <a:rect l="l" t="t" r="r" b="b"/>
              <a:pathLst>
                <a:path w="6931" h="2740" extrusionOk="0">
                  <a:moveTo>
                    <a:pt x="2116" y="1"/>
                  </a:moveTo>
                  <a:cubicBezTo>
                    <a:pt x="1845" y="1"/>
                    <a:pt x="1576" y="21"/>
                    <a:pt x="1310" y="61"/>
                  </a:cubicBezTo>
                  <a:cubicBezTo>
                    <a:pt x="870" y="453"/>
                    <a:pt x="501" y="989"/>
                    <a:pt x="227" y="1454"/>
                  </a:cubicBezTo>
                  <a:cubicBezTo>
                    <a:pt x="203" y="1501"/>
                    <a:pt x="144" y="1608"/>
                    <a:pt x="96" y="1692"/>
                  </a:cubicBezTo>
                  <a:cubicBezTo>
                    <a:pt x="37" y="1799"/>
                    <a:pt x="1" y="1882"/>
                    <a:pt x="37" y="1930"/>
                  </a:cubicBezTo>
                  <a:lnTo>
                    <a:pt x="203" y="1966"/>
                  </a:lnTo>
                  <a:cubicBezTo>
                    <a:pt x="465" y="2037"/>
                    <a:pt x="763" y="2001"/>
                    <a:pt x="882" y="2263"/>
                  </a:cubicBezTo>
                  <a:cubicBezTo>
                    <a:pt x="918" y="2239"/>
                    <a:pt x="929" y="2227"/>
                    <a:pt x="965" y="2216"/>
                  </a:cubicBezTo>
                  <a:cubicBezTo>
                    <a:pt x="1299" y="2037"/>
                    <a:pt x="1691" y="1989"/>
                    <a:pt x="2072" y="1966"/>
                  </a:cubicBezTo>
                  <a:cubicBezTo>
                    <a:pt x="2345" y="1944"/>
                    <a:pt x="2618" y="1934"/>
                    <a:pt x="2891" y="1934"/>
                  </a:cubicBezTo>
                  <a:cubicBezTo>
                    <a:pt x="3846" y="1934"/>
                    <a:pt x="4796" y="2063"/>
                    <a:pt x="5704" y="2323"/>
                  </a:cubicBezTo>
                  <a:cubicBezTo>
                    <a:pt x="6121" y="2442"/>
                    <a:pt x="6525" y="2573"/>
                    <a:pt x="6930" y="2739"/>
                  </a:cubicBezTo>
                  <a:cubicBezTo>
                    <a:pt x="6525" y="2061"/>
                    <a:pt x="5990" y="1489"/>
                    <a:pt x="5335" y="1025"/>
                  </a:cubicBezTo>
                  <a:cubicBezTo>
                    <a:pt x="5132" y="870"/>
                    <a:pt x="4906" y="739"/>
                    <a:pt x="4668" y="620"/>
                  </a:cubicBezTo>
                  <a:cubicBezTo>
                    <a:pt x="3853" y="204"/>
                    <a:pt x="2976" y="1"/>
                    <a:pt x="21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54"/>
            <p:cNvSpPr/>
            <p:nvPr/>
          </p:nvSpPr>
          <p:spPr>
            <a:xfrm>
              <a:off x="3647775" y="2792150"/>
              <a:ext cx="72350" cy="109850"/>
            </a:xfrm>
            <a:custGeom>
              <a:avLst/>
              <a:gdLst/>
              <a:ahLst/>
              <a:cxnLst/>
              <a:rect l="l" t="t" r="r" b="b"/>
              <a:pathLst>
                <a:path w="2894" h="4394" extrusionOk="0">
                  <a:moveTo>
                    <a:pt x="1715" y="0"/>
                  </a:moveTo>
                  <a:cubicBezTo>
                    <a:pt x="1310" y="417"/>
                    <a:pt x="953" y="893"/>
                    <a:pt x="667" y="1453"/>
                  </a:cubicBezTo>
                  <a:cubicBezTo>
                    <a:pt x="191" y="2405"/>
                    <a:pt x="0" y="3405"/>
                    <a:pt x="60" y="4393"/>
                  </a:cubicBezTo>
                  <a:cubicBezTo>
                    <a:pt x="584" y="3131"/>
                    <a:pt x="1381" y="1953"/>
                    <a:pt x="2572" y="1345"/>
                  </a:cubicBezTo>
                  <a:cubicBezTo>
                    <a:pt x="2619" y="1310"/>
                    <a:pt x="2667" y="1286"/>
                    <a:pt x="2715" y="1274"/>
                  </a:cubicBezTo>
                  <a:cubicBezTo>
                    <a:pt x="2631" y="1155"/>
                    <a:pt x="2608" y="988"/>
                    <a:pt x="2631" y="857"/>
                  </a:cubicBezTo>
                  <a:cubicBezTo>
                    <a:pt x="2667" y="714"/>
                    <a:pt x="2810" y="572"/>
                    <a:pt x="2893" y="453"/>
                  </a:cubicBezTo>
                  <a:cubicBezTo>
                    <a:pt x="2846" y="429"/>
                    <a:pt x="2810" y="405"/>
                    <a:pt x="2786" y="393"/>
                  </a:cubicBezTo>
                  <a:cubicBezTo>
                    <a:pt x="2715" y="345"/>
                    <a:pt x="2619" y="298"/>
                    <a:pt x="2536" y="262"/>
                  </a:cubicBezTo>
                  <a:cubicBezTo>
                    <a:pt x="2298" y="131"/>
                    <a:pt x="2060" y="48"/>
                    <a:pt x="1798" y="24"/>
                  </a:cubicBezTo>
                  <a:cubicBezTo>
                    <a:pt x="1774" y="0"/>
                    <a:pt x="1738" y="0"/>
                    <a:pt x="17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54"/>
            <p:cNvSpPr/>
            <p:nvPr/>
          </p:nvSpPr>
          <p:spPr>
            <a:xfrm>
              <a:off x="3707300" y="2793150"/>
              <a:ext cx="57475" cy="42850"/>
            </a:xfrm>
            <a:custGeom>
              <a:avLst/>
              <a:gdLst/>
              <a:ahLst/>
              <a:cxnLst/>
              <a:rect l="l" t="t" r="r" b="b"/>
              <a:pathLst>
                <a:path w="2299" h="1714" extrusionOk="0">
                  <a:moveTo>
                    <a:pt x="1315" y="1"/>
                  </a:moveTo>
                  <a:cubicBezTo>
                    <a:pt x="1180" y="1"/>
                    <a:pt x="1037" y="22"/>
                    <a:pt x="893" y="67"/>
                  </a:cubicBezTo>
                  <a:cubicBezTo>
                    <a:pt x="346" y="246"/>
                    <a:pt x="0" y="758"/>
                    <a:pt x="131" y="1186"/>
                  </a:cubicBezTo>
                  <a:cubicBezTo>
                    <a:pt x="240" y="1512"/>
                    <a:pt x="589" y="1714"/>
                    <a:pt x="1001" y="1714"/>
                  </a:cubicBezTo>
                  <a:cubicBezTo>
                    <a:pt x="1131" y="1714"/>
                    <a:pt x="1268" y="1694"/>
                    <a:pt x="1405" y="1651"/>
                  </a:cubicBezTo>
                  <a:cubicBezTo>
                    <a:pt x="1953" y="1472"/>
                    <a:pt x="2298" y="960"/>
                    <a:pt x="2155" y="532"/>
                  </a:cubicBezTo>
                  <a:cubicBezTo>
                    <a:pt x="2057" y="193"/>
                    <a:pt x="1719" y="1"/>
                    <a:pt x="13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54"/>
            <p:cNvSpPr/>
            <p:nvPr/>
          </p:nvSpPr>
          <p:spPr>
            <a:xfrm>
              <a:off x="3556675" y="2885900"/>
              <a:ext cx="719475" cy="166725"/>
            </a:xfrm>
            <a:custGeom>
              <a:avLst/>
              <a:gdLst/>
              <a:ahLst/>
              <a:cxnLst/>
              <a:rect l="l" t="t" r="r" b="b"/>
              <a:pathLst>
                <a:path w="28779" h="6669" extrusionOk="0">
                  <a:moveTo>
                    <a:pt x="13951" y="1"/>
                  </a:moveTo>
                  <a:cubicBezTo>
                    <a:pt x="13574" y="1"/>
                    <a:pt x="13197" y="32"/>
                    <a:pt x="12824" y="96"/>
                  </a:cubicBezTo>
                  <a:cubicBezTo>
                    <a:pt x="11859" y="239"/>
                    <a:pt x="10955" y="608"/>
                    <a:pt x="10085" y="1072"/>
                  </a:cubicBezTo>
                  <a:cubicBezTo>
                    <a:pt x="8633" y="1858"/>
                    <a:pt x="7466" y="2799"/>
                    <a:pt x="6692" y="4263"/>
                  </a:cubicBezTo>
                  <a:cubicBezTo>
                    <a:pt x="5961" y="3714"/>
                    <a:pt x="5054" y="3419"/>
                    <a:pt x="4155" y="3419"/>
                  </a:cubicBezTo>
                  <a:cubicBezTo>
                    <a:pt x="3883" y="3419"/>
                    <a:pt x="3612" y="3446"/>
                    <a:pt x="3346" y="3501"/>
                  </a:cubicBezTo>
                  <a:cubicBezTo>
                    <a:pt x="2203" y="3739"/>
                    <a:pt x="1156" y="4501"/>
                    <a:pt x="584" y="5525"/>
                  </a:cubicBezTo>
                  <a:cubicBezTo>
                    <a:pt x="406" y="5835"/>
                    <a:pt x="167" y="6263"/>
                    <a:pt x="1" y="6668"/>
                  </a:cubicBezTo>
                  <a:lnTo>
                    <a:pt x="28778" y="6668"/>
                  </a:lnTo>
                  <a:cubicBezTo>
                    <a:pt x="28659" y="5716"/>
                    <a:pt x="28028" y="4846"/>
                    <a:pt x="27207" y="4299"/>
                  </a:cubicBezTo>
                  <a:cubicBezTo>
                    <a:pt x="26314" y="3727"/>
                    <a:pt x="25218" y="3501"/>
                    <a:pt x="24170" y="3489"/>
                  </a:cubicBezTo>
                  <a:cubicBezTo>
                    <a:pt x="24143" y="3489"/>
                    <a:pt x="24115" y="3489"/>
                    <a:pt x="24088" y="3489"/>
                  </a:cubicBezTo>
                  <a:cubicBezTo>
                    <a:pt x="22794" y="3489"/>
                    <a:pt x="21502" y="3763"/>
                    <a:pt x="20325" y="4334"/>
                  </a:cubicBezTo>
                  <a:cubicBezTo>
                    <a:pt x="19765" y="2894"/>
                    <a:pt x="18682" y="1644"/>
                    <a:pt x="17324" y="882"/>
                  </a:cubicBezTo>
                  <a:cubicBezTo>
                    <a:pt x="16297" y="305"/>
                    <a:pt x="15126" y="1"/>
                    <a:pt x="139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54"/>
            <p:cNvSpPr/>
            <p:nvPr/>
          </p:nvSpPr>
          <p:spPr>
            <a:xfrm>
              <a:off x="4017150" y="2853150"/>
              <a:ext cx="223275" cy="202000"/>
            </a:xfrm>
            <a:custGeom>
              <a:avLst/>
              <a:gdLst/>
              <a:ahLst/>
              <a:cxnLst/>
              <a:rect l="l" t="t" r="r" b="b"/>
              <a:pathLst>
                <a:path w="8931" h="8080" extrusionOk="0">
                  <a:moveTo>
                    <a:pt x="5644" y="1"/>
                  </a:moveTo>
                  <a:cubicBezTo>
                    <a:pt x="5501" y="1"/>
                    <a:pt x="5359" y="72"/>
                    <a:pt x="5228" y="156"/>
                  </a:cubicBezTo>
                  <a:cubicBezTo>
                    <a:pt x="4430" y="656"/>
                    <a:pt x="3835" y="1418"/>
                    <a:pt x="3239" y="2156"/>
                  </a:cubicBezTo>
                  <a:cubicBezTo>
                    <a:pt x="2525" y="2108"/>
                    <a:pt x="1763" y="1918"/>
                    <a:pt x="1037" y="1858"/>
                  </a:cubicBezTo>
                  <a:cubicBezTo>
                    <a:pt x="933" y="1851"/>
                    <a:pt x="830" y="1844"/>
                    <a:pt x="730" y="1844"/>
                  </a:cubicBezTo>
                  <a:cubicBezTo>
                    <a:pt x="656" y="1844"/>
                    <a:pt x="583" y="1848"/>
                    <a:pt x="513" y="1858"/>
                  </a:cubicBezTo>
                  <a:cubicBezTo>
                    <a:pt x="346" y="1894"/>
                    <a:pt x="179" y="2001"/>
                    <a:pt x="96" y="2144"/>
                  </a:cubicBezTo>
                  <a:lnTo>
                    <a:pt x="96" y="2156"/>
                  </a:lnTo>
                  <a:cubicBezTo>
                    <a:pt x="96" y="2156"/>
                    <a:pt x="84" y="2180"/>
                    <a:pt x="84" y="2192"/>
                  </a:cubicBezTo>
                  <a:cubicBezTo>
                    <a:pt x="1" y="2358"/>
                    <a:pt x="48" y="2561"/>
                    <a:pt x="144" y="2727"/>
                  </a:cubicBezTo>
                  <a:cubicBezTo>
                    <a:pt x="239" y="2906"/>
                    <a:pt x="406" y="3037"/>
                    <a:pt x="560" y="3180"/>
                  </a:cubicBezTo>
                  <a:cubicBezTo>
                    <a:pt x="834" y="3418"/>
                    <a:pt x="1120" y="3668"/>
                    <a:pt x="1406" y="3906"/>
                  </a:cubicBezTo>
                  <a:cubicBezTo>
                    <a:pt x="1049" y="4394"/>
                    <a:pt x="763" y="4942"/>
                    <a:pt x="525" y="5502"/>
                  </a:cubicBezTo>
                  <a:cubicBezTo>
                    <a:pt x="441" y="5680"/>
                    <a:pt x="358" y="5871"/>
                    <a:pt x="358" y="6061"/>
                  </a:cubicBezTo>
                  <a:cubicBezTo>
                    <a:pt x="358" y="6228"/>
                    <a:pt x="406" y="6395"/>
                    <a:pt x="525" y="6514"/>
                  </a:cubicBezTo>
                  <a:cubicBezTo>
                    <a:pt x="525" y="6525"/>
                    <a:pt x="537" y="6537"/>
                    <a:pt x="560" y="6537"/>
                  </a:cubicBezTo>
                  <a:cubicBezTo>
                    <a:pt x="572" y="6549"/>
                    <a:pt x="584" y="6549"/>
                    <a:pt x="596" y="6573"/>
                  </a:cubicBezTo>
                  <a:cubicBezTo>
                    <a:pt x="679" y="6609"/>
                    <a:pt x="763" y="6633"/>
                    <a:pt x="858" y="6645"/>
                  </a:cubicBezTo>
                  <a:cubicBezTo>
                    <a:pt x="904" y="6650"/>
                    <a:pt x="951" y="6653"/>
                    <a:pt x="997" y="6653"/>
                  </a:cubicBezTo>
                  <a:cubicBezTo>
                    <a:pt x="1343" y="6653"/>
                    <a:pt x="1687" y="6506"/>
                    <a:pt x="2013" y="6359"/>
                  </a:cubicBezTo>
                  <a:cubicBezTo>
                    <a:pt x="2537" y="6121"/>
                    <a:pt x="3073" y="5894"/>
                    <a:pt x="3596" y="5656"/>
                  </a:cubicBezTo>
                  <a:cubicBezTo>
                    <a:pt x="3906" y="6418"/>
                    <a:pt x="4263" y="7133"/>
                    <a:pt x="4823" y="7728"/>
                  </a:cubicBezTo>
                  <a:cubicBezTo>
                    <a:pt x="4942" y="7859"/>
                    <a:pt x="5085" y="7978"/>
                    <a:pt x="5240" y="8038"/>
                  </a:cubicBezTo>
                  <a:cubicBezTo>
                    <a:pt x="5311" y="8069"/>
                    <a:pt x="5388" y="8080"/>
                    <a:pt x="5463" y="8080"/>
                  </a:cubicBezTo>
                  <a:cubicBezTo>
                    <a:pt x="5500" y="8080"/>
                    <a:pt x="5537" y="8077"/>
                    <a:pt x="5573" y="8073"/>
                  </a:cubicBezTo>
                  <a:cubicBezTo>
                    <a:pt x="5585" y="8073"/>
                    <a:pt x="5597" y="8061"/>
                    <a:pt x="5609" y="8061"/>
                  </a:cubicBezTo>
                  <a:cubicBezTo>
                    <a:pt x="5656" y="8038"/>
                    <a:pt x="5704" y="8026"/>
                    <a:pt x="5751" y="8002"/>
                  </a:cubicBezTo>
                  <a:cubicBezTo>
                    <a:pt x="5835" y="7919"/>
                    <a:pt x="5918" y="7823"/>
                    <a:pt x="5954" y="7704"/>
                  </a:cubicBezTo>
                  <a:cubicBezTo>
                    <a:pt x="6228" y="7085"/>
                    <a:pt x="6287" y="6406"/>
                    <a:pt x="6347" y="5740"/>
                  </a:cubicBezTo>
                  <a:cubicBezTo>
                    <a:pt x="7073" y="5740"/>
                    <a:pt x="7835" y="5561"/>
                    <a:pt x="8490" y="5216"/>
                  </a:cubicBezTo>
                  <a:cubicBezTo>
                    <a:pt x="8609" y="5156"/>
                    <a:pt x="8716" y="5085"/>
                    <a:pt x="8788" y="4978"/>
                  </a:cubicBezTo>
                  <a:cubicBezTo>
                    <a:pt x="8788" y="4978"/>
                    <a:pt x="8799" y="4966"/>
                    <a:pt x="8799" y="4942"/>
                  </a:cubicBezTo>
                  <a:cubicBezTo>
                    <a:pt x="8811" y="4918"/>
                    <a:pt x="8811" y="4882"/>
                    <a:pt x="8859" y="4871"/>
                  </a:cubicBezTo>
                  <a:cubicBezTo>
                    <a:pt x="8930" y="4644"/>
                    <a:pt x="8740" y="4430"/>
                    <a:pt x="8549" y="4263"/>
                  </a:cubicBezTo>
                  <a:cubicBezTo>
                    <a:pt x="7942" y="3751"/>
                    <a:pt x="7180" y="3347"/>
                    <a:pt x="6406" y="3144"/>
                  </a:cubicBezTo>
                  <a:cubicBezTo>
                    <a:pt x="6430" y="2323"/>
                    <a:pt x="6359" y="1489"/>
                    <a:pt x="6180" y="691"/>
                  </a:cubicBezTo>
                  <a:cubicBezTo>
                    <a:pt x="6121" y="441"/>
                    <a:pt x="6002" y="120"/>
                    <a:pt x="5763" y="37"/>
                  </a:cubicBezTo>
                  <a:cubicBezTo>
                    <a:pt x="5751" y="37"/>
                    <a:pt x="5740" y="25"/>
                    <a:pt x="5716" y="25"/>
                  </a:cubicBezTo>
                  <a:cubicBezTo>
                    <a:pt x="5692" y="1"/>
                    <a:pt x="5680" y="1"/>
                    <a:pt x="56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54"/>
            <p:cNvSpPr/>
            <p:nvPr/>
          </p:nvSpPr>
          <p:spPr>
            <a:xfrm>
              <a:off x="4103475" y="2929350"/>
              <a:ext cx="44075" cy="38875"/>
            </a:xfrm>
            <a:custGeom>
              <a:avLst/>
              <a:gdLst/>
              <a:ahLst/>
              <a:cxnLst/>
              <a:rect l="l" t="t" r="r" b="b"/>
              <a:pathLst>
                <a:path w="1763" h="1555" extrusionOk="0">
                  <a:moveTo>
                    <a:pt x="1072" y="1"/>
                  </a:moveTo>
                  <a:cubicBezTo>
                    <a:pt x="1065" y="1"/>
                    <a:pt x="1055" y="8"/>
                    <a:pt x="1043" y="17"/>
                  </a:cubicBezTo>
                  <a:lnTo>
                    <a:pt x="1043" y="17"/>
                  </a:lnTo>
                  <a:cubicBezTo>
                    <a:pt x="1053" y="14"/>
                    <a:pt x="1063" y="13"/>
                    <a:pt x="1072" y="13"/>
                  </a:cubicBezTo>
                  <a:lnTo>
                    <a:pt x="1107" y="13"/>
                  </a:lnTo>
                  <a:cubicBezTo>
                    <a:pt x="1103" y="8"/>
                    <a:pt x="1099" y="4"/>
                    <a:pt x="1096" y="1"/>
                  </a:cubicBezTo>
                  <a:close/>
                  <a:moveTo>
                    <a:pt x="1107" y="13"/>
                  </a:moveTo>
                  <a:cubicBezTo>
                    <a:pt x="1129" y="41"/>
                    <a:pt x="1155" y="88"/>
                    <a:pt x="1155" y="108"/>
                  </a:cubicBezTo>
                  <a:cubicBezTo>
                    <a:pt x="1179" y="263"/>
                    <a:pt x="1191" y="418"/>
                    <a:pt x="1191" y="572"/>
                  </a:cubicBezTo>
                  <a:lnTo>
                    <a:pt x="1191" y="584"/>
                  </a:lnTo>
                  <a:lnTo>
                    <a:pt x="1215" y="584"/>
                  </a:lnTo>
                  <a:cubicBezTo>
                    <a:pt x="1227" y="588"/>
                    <a:pt x="1239" y="592"/>
                    <a:pt x="1251" y="597"/>
                  </a:cubicBezTo>
                  <a:lnTo>
                    <a:pt x="1251" y="597"/>
                  </a:lnTo>
                  <a:cubicBezTo>
                    <a:pt x="1250" y="445"/>
                    <a:pt x="1238" y="283"/>
                    <a:pt x="1215" y="144"/>
                  </a:cubicBezTo>
                  <a:cubicBezTo>
                    <a:pt x="1191" y="72"/>
                    <a:pt x="1167" y="25"/>
                    <a:pt x="1120" y="13"/>
                  </a:cubicBezTo>
                  <a:close/>
                  <a:moveTo>
                    <a:pt x="1251" y="597"/>
                  </a:moveTo>
                  <a:cubicBezTo>
                    <a:pt x="1251" y="601"/>
                    <a:pt x="1251" y="604"/>
                    <a:pt x="1251" y="608"/>
                  </a:cubicBezTo>
                  <a:cubicBezTo>
                    <a:pt x="1286" y="616"/>
                    <a:pt x="1320" y="627"/>
                    <a:pt x="1353" y="639"/>
                  </a:cubicBezTo>
                  <a:lnTo>
                    <a:pt x="1353" y="639"/>
                  </a:lnTo>
                  <a:cubicBezTo>
                    <a:pt x="1319" y="624"/>
                    <a:pt x="1285" y="609"/>
                    <a:pt x="1251" y="597"/>
                  </a:cubicBezTo>
                  <a:close/>
                  <a:moveTo>
                    <a:pt x="1763" y="918"/>
                  </a:moveTo>
                  <a:cubicBezTo>
                    <a:pt x="1739" y="918"/>
                    <a:pt x="1739" y="930"/>
                    <a:pt x="1739" y="930"/>
                  </a:cubicBezTo>
                  <a:cubicBezTo>
                    <a:pt x="1738" y="931"/>
                    <a:pt x="1738" y="933"/>
                    <a:pt x="1737" y="934"/>
                  </a:cubicBezTo>
                  <a:lnTo>
                    <a:pt x="1737" y="934"/>
                  </a:lnTo>
                  <a:cubicBezTo>
                    <a:pt x="1743" y="931"/>
                    <a:pt x="1751" y="926"/>
                    <a:pt x="1763" y="918"/>
                  </a:cubicBezTo>
                  <a:close/>
                  <a:moveTo>
                    <a:pt x="1043" y="17"/>
                  </a:moveTo>
                  <a:cubicBezTo>
                    <a:pt x="1025" y="21"/>
                    <a:pt x="1008" y="29"/>
                    <a:pt x="1001" y="37"/>
                  </a:cubicBezTo>
                  <a:cubicBezTo>
                    <a:pt x="858" y="132"/>
                    <a:pt x="739" y="275"/>
                    <a:pt x="632" y="406"/>
                  </a:cubicBezTo>
                  <a:cubicBezTo>
                    <a:pt x="572" y="406"/>
                    <a:pt x="501" y="394"/>
                    <a:pt x="441" y="382"/>
                  </a:cubicBezTo>
                  <a:cubicBezTo>
                    <a:pt x="358" y="370"/>
                    <a:pt x="286" y="346"/>
                    <a:pt x="227" y="346"/>
                  </a:cubicBezTo>
                  <a:lnTo>
                    <a:pt x="120" y="346"/>
                  </a:lnTo>
                  <a:cubicBezTo>
                    <a:pt x="96" y="346"/>
                    <a:pt x="60" y="382"/>
                    <a:pt x="36" y="394"/>
                  </a:cubicBezTo>
                  <a:lnTo>
                    <a:pt x="24" y="406"/>
                  </a:lnTo>
                  <a:lnTo>
                    <a:pt x="24" y="429"/>
                  </a:lnTo>
                  <a:cubicBezTo>
                    <a:pt x="1" y="453"/>
                    <a:pt x="24" y="501"/>
                    <a:pt x="36" y="525"/>
                  </a:cubicBezTo>
                  <a:cubicBezTo>
                    <a:pt x="48" y="572"/>
                    <a:pt x="96" y="584"/>
                    <a:pt x="120" y="620"/>
                  </a:cubicBezTo>
                  <a:lnTo>
                    <a:pt x="274" y="751"/>
                  </a:lnTo>
                  <a:cubicBezTo>
                    <a:pt x="215" y="822"/>
                    <a:pt x="167" y="930"/>
                    <a:pt x="108" y="1037"/>
                  </a:cubicBezTo>
                  <a:cubicBezTo>
                    <a:pt x="96" y="1061"/>
                    <a:pt x="84" y="1108"/>
                    <a:pt x="84" y="1156"/>
                  </a:cubicBezTo>
                  <a:cubicBezTo>
                    <a:pt x="84" y="1180"/>
                    <a:pt x="96" y="1227"/>
                    <a:pt x="108" y="1239"/>
                  </a:cubicBezTo>
                  <a:cubicBezTo>
                    <a:pt x="120" y="1239"/>
                    <a:pt x="120" y="1263"/>
                    <a:pt x="143" y="1263"/>
                  </a:cubicBezTo>
                  <a:lnTo>
                    <a:pt x="155" y="1263"/>
                  </a:lnTo>
                  <a:cubicBezTo>
                    <a:pt x="167" y="1263"/>
                    <a:pt x="179" y="1275"/>
                    <a:pt x="203" y="1275"/>
                  </a:cubicBezTo>
                  <a:cubicBezTo>
                    <a:pt x="212" y="1276"/>
                    <a:pt x="221" y="1277"/>
                    <a:pt x="230" y="1277"/>
                  </a:cubicBezTo>
                  <a:cubicBezTo>
                    <a:pt x="302" y="1277"/>
                    <a:pt x="364" y="1237"/>
                    <a:pt x="417" y="1215"/>
                  </a:cubicBezTo>
                  <a:lnTo>
                    <a:pt x="703" y="1096"/>
                  </a:lnTo>
                  <a:cubicBezTo>
                    <a:pt x="763" y="1227"/>
                    <a:pt x="822" y="1358"/>
                    <a:pt x="941" y="1477"/>
                  </a:cubicBezTo>
                  <a:cubicBezTo>
                    <a:pt x="953" y="1513"/>
                    <a:pt x="1001" y="1525"/>
                    <a:pt x="1036" y="1537"/>
                  </a:cubicBezTo>
                  <a:cubicBezTo>
                    <a:pt x="1048" y="1549"/>
                    <a:pt x="1063" y="1555"/>
                    <a:pt x="1078" y="1555"/>
                  </a:cubicBezTo>
                  <a:cubicBezTo>
                    <a:pt x="1093" y="1555"/>
                    <a:pt x="1108" y="1549"/>
                    <a:pt x="1120" y="1537"/>
                  </a:cubicBezTo>
                  <a:cubicBezTo>
                    <a:pt x="1132" y="1537"/>
                    <a:pt x="1132" y="1537"/>
                    <a:pt x="1144" y="1525"/>
                  </a:cubicBezTo>
                  <a:cubicBezTo>
                    <a:pt x="1144" y="1525"/>
                    <a:pt x="1167" y="1525"/>
                    <a:pt x="1167" y="1513"/>
                  </a:cubicBezTo>
                  <a:cubicBezTo>
                    <a:pt x="1179" y="1501"/>
                    <a:pt x="1191" y="1465"/>
                    <a:pt x="1191" y="1453"/>
                  </a:cubicBezTo>
                  <a:cubicBezTo>
                    <a:pt x="1239" y="1334"/>
                    <a:pt x="1251" y="1215"/>
                    <a:pt x="1263" y="1096"/>
                  </a:cubicBezTo>
                  <a:cubicBezTo>
                    <a:pt x="1406" y="1096"/>
                    <a:pt x="1548" y="1049"/>
                    <a:pt x="1667" y="989"/>
                  </a:cubicBezTo>
                  <a:cubicBezTo>
                    <a:pt x="1702" y="978"/>
                    <a:pt x="1725" y="966"/>
                    <a:pt x="1737" y="934"/>
                  </a:cubicBezTo>
                  <a:lnTo>
                    <a:pt x="1737" y="934"/>
                  </a:lnTo>
                  <a:cubicBezTo>
                    <a:pt x="1733" y="936"/>
                    <a:pt x="1731" y="937"/>
                    <a:pt x="1730" y="937"/>
                  </a:cubicBezTo>
                  <a:cubicBezTo>
                    <a:pt x="1727" y="937"/>
                    <a:pt x="1727" y="934"/>
                    <a:pt x="1727" y="930"/>
                  </a:cubicBezTo>
                  <a:cubicBezTo>
                    <a:pt x="1727" y="882"/>
                    <a:pt x="1715" y="858"/>
                    <a:pt x="1656" y="810"/>
                  </a:cubicBezTo>
                  <a:cubicBezTo>
                    <a:pt x="1564" y="746"/>
                    <a:pt x="1464" y="682"/>
                    <a:pt x="1353" y="639"/>
                  </a:cubicBezTo>
                  <a:lnTo>
                    <a:pt x="1353" y="639"/>
                  </a:lnTo>
                  <a:cubicBezTo>
                    <a:pt x="1443" y="682"/>
                    <a:pt x="1528" y="735"/>
                    <a:pt x="1608" y="799"/>
                  </a:cubicBezTo>
                  <a:cubicBezTo>
                    <a:pt x="1644" y="822"/>
                    <a:pt x="1667" y="858"/>
                    <a:pt x="1667" y="882"/>
                  </a:cubicBezTo>
                  <a:cubicBezTo>
                    <a:pt x="1691" y="965"/>
                    <a:pt x="1656" y="977"/>
                    <a:pt x="1644" y="989"/>
                  </a:cubicBezTo>
                  <a:cubicBezTo>
                    <a:pt x="1525" y="1049"/>
                    <a:pt x="1394" y="1084"/>
                    <a:pt x="1239" y="1084"/>
                  </a:cubicBezTo>
                  <a:lnTo>
                    <a:pt x="1227" y="1084"/>
                  </a:lnTo>
                  <a:lnTo>
                    <a:pt x="1227" y="1096"/>
                  </a:lnTo>
                  <a:cubicBezTo>
                    <a:pt x="1215" y="1215"/>
                    <a:pt x="1215" y="1346"/>
                    <a:pt x="1155" y="1465"/>
                  </a:cubicBezTo>
                  <a:cubicBezTo>
                    <a:pt x="1132" y="1477"/>
                    <a:pt x="1132" y="1513"/>
                    <a:pt x="1120" y="1513"/>
                  </a:cubicBezTo>
                  <a:cubicBezTo>
                    <a:pt x="1114" y="1519"/>
                    <a:pt x="1102" y="1522"/>
                    <a:pt x="1089" y="1522"/>
                  </a:cubicBezTo>
                  <a:cubicBezTo>
                    <a:pt x="1075" y="1522"/>
                    <a:pt x="1060" y="1519"/>
                    <a:pt x="1048" y="1513"/>
                  </a:cubicBezTo>
                  <a:cubicBezTo>
                    <a:pt x="1013" y="1489"/>
                    <a:pt x="989" y="1477"/>
                    <a:pt x="977" y="1453"/>
                  </a:cubicBezTo>
                  <a:cubicBezTo>
                    <a:pt x="870" y="1334"/>
                    <a:pt x="798" y="1191"/>
                    <a:pt x="739" y="1061"/>
                  </a:cubicBezTo>
                  <a:lnTo>
                    <a:pt x="715" y="1049"/>
                  </a:lnTo>
                  <a:lnTo>
                    <a:pt x="405" y="1180"/>
                  </a:lnTo>
                  <a:cubicBezTo>
                    <a:pt x="356" y="1209"/>
                    <a:pt x="299" y="1230"/>
                    <a:pt x="241" y="1230"/>
                  </a:cubicBezTo>
                  <a:cubicBezTo>
                    <a:pt x="228" y="1230"/>
                    <a:pt x="216" y="1229"/>
                    <a:pt x="203" y="1227"/>
                  </a:cubicBezTo>
                  <a:cubicBezTo>
                    <a:pt x="179" y="1227"/>
                    <a:pt x="167" y="1227"/>
                    <a:pt x="155" y="1215"/>
                  </a:cubicBezTo>
                  <a:cubicBezTo>
                    <a:pt x="120" y="1191"/>
                    <a:pt x="120" y="1168"/>
                    <a:pt x="120" y="1132"/>
                  </a:cubicBezTo>
                  <a:cubicBezTo>
                    <a:pt x="120" y="1108"/>
                    <a:pt x="143" y="1061"/>
                    <a:pt x="155" y="1037"/>
                  </a:cubicBezTo>
                  <a:cubicBezTo>
                    <a:pt x="215" y="918"/>
                    <a:pt x="263" y="810"/>
                    <a:pt x="322" y="739"/>
                  </a:cubicBezTo>
                  <a:lnTo>
                    <a:pt x="334" y="715"/>
                  </a:lnTo>
                  <a:lnTo>
                    <a:pt x="155" y="572"/>
                  </a:lnTo>
                  <a:cubicBezTo>
                    <a:pt x="120" y="537"/>
                    <a:pt x="96" y="525"/>
                    <a:pt x="84" y="501"/>
                  </a:cubicBezTo>
                  <a:cubicBezTo>
                    <a:pt x="60" y="465"/>
                    <a:pt x="48" y="441"/>
                    <a:pt x="60" y="406"/>
                  </a:cubicBezTo>
                  <a:cubicBezTo>
                    <a:pt x="84" y="394"/>
                    <a:pt x="96" y="382"/>
                    <a:pt x="120" y="358"/>
                  </a:cubicBezTo>
                  <a:lnTo>
                    <a:pt x="215" y="358"/>
                  </a:lnTo>
                  <a:cubicBezTo>
                    <a:pt x="286" y="358"/>
                    <a:pt x="346" y="382"/>
                    <a:pt x="417" y="394"/>
                  </a:cubicBezTo>
                  <a:cubicBezTo>
                    <a:pt x="501" y="406"/>
                    <a:pt x="560" y="418"/>
                    <a:pt x="632" y="418"/>
                  </a:cubicBezTo>
                  <a:lnTo>
                    <a:pt x="644" y="418"/>
                  </a:lnTo>
                  <a:lnTo>
                    <a:pt x="644" y="406"/>
                  </a:lnTo>
                  <a:cubicBezTo>
                    <a:pt x="751" y="275"/>
                    <a:pt x="870" y="120"/>
                    <a:pt x="1013" y="37"/>
                  </a:cubicBezTo>
                  <a:cubicBezTo>
                    <a:pt x="1023" y="31"/>
                    <a:pt x="1034" y="24"/>
                    <a:pt x="1043" y="17"/>
                  </a:cubicBez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54"/>
            <p:cNvSpPr/>
            <p:nvPr/>
          </p:nvSpPr>
          <p:spPr>
            <a:xfrm>
              <a:off x="4130850" y="2852850"/>
              <a:ext cx="29800" cy="77125"/>
            </a:xfrm>
            <a:custGeom>
              <a:avLst/>
              <a:gdLst/>
              <a:ahLst/>
              <a:cxnLst/>
              <a:rect l="l" t="t" r="r" b="b"/>
              <a:pathLst>
                <a:path w="1192" h="3085" extrusionOk="0">
                  <a:moveTo>
                    <a:pt x="1144" y="1"/>
                  </a:moveTo>
                  <a:lnTo>
                    <a:pt x="1" y="3061"/>
                  </a:lnTo>
                  <a:lnTo>
                    <a:pt x="25" y="3085"/>
                  </a:lnTo>
                  <a:lnTo>
                    <a:pt x="37" y="3049"/>
                  </a:lnTo>
                  <a:lnTo>
                    <a:pt x="1192" y="13"/>
                  </a:lnTo>
                  <a:cubicBezTo>
                    <a:pt x="1168" y="13"/>
                    <a:pt x="1156" y="1"/>
                    <a:pt x="1144" y="1"/>
                  </a:cubicBez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54"/>
            <p:cNvSpPr/>
            <p:nvPr/>
          </p:nvSpPr>
          <p:spPr>
            <a:xfrm>
              <a:off x="4146350" y="2952575"/>
              <a:ext cx="90800" cy="25025"/>
            </a:xfrm>
            <a:custGeom>
              <a:avLst/>
              <a:gdLst/>
              <a:ahLst/>
              <a:cxnLst/>
              <a:rect l="l" t="t" r="r" b="b"/>
              <a:pathLst>
                <a:path w="3632" h="1001" extrusionOk="0">
                  <a:moveTo>
                    <a:pt x="12" y="1"/>
                  </a:moveTo>
                  <a:lnTo>
                    <a:pt x="0" y="48"/>
                  </a:lnTo>
                  <a:lnTo>
                    <a:pt x="12" y="48"/>
                  </a:lnTo>
                  <a:lnTo>
                    <a:pt x="3620" y="1001"/>
                  </a:lnTo>
                  <a:cubicBezTo>
                    <a:pt x="3620" y="1001"/>
                    <a:pt x="3631" y="989"/>
                    <a:pt x="3631" y="965"/>
                  </a:cubicBezTo>
                  <a:lnTo>
                    <a:pt x="24" y="1"/>
                  </a:ln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54"/>
            <p:cNvSpPr/>
            <p:nvPr/>
          </p:nvSpPr>
          <p:spPr>
            <a:xfrm>
              <a:off x="4017750" y="2906450"/>
              <a:ext cx="86950" cy="33950"/>
            </a:xfrm>
            <a:custGeom>
              <a:avLst/>
              <a:gdLst/>
              <a:ahLst/>
              <a:cxnLst/>
              <a:rect l="l" t="t" r="r" b="b"/>
              <a:pathLst>
                <a:path w="3478" h="1358" extrusionOk="0">
                  <a:moveTo>
                    <a:pt x="12" y="0"/>
                  </a:moveTo>
                  <a:cubicBezTo>
                    <a:pt x="12" y="0"/>
                    <a:pt x="1" y="12"/>
                    <a:pt x="1" y="36"/>
                  </a:cubicBezTo>
                  <a:lnTo>
                    <a:pt x="3453" y="1357"/>
                  </a:lnTo>
                  <a:lnTo>
                    <a:pt x="3465" y="1357"/>
                  </a:lnTo>
                  <a:lnTo>
                    <a:pt x="3477" y="1322"/>
                  </a:lnTo>
                  <a:lnTo>
                    <a:pt x="3465" y="132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54"/>
            <p:cNvSpPr/>
            <p:nvPr/>
          </p:nvSpPr>
          <p:spPr>
            <a:xfrm>
              <a:off x="4029075" y="2960625"/>
              <a:ext cx="78300" cy="55675"/>
            </a:xfrm>
            <a:custGeom>
              <a:avLst/>
              <a:gdLst/>
              <a:ahLst/>
              <a:cxnLst/>
              <a:rect l="l" t="t" r="r" b="b"/>
              <a:pathLst>
                <a:path w="3132" h="2227" extrusionOk="0">
                  <a:moveTo>
                    <a:pt x="3119" y="0"/>
                  </a:moveTo>
                  <a:lnTo>
                    <a:pt x="3084" y="24"/>
                  </a:lnTo>
                  <a:lnTo>
                    <a:pt x="0" y="2191"/>
                  </a:lnTo>
                  <a:cubicBezTo>
                    <a:pt x="0" y="2215"/>
                    <a:pt x="24" y="2226"/>
                    <a:pt x="36" y="2226"/>
                  </a:cubicBezTo>
                  <a:lnTo>
                    <a:pt x="3131" y="36"/>
                  </a:lnTo>
                  <a:lnTo>
                    <a:pt x="3119" y="0"/>
                  </a:ln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54"/>
            <p:cNvSpPr/>
            <p:nvPr/>
          </p:nvSpPr>
          <p:spPr>
            <a:xfrm>
              <a:off x="4131150" y="2967450"/>
              <a:ext cx="25625" cy="87550"/>
            </a:xfrm>
            <a:custGeom>
              <a:avLst/>
              <a:gdLst/>
              <a:ahLst/>
              <a:cxnLst/>
              <a:rect l="l" t="t" r="r" b="b"/>
              <a:pathLst>
                <a:path w="1025" h="3502" extrusionOk="0">
                  <a:moveTo>
                    <a:pt x="48" y="1"/>
                  </a:moveTo>
                  <a:lnTo>
                    <a:pt x="1" y="13"/>
                  </a:lnTo>
                  <a:lnTo>
                    <a:pt x="1" y="48"/>
                  </a:lnTo>
                  <a:lnTo>
                    <a:pt x="977" y="3501"/>
                  </a:lnTo>
                  <a:cubicBezTo>
                    <a:pt x="1001" y="3501"/>
                    <a:pt x="1013" y="3489"/>
                    <a:pt x="1025" y="3489"/>
                  </a:cubicBezTo>
                  <a:lnTo>
                    <a:pt x="48" y="13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54"/>
            <p:cNvSpPr/>
            <p:nvPr/>
          </p:nvSpPr>
          <p:spPr>
            <a:xfrm>
              <a:off x="3640925" y="2986800"/>
              <a:ext cx="23225" cy="12825"/>
            </a:xfrm>
            <a:custGeom>
              <a:avLst/>
              <a:gdLst/>
              <a:ahLst/>
              <a:cxnLst/>
              <a:rect l="l" t="t" r="r" b="b"/>
              <a:pathLst>
                <a:path w="929" h="513" extrusionOk="0">
                  <a:moveTo>
                    <a:pt x="465" y="1"/>
                  </a:moveTo>
                  <a:cubicBezTo>
                    <a:pt x="215" y="1"/>
                    <a:pt x="0" y="108"/>
                    <a:pt x="0" y="251"/>
                  </a:cubicBezTo>
                  <a:cubicBezTo>
                    <a:pt x="0" y="406"/>
                    <a:pt x="215" y="513"/>
                    <a:pt x="465" y="513"/>
                  </a:cubicBezTo>
                  <a:cubicBezTo>
                    <a:pt x="727" y="513"/>
                    <a:pt x="929" y="382"/>
                    <a:pt x="929" y="251"/>
                  </a:cubicBezTo>
                  <a:cubicBezTo>
                    <a:pt x="929" y="120"/>
                    <a:pt x="727" y="1"/>
                    <a:pt x="4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54"/>
            <p:cNvSpPr/>
            <p:nvPr/>
          </p:nvSpPr>
          <p:spPr>
            <a:xfrm>
              <a:off x="3616225" y="3012100"/>
              <a:ext cx="22925" cy="12825"/>
            </a:xfrm>
            <a:custGeom>
              <a:avLst/>
              <a:gdLst/>
              <a:ahLst/>
              <a:cxnLst/>
              <a:rect l="l" t="t" r="r" b="b"/>
              <a:pathLst>
                <a:path w="917" h="513" extrusionOk="0">
                  <a:moveTo>
                    <a:pt x="464" y="1"/>
                  </a:moveTo>
                  <a:cubicBezTo>
                    <a:pt x="202" y="1"/>
                    <a:pt x="0" y="108"/>
                    <a:pt x="0" y="251"/>
                  </a:cubicBezTo>
                  <a:cubicBezTo>
                    <a:pt x="0" y="406"/>
                    <a:pt x="202" y="513"/>
                    <a:pt x="464" y="513"/>
                  </a:cubicBezTo>
                  <a:cubicBezTo>
                    <a:pt x="714" y="513"/>
                    <a:pt x="917" y="394"/>
                    <a:pt x="917" y="251"/>
                  </a:cubicBezTo>
                  <a:cubicBezTo>
                    <a:pt x="917" y="120"/>
                    <a:pt x="714" y="1"/>
                    <a:pt x="4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54"/>
            <p:cNvSpPr/>
            <p:nvPr/>
          </p:nvSpPr>
          <p:spPr>
            <a:xfrm>
              <a:off x="3647775" y="3012100"/>
              <a:ext cx="23225" cy="12825"/>
            </a:xfrm>
            <a:custGeom>
              <a:avLst/>
              <a:gdLst/>
              <a:ahLst/>
              <a:cxnLst/>
              <a:rect l="l" t="t" r="r" b="b"/>
              <a:pathLst>
                <a:path w="929" h="513" extrusionOk="0">
                  <a:moveTo>
                    <a:pt x="464" y="1"/>
                  </a:moveTo>
                  <a:cubicBezTo>
                    <a:pt x="214" y="1"/>
                    <a:pt x="0" y="108"/>
                    <a:pt x="0" y="251"/>
                  </a:cubicBezTo>
                  <a:cubicBezTo>
                    <a:pt x="0" y="406"/>
                    <a:pt x="214" y="513"/>
                    <a:pt x="464" y="513"/>
                  </a:cubicBezTo>
                  <a:cubicBezTo>
                    <a:pt x="714" y="513"/>
                    <a:pt x="929" y="394"/>
                    <a:pt x="929" y="251"/>
                  </a:cubicBezTo>
                  <a:cubicBezTo>
                    <a:pt x="929" y="120"/>
                    <a:pt x="714" y="1"/>
                    <a:pt x="4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54"/>
            <p:cNvSpPr/>
            <p:nvPr/>
          </p:nvSpPr>
          <p:spPr>
            <a:xfrm>
              <a:off x="3938275" y="2989475"/>
              <a:ext cx="20275" cy="11050"/>
            </a:xfrm>
            <a:custGeom>
              <a:avLst/>
              <a:gdLst/>
              <a:ahLst/>
              <a:cxnLst/>
              <a:rect l="l" t="t" r="r" b="b"/>
              <a:pathLst>
                <a:path w="811" h="442" extrusionOk="0">
                  <a:moveTo>
                    <a:pt x="405" y="1"/>
                  </a:moveTo>
                  <a:cubicBezTo>
                    <a:pt x="179" y="1"/>
                    <a:pt x="1" y="108"/>
                    <a:pt x="1" y="227"/>
                  </a:cubicBezTo>
                  <a:cubicBezTo>
                    <a:pt x="1" y="334"/>
                    <a:pt x="179" y="441"/>
                    <a:pt x="405" y="441"/>
                  </a:cubicBezTo>
                  <a:cubicBezTo>
                    <a:pt x="632" y="441"/>
                    <a:pt x="810" y="334"/>
                    <a:pt x="810" y="227"/>
                  </a:cubicBezTo>
                  <a:cubicBezTo>
                    <a:pt x="810" y="108"/>
                    <a:pt x="632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54"/>
            <p:cNvSpPr/>
            <p:nvPr/>
          </p:nvSpPr>
          <p:spPr>
            <a:xfrm>
              <a:off x="3916250" y="3011225"/>
              <a:ext cx="20275" cy="11325"/>
            </a:xfrm>
            <a:custGeom>
              <a:avLst/>
              <a:gdLst/>
              <a:ahLst/>
              <a:cxnLst/>
              <a:rect l="l" t="t" r="r" b="b"/>
              <a:pathLst>
                <a:path w="811" h="453" extrusionOk="0">
                  <a:moveTo>
                    <a:pt x="405" y="0"/>
                  </a:moveTo>
                  <a:cubicBezTo>
                    <a:pt x="191" y="0"/>
                    <a:pt x="1" y="107"/>
                    <a:pt x="1" y="226"/>
                  </a:cubicBezTo>
                  <a:cubicBezTo>
                    <a:pt x="1" y="345"/>
                    <a:pt x="191" y="453"/>
                    <a:pt x="405" y="453"/>
                  </a:cubicBezTo>
                  <a:cubicBezTo>
                    <a:pt x="632" y="453"/>
                    <a:pt x="810" y="345"/>
                    <a:pt x="810" y="226"/>
                  </a:cubicBezTo>
                  <a:cubicBezTo>
                    <a:pt x="810" y="107"/>
                    <a:pt x="643" y="0"/>
                    <a:pt x="4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54"/>
            <p:cNvSpPr/>
            <p:nvPr/>
          </p:nvSpPr>
          <p:spPr>
            <a:xfrm>
              <a:off x="3944225" y="3011225"/>
              <a:ext cx="20275" cy="11325"/>
            </a:xfrm>
            <a:custGeom>
              <a:avLst/>
              <a:gdLst/>
              <a:ahLst/>
              <a:cxnLst/>
              <a:rect l="l" t="t" r="r" b="b"/>
              <a:pathLst>
                <a:path w="811" h="453" extrusionOk="0">
                  <a:moveTo>
                    <a:pt x="406" y="0"/>
                  </a:moveTo>
                  <a:cubicBezTo>
                    <a:pt x="179" y="0"/>
                    <a:pt x="1" y="107"/>
                    <a:pt x="1" y="226"/>
                  </a:cubicBezTo>
                  <a:cubicBezTo>
                    <a:pt x="1" y="357"/>
                    <a:pt x="179" y="453"/>
                    <a:pt x="406" y="453"/>
                  </a:cubicBezTo>
                  <a:cubicBezTo>
                    <a:pt x="632" y="453"/>
                    <a:pt x="810" y="357"/>
                    <a:pt x="810" y="226"/>
                  </a:cubicBezTo>
                  <a:cubicBezTo>
                    <a:pt x="810" y="107"/>
                    <a:pt x="632" y="0"/>
                    <a:pt x="4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54"/>
            <p:cNvSpPr/>
            <p:nvPr/>
          </p:nvSpPr>
          <p:spPr>
            <a:xfrm>
              <a:off x="3819225" y="2938875"/>
              <a:ext cx="18775" cy="10450"/>
            </a:xfrm>
            <a:custGeom>
              <a:avLst/>
              <a:gdLst/>
              <a:ahLst/>
              <a:cxnLst/>
              <a:rect l="l" t="t" r="r" b="b"/>
              <a:pathLst>
                <a:path w="751" h="418" extrusionOk="0">
                  <a:moveTo>
                    <a:pt x="381" y="1"/>
                  </a:moveTo>
                  <a:cubicBezTo>
                    <a:pt x="167" y="1"/>
                    <a:pt x="0" y="84"/>
                    <a:pt x="0" y="203"/>
                  </a:cubicBezTo>
                  <a:cubicBezTo>
                    <a:pt x="0" y="322"/>
                    <a:pt x="167" y="418"/>
                    <a:pt x="381" y="418"/>
                  </a:cubicBezTo>
                  <a:cubicBezTo>
                    <a:pt x="584" y="418"/>
                    <a:pt x="750" y="322"/>
                    <a:pt x="750" y="203"/>
                  </a:cubicBezTo>
                  <a:cubicBezTo>
                    <a:pt x="750" y="108"/>
                    <a:pt x="572" y="13"/>
                    <a:pt x="3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54"/>
            <p:cNvSpPr/>
            <p:nvPr/>
          </p:nvSpPr>
          <p:spPr>
            <a:xfrm>
              <a:off x="3798375" y="2959725"/>
              <a:ext cx="18775" cy="10450"/>
            </a:xfrm>
            <a:custGeom>
              <a:avLst/>
              <a:gdLst/>
              <a:ahLst/>
              <a:cxnLst/>
              <a:rect l="l" t="t" r="r" b="b"/>
              <a:pathLst>
                <a:path w="751" h="418" extrusionOk="0">
                  <a:moveTo>
                    <a:pt x="382" y="0"/>
                  </a:moveTo>
                  <a:cubicBezTo>
                    <a:pt x="167" y="0"/>
                    <a:pt x="1" y="84"/>
                    <a:pt x="1" y="203"/>
                  </a:cubicBezTo>
                  <a:cubicBezTo>
                    <a:pt x="1" y="322"/>
                    <a:pt x="167" y="417"/>
                    <a:pt x="382" y="417"/>
                  </a:cubicBezTo>
                  <a:cubicBezTo>
                    <a:pt x="584" y="417"/>
                    <a:pt x="751" y="322"/>
                    <a:pt x="751" y="203"/>
                  </a:cubicBezTo>
                  <a:cubicBezTo>
                    <a:pt x="751" y="107"/>
                    <a:pt x="584" y="0"/>
                    <a:pt x="3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54"/>
            <p:cNvSpPr/>
            <p:nvPr/>
          </p:nvSpPr>
          <p:spPr>
            <a:xfrm>
              <a:off x="3824575" y="2959725"/>
              <a:ext cx="18475" cy="10450"/>
            </a:xfrm>
            <a:custGeom>
              <a:avLst/>
              <a:gdLst/>
              <a:ahLst/>
              <a:cxnLst/>
              <a:rect l="l" t="t" r="r" b="b"/>
              <a:pathLst>
                <a:path w="739" h="418" extrusionOk="0">
                  <a:moveTo>
                    <a:pt x="370" y="0"/>
                  </a:moveTo>
                  <a:cubicBezTo>
                    <a:pt x="167" y="0"/>
                    <a:pt x="0" y="84"/>
                    <a:pt x="0" y="203"/>
                  </a:cubicBezTo>
                  <a:cubicBezTo>
                    <a:pt x="0" y="322"/>
                    <a:pt x="167" y="417"/>
                    <a:pt x="370" y="417"/>
                  </a:cubicBezTo>
                  <a:cubicBezTo>
                    <a:pt x="584" y="417"/>
                    <a:pt x="739" y="322"/>
                    <a:pt x="739" y="203"/>
                  </a:cubicBezTo>
                  <a:cubicBezTo>
                    <a:pt x="739" y="107"/>
                    <a:pt x="584" y="0"/>
                    <a:pt x="3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655672" y="1605515"/>
            <a:ext cx="5759212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smtClean="0">
                <a:solidFill>
                  <a:srgbClr val="C00000"/>
                </a:solidFill>
              </a:rPr>
              <a:t>CẢM ƠN CÁC EM ĐÃ LẮNG NGHE BÀI GIẢNG!</a:t>
            </a:r>
            <a:endParaRPr lang="en-US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" name="Google Shape;1126;p27"/>
          <p:cNvSpPr/>
          <p:nvPr/>
        </p:nvSpPr>
        <p:spPr>
          <a:xfrm>
            <a:off x="1027225" y="382588"/>
            <a:ext cx="1353404" cy="313626"/>
          </a:xfrm>
          <a:custGeom>
            <a:avLst/>
            <a:gdLst/>
            <a:ahLst/>
            <a:cxnLst/>
            <a:rect l="l" t="t" r="r" b="b"/>
            <a:pathLst>
              <a:path w="28779" h="6669" extrusionOk="0">
                <a:moveTo>
                  <a:pt x="13951" y="1"/>
                </a:moveTo>
                <a:cubicBezTo>
                  <a:pt x="13574" y="1"/>
                  <a:pt x="13197" y="32"/>
                  <a:pt x="12824" y="96"/>
                </a:cubicBezTo>
                <a:cubicBezTo>
                  <a:pt x="11859" y="239"/>
                  <a:pt x="10955" y="608"/>
                  <a:pt x="10085" y="1072"/>
                </a:cubicBezTo>
                <a:cubicBezTo>
                  <a:pt x="8633" y="1858"/>
                  <a:pt x="7466" y="2799"/>
                  <a:pt x="6692" y="4263"/>
                </a:cubicBezTo>
                <a:cubicBezTo>
                  <a:pt x="5961" y="3714"/>
                  <a:pt x="5054" y="3419"/>
                  <a:pt x="4155" y="3419"/>
                </a:cubicBezTo>
                <a:cubicBezTo>
                  <a:pt x="3883" y="3419"/>
                  <a:pt x="3612" y="3446"/>
                  <a:pt x="3346" y="3501"/>
                </a:cubicBezTo>
                <a:cubicBezTo>
                  <a:pt x="2203" y="3739"/>
                  <a:pt x="1156" y="4501"/>
                  <a:pt x="584" y="5525"/>
                </a:cubicBezTo>
                <a:cubicBezTo>
                  <a:pt x="406" y="5835"/>
                  <a:pt x="167" y="6263"/>
                  <a:pt x="1" y="6668"/>
                </a:cubicBezTo>
                <a:lnTo>
                  <a:pt x="28778" y="6668"/>
                </a:lnTo>
                <a:cubicBezTo>
                  <a:pt x="28659" y="5716"/>
                  <a:pt x="28028" y="4846"/>
                  <a:pt x="27207" y="4299"/>
                </a:cubicBezTo>
                <a:cubicBezTo>
                  <a:pt x="26314" y="3727"/>
                  <a:pt x="25218" y="3501"/>
                  <a:pt x="24170" y="3489"/>
                </a:cubicBezTo>
                <a:cubicBezTo>
                  <a:pt x="24143" y="3489"/>
                  <a:pt x="24115" y="3489"/>
                  <a:pt x="24088" y="3489"/>
                </a:cubicBezTo>
                <a:cubicBezTo>
                  <a:pt x="22794" y="3489"/>
                  <a:pt x="21502" y="3763"/>
                  <a:pt x="20325" y="4334"/>
                </a:cubicBezTo>
                <a:cubicBezTo>
                  <a:pt x="19765" y="2894"/>
                  <a:pt x="18682" y="1644"/>
                  <a:pt x="17324" y="882"/>
                </a:cubicBezTo>
                <a:cubicBezTo>
                  <a:pt x="16297" y="305"/>
                  <a:pt x="15126" y="1"/>
                  <a:pt x="1395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7" name="Google Shape;1127;p27"/>
          <p:cNvSpPr/>
          <p:nvPr/>
        </p:nvSpPr>
        <p:spPr>
          <a:xfrm>
            <a:off x="6307275" y="284825"/>
            <a:ext cx="1002419" cy="201996"/>
          </a:xfrm>
          <a:custGeom>
            <a:avLst/>
            <a:gdLst/>
            <a:ahLst/>
            <a:cxnLst/>
            <a:rect l="l" t="t" r="r" b="b"/>
            <a:pathLst>
              <a:path w="18182" h="3664" extrusionOk="0">
                <a:moveTo>
                  <a:pt x="5986" y="1"/>
                </a:moveTo>
                <a:cubicBezTo>
                  <a:pt x="5760" y="1"/>
                  <a:pt x="5535" y="15"/>
                  <a:pt x="5310" y="44"/>
                </a:cubicBezTo>
                <a:cubicBezTo>
                  <a:pt x="3239" y="318"/>
                  <a:pt x="1346" y="1711"/>
                  <a:pt x="0" y="3664"/>
                </a:cubicBezTo>
                <a:lnTo>
                  <a:pt x="18181" y="3664"/>
                </a:lnTo>
                <a:cubicBezTo>
                  <a:pt x="17514" y="2878"/>
                  <a:pt x="16621" y="2366"/>
                  <a:pt x="15716" y="2247"/>
                </a:cubicBezTo>
                <a:cubicBezTo>
                  <a:pt x="15503" y="2214"/>
                  <a:pt x="15288" y="2198"/>
                  <a:pt x="15073" y="2198"/>
                </a:cubicBezTo>
                <a:cubicBezTo>
                  <a:pt x="13796" y="2198"/>
                  <a:pt x="12503" y="2752"/>
                  <a:pt x="11454" y="3628"/>
                </a:cubicBezTo>
                <a:cubicBezTo>
                  <a:pt x="10354" y="1331"/>
                  <a:pt x="8160" y="1"/>
                  <a:pt x="598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503435" y="1191801"/>
            <a:ext cx="8383712" cy="1478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</a:rPr>
              <a:t>HOẠT ĐỘNG THỂ THAO NÀO </a:t>
            </a:r>
          </a:p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</a:rPr>
              <a:t>ĐƯỢC YÊU THÍCH NHẤT TRONG HÈ?</a:t>
            </a:r>
            <a:endParaRPr lang="en-US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4" name="Google Shape;1274;p30"/>
          <p:cNvSpPr/>
          <p:nvPr/>
        </p:nvSpPr>
        <p:spPr>
          <a:xfrm>
            <a:off x="7356050" y="1137513"/>
            <a:ext cx="1353404" cy="313626"/>
          </a:xfrm>
          <a:custGeom>
            <a:avLst/>
            <a:gdLst/>
            <a:ahLst/>
            <a:cxnLst/>
            <a:rect l="l" t="t" r="r" b="b"/>
            <a:pathLst>
              <a:path w="28779" h="6669" extrusionOk="0">
                <a:moveTo>
                  <a:pt x="13951" y="1"/>
                </a:moveTo>
                <a:cubicBezTo>
                  <a:pt x="13574" y="1"/>
                  <a:pt x="13197" y="32"/>
                  <a:pt x="12824" y="96"/>
                </a:cubicBezTo>
                <a:cubicBezTo>
                  <a:pt x="11859" y="239"/>
                  <a:pt x="10955" y="608"/>
                  <a:pt x="10085" y="1072"/>
                </a:cubicBezTo>
                <a:cubicBezTo>
                  <a:pt x="8633" y="1858"/>
                  <a:pt x="7466" y="2799"/>
                  <a:pt x="6692" y="4263"/>
                </a:cubicBezTo>
                <a:cubicBezTo>
                  <a:pt x="5961" y="3714"/>
                  <a:pt x="5054" y="3419"/>
                  <a:pt x="4155" y="3419"/>
                </a:cubicBezTo>
                <a:cubicBezTo>
                  <a:pt x="3883" y="3419"/>
                  <a:pt x="3612" y="3446"/>
                  <a:pt x="3346" y="3501"/>
                </a:cubicBezTo>
                <a:cubicBezTo>
                  <a:pt x="2203" y="3739"/>
                  <a:pt x="1156" y="4501"/>
                  <a:pt x="584" y="5525"/>
                </a:cubicBezTo>
                <a:cubicBezTo>
                  <a:pt x="406" y="5835"/>
                  <a:pt x="167" y="6263"/>
                  <a:pt x="1" y="6668"/>
                </a:cubicBezTo>
                <a:lnTo>
                  <a:pt x="28778" y="6668"/>
                </a:lnTo>
                <a:cubicBezTo>
                  <a:pt x="28659" y="5716"/>
                  <a:pt x="28028" y="4846"/>
                  <a:pt x="27207" y="4299"/>
                </a:cubicBezTo>
                <a:cubicBezTo>
                  <a:pt x="26314" y="3727"/>
                  <a:pt x="25218" y="3501"/>
                  <a:pt x="24170" y="3489"/>
                </a:cubicBezTo>
                <a:cubicBezTo>
                  <a:pt x="24143" y="3489"/>
                  <a:pt x="24115" y="3489"/>
                  <a:pt x="24088" y="3489"/>
                </a:cubicBezTo>
                <a:cubicBezTo>
                  <a:pt x="22794" y="3489"/>
                  <a:pt x="21502" y="3763"/>
                  <a:pt x="20325" y="4334"/>
                </a:cubicBezTo>
                <a:cubicBezTo>
                  <a:pt x="19765" y="2894"/>
                  <a:pt x="18682" y="1644"/>
                  <a:pt x="17324" y="882"/>
                </a:cubicBezTo>
                <a:cubicBezTo>
                  <a:pt x="16297" y="305"/>
                  <a:pt x="15126" y="1"/>
                  <a:pt x="1395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5" name="Google Shape;1275;p30"/>
          <p:cNvSpPr/>
          <p:nvPr/>
        </p:nvSpPr>
        <p:spPr>
          <a:xfrm>
            <a:off x="3738400" y="4516438"/>
            <a:ext cx="1002419" cy="201996"/>
          </a:xfrm>
          <a:custGeom>
            <a:avLst/>
            <a:gdLst/>
            <a:ahLst/>
            <a:cxnLst/>
            <a:rect l="l" t="t" r="r" b="b"/>
            <a:pathLst>
              <a:path w="18182" h="3664" extrusionOk="0">
                <a:moveTo>
                  <a:pt x="5986" y="1"/>
                </a:moveTo>
                <a:cubicBezTo>
                  <a:pt x="5760" y="1"/>
                  <a:pt x="5535" y="15"/>
                  <a:pt x="5310" y="44"/>
                </a:cubicBezTo>
                <a:cubicBezTo>
                  <a:pt x="3239" y="318"/>
                  <a:pt x="1346" y="1711"/>
                  <a:pt x="0" y="3664"/>
                </a:cubicBezTo>
                <a:lnTo>
                  <a:pt x="18181" y="3664"/>
                </a:lnTo>
                <a:cubicBezTo>
                  <a:pt x="17514" y="2878"/>
                  <a:pt x="16621" y="2366"/>
                  <a:pt x="15716" y="2247"/>
                </a:cubicBezTo>
                <a:cubicBezTo>
                  <a:pt x="15503" y="2214"/>
                  <a:pt x="15288" y="2198"/>
                  <a:pt x="15073" y="2198"/>
                </a:cubicBezTo>
                <a:cubicBezTo>
                  <a:pt x="13796" y="2198"/>
                  <a:pt x="12503" y="2752"/>
                  <a:pt x="11454" y="3628"/>
                </a:cubicBezTo>
                <a:cubicBezTo>
                  <a:pt x="10354" y="1331"/>
                  <a:pt x="8160" y="1"/>
                  <a:pt x="598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1140433" y="678095"/>
            <a:ext cx="678094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 smtClean="0"/>
              <a:t>Các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câu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hỏi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cần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trả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lời</a:t>
            </a:r>
            <a:r>
              <a:rPr lang="en-US" sz="2000" b="1" dirty="0" smtClean="0"/>
              <a:t>: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err="1" smtClean="0"/>
              <a:t>Hoạt</a:t>
            </a:r>
            <a:r>
              <a:rPr lang="en-US" sz="2000" dirty="0" smtClean="0"/>
              <a:t> </a:t>
            </a:r>
            <a:r>
              <a:rPr lang="en-US" sz="2000" dirty="0" err="1" smtClean="0"/>
              <a:t>động</a:t>
            </a:r>
            <a:r>
              <a:rPr lang="en-US" sz="2000" dirty="0" smtClean="0"/>
              <a:t> </a:t>
            </a:r>
            <a:r>
              <a:rPr lang="en-US" sz="2000" dirty="0" err="1" smtClean="0"/>
              <a:t>thể</a:t>
            </a:r>
            <a:r>
              <a:rPr lang="en-US" sz="2000" dirty="0" smtClean="0"/>
              <a:t> </a:t>
            </a:r>
            <a:r>
              <a:rPr lang="en-US" sz="2000" dirty="0" err="1" smtClean="0"/>
              <a:t>thao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hè</a:t>
            </a:r>
            <a:r>
              <a:rPr lang="en-US" sz="2000" dirty="0" smtClean="0"/>
              <a:t> </a:t>
            </a:r>
            <a:r>
              <a:rPr lang="en-US" sz="2000" dirty="0" err="1" smtClean="0"/>
              <a:t>nào</a:t>
            </a:r>
            <a:r>
              <a:rPr lang="en-US" sz="2000" dirty="0" smtClean="0"/>
              <a:t> </a:t>
            </a:r>
            <a:r>
              <a:rPr lang="en-US" sz="2000" dirty="0" err="1" smtClean="0"/>
              <a:t>mà</a:t>
            </a:r>
            <a:r>
              <a:rPr lang="en-US" sz="2000" dirty="0" smtClean="0"/>
              <a:t> </a:t>
            </a:r>
            <a:r>
              <a:rPr lang="en-US" sz="2000" dirty="0" err="1" smtClean="0"/>
              <a:t>học</a:t>
            </a:r>
            <a:r>
              <a:rPr lang="en-US" sz="2000" dirty="0" smtClean="0"/>
              <a:t> </a:t>
            </a:r>
            <a:r>
              <a:rPr lang="en-US" sz="2000" dirty="0" err="1" smtClean="0"/>
              <a:t>sinh</a:t>
            </a:r>
            <a:r>
              <a:rPr lang="en-US" sz="2000" dirty="0" smtClean="0"/>
              <a:t> </a:t>
            </a:r>
            <a:r>
              <a:rPr lang="en-US" sz="2000" dirty="0" err="1" smtClean="0"/>
              <a:t>muốn</a:t>
            </a:r>
            <a:r>
              <a:rPr lang="en-US" sz="2000" dirty="0" smtClean="0"/>
              <a:t> </a:t>
            </a:r>
            <a:r>
              <a:rPr lang="en-US" sz="2000" dirty="0" err="1" smtClean="0"/>
              <a:t>lựa</a:t>
            </a:r>
            <a:r>
              <a:rPr lang="en-US" sz="2000" dirty="0" smtClean="0"/>
              <a:t> </a:t>
            </a:r>
            <a:r>
              <a:rPr lang="en-US" sz="2000" dirty="0" err="1" smtClean="0"/>
              <a:t>chọn</a:t>
            </a:r>
            <a:r>
              <a:rPr lang="en-US" sz="2000" dirty="0" smtClean="0"/>
              <a:t> </a:t>
            </a:r>
            <a:r>
              <a:rPr lang="en-US" sz="2000" dirty="0" err="1" smtClean="0"/>
              <a:t>nhiều</a:t>
            </a:r>
            <a:r>
              <a:rPr lang="en-US" sz="2000" dirty="0" smtClean="0"/>
              <a:t> </a:t>
            </a:r>
            <a:r>
              <a:rPr lang="en-US" sz="2000" dirty="0" err="1" smtClean="0"/>
              <a:t>nhất</a:t>
            </a:r>
            <a:r>
              <a:rPr lang="en-US" sz="2000" dirty="0" smtClean="0"/>
              <a:t>?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err="1" smtClean="0"/>
              <a:t>Những</a:t>
            </a:r>
            <a:r>
              <a:rPr lang="en-US" sz="2000" dirty="0" smtClean="0"/>
              <a:t> </a:t>
            </a:r>
            <a:r>
              <a:rPr lang="en-US" sz="2000" dirty="0" err="1" smtClean="0"/>
              <a:t>hoạt</a:t>
            </a:r>
            <a:r>
              <a:rPr lang="en-US" sz="2000" dirty="0" smtClean="0"/>
              <a:t> </a:t>
            </a:r>
            <a:r>
              <a:rPr lang="en-US" sz="2000" dirty="0" err="1" smtClean="0"/>
              <a:t>động</a:t>
            </a:r>
            <a:r>
              <a:rPr lang="en-US" sz="2000" dirty="0" smtClean="0"/>
              <a:t> </a:t>
            </a:r>
            <a:r>
              <a:rPr lang="en-US" sz="2000" dirty="0" err="1" smtClean="0"/>
              <a:t>thể</a:t>
            </a:r>
            <a:r>
              <a:rPr lang="en-US" sz="2000" dirty="0" smtClean="0"/>
              <a:t> </a:t>
            </a:r>
            <a:r>
              <a:rPr lang="en-US" sz="2000" dirty="0" err="1" smtClean="0"/>
              <a:t>thao</a:t>
            </a:r>
            <a:r>
              <a:rPr lang="en-US" sz="2000" dirty="0" smtClean="0"/>
              <a:t> </a:t>
            </a:r>
            <a:r>
              <a:rPr lang="en-US" sz="2000" dirty="0" err="1" smtClean="0"/>
              <a:t>nào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bạn</a:t>
            </a:r>
            <a:r>
              <a:rPr lang="en-US" sz="2000" dirty="0" smtClean="0"/>
              <a:t> </a:t>
            </a:r>
            <a:r>
              <a:rPr lang="en-US" sz="2000" dirty="0" err="1" smtClean="0"/>
              <a:t>học</a:t>
            </a:r>
            <a:r>
              <a:rPr lang="en-US" sz="2000" dirty="0" smtClean="0"/>
              <a:t> </a:t>
            </a:r>
            <a:r>
              <a:rPr lang="en-US" sz="2000" dirty="0" err="1" smtClean="0"/>
              <a:t>sinh</a:t>
            </a:r>
            <a:r>
              <a:rPr lang="en-US" sz="2000" dirty="0" smtClean="0"/>
              <a:t> </a:t>
            </a:r>
            <a:r>
              <a:rPr lang="en-US" sz="2000" dirty="0" err="1" smtClean="0"/>
              <a:t>nam</a:t>
            </a:r>
            <a:r>
              <a:rPr lang="en-US" sz="2000" dirty="0" smtClean="0"/>
              <a:t>, </a:t>
            </a:r>
            <a:r>
              <a:rPr lang="en-US" sz="2000" dirty="0" err="1" smtClean="0"/>
              <a:t>học</a:t>
            </a:r>
            <a:r>
              <a:rPr lang="en-US" sz="2000" dirty="0" smtClean="0"/>
              <a:t> </a:t>
            </a:r>
            <a:r>
              <a:rPr lang="en-US" sz="2000" dirty="0" err="1" smtClean="0"/>
              <a:t>sinh</a:t>
            </a:r>
            <a:r>
              <a:rPr lang="en-US" sz="2000" dirty="0" smtClean="0"/>
              <a:t> </a:t>
            </a:r>
            <a:r>
              <a:rPr lang="en-US" sz="2000" dirty="0" err="1" smtClean="0"/>
              <a:t>nữ</a:t>
            </a:r>
            <a:r>
              <a:rPr lang="en-US" sz="2000" dirty="0" smtClean="0"/>
              <a:t> </a:t>
            </a:r>
            <a:r>
              <a:rPr lang="en-US" sz="2000" dirty="0" err="1" smtClean="0"/>
              <a:t>yêu</a:t>
            </a:r>
            <a:r>
              <a:rPr lang="en-US" sz="2000" dirty="0" smtClean="0"/>
              <a:t> </a:t>
            </a:r>
            <a:r>
              <a:rPr lang="en-US" sz="2000" dirty="0" err="1" smtClean="0"/>
              <a:t>thích</a:t>
            </a:r>
            <a:r>
              <a:rPr lang="en-US" sz="2000" dirty="0" smtClean="0"/>
              <a:t>?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err="1" smtClean="0"/>
              <a:t>Sự</a:t>
            </a:r>
            <a:r>
              <a:rPr lang="en-US" sz="2000" dirty="0" smtClean="0"/>
              <a:t> </a:t>
            </a:r>
            <a:r>
              <a:rPr lang="en-US" sz="2000" dirty="0" err="1" smtClean="0"/>
              <a:t>lựa</a:t>
            </a:r>
            <a:r>
              <a:rPr lang="en-US" sz="2000" dirty="0" smtClean="0"/>
              <a:t> </a:t>
            </a:r>
            <a:r>
              <a:rPr lang="en-US" sz="2000" dirty="0" err="1" smtClean="0"/>
              <a:t>chọn</a:t>
            </a:r>
            <a:r>
              <a:rPr lang="en-US" sz="2000" dirty="0" smtClean="0"/>
              <a:t> </a:t>
            </a:r>
            <a:r>
              <a:rPr lang="en-US" sz="2000" dirty="0" err="1" smtClean="0"/>
              <a:t>hoạt</a:t>
            </a:r>
            <a:r>
              <a:rPr lang="en-US" sz="2000" dirty="0" smtClean="0"/>
              <a:t> </a:t>
            </a:r>
            <a:r>
              <a:rPr lang="en-US" sz="2000" dirty="0" err="1" smtClean="0"/>
              <a:t>động</a:t>
            </a:r>
            <a:r>
              <a:rPr lang="en-US" sz="2000" dirty="0" smtClean="0"/>
              <a:t> </a:t>
            </a:r>
            <a:r>
              <a:rPr lang="en-US" sz="2000" dirty="0" err="1" smtClean="0"/>
              <a:t>thể</a:t>
            </a:r>
            <a:r>
              <a:rPr lang="en-US" sz="2000" dirty="0" smtClean="0"/>
              <a:t> </a:t>
            </a:r>
            <a:r>
              <a:rPr lang="en-US" sz="2000" dirty="0" err="1" smtClean="0"/>
              <a:t>thao</a:t>
            </a:r>
            <a:r>
              <a:rPr lang="en-US" sz="2000" dirty="0" smtClean="0"/>
              <a:t> </a:t>
            </a:r>
            <a:r>
              <a:rPr lang="en-US" sz="2000" dirty="0" err="1" smtClean="0"/>
              <a:t>hè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học</a:t>
            </a:r>
            <a:r>
              <a:rPr lang="en-US" sz="2000" dirty="0" smtClean="0"/>
              <a:t> </a:t>
            </a:r>
            <a:r>
              <a:rPr lang="en-US" sz="2000" dirty="0" err="1" smtClean="0"/>
              <a:t>sinh</a:t>
            </a:r>
            <a:r>
              <a:rPr lang="en-US" sz="2000" dirty="0" smtClean="0"/>
              <a:t> </a:t>
            </a:r>
            <a:r>
              <a:rPr lang="en-US" sz="2000" dirty="0" err="1" smtClean="0"/>
              <a:t>đầu</a:t>
            </a:r>
            <a:r>
              <a:rPr lang="en-US" sz="2000" dirty="0" smtClean="0"/>
              <a:t> </a:t>
            </a:r>
            <a:r>
              <a:rPr lang="en-US" sz="2000" dirty="0" err="1" smtClean="0"/>
              <a:t>cấp</a:t>
            </a:r>
            <a:r>
              <a:rPr lang="en-US" sz="2000" dirty="0" smtClean="0"/>
              <a:t> (</a:t>
            </a:r>
            <a:r>
              <a:rPr lang="en-US" sz="2000" dirty="0" err="1" smtClean="0"/>
              <a:t>khối</a:t>
            </a:r>
            <a:r>
              <a:rPr lang="en-US" sz="2000" dirty="0" smtClean="0"/>
              <a:t> 6, 7)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khác</a:t>
            </a:r>
            <a:r>
              <a:rPr lang="en-US" sz="2000" dirty="0" smtClean="0"/>
              <a:t> </a:t>
            </a:r>
            <a:r>
              <a:rPr lang="en-US" sz="2000" dirty="0" err="1" smtClean="0"/>
              <a:t>với</a:t>
            </a:r>
            <a:r>
              <a:rPr lang="en-US" sz="2000" dirty="0" smtClean="0"/>
              <a:t> </a:t>
            </a:r>
            <a:r>
              <a:rPr lang="en-US" sz="2000" dirty="0" err="1" smtClean="0"/>
              <a:t>lựa</a:t>
            </a:r>
            <a:r>
              <a:rPr lang="en-US" sz="2000" dirty="0" smtClean="0"/>
              <a:t> </a:t>
            </a:r>
            <a:r>
              <a:rPr lang="en-US" sz="2000" dirty="0" err="1" smtClean="0"/>
              <a:t>chọn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học</a:t>
            </a:r>
            <a:r>
              <a:rPr lang="en-US" sz="2000" dirty="0" smtClean="0"/>
              <a:t> </a:t>
            </a:r>
            <a:r>
              <a:rPr lang="en-US" sz="2000" dirty="0" err="1" smtClean="0"/>
              <a:t>sinh</a:t>
            </a:r>
            <a:r>
              <a:rPr lang="en-US" sz="2000" dirty="0" smtClean="0"/>
              <a:t> </a:t>
            </a:r>
            <a:r>
              <a:rPr lang="en-US" sz="2000" dirty="0" err="1" smtClean="0"/>
              <a:t>cuối</a:t>
            </a:r>
            <a:r>
              <a:rPr lang="en-US" sz="2000" dirty="0" smtClean="0"/>
              <a:t> </a:t>
            </a:r>
            <a:r>
              <a:rPr lang="en-US" sz="2000" dirty="0" err="1" smtClean="0"/>
              <a:t>cấp</a:t>
            </a:r>
            <a:r>
              <a:rPr lang="en-US" sz="2000" dirty="0" smtClean="0"/>
              <a:t> (</a:t>
            </a:r>
            <a:r>
              <a:rPr lang="en-US" sz="2000" dirty="0" err="1" smtClean="0"/>
              <a:t>lớp</a:t>
            </a:r>
            <a:r>
              <a:rPr lang="en-US" sz="2000" dirty="0" smtClean="0"/>
              <a:t> 8, 9)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2000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7" name="Google Shape;1407;p32"/>
          <p:cNvSpPr/>
          <p:nvPr/>
        </p:nvSpPr>
        <p:spPr>
          <a:xfrm>
            <a:off x="1117297" y="852755"/>
            <a:ext cx="6762982" cy="3544584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>
            <a:noFill/>
          </a:ln>
          <a:effectLst>
            <a:outerShdw dist="57150" dir="3120000" algn="bl" rotWithShape="0">
              <a:srgbClr val="000000">
                <a:alpha val="1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11" name="Google Shape;1411;p32"/>
          <p:cNvGrpSpPr/>
          <p:nvPr/>
        </p:nvGrpSpPr>
        <p:grpSpPr>
          <a:xfrm rot="-858830">
            <a:off x="819804" y="2447959"/>
            <a:ext cx="245214" cy="162490"/>
            <a:chOff x="4324925" y="3720525"/>
            <a:chExt cx="47650" cy="31575"/>
          </a:xfrm>
        </p:grpSpPr>
        <p:sp>
          <p:nvSpPr>
            <p:cNvPr id="1412" name="Google Shape;1412;p32"/>
            <p:cNvSpPr/>
            <p:nvPr/>
          </p:nvSpPr>
          <p:spPr>
            <a:xfrm>
              <a:off x="4354700" y="3720525"/>
              <a:ext cx="16400" cy="8950"/>
            </a:xfrm>
            <a:custGeom>
              <a:avLst/>
              <a:gdLst/>
              <a:ahLst/>
              <a:cxnLst/>
              <a:rect l="l" t="t" r="r" b="b"/>
              <a:pathLst>
                <a:path w="656" h="358" extrusionOk="0">
                  <a:moveTo>
                    <a:pt x="322" y="1"/>
                  </a:moveTo>
                  <a:cubicBezTo>
                    <a:pt x="143" y="1"/>
                    <a:pt x="0" y="72"/>
                    <a:pt x="0" y="179"/>
                  </a:cubicBezTo>
                  <a:cubicBezTo>
                    <a:pt x="0" y="286"/>
                    <a:pt x="143" y="358"/>
                    <a:pt x="322" y="358"/>
                  </a:cubicBezTo>
                  <a:cubicBezTo>
                    <a:pt x="512" y="358"/>
                    <a:pt x="655" y="286"/>
                    <a:pt x="655" y="179"/>
                  </a:cubicBezTo>
                  <a:cubicBezTo>
                    <a:pt x="655" y="72"/>
                    <a:pt x="512" y="1"/>
                    <a:pt x="3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32"/>
            <p:cNvSpPr/>
            <p:nvPr/>
          </p:nvSpPr>
          <p:spPr>
            <a:xfrm>
              <a:off x="4324925" y="3735700"/>
              <a:ext cx="16400" cy="8950"/>
            </a:xfrm>
            <a:custGeom>
              <a:avLst/>
              <a:gdLst/>
              <a:ahLst/>
              <a:cxnLst/>
              <a:rect l="l" t="t" r="r" b="b"/>
              <a:pathLst>
                <a:path w="656" h="358" extrusionOk="0">
                  <a:moveTo>
                    <a:pt x="322" y="1"/>
                  </a:moveTo>
                  <a:cubicBezTo>
                    <a:pt x="144" y="1"/>
                    <a:pt x="1" y="84"/>
                    <a:pt x="1" y="179"/>
                  </a:cubicBezTo>
                  <a:cubicBezTo>
                    <a:pt x="1" y="287"/>
                    <a:pt x="144" y="358"/>
                    <a:pt x="322" y="358"/>
                  </a:cubicBezTo>
                  <a:cubicBezTo>
                    <a:pt x="513" y="358"/>
                    <a:pt x="656" y="287"/>
                    <a:pt x="656" y="179"/>
                  </a:cubicBezTo>
                  <a:cubicBezTo>
                    <a:pt x="656" y="96"/>
                    <a:pt x="513" y="1"/>
                    <a:pt x="3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32"/>
            <p:cNvSpPr/>
            <p:nvPr/>
          </p:nvSpPr>
          <p:spPr>
            <a:xfrm>
              <a:off x="4356175" y="3743150"/>
              <a:ext cx="16400" cy="8950"/>
            </a:xfrm>
            <a:custGeom>
              <a:avLst/>
              <a:gdLst/>
              <a:ahLst/>
              <a:cxnLst/>
              <a:rect l="l" t="t" r="r" b="b"/>
              <a:pathLst>
                <a:path w="656" h="358" extrusionOk="0">
                  <a:moveTo>
                    <a:pt x="334" y="0"/>
                  </a:moveTo>
                  <a:cubicBezTo>
                    <a:pt x="156" y="0"/>
                    <a:pt x="1" y="84"/>
                    <a:pt x="1" y="179"/>
                  </a:cubicBezTo>
                  <a:cubicBezTo>
                    <a:pt x="1" y="286"/>
                    <a:pt x="156" y="358"/>
                    <a:pt x="334" y="358"/>
                  </a:cubicBezTo>
                  <a:cubicBezTo>
                    <a:pt x="513" y="358"/>
                    <a:pt x="656" y="286"/>
                    <a:pt x="656" y="179"/>
                  </a:cubicBezTo>
                  <a:cubicBezTo>
                    <a:pt x="656" y="84"/>
                    <a:pt x="513" y="0"/>
                    <a:pt x="3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616886" y="1393940"/>
            <a:ext cx="592434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dirty="0" err="1" smtClean="0">
                <a:solidFill>
                  <a:schemeClr val="bg2">
                    <a:lumMod val="75000"/>
                  </a:schemeClr>
                </a:solidFill>
              </a:rPr>
              <a:t>Chuẩn</a:t>
            </a:r>
            <a:r>
              <a:rPr lang="en-US" sz="2200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200" b="1" dirty="0" err="1" smtClean="0">
                <a:solidFill>
                  <a:schemeClr val="bg2">
                    <a:lumMod val="75000"/>
                  </a:schemeClr>
                </a:solidFill>
              </a:rPr>
              <a:t>bị</a:t>
            </a:r>
            <a:r>
              <a:rPr lang="en-US" sz="2200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 err="1" smtClean="0"/>
              <a:t>Giấy</a:t>
            </a:r>
            <a:r>
              <a:rPr lang="en-US" sz="2200" dirty="0" smtClean="0"/>
              <a:t>, </a:t>
            </a:r>
            <a:r>
              <a:rPr lang="en-US" sz="2200" dirty="0" err="1" smtClean="0"/>
              <a:t>bút</a:t>
            </a:r>
            <a:r>
              <a:rPr lang="en-US" sz="2200" dirty="0" smtClean="0"/>
              <a:t>, </a:t>
            </a:r>
            <a:r>
              <a:rPr lang="en-US" sz="2200" dirty="0" err="1" smtClean="0"/>
              <a:t>thước</a:t>
            </a:r>
            <a:r>
              <a:rPr lang="en-US" sz="2200" dirty="0" smtClean="0"/>
              <a:t> </a:t>
            </a:r>
            <a:r>
              <a:rPr lang="en-US" sz="2200" dirty="0" err="1" smtClean="0"/>
              <a:t>kẻ</a:t>
            </a:r>
            <a:r>
              <a:rPr lang="en-US" sz="2200" dirty="0" smtClean="0"/>
              <a:t>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 err="1" smtClean="0"/>
              <a:t>Danh</a:t>
            </a:r>
            <a:r>
              <a:rPr lang="en-US" sz="2200" dirty="0" smtClean="0"/>
              <a:t> </a:t>
            </a:r>
            <a:r>
              <a:rPr lang="en-US" sz="2200" dirty="0" err="1" smtClean="0"/>
              <a:t>sách</a:t>
            </a:r>
            <a:r>
              <a:rPr lang="en-US" sz="2200" dirty="0" smtClean="0"/>
              <a:t> </a:t>
            </a:r>
            <a:r>
              <a:rPr lang="en-US" sz="2200" dirty="0" err="1" smtClean="0"/>
              <a:t>học</a:t>
            </a:r>
            <a:r>
              <a:rPr lang="en-US" sz="2200" dirty="0" smtClean="0"/>
              <a:t> </a:t>
            </a:r>
            <a:r>
              <a:rPr lang="en-US" sz="2200" dirty="0" err="1" smtClean="0"/>
              <a:t>sinh</a:t>
            </a:r>
            <a:r>
              <a:rPr lang="en-US" sz="2200" dirty="0" smtClean="0"/>
              <a:t> </a:t>
            </a:r>
            <a:r>
              <a:rPr lang="en-US" sz="2200" dirty="0" err="1" smtClean="0"/>
              <a:t>các</a:t>
            </a:r>
            <a:r>
              <a:rPr lang="en-US" sz="2200" dirty="0" smtClean="0"/>
              <a:t> </a:t>
            </a:r>
            <a:r>
              <a:rPr lang="en-US" sz="2200" dirty="0" err="1" smtClean="0"/>
              <a:t>khối</a:t>
            </a:r>
            <a:r>
              <a:rPr lang="en-US" sz="2200" dirty="0" smtClean="0"/>
              <a:t> </a:t>
            </a:r>
            <a:r>
              <a:rPr lang="en-US" sz="2200" dirty="0" err="1" smtClean="0"/>
              <a:t>trong</a:t>
            </a:r>
            <a:r>
              <a:rPr lang="en-US" sz="2200" dirty="0" smtClean="0"/>
              <a:t> </a:t>
            </a:r>
            <a:r>
              <a:rPr lang="en-US" sz="2200" dirty="0" err="1" smtClean="0"/>
              <a:t>trường</a:t>
            </a:r>
            <a:r>
              <a:rPr lang="en-US" sz="2200" dirty="0" smtClean="0"/>
              <a:t>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 err="1" smtClean="0"/>
              <a:t>Máy</a:t>
            </a:r>
            <a:r>
              <a:rPr lang="en-US" sz="2200" dirty="0" smtClean="0"/>
              <a:t> </a:t>
            </a:r>
            <a:r>
              <a:rPr lang="en-US" sz="2200" dirty="0" err="1" smtClean="0"/>
              <a:t>tính</a:t>
            </a:r>
            <a:r>
              <a:rPr lang="en-US" sz="2200" dirty="0" smtClean="0"/>
              <a:t>, </a:t>
            </a:r>
            <a:r>
              <a:rPr lang="en-US" sz="2200" dirty="0" err="1" smtClean="0"/>
              <a:t>máy</a:t>
            </a:r>
            <a:r>
              <a:rPr lang="en-US" sz="2200" dirty="0" smtClean="0"/>
              <a:t> in, </a:t>
            </a:r>
            <a:r>
              <a:rPr lang="en-US" sz="2200" dirty="0" err="1" smtClean="0"/>
              <a:t>mạng</a:t>
            </a:r>
            <a:r>
              <a:rPr lang="en-US" sz="2200" dirty="0" smtClean="0"/>
              <a:t> Internet (</a:t>
            </a:r>
            <a:r>
              <a:rPr lang="en-US" sz="2200" dirty="0" err="1" smtClean="0"/>
              <a:t>nếu</a:t>
            </a:r>
            <a:r>
              <a:rPr lang="en-US" sz="2200" dirty="0" smtClean="0"/>
              <a:t> </a:t>
            </a:r>
            <a:r>
              <a:rPr lang="en-US" sz="2200" dirty="0" err="1" smtClean="0"/>
              <a:t>có</a:t>
            </a:r>
            <a:r>
              <a:rPr lang="en-US" sz="2200" dirty="0" smtClean="0"/>
              <a:t> </a:t>
            </a:r>
            <a:r>
              <a:rPr lang="en-US" sz="2200" dirty="0" err="1" smtClean="0"/>
              <a:t>điều</a:t>
            </a:r>
            <a:r>
              <a:rPr lang="en-US" sz="2200" dirty="0" smtClean="0"/>
              <a:t> </a:t>
            </a:r>
            <a:r>
              <a:rPr lang="en-US" sz="2200" dirty="0" err="1" smtClean="0"/>
              <a:t>kiện</a:t>
            </a:r>
            <a:r>
              <a:rPr lang="en-US" sz="2200" dirty="0" smtClean="0"/>
              <a:t>).</a:t>
            </a:r>
            <a:endParaRPr lang="en-US" sz="2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7" name="Google Shape;1567;p34"/>
          <p:cNvSpPr/>
          <p:nvPr/>
        </p:nvSpPr>
        <p:spPr>
          <a:xfrm>
            <a:off x="3899112" y="1802856"/>
            <a:ext cx="1128900" cy="11289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dist="38100" dir="3780000" algn="bl" rotWithShape="0">
              <a:srgbClr val="000000">
                <a:alpha val="1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8" name="Google Shape;1568;p34"/>
          <p:cNvSpPr/>
          <p:nvPr/>
        </p:nvSpPr>
        <p:spPr>
          <a:xfrm>
            <a:off x="6667918" y="1761516"/>
            <a:ext cx="1128900" cy="11289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dist="38100" dir="3780000" algn="bl" rotWithShape="0">
              <a:srgbClr val="000000">
                <a:alpha val="1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9" name="Google Shape;1569;p34"/>
          <p:cNvSpPr/>
          <p:nvPr/>
        </p:nvSpPr>
        <p:spPr>
          <a:xfrm>
            <a:off x="1252800" y="1775724"/>
            <a:ext cx="1128900" cy="11289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dist="38100" dir="3780000" algn="bl" rotWithShape="0">
              <a:srgbClr val="000000">
                <a:alpha val="1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0" name="Google Shape;1570;p34"/>
          <p:cNvSpPr txBox="1">
            <a:spLocks noGrp="1"/>
          </p:cNvSpPr>
          <p:nvPr>
            <p:ph type="title"/>
          </p:nvPr>
        </p:nvSpPr>
        <p:spPr>
          <a:xfrm>
            <a:off x="598387" y="404452"/>
            <a:ext cx="4407900" cy="71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Các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bước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thực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hiện</a:t>
            </a:r>
            <a:endParaRPr sz="2400" b="1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grpSp>
        <p:nvGrpSpPr>
          <p:cNvPr id="1577" name="Google Shape;1577;p34"/>
          <p:cNvGrpSpPr/>
          <p:nvPr/>
        </p:nvGrpSpPr>
        <p:grpSpPr>
          <a:xfrm>
            <a:off x="4050458" y="1980163"/>
            <a:ext cx="826206" cy="774285"/>
            <a:chOff x="2000275" y="1434550"/>
            <a:chExt cx="635250" cy="595375"/>
          </a:xfrm>
        </p:grpSpPr>
        <p:sp>
          <p:nvSpPr>
            <p:cNvPr id="1578" name="Google Shape;1578;p34"/>
            <p:cNvSpPr/>
            <p:nvPr/>
          </p:nvSpPr>
          <p:spPr>
            <a:xfrm>
              <a:off x="2149500" y="1579725"/>
              <a:ext cx="341775" cy="298200"/>
            </a:xfrm>
            <a:custGeom>
              <a:avLst/>
              <a:gdLst/>
              <a:ahLst/>
              <a:cxnLst/>
              <a:rect l="l" t="t" r="r" b="b"/>
              <a:pathLst>
                <a:path w="13671" h="11928" extrusionOk="0">
                  <a:moveTo>
                    <a:pt x="6748" y="1"/>
                  </a:moveTo>
                  <a:cubicBezTo>
                    <a:pt x="4937" y="1"/>
                    <a:pt x="2060" y="1082"/>
                    <a:pt x="1167" y="3621"/>
                  </a:cubicBezTo>
                  <a:cubicBezTo>
                    <a:pt x="1" y="7002"/>
                    <a:pt x="1382" y="11408"/>
                    <a:pt x="6799" y="11896"/>
                  </a:cubicBezTo>
                  <a:cubicBezTo>
                    <a:pt x="7038" y="11917"/>
                    <a:pt x="7269" y="11928"/>
                    <a:pt x="7493" y="11928"/>
                  </a:cubicBezTo>
                  <a:cubicBezTo>
                    <a:pt x="12343" y="11928"/>
                    <a:pt x="13671" y="7035"/>
                    <a:pt x="12943" y="4395"/>
                  </a:cubicBezTo>
                  <a:cubicBezTo>
                    <a:pt x="12145" y="1418"/>
                    <a:pt x="9490" y="359"/>
                    <a:pt x="7287" y="37"/>
                  </a:cubicBezTo>
                  <a:cubicBezTo>
                    <a:pt x="7122" y="13"/>
                    <a:pt x="6941" y="1"/>
                    <a:pt x="67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34"/>
            <p:cNvSpPr/>
            <p:nvPr/>
          </p:nvSpPr>
          <p:spPr>
            <a:xfrm>
              <a:off x="2000275" y="1766700"/>
              <a:ext cx="137350" cy="43450"/>
            </a:xfrm>
            <a:custGeom>
              <a:avLst/>
              <a:gdLst/>
              <a:ahLst/>
              <a:cxnLst/>
              <a:rect l="l" t="t" r="r" b="b"/>
              <a:pathLst>
                <a:path w="5494" h="1738" extrusionOk="0">
                  <a:moveTo>
                    <a:pt x="5229" y="1"/>
                  </a:moveTo>
                  <a:cubicBezTo>
                    <a:pt x="4133" y="1"/>
                    <a:pt x="0" y="1091"/>
                    <a:pt x="52" y="1607"/>
                  </a:cubicBezTo>
                  <a:cubicBezTo>
                    <a:pt x="61" y="1698"/>
                    <a:pt x="189" y="1737"/>
                    <a:pt x="399" y="1737"/>
                  </a:cubicBezTo>
                  <a:cubicBezTo>
                    <a:pt x="1599" y="1737"/>
                    <a:pt x="5493" y="458"/>
                    <a:pt x="5493" y="83"/>
                  </a:cubicBezTo>
                  <a:cubicBezTo>
                    <a:pt x="5493" y="26"/>
                    <a:pt x="5397" y="1"/>
                    <a:pt x="5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34"/>
            <p:cNvSpPr/>
            <p:nvPr/>
          </p:nvSpPr>
          <p:spPr>
            <a:xfrm>
              <a:off x="2017125" y="1616125"/>
              <a:ext cx="145075" cy="53700"/>
            </a:xfrm>
            <a:custGeom>
              <a:avLst/>
              <a:gdLst/>
              <a:ahLst/>
              <a:cxnLst/>
              <a:rect l="l" t="t" r="r" b="b"/>
              <a:pathLst>
                <a:path w="5803" h="2148" extrusionOk="0">
                  <a:moveTo>
                    <a:pt x="546" y="1"/>
                  </a:moveTo>
                  <a:cubicBezTo>
                    <a:pt x="416" y="1"/>
                    <a:pt x="328" y="26"/>
                    <a:pt x="295" y="81"/>
                  </a:cubicBezTo>
                  <a:cubicBezTo>
                    <a:pt x="0" y="550"/>
                    <a:pt x="4451" y="2148"/>
                    <a:pt x="5393" y="2148"/>
                  </a:cubicBezTo>
                  <a:cubicBezTo>
                    <a:pt x="5479" y="2148"/>
                    <a:pt x="5536" y="2135"/>
                    <a:pt x="5557" y="2105"/>
                  </a:cubicBezTo>
                  <a:cubicBezTo>
                    <a:pt x="5802" y="1786"/>
                    <a:pt x="1650" y="1"/>
                    <a:pt x="5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34"/>
            <p:cNvSpPr/>
            <p:nvPr/>
          </p:nvSpPr>
          <p:spPr>
            <a:xfrm>
              <a:off x="2190275" y="1440425"/>
              <a:ext cx="66325" cy="134875"/>
            </a:xfrm>
            <a:custGeom>
              <a:avLst/>
              <a:gdLst/>
              <a:ahLst/>
              <a:cxnLst/>
              <a:rect l="l" t="t" r="r" b="b"/>
              <a:pathLst>
                <a:path w="2653" h="5395" extrusionOk="0">
                  <a:moveTo>
                    <a:pt x="610" y="0"/>
                  </a:moveTo>
                  <a:cubicBezTo>
                    <a:pt x="605" y="0"/>
                    <a:pt x="600" y="1"/>
                    <a:pt x="596" y="1"/>
                  </a:cubicBezTo>
                  <a:cubicBezTo>
                    <a:pt x="1" y="61"/>
                    <a:pt x="1775" y="5395"/>
                    <a:pt x="2215" y="5395"/>
                  </a:cubicBezTo>
                  <a:cubicBezTo>
                    <a:pt x="2652" y="5383"/>
                    <a:pt x="1213" y="0"/>
                    <a:pt x="6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34"/>
            <p:cNvSpPr/>
            <p:nvPr/>
          </p:nvSpPr>
          <p:spPr>
            <a:xfrm>
              <a:off x="2367025" y="1434550"/>
              <a:ext cx="62900" cy="135300"/>
            </a:xfrm>
            <a:custGeom>
              <a:avLst/>
              <a:gdLst/>
              <a:ahLst/>
              <a:cxnLst/>
              <a:rect l="l" t="t" r="r" b="b"/>
              <a:pathLst>
                <a:path w="2516" h="5412" extrusionOk="0">
                  <a:moveTo>
                    <a:pt x="1950" y="0"/>
                  </a:moveTo>
                  <a:cubicBezTo>
                    <a:pt x="1385" y="0"/>
                    <a:pt x="0" y="5183"/>
                    <a:pt x="360" y="5404"/>
                  </a:cubicBezTo>
                  <a:cubicBezTo>
                    <a:pt x="368" y="5409"/>
                    <a:pt x="377" y="5411"/>
                    <a:pt x="386" y="5411"/>
                  </a:cubicBezTo>
                  <a:cubicBezTo>
                    <a:pt x="806" y="5411"/>
                    <a:pt x="2515" y="278"/>
                    <a:pt x="1991" y="10"/>
                  </a:cubicBezTo>
                  <a:cubicBezTo>
                    <a:pt x="1978" y="3"/>
                    <a:pt x="1964" y="0"/>
                    <a:pt x="19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34"/>
            <p:cNvSpPr/>
            <p:nvPr/>
          </p:nvSpPr>
          <p:spPr>
            <a:xfrm>
              <a:off x="2488175" y="1573900"/>
              <a:ext cx="128275" cy="76575"/>
            </a:xfrm>
            <a:custGeom>
              <a:avLst/>
              <a:gdLst/>
              <a:ahLst/>
              <a:cxnLst/>
              <a:rect l="l" t="t" r="r" b="b"/>
              <a:pathLst>
                <a:path w="5131" h="3063" extrusionOk="0">
                  <a:moveTo>
                    <a:pt x="4781" y="0"/>
                  </a:moveTo>
                  <a:cubicBezTo>
                    <a:pt x="3961" y="0"/>
                    <a:pt x="1" y="2638"/>
                    <a:pt x="110" y="3021"/>
                  </a:cubicBezTo>
                  <a:cubicBezTo>
                    <a:pt x="118" y="3049"/>
                    <a:pt x="149" y="3063"/>
                    <a:pt x="199" y="3063"/>
                  </a:cubicBezTo>
                  <a:cubicBezTo>
                    <a:pt x="882" y="3063"/>
                    <a:pt x="5131" y="600"/>
                    <a:pt x="4920" y="68"/>
                  </a:cubicBezTo>
                  <a:cubicBezTo>
                    <a:pt x="4902" y="22"/>
                    <a:pt x="4854" y="0"/>
                    <a:pt x="47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34"/>
            <p:cNvSpPr/>
            <p:nvPr/>
          </p:nvSpPr>
          <p:spPr>
            <a:xfrm>
              <a:off x="2491575" y="1783575"/>
              <a:ext cx="143950" cy="57775"/>
            </a:xfrm>
            <a:custGeom>
              <a:avLst/>
              <a:gdLst/>
              <a:ahLst/>
              <a:cxnLst/>
              <a:rect l="l" t="t" r="r" b="b"/>
              <a:pathLst>
                <a:path w="5758" h="2311" extrusionOk="0">
                  <a:moveTo>
                    <a:pt x="394" y="0"/>
                  </a:moveTo>
                  <a:cubicBezTo>
                    <a:pt x="319" y="0"/>
                    <a:pt x="269" y="13"/>
                    <a:pt x="248" y="39"/>
                  </a:cubicBezTo>
                  <a:cubicBezTo>
                    <a:pt x="0" y="351"/>
                    <a:pt x="4177" y="2311"/>
                    <a:pt x="5222" y="2311"/>
                  </a:cubicBezTo>
                  <a:cubicBezTo>
                    <a:pt x="5332" y="2311"/>
                    <a:pt x="5407" y="2289"/>
                    <a:pt x="5439" y="2242"/>
                  </a:cubicBezTo>
                  <a:cubicBezTo>
                    <a:pt x="5758" y="1791"/>
                    <a:pt x="1295" y="0"/>
                    <a:pt x="3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34"/>
            <p:cNvSpPr/>
            <p:nvPr/>
          </p:nvSpPr>
          <p:spPr>
            <a:xfrm>
              <a:off x="2082350" y="1837475"/>
              <a:ext cx="78050" cy="72550"/>
            </a:xfrm>
            <a:custGeom>
              <a:avLst/>
              <a:gdLst/>
              <a:ahLst/>
              <a:cxnLst/>
              <a:rect l="l" t="t" r="r" b="b"/>
              <a:pathLst>
                <a:path w="3122" h="2902" extrusionOk="0">
                  <a:moveTo>
                    <a:pt x="2864" y="1"/>
                  </a:moveTo>
                  <a:cubicBezTo>
                    <a:pt x="2384" y="1"/>
                    <a:pt x="1" y="2760"/>
                    <a:pt x="317" y="2896"/>
                  </a:cubicBezTo>
                  <a:cubicBezTo>
                    <a:pt x="326" y="2900"/>
                    <a:pt x="336" y="2902"/>
                    <a:pt x="348" y="2902"/>
                  </a:cubicBezTo>
                  <a:cubicBezTo>
                    <a:pt x="773" y="2902"/>
                    <a:pt x="3121" y="304"/>
                    <a:pt x="2925" y="26"/>
                  </a:cubicBezTo>
                  <a:cubicBezTo>
                    <a:pt x="2910" y="9"/>
                    <a:pt x="2890" y="1"/>
                    <a:pt x="28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34"/>
            <p:cNvSpPr/>
            <p:nvPr/>
          </p:nvSpPr>
          <p:spPr>
            <a:xfrm>
              <a:off x="2470375" y="1841500"/>
              <a:ext cx="54075" cy="55125"/>
            </a:xfrm>
            <a:custGeom>
              <a:avLst/>
              <a:gdLst/>
              <a:ahLst/>
              <a:cxnLst/>
              <a:rect l="l" t="t" r="r" b="b"/>
              <a:pathLst>
                <a:path w="2163" h="2205" extrusionOk="0">
                  <a:moveTo>
                    <a:pt x="251" y="1"/>
                  </a:moveTo>
                  <a:cubicBezTo>
                    <a:pt x="241" y="1"/>
                    <a:pt x="233" y="3"/>
                    <a:pt x="227" y="8"/>
                  </a:cubicBezTo>
                  <a:cubicBezTo>
                    <a:pt x="1" y="178"/>
                    <a:pt x="1707" y="2205"/>
                    <a:pt x="1992" y="2205"/>
                  </a:cubicBezTo>
                  <a:cubicBezTo>
                    <a:pt x="2007" y="2205"/>
                    <a:pt x="2018" y="2199"/>
                    <a:pt x="2025" y="2187"/>
                  </a:cubicBezTo>
                  <a:cubicBezTo>
                    <a:pt x="2163" y="1945"/>
                    <a:pt x="532" y="1"/>
                    <a:pt x="2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34"/>
            <p:cNvSpPr/>
            <p:nvPr/>
          </p:nvSpPr>
          <p:spPr>
            <a:xfrm>
              <a:off x="2132250" y="1537900"/>
              <a:ext cx="53775" cy="55125"/>
            </a:xfrm>
            <a:custGeom>
              <a:avLst/>
              <a:gdLst/>
              <a:ahLst/>
              <a:cxnLst/>
              <a:rect l="l" t="t" r="r" b="b"/>
              <a:pathLst>
                <a:path w="2151" h="2205" extrusionOk="0">
                  <a:moveTo>
                    <a:pt x="250" y="1"/>
                  </a:moveTo>
                  <a:cubicBezTo>
                    <a:pt x="241" y="1"/>
                    <a:pt x="232" y="3"/>
                    <a:pt x="226" y="8"/>
                  </a:cubicBezTo>
                  <a:cubicBezTo>
                    <a:pt x="0" y="177"/>
                    <a:pt x="1706" y="2204"/>
                    <a:pt x="1991" y="2204"/>
                  </a:cubicBezTo>
                  <a:cubicBezTo>
                    <a:pt x="2006" y="2204"/>
                    <a:pt x="2017" y="2198"/>
                    <a:pt x="2024" y="2186"/>
                  </a:cubicBezTo>
                  <a:cubicBezTo>
                    <a:pt x="2151" y="1945"/>
                    <a:pt x="530" y="1"/>
                    <a:pt x="2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34"/>
            <p:cNvSpPr/>
            <p:nvPr/>
          </p:nvSpPr>
          <p:spPr>
            <a:xfrm>
              <a:off x="2044475" y="1695450"/>
              <a:ext cx="71125" cy="16575"/>
            </a:xfrm>
            <a:custGeom>
              <a:avLst/>
              <a:gdLst/>
              <a:ahLst/>
              <a:cxnLst/>
              <a:rect l="l" t="t" r="r" b="b"/>
              <a:pathLst>
                <a:path w="2845" h="663" extrusionOk="0">
                  <a:moveTo>
                    <a:pt x="329" y="0"/>
                  </a:moveTo>
                  <a:cubicBezTo>
                    <a:pt x="171" y="0"/>
                    <a:pt x="69" y="19"/>
                    <a:pt x="58" y="64"/>
                  </a:cubicBezTo>
                  <a:cubicBezTo>
                    <a:pt x="1" y="302"/>
                    <a:pt x="1851" y="662"/>
                    <a:pt x="2561" y="662"/>
                  </a:cubicBezTo>
                  <a:cubicBezTo>
                    <a:pt x="2738" y="662"/>
                    <a:pt x="2844" y="640"/>
                    <a:pt x="2832" y="587"/>
                  </a:cubicBezTo>
                  <a:cubicBezTo>
                    <a:pt x="2794" y="365"/>
                    <a:pt x="1021" y="0"/>
                    <a:pt x="3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34"/>
            <p:cNvSpPr/>
            <p:nvPr/>
          </p:nvSpPr>
          <p:spPr>
            <a:xfrm>
              <a:off x="2133725" y="1882925"/>
              <a:ext cx="86425" cy="110825"/>
            </a:xfrm>
            <a:custGeom>
              <a:avLst/>
              <a:gdLst/>
              <a:ahLst/>
              <a:cxnLst/>
              <a:rect l="l" t="t" r="r" b="b"/>
              <a:pathLst>
                <a:path w="3457" h="4433" extrusionOk="0">
                  <a:moveTo>
                    <a:pt x="3231" y="0"/>
                  </a:moveTo>
                  <a:cubicBezTo>
                    <a:pt x="2866" y="0"/>
                    <a:pt x="1" y="4038"/>
                    <a:pt x="584" y="4411"/>
                  </a:cubicBezTo>
                  <a:cubicBezTo>
                    <a:pt x="607" y="4425"/>
                    <a:pt x="632" y="4432"/>
                    <a:pt x="660" y="4432"/>
                  </a:cubicBezTo>
                  <a:cubicBezTo>
                    <a:pt x="1351" y="4432"/>
                    <a:pt x="3457" y="166"/>
                    <a:pt x="3251" y="6"/>
                  </a:cubicBezTo>
                  <a:cubicBezTo>
                    <a:pt x="3245" y="2"/>
                    <a:pt x="3239" y="0"/>
                    <a:pt x="32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34"/>
            <p:cNvSpPr/>
            <p:nvPr/>
          </p:nvSpPr>
          <p:spPr>
            <a:xfrm>
              <a:off x="2254275" y="1904800"/>
              <a:ext cx="47300" cy="89850"/>
            </a:xfrm>
            <a:custGeom>
              <a:avLst/>
              <a:gdLst/>
              <a:ahLst/>
              <a:cxnLst/>
              <a:rect l="l" t="t" r="r" b="b"/>
              <a:pathLst>
                <a:path w="1892" h="3594" extrusionOk="0">
                  <a:moveTo>
                    <a:pt x="1417" y="0"/>
                  </a:moveTo>
                  <a:cubicBezTo>
                    <a:pt x="1191" y="0"/>
                    <a:pt x="1" y="3358"/>
                    <a:pt x="763" y="3584"/>
                  </a:cubicBezTo>
                  <a:cubicBezTo>
                    <a:pt x="784" y="3590"/>
                    <a:pt x="806" y="3594"/>
                    <a:pt x="827" y="3594"/>
                  </a:cubicBezTo>
                  <a:cubicBezTo>
                    <a:pt x="1546" y="3594"/>
                    <a:pt x="1891" y="0"/>
                    <a:pt x="14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34"/>
            <p:cNvSpPr/>
            <p:nvPr/>
          </p:nvSpPr>
          <p:spPr>
            <a:xfrm>
              <a:off x="2337800" y="1910050"/>
              <a:ext cx="39700" cy="119875"/>
            </a:xfrm>
            <a:custGeom>
              <a:avLst/>
              <a:gdLst/>
              <a:ahLst/>
              <a:cxnLst/>
              <a:rect l="l" t="t" r="r" b="b"/>
              <a:pathLst>
                <a:path w="1588" h="4795" extrusionOk="0">
                  <a:moveTo>
                    <a:pt x="767" y="1"/>
                  </a:moveTo>
                  <a:cubicBezTo>
                    <a:pt x="759" y="1"/>
                    <a:pt x="751" y="2"/>
                    <a:pt x="743" y="4"/>
                  </a:cubicBezTo>
                  <a:cubicBezTo>
                    <a:pt x="591" y="51"/>
                    <a:pt x="0" y="4794"/>
                    <a:pt x="766" y="4794"/>
                  </a:cubicBezTo>
                  <a:cubicBezTo>
                    <a:pt x="778" y="4794"/>
                    <a:pt x="790" y="4793"/>
                    <a:pt x="803" y="4791"/>
                  </a:cubicBezTo>
                  <a:cubicBezTo>
                    <a:pt x="1588" y="4627"/>
                    <a:pt x="1243" y="1"/>
                    <a:pt x="7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34"/>
            <p:cNvSpPr/>
            <p:nvPr/>
          </p:nvSpPr>
          <p:spPr>
            <a:xfrm>
              <a:off x="2412975" y="1892075"/>
              <a:ext cx="62375" cy="80325"/>
            </a:xfrm>
            <a:custGeom>
              <a:avLst/>
              <a:gdLst/>
              <a:ahLst/>
              <a:cxnLst/>
              <a:rect l="l" t="t" r="r" b="b"/>
              <a:pathLst>
                <a:path w="2495" h="3213" extrusionOk="0">
                  <a:moveTo>
                    <a:pt x="201" y="0"/>
                  </a:moveTo>
                  <a:cubicBezTo>
                    <a:pt x="191" y="0"/>
                    <a:pt x="183" y="3"/>
                    <a:pt x="177" y="9"/>
                  </a:cubicBezTo>
                  <a:cubicBezTo>
                    <a:pt x="0" y="186"/>
                    <a:pt x="1388" y="3213"/>
                    <a:pt x="1947" y="3213"/>
                  </a:cubicBezTo>
                  <a:cubicBezTo>
                    <a:pt x="1953" y="3213"/>
                    <a:pt x="1958" y="3212"/>
                    <a:pt x="1963" y="3212"/>
                  </a:cubicBezTo>
                  <a:cubicBezTo>
                    <a:pt x="2495" y="3166"/>
                    <a:pt x="513" y="0"/>
                    <a:pt x="2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34"/>
            <p:cNvSpPr/>
            <p:nvPr/>
          </p:nvSpPr>
          <p:spPr>
            <a:xfrm>
              <a:off x="2521100" y="1690075"/>
              <a:ext cx="93925" cy="19575"/>
            </a:xfrm>
            <a:custGeom>
              <a:avLst/>
              <a:gdLst/>
              <a:ahLst/>
              <a:cxnLst/>
              <a:rect l="l" t="t" r="r" b="b"/>
              <a:pathLst>
                <a:path w="3757" h="783" extrusionOk="0">
                  <a:moveTo>
                    <a:pt x="3243" y="0"/>
                  </a:moveTo>
                  <a:cubicBezTo>
                    <a:pt x="2233" y="0"/>
                    <a:pt x="0" y="496"/>
                    <a:pt x="91" y="695"/>
                  </a:cubicBezTo>
                  <a:cubicBezTo>
                    <a:pt x="119" y="754"/>
                    <a:pt x="372" y="783"/>
                    <a:pt x="733" y="783"/>
                  </a:cubicBezTo>
                  <a:cubicBezTo>
                    <a:pt x="1751" y="783"/>
                    <a:pt x="3625" y="558"/>
                    <a:pt x="3722" y="171"/>
                  </a:cubicBezTo>
                  <a:cubicBezTo>
                    <a:pt x="3756" y="49"/>
                    <a:pt x="3560" y="0"/>
                    <a:pt x="32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34"/>
            <p:cNvSpPr/>
            <p:nvPr/>
          </p:nvSpPr>
          <p:spPr>
            <a:xfrm>
              <a:off x="2448550" y="1521400"/>
              <a:ext cx="70250" cy="73025"/>
            </a:xfrm>
            <a:custGeom>
              <a:avLst/>
              <a:gdLst/>
              <a:ahLst/>
              <a:cxnLst/>
              <a:rect l="l" t="t" r="r" b="b"/>
              <a:pathLst>
                <a:path w="2810" h="2921" extrusionOk="0">
                  <a:moveTo>
                    <a:pt x="2473" y="1"/>
                  </a:moveTo>
                  <a:cubicBezTo>
                    <a:pt x="1996" y="1"/>
                    <a:pt x="0" y="2807"/>
                    <a:pt x="266" y="2918"/>
                  </a:cubicBezTo>
                  <a:cubicBezTo>
                    <a:pt x="270" y="2920"/>
                    <a:pt x="275" y="2921"/>
                    <a:pt x="281" y="2921"/>
                  </a:cubicBezTo>
                  <a:cubicBezTo>
                    <a:pt x="579" y="2921"/>
                    <a:pt x="2809" y="516"/>
                    <a:pt x="2552" y="49"/>
                  </a:cubicBezTo>
                  <a:cubicBezTo>
                    <a:pt x="2535" y="16"/>
                    <a:pt x="2508" y="1"/>
                    <a:pt x="24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34"/>
            <p:cNvSpPr/>
            <p:nvPr/>
          </p:nvSpPr>
          <p:spPr>
            <a:xfrm>
              <a:off x="2309400" y="1461475"/>
              <a:ext cx="32125" cy="91225"/>
            </a:xfrm>
            <a:custGeom>
              <a:avLst/>
              <a:gdLst/>
              <a:ahLst/>
              <a:cxnLst/>
              <a:rect l="l" t="t" r="r" b="b"/>
              <a:pathLst>
                <a:path w="1285" h="3649" extrusionOk="0">
                  <a:moveTo>
                    <a:pt x="770" y="1"/>
                  </a:moveTo>
                  <a:cubicBezTo>
                    <a:pt x="332" y="1"/>
                    <a:pt x="0" y="3648"/>
                    <a:pt x="280" y="3648"/>
                  </a:cubicBezTo>
                  <a:cubicBezTo>
                    <a:pt x="281" y="3648"/>
                    <a:pt x="283" y="3648"/>
                    <a:pt x="284" y="3648"/>
                  </a:cubicBezTo>
                  <a:cubicBezTo>
                    <a:pt x="522" y="3624"/>
                    <a:pt x="1284" y="302"/>
                    <a:pt x="820" y="17"/>
                  </a:cubicBezTo>
                  <a:cubicBezTo>
                    <a:pt x="803" y="6"/>
                    <a:pt x="786" y="1"/>
                    <a:pt x="7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6" name="Google Shape;1596;p34"/>
          <p:cNvGrpSpPr/>
          <p:nvPr/>
        </p:nvGrpSpPr>
        <p:grpSpPr>
          <a:xfrm>
            <a:off x="1429365" y="1997934"/>
            <a:ext cx="596348" cy="719718"/>
            <a:chOff x="2257425" y="2373925"/>
            <a:chExt cx="495100" cy="597475"/>
          </a:xfrm>
        </p:grpSpPr>
        <p:sp>
          <p:nvSpPr>
            <p:cNvPr id="1597" name="Google Shape;1597;p34"/>
            <p:cNvSpPr/>
            <p:nvPr/>
          </p:nvSpPr>
          <p:spPr>
            <a:xfrm>
              <a:off x="2582150" y="2805400"/>
              <a:ext cx="124450" cy="166000"/>
            </a:xfrm>
            <a:custGeom>
              <a:avLst/>
              <a:gdLst/>
              <a:ahLst/>
              <a:cxnLst/>
              <a:rect l="l" t="t" r="r" b="b"/>
              <a:pathLst>
                <a:path w="4978" h="6640" extrusionOk="0">
                  <a:moveTo>
                    <a:pt x="2261" y="0"/>
                  </a:moveTo>
                  <a:cubicBezTo>
                    <a:pt x="367" y="0"/>
                    <a:pt x="1" y="1363"/>
                    <a:pt x="1" y="1363"/>
                  </a:cubicBezTo>
                  <a:cubicBezTo>
                    <a:pt x="1" y="1363"/>
                    <a:pt x="1872" y="6640"/>
                    <a:pt x="3283" y="6640"/>
                  </a:cubicBezTo>
                  <a:cubicBezTo>
                    <a:pt x="3300" y="6640"/>
                    <a:pt x="3318" y="6639"/>
                    <a:pt x="3334" y="6638"/>
                  </a:cubicBezTo>
                  <a:cubicBezTo>
                    <a:pt x="4918" y="6483"/>
                    <a:pt x="4978" y="5149"/>
                    <a:pt x="4644" y="4066"/>
                  </a:cubicBezTo>
                  <a:cubicBezTo>
                    <a:pt x="4168" y="2542"/>
                    <a:pt x="3156" y="89"/>
                    <a:pt x="3156" y="89"/>
                  </a:cubicBezTo>
                  <a:cubicBezTo>
                    <a:pt x="2825" y="27"/>
                    <a:pt x="2528" y="0"/>
                    <a:pt x="2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34"/>
            <p:cNvSpPr/>
            <p:nvPr/>
          </p:nvSpPr>
          <p:spPr>
            <a:xfrm>
              <a:off x="2257425" y="2373925"/>
              <a:ext cx="495100" cy="486300"/>
            </a:xfrm>
            <a:custGeom>
              <a:avLst/>
              <a:gdLst/>
              <a:ahLst/>
              <a:cxnLst/>
              <a:rect l="l" t="t" r="r" b="b"/>
              <a:pathLst>
                <a:path w="19804" h="19452" extrusionOk="0">
                  <a:moveTo>
                    <a:pt x="9258" y="0"/>
                  </a:moveTo>
                  <a:cubicBezTo>
                    <a:pt x="8639" y="0"/>
                    <a:pt x="7997" y="124"/>
                    <a:pt x="7334" y="394"/>
                  </a:cubicBezTo>
                  <a:cubicBezTo>
                    <a:pt x="0" y="3370"/>
                    <a:pt x="7680" y="18860"/>
                    <a:pt x="8656" y="19337"/>
                  </a:cubicBezTo>
                  <a:cubicBezTo>
                    <a:pt x="8821" y="19415"/>
                    <a:pt x="9053" y="19452"/>
                    <a:pt x="9337" y="19452"/>
                  </a:cubicBezTo>
                  <a:cubicBezTo>
                    <a:pt x="12097" y="19452"/>
                    <a:pt x="19803" y="16001"/>
                    <a:pt x="19717" y="14479"/>
                  </a:cubicBezTo>
                  <a:cubicBezTo>
                    <a:pt x="19619" y="12982"/>
                    <a:pt x="15608" y="0"/>
                    <a:pt x="92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34"/>
            <p:cNvSpPr/>
            <p:nvPr/>
          </p:nvSpPr>
          <p:spPr>
            <a:xfrm>
              <a:off x="2493750" y="2438825"/>
              <a:ext cx="205400" cy="330950"/>
            </a:xfrm>
            <a:custGeom>
              <a:avLst/>
              <a:gdLst/>
              <a:ahLst/>
              <a:cxnLst/>
              <a:rect l="l" t="t" r="r" b="b"/>
              <a:pathLst>
                <a:path w="8216" h="13238" extrusionOk="0">
                  <a:moveTo>
                    <a:pt x="1178" y="0"/>
                  </a:moveTo>
                  <a:cubicBezTo>
                    <a:pt x="1067" y="0"/>
                    <a:pt x="960" y="27"/>
                    <a:pt x="858" y="84"/>
                  </a:cubicBezTo>
                  <a:cubicBezTo>
                    <a:pt x="1" y="584"/>
                    <a:pt x="1263" y="3703"/>
                    <a:pt x="2513" y="6858"/>
                  </a:cubicBezTo>
                  <a:cubicBezTo>
                    <a:pt x="3727" y="9906"/>
                    <a:pt x="4918" y="12990"/>
                    <a:pt x="5156" y="13181"/>
                  </a:cubicBezTo>
                  <a:cubicBezTo>
                    <a:pt x="5206" y="13220"/>
                    <a:pt x="5278" y="13238"/>
                    <a:pt x="5366" y="13238"/>
                  </a:cubicBezTo>
                  <a:cubicBezTo>
                    <a:pt x="5886" y="13238"/>
                    <a:pt x="6977" y="12620"/>
                    <a:pt x="7537" y="12264"/>
                  </a:cubicBezTo>
                  <a:cubicBezTo>
                    <a:pt x="8216" y="11847"/>
                    <a:pt x="6454" y="8109"/>
                    <a:pt x="4989" y="5132"/>
                  </a:cubicBezTo>
                  <a:cubicBezTo>
                    <a:pt x="3788" y="2655"/>
                    <a:pt x="2283" y="0"/>
                    <a:pt x="1178" y="0"/>
                  </a:cubicBezTo>
                  <a:close/>
                </a:path>
              </a:pathLst>
            </a:custGeom>
            <a:solidFill>
              <a:srgbClr val="DA40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34"/>
            <p:cNvSpPr/>
            <p:nvPr/>
          </p:nvSpPr>
          <p:spPr>
            <a:xfrm>
              <a:off x="2400575" y="2471850"/>
              <a:ext cx="175650" cy="337375"/>
            </a:xfrm>
            <a:custGeom>
              <a:avLst/>
              <a:gdLst/>
              <a:ahLst/>
              <a:cxnLst/>
              <a:rect l="l" t="t" r="r" b="b"/>
              <a:pathLst>
                <a:path w="7026" h="13495" extrusionOk="0">
                  <a:moveTo>
                    <a:pt x="1355" y="0"/>
                  </a:moveTo>
                  <a:cubicBezTo>
                    <a:pt x="1320" y="0"/>
                    <a:pt x="1286" y="4"/>
                    <a:pt x="1251" y="13"/>
                  </a:cubicBezTo>
                  <a:cubicBezTo>
                    <a:pt x="1" y="311"/>
                    <a:pt x="775" y="3632"/>
                    <a:pt x="1644" y="6526"/>
                  </a:cubicBezTo>
                  <a:cubicBezTo>
                    <a:pt x="2580" y="9637"/>
                    <a:pt x="3803" y="13495"/>
                    <a:pt x="4579" y="13495"/>
                  </a:cubicBezTo>
                  <a:cubicBezTo>
                    <a:pt x="4593" y="13495"/>
                    <a:pt x="4607" y="13493"/>
                    <a:pt x="4621" y="13491"/>
                  </a:cubicBezTo>
                  <a:cubicBezTo>
                    <a:pt x="5394" y="13348"/>
                    <a:pt x="6918" y="12967"/>
                    <a:pt x="6978" y="12550"/>
                  </a:cubicBezTo>
                  <a:cubicBezTo>
                    <a:pt x="7026" y="12241"/>
                    <a:pt x="5811" y="9169"/>
                    <a:pt x="4632" y="6109"/>
                  </a:cubicBezTo>
                  <a:cubicBezTo>
                    <a:pt x="3473" y="3043"/>
                    <a:pt x="2302" y="0"/>
                    <a:pt x="1355" y="0"/>
                  </a:cubicBezTo>
                  <a:close/>
                </a:path>
              </a:pathLst>
            </a:custGeom>
            <a:solidFill>
              <a:srgbClr val="DA40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34"/>
            <p:cNvSpPr/>
            <p:nvPr/>
          </p:nvSpPr>
          <p:spPr>
            <a:xfrm>
              <a:off x="2467850" y="2384075"/>
              <a:ext cx="151825" cy="86575"/>
            </a:xfrm>
            <a:custGeom>
              <a:avLst/>
              <a:gdLst/>
              <a:ahLst/>
              <a:cxnLst/>
              <a:rect l="l" t="t" r="r" b="b"/>
              <a:pathLst>
                <a:path w="6073" h="3463" extrusionOk="0">
                  <a:moveTo>
                    <a:pt x="1301" y="1"/>
                  </a:moveTo>
                  <a:cubicBezTo>
                    <a:pt x="569" y="1"/>
                    <a:pt x="100" y="267"/>
                    <a:pt x="60" y="654"/>
                  </a:cubicBezTo>
                  <a:cubicBezTo>
                    <a:pt x="1" y="1226"/>
                    <a:pt x="1429" y="821"/>
                    <a:pt x="2918" y="1702"/>
                  </a:cubicBezTo>
                  <a:cubicBezTo>
                    <a:pt x="3992" y="2321"/>
                    <a:pt x="4888" y="3463"/>
                    <a:pt x="5426" y="3463"/>
                  </a:cubicBezTo>
                  <a:cubicBezTo>
                    <a:pt x="5478" y="3463"/>
                    <a:pt x="5527" y="3452"/>
                    <a:pt x="5573" y="3429"/>
                  </a:cubicBezTo>
                  <a:cubicBezTo>
                    <a:pt x="6073" y="3167"/>
                    <a:pt x="4585" y="869"/>
                    <a:pt x="2596" y="226"/>
                  </a:cubicBezTo>
                  <a:cubicBezTo>
                    <a:pt x="2111" y="70"/>
                    <a:pt x="1672" y="1"/>
                    <a:pt x="13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34"/>
            <p:cNvSpPr/>
            <p:nvPr/>
          </p:nvSpPr>
          <p:spPr>
            <a:xfrm>
              <a:off x="2417200" y="2394950"/>
              <a:ext cx="37000" cy="21400"/>
            </a:xfrm>
            <a:custGeom>
              <a:avLst/>
              <a:gdLst/>
              <a:ahLst/>
              <a:cxnLst/>
              <a:rect l="l" t="t" r="r" b="b"/>
              <a:pathLst>
                <a:path w="1480" h="856" extrusionOk="0">
                  <a:moveTo>
                    <a:pt x="1145" y="1"/>
                  </a:moveTo>
                  <a:cubicBezTo>
                    <a:pt x="868" y="1"/>
                    <a:pt x="483" y="85"/>
                    <a:pt x="288" y="243"/>
                  </a:cubicBezTo>
                  <a:cubicBezTo>
                    <a:pt x="1" y="478"/>
                    <a:pt x="142" y="855"/>
                    <a:pt x="508" y="855"/>
                  </a:cubicBezTo>
                  <a:cubicBezTo>
                    <a:pt x="551" y="855"/>
                    <a:pt x="597" y="850"/>
                    <a:pt x="646" y="839"/>
                  </a:cubicBezTo>
                  <a:cubicBezTo>
                    <a:pt x="1122" y="743"/>
                    <a:pt x="1479" y="446"/>
                    <a:pt x="1467" y="112"/>
                  </a:cubicBezTo>
                  <a:cubicBezTo>
                    <a:pt x="1462" y="37"/>
                    <a:pt x="1327" y="1"/>
                    <a:pt x="11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3" name="Google Shape;1603;p34"/>
          <p:cNvGrpSpPr/>
          <p:nvPr/>
        </p:nvGrpSpPr>
        <p:grpSpPr>
          <a:xfrm>
            <a:off x="6926061" y="2037389"/>
            <a:ext cx="612585" cy="612286"/>
            <a:chOff x="2901550" y="2239700"/>
            <a:chExt cx="614675" cy="614375"/>
          </a:xfrm>
        </p:grpSpPr>
        <p:sp>
          <p:nvSpPr>
            <p:cNvPr id="1604" name="Google Shape;1604;p34"/>
            <p:cNvSpPr/>
            <p:nvPr/>
          </p:nvSpPr>
          <p:spPr>
            <a:xfrm>
              <a:off x="3271225" y="2295325"/>
              <a:ext cx="84850" cy="47150"/>
            </a:xfrm>
            <a:custGeom>
              <a:avLst/>
              <a:gdLst/>
              <a:ahLst/>
              <a:cxnLst/>
              <a:rect l="l" t="t" r="r" b="b"/>
              <a:pathLst>
                <a:path w="3394" h="1886" extrusionOk="0">
                  <a:moveTo>
                    <a:pt x="650" y="1"/>
                  </a:moveTo>
                  <a:cubicBezTo>
                    <a:pt x="350" y="1"/>
                    <a:pt x="140" y="73"/>
                    <a:pt x="72" y="216"/>
                  </a:cubicBezTo>
                  <a:cubicBezTo>
                    <a:pt x="1" y="371"/>
                    <a:pt x="96" y="561"/>
                    <a:pt x="275" y="764"/>
                  </a:cubicBezTo>
                  <a:cubicBezTo>
                    <a:pt x="513" y="1037"/>
                    <a:pt x="929" y="1335"/>
                    <a:pt x="1429" y="1561"/>
                  </a:cubicBezTo>
                  <a:cubicBezTo>
                    <a:pt x="1715" y="1680"/>
                    <a:pt x="1977" y="1764"/>
                    <a:pt x="2239" y="1823"/>
                  </a:cubicBezTo>
                  <a:cubicBezTo>
                    <a:pt x="2430" y="1865"/>
                    <a:pt x="2606" y="1886"/>
                    <a:pt x="2760" y="1886"/>
                  </a:cubicBezTo>
                  <a:cubicBezTo>
                    <a:pt x="3046" y="1886"/>
                    <a:pt x="3253" y="1812"/>
                    <a:pt x="3323" y="1657"/>
                  </a:cubicBezTo>
                  <a:cubicBezTo>
                    <a:pt x="3394" y="1502"/>
                    <a:pt x="3287" y="1276"/>
                    <a:pt x="3049" y="1037"/>
                  </a:cubicBezTo>
                  <a:cubicBezTo>
                    <a:pt x="2811" y="799"/>
                    <a:pt x="2430" y="549"/>
                    <a:pt x="1977" y="335"/>
                  </a:cubicBezTo>
                  <a:cubicBezTo>
                    <a:pt x="1656" y="192"/>
                    <a:pt x="1346" y="85"/>
                    <a:pt x="1060" y="37"/>
                  </a:cubicBezTo>
                  <a:cubicBezTo>
                    <a:pt x="911" y="13"/>
                    <a:pt x="773" y="1"/>
                    <a:pt x="6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34"/>
            <p:cNvSpPr/>
            <p:nvPr/>
          </p:nvSpPr>
          <p:spPr>
            <a:xfrm>
              <a:off x="2901550" y="2239700"/>
              <a:ext cx="395900" cy="535200"/>
            </a:xfrm>
            <a:custGeom>
              <a:avLst/>
              <a:gdLst/>
              <a:ahLst/>
              <a:cxnLst/>
              <a:rect l="l" t="t" r="r" b="b"/>
              <a:pathLst>
                <a:path w="15836" h="21408" extrusionOk="0">
                  <a:moveTo>
                    <a:pt x="12275" y="0"/>
                  </a:moveTo>
                  <a:cubicBezTo>
                    <a:pt x="5501" y="0"/>
                    <a:pt x="0" y="5489"/>
                    <a:pt x="0" y="12275"/>
                  </a:cubicBezTo>
                  <a:cubicBezTo>
                    <a:pt x="0" y="15895"/>
                    <a:pt x="1572" y="19157"/>
                    <a:pt x="4060" y="21408"/>
                  </a:cubicBezTo>
                  <a:cubicBezTo>
                    <a:pt x="3655" y="20348"/>
                    <a:pt x="1965" y="14954"/>
                    <a:pt x="6215" y="9037"/>
                  </a:cubicBezTo>
                  <a:cubicBezTo>
                    <a:pt x="8037" y="6525"/>
                    <a:pt x="10930" y="4239"/>
                    <a:pt x="15038" y="2989"/>
                  </a:cubicBezTo>
                  <a:cubicBezTo>
                    <a:pt x="14859" y="2786"/>
                    <a:pt x="14788" y="2596"/>
                    <a:pt x="14847" y="2441"/>
                  </a:cubicBezTo>
                  <a:cubicBezTo>
                    <a:pt x="14923" y="2298"/>
                    <a:pt x="15130" y="2226"/>
                    <a:pt x="15427" y="2226"/>
                  </a:cubicBezTo>
                  <a:cubicBezTo>
                    <a:pt x="15549" y="2226"/>
                    <a:pt x="15686" y="2238"/>
                    <a:pt x="15835" y="2262"/>
                  </a:cubicBezTo>
                  <a:cubicBezTo>
                    <a:pt x="15609" y="1417"/>
                    <a:pt x="15014" y="464"/>
                    <a:pt x="14859" y="286"/>
                  </a:cubicBezTo>
                  <a:cubicBezTo>
                    <a:pt x="14026" y="95"/>
                    <a:pt x="13168" y="0"/>
                    <a:pt x="12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34"/>
            <p:cNvSpPr/>
            <p:nvPr/>
          </p:nvSpPr>
          <p:spPr>
            <a:xfrm>
              <a:off x="3273900" y="2246525"/>
              <a:ext cx="156600" cy="88450"/>
            </a:xfrm>
            <a:custGeom>
              <a:avLst/>
              <a:gdLst/>
              <a:ahLst/>
              <a:cxnLst/>
              <a:rect l="l" t="t" r="r" b="b"/>
              <a:pathLst>
                <a:path w="6264" h="3538" extrusionOk="0">
                  <a:moveTo>
                    <a:pt x="1" y="1"/>
                  </a:moveTo>
                  <a:lnTo>
                    <a:pt x="1" y="1"/>
                  </a:lnTo>
                  <a:cubicBezTo>
                    <a:pt x="120" y="180"/>
                    <a:pt x="715" y="1132"/>
                    <a:pt x="941" y="1989"/>
                  </a:cubicBezTo>
                  <a:cubicBezTo>
                    <a:pt x="1215" y="2049"/>
                    <a:pt x="1537" y="2144"/>
                    <a:pt x="1858" y="2287"/>
                  </a:cubicBezTo>
                  <a:cubicBezTo>
                    <a:pt x="2323" y="2477"/>
                    <a:pt x="2704" y="2751"/>
                    <a:pt x="2942" y="2989"/>
                  </a:cubicBezTo>
                  <a:cubicBezTo>
                    <a:pt x="3039" y="2973"/>
                    <a:pt x="3268" y="2941"/>
                    <a:pt x="3599" y="2941"/>
                  </a:cubicBezTo>
                  <a:cubicBezTo>
                    <a:pt x="4200" y="2941"/>
                    <a:pt x="5133" y="3046"/>
                    <a:pt x="6216" y="3537"/>
                  </a:cubicBezTo>
                  <a:lnTo>
                    <a:pt x="6264" y="3490"/>
                  </a:lnTo>
                  <a:cubicBezTo>
                    <a:pt x="4597" y="1763"/>
                    <a:pt x="2430" y="513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34"/>
            <p:cNvSpPr/>
            <p:nvPr/>
          </p:nvSpPr>
          <p:spPr>
            <a:xfrm>
              <a:off x="3128350" y="2319850"/>
              <a:ext cx="387875" cy="534225"/>
            </a:xfrm>
            <a:custGeom>
              <a:avLst/>
              <a:gdLst/>
              <a:ahLst/>
              <a:cxnLst/>
              <a:rect l="l" t="t" r="r" b="b"/>
              <a:pathLst>
                <a:path w="15515" h="21369" extrusionOk="0">
                  <a:moveTo>
                    <a:pt x="9494" y="0"/>
                  </a:moveTo>
                  <a:cubicBezTo>
                    <a:pt x="9120" y="0"/>
                    <a:pt x="8859" y="39"/>
                    <a:pt x="8752" y="56"/>
                  </a:cubicBezTo>
                  <a:cubicBezTo>
                    <a:pt x="8990" y="295"/>
                    <a:pt x="9097" y="521"/>
                    <a:pt x="9026" y="676"/>
                  </a:cubicBezTo>
                  <a:cubicBezTo>
                    <a:pt x="8964" y="831"/>
                    <a:pt x="8755" y="905"/>
                    <a:pt x="8462" y="905"/>
                  </a:cubicBezTo>
                  <a:cubicBezTo>
                    <a:pt x="8306" y="905"/>
                    <a:pt x="8125" y="884"/>
                    <a:pt x="7930" y="842"/>
                  </a:cubicBezTo>
                  <a:lnTo>
                    <a:pt x="7918" y="938"/>
                  </a:lnTo>
                  <a:cubicBezTo>
                    <a:pt x="7918" y="938"/>
                    <a:pt x="9716" y="5795"/>
                    <a:pt x="7918" y="11415"/>
                  </a:cubicBezTo>
                  <a:cubicBezTo>
                    <a:pt x="5406" y="19285"/>
                    <a:pt x="1" y="20916"/>
                    <a:pt x="1" y="20916"/>
                  </a:cubicBezTo>
                  <a:lnTo>
                    <a:pt x="1" y="20940"/>
                  </a:lnTo>
                  <a:cubicBezTo>
                    <a:pt x="1025" y="21214"/>
                    <a:pt x="2120" y="21369"/>
                    <a:pt x="3227" y="21369"/>
                  </a:cubicBezTo>
                  <a:cubicBezTo>
                    <a:pt x="10002" y="21369"/>
                    <a:pt x="15515" y="15880"/>
                    <a:pt x="15515" y="9093"/>
                  </a:cubicBezTo>
                  <a:cubicBezTo>
                    <a:pt x="15515" y="5783"/>
                    <a:pt x="14217" y="2783"/>
                    <a:pt x="12086" y="580"/>
                  </a:cubicBezTo>
                  <a:cubicBezTo>
                    <a:pt x="11039" y="105"/>
                    <a:pt x="10112" y="0"/>
                    <a:pt x="94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34"/>
            <p:cNvSpPr/>
            <p:nvPr/>
          </p:nvSpPr>
          <p:spPr>
            <a:xfrm>
              <a:off x="2951250" y="2314400"/>
              <a:ext cx="420600" cy="528950"/>
            </a:xfrm>
            <a:custGeom>
              <a:avLst/>
              <a:gdLst/>
              <a:ahLst/>
              <a:cxnLst/>
              <a:rect l="l" t="t" r="r" b="b"/>
              <a:pathLst>
                <a:path w="16824" h="21158" extrusionOk="0">
                  <a:moveTo>
                    <a:pt x="13085" y="1"/>
                  </a:moveTo>
                  <a:cubicBezTo>
                    <a:pt x="8966" y="1251"/>
                    <a:pt x="6061" y="3549"/>
                    <a:pt x="4263" y="6049"/>
                  </a:cubicBezTo>
                  <a:cubicBezTo>
                    <a:pt x="0" y="11966"/>
                    <a:pt x="1691" y="17360"/>
                    <a:pt x="2096" y="18420"/>
                  </a:cubicBezTo>
                  <a:cubicBezTo>
                    <a:pt x="3513" y="19693"/>
                    <a:pt x="5215" y="20646"/>
                    <a:pt x="7097" y="21158"/>
                  </a:cubicBezTo>
                  <a:lnTo>
                    <a:pt x="7097" y="21134"/>
                  </a:lnTo>
                  <a:cubicBezTo>
                    <a:pt x="7097" y="21134"/>
                    <a:pt x="12490" y="19503"/>
                    <a:pt x="15014" y="11633"/>
                  </a:cubicBezTo>
                  <a:cubicBezTo>
                    <a:pt x="16824" y="6001"/>
                    <a:pt x="15014" y="1156"/>
                    <a:pt x="15014" y="1156"/>
                  </a:cubicBezTo>
                  <a:lnTo>
                    <a:pt x="15050" y="1060"/>
                  </a:lnTo>
                  <a:cubicBezTo>
                    <a:pt x="14788" y="1001"/>
                    <a:pt x="14526" y="917"/>
                    <a:pt x="14240" y="798"/>
                  </a:cubicBezTo>
                  <a:cubicBezTo>
                    <a:pt x="13740" y="560"/>
                    <a:pt x="13324" y="274"/>
                    <a:pt x="130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9" name="Google Shape;1609;p34"/>
          <p:cNvGrpSpPr/>
          <p:nvPr/>
        </p:nvGrpSpPr>
        <p:grpSpPr>
          <a:xfrm>
            <a:off x="181683" y="199852"/>
            <a:ext cx="972770" cy="1289342"/>
            <a:chOff x="428625" y="2562950"/>
            <a:chExt cx="751000" cy="995400"/>
          </a:xfrm>
        </p:grpSpPr>
        <p:sp>
          <p:nvSpPr>
            <p:cNvPr id="1610" name="Google Shape;1610;p34"/>
            <p:cNvSpPr/>
            <p:nvPr/>
          </p:nvSpPr>
          <p:spPr>
            <a:xfrm>
              <a:off x="898325" y="3364650"/>
              <a:ext cx="189625" cy="122875"/>
            </a:xfrm>
            <a:custGeom>
              <a:avLst/>
              <a:gdLst/>
              <a:ahLst/>
              <a:cxnLst/>
              <a:rect l="l" t="t" r="r" b="b"/>
              <a:pathLst>
                <a:path w="7585" h="4915" extrusionOk="0">
                  <a:moveTo>
                    <a:pt x="1243" y="0"/>
                  </a:moveTo>
                  <a:cubicBezTo>
                    <a:pt x="866" y="0"/>
                    <a:pt x="530" y="204"/>
                    <a:pt x="262" y="615"/>
                  </a:cubicBezTo>
                  <a:cubicBezTo>
                    <a:pt x="0" y="1032"/>
                    <a:pt x="60" y="1460"/>
                    <a:pt x="357" y="1853"/>
                  </a:cubicBezTo>
                  <a:cubicBezTo>
                    <a:pt x="655" y="2222"/>
                    <a:pt x="988" y="2401"/>
                    <a:pt x="1381" y="2651"/>
                  </a:cubicBezTo>
                  <a:cubicBezTo>
                    <a:pt x="2048" y="3103"/>
                    <a:pt x="2715" y="3544"/>
                    <a:pt x="3417" y="3961"/>
                  </a:cubicBezTo>
                  <a:cubicBezTo>
                    <a:pt x="4031" y="4323"/>
                    <a:pt x="4888" y="4915"/>
                    <a:pt x="5635" y="4915"/>
                  </a:cubicBezTo>
                  <a:cubicBezTo>
                    <a:pt x="6091" y="4915"/>
                    <a:pt x="6505" y="4695"/>
                    <a:pt x="6799" y="4068"/>
                  </a:cubicBezTo>
                  <a:cubicBezTo>
                    <a:pt x="7584" y="2401"/>
                    <a:pt x="5310" y="1508"/>
                    <a:pt x="4263" y="1127"/>
                  </a:cubicBezTo>
                  <a:cubicBezTo>
                    <a:pt x="3286" y="710"/>
                    <a:pt x="2560" y="353"/>
                    <a:pt x="1631" y="67"/>
                  </a:cubicBezTo>
                  <a:cubicBezTo>
                    <a:pt x="1498" y="23"/>
                    <a:pt x="1368" y="0"/>
                    <a:pt x="1243" y="0"/>
                  </a:cubicBezTo>
                  <a:close/>
                </a:path>
              </a:pathLst>
            </a:custGeom>
            <a:solidFill>
              <a:srgbClr val="FFAA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34"/>
            <p:cNvSpPr/>
            <p:nvPr/>
          </p:nvSpPr>
          <p:spPr>
            <a:xfrm>
              <a:off x="972725" y="3452350"/>
              <a:ext cx="76225" cy="22625"/>
            </a:xfrm>
            <a:custGeom>
              <a:avLst/>
              <a:gdLst/>
              <a:ahLst/>
              <a:cxnLst/>
              <a:rect l="l" t="t" r="r" b="b"/>
              <a:pathLst>
                <a:path w="3049" h="905" extrusionOk="0">
                  <a:moveTo>
                    <a:pt x="1" y="0"/>
                  </a:moveTo>
                  <a:lnTo>
                    <a:pt x="1" y="0"/>
                  </a:lnTo>
                  <a:cubicBezTo>
                    <a:pt x="775" y="584"/>
                    <a:pt x="1203" y="881"/>
                    <a:pt x="1870" y="905"/>
                  </a:cubicBezTo>
                  <a:cubicBezTo>
                    <a:pt x="2001" y="905"/>
                    <a:pt x="2501" y="857"/>
                    <a:pt x="2596" y="798"/>
                  </a:cubicBezTo>
                  <a:cubicBezTo>
                    <a:pt x="2811" y="667"/>
                    <a:pt x="3049" y="405"/>
                    <a:pt x="3001" y="226"/>
                  </a:cubicBezTo>
                  <a:lnTo>
                    <a:pt x="3001" y="226"/>
                  </a:lnTo>
                  <a:cubicBezTo>
                    <a:pt x="2732" y="394"/>
                    <a:pt x="2392" y="459"/>
                    <a:pt x="2029" y="459"/>
                  </a:cubicBezTo>
                  <a:cubicBezTo>
                    <a:pt x="1333" y="459"/>
                    <a:pt x="548" y="219"/>
                    <a:pt x="1" y="0"/>
                  </a:cubicBezTo>
                  <a:close/>
                </a:path>
              </a:pathLst>
            </a:custGeom>
            <a:solidFill>
              <a:srgbClr val="FF4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34"/>
            <p:cNvSpPr/>
            <p:nvPr/>
          </p:nvSpPr>
          <p:spPr>
            <a:xfrm>
              <a:off x="1006075" y="3395775"/>
              <a:ext cx="48825" cy="62850"/>
            </a:xfrm>
            <a:custGeom>
              <a:avLst/>
              <a:gdLst/>
              <a:ahLst/>
              <a:cxnLst/>
              <a:rect l="l" t="t" r="r" b="b"/>
              <a:pathLst>
                <a:path w="1953" h="2514" extrusionOk="0">
                  <a:moveTo>
                    <a:pt x="0" y="1"/>
                  </a:moveTo>
                  <a:lnTo>
                    <a:pt x="0" y="1"/>
                  </a:lnTo>
                  <a:cubicBezTo>
                    <a:pt x="703" y="561"/>
                    <a:pt x="1679" y="1608"/>
                    <a:pt x="1643" y="2513"/>
                  </a:cubicBezTo>
                  <a:cubicBezTo>
                    <a:pt x="1822" y="2466"/>
                    <a:pt x="1941" y="2132"/>
                    <a:pt x="1953" y="1894"/>
                  </a:cubicBezTo>
                  <a:cubicBezTo>
                    <a:pt x="1953" y="1751"/>
                    <a:pt x="1762" y="1311"/>
                    <a:pt x="1679" y="1203"/>
                  </a:cubicBezTo>
                  <a:cubicBezTo>
                    <a:pt x="1357" y="644"/>
                    <a:pt x="881" y="418"/>
                    <a:pt x="0" y="1"/>
                  </a:cubicBezTo>
                  <a:close/>
                </a:path>
              </a:pathLst>
            </a:custGeom>
            <a:solidFill>
              <a:srgbClr val="FF4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34"/>
            <p:cNvSpPr/>
            <p:nvPr/>
          </p:nvSpPr>
          <p:spPr>
            <a:xfrm>
              <a:off x="811100" y="3409750"/>
              <a:ext cx="177425" cy="148600"/>
            </a:xfrm>
            <a:custGeom>
              <a:avLst/>
              <a:gdLst/>
              <a:ahLst/>
              <a:cxnLst/>
              <a:rect l="l" t="t" r="r" b="b"/>
              <a:pathLst>
                <a:path w="7097" h="5944" extrusionOk="0">
                  <a:moveTo>
                    <a:pt x="1196" y="1"/>
                  </a:moveTo>
                  <a:cubicBezTo>
                    <a:pt x="913" y="1"/>
                    <a:pt x="652" y="120"/>
                    <a:pt x="429" y="383"/>
                  </a:cubicBezTo>
                  <a:cubicBezTo>
                    <a:pt x="12" y="883"/>
                    <a:pt x="1" y="1406"/>
                    <a:pt x="322" y="1847"/>
                  </a:cubicBezTo>
                  <a:cubicBezTo>
                    <a:pt x="917" y="2657"/>
                    <a:pt x="1489" y="3240"/>
                    <a:pt x="2191" y="4038"/>
                  </a:cubicBezTo>
                  <a:cubicBezTo>
                    <a:pt x="2716" y="4698"/>
                    <a:pt x="3743" y="5944"/>
                    <a:pt x="4791" y="5944"/>
                  </a:cubicBezTo>
                  <a:cubicBezTo>
                    <a:pt x="5122" y="5944"/>
                    <a:pt x="5455" y="5820"/>
                    <a:pt x="5775" y="5514"/>
                  </a:cubicBezTo>
                  <a:cubicBezTo>
                    <a:pt x="7097" y="4264"/>
                    <a:pt x="5489" y="3085"/>
                    <a:pt x="4608" y="2323"/>
                  </a:cubicBezTo>
                  <a:cubicBezTo>
                    <a:pt x="4001" y="1787"/>
                    <a:pt x="3358" y="1299"/>
                    <a:pt x="2727" y="799"/>
                  </a:cubicBezTo>
                  <a:cubicBezTo>
                    <a:pt x="2358" y="513"/>
                    <a:pt x="2084" y="240"/>
                    <a:pt x="1632" y="85"/>
                  </a:cubicBezTo>
                  <a:cubicBezTo>
                    <a:pt x="1482" y="30"/>
                    <a:pt x="1336" y="1"/>
                    <a:pt x="1196" y="1"/>
                  </a:cubicBezTo>
                  <a:close/>
                </a:path>
              </a:pathLst>
            </a:custGeom>
            <a:solidFill>
              <a:srgbClr val="FFAA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34"/>
            <p:cNvSpPr/>
            <p:nvPr/>
          </p:nvSpPr>
          <p:spPr>
            <a:xfrm>
              <a:off x="912300" y="3461575"/>
              <a:ext cx="40200" cy="69675"/>
            </a:xfrm>
            <a:custGeom>
              <a:avLst/>
              <a:gdLst/>
              <a:ahLst/>
              <a:cxnLst/>
              <a:rect l="l" t="t" r="r" b="b"/>
              <a:pathLst>
                <a:path w="1608" h="2787" extrusionOk="0">
                  <a:moveTo>
                    <a:pt x="1" y="0"/>
                  </a:moveTo>
                  <a:cubicBezTo>
                    <a:pt x="584" y="691"/>
                    <a:pt x="1370" y="1893"/>
                    <a:pt x="1144" y="2786"/>
                  </a:cubicBezTo>
                  <a:cubicBezTo>
                    <a:pt x="1322" y="2774"/>
                    <a:pt x="1513" y="2477"/>
                    <a:pt x="1584" y="2215"/>
                  </a:cubicBezTo>
                  <a:cubicBezTo>
                    <a:pt x="1608" y="2096"/>
                    <a:pt x="1489" y="1619"/>
                    <a:pt x="1441" y="1488"/>
                  </a:cubicBezTo>
                  <a:cubicBezTo>
                    <a:pt x="1203" y="869"/>
                    <a:pt x="786" y="548"/>
                    <a:pt x="1" y="0"/>
                  </a:cubicBezTo>
                  <a:close/>
                </a:path>
              </a:pathLst>
            </a:custGeom>
            <a:solidFill>
              <a:srgbClr val="FF4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34"/>
            <p:cNvSpPr/>
            <p:nvPr/>
          </p:nvSpPr>
          <p:spPr>
            <a:xfrm>
              <a:off x="869150" y="3510975"/>
              <a:ext cx="72950" cy="32250"/>
            </a:xfrm>
            <a:custGeom>
              <a:avLst/>
              <a:gdLst/>
              <a:ahLst/>
              <a:cxnLst/>
              <a:rect l="l" t="t" r="r" b="b"/>
              <a:pathLst>
                <a:path w="2918" h="1290" extrusionOk="0">
                  <a:moveTo>
                    <a:pt x="0" y="1"/>
                  </a:moveTo>
                  <a:cubicBezTo>
                    <a:pt x="655" y="703"/>
                    <a:pt x="1012" y="1072"/>
                    <a:pt x="1655" y="1239"/>
                  </a:cubicBezTo>
                  <a:cubicBezTo>
                    <a:pt x="1748" y="1264"/>
                    <a:pt x="2019" y="1289"/>
                    <a:pt x="2212" y="1289"/>
                  </a:cubicBezTo>
                  <a:cubicBezTo>
                    <a:pt x="2292" y="1289"/>
                    <a:pt x="2359" y="1285"/>
                    <a:pt x="2393" y="1275"/>
                  </a:cubicBezTo>
                  <a:cubicBezTo>
                    <a:pt x="2632" y="1179"/>
                    <a:pt x="2917" y="953"/>
                    <a:pt x="2905" y="775"/>
                  </a:cubicBezTo>
                  <a:lnTo>
                    <a:pt x="2905" y="775"/>
                  </a:lnTo>
                  <a:cubicBezTo>
                    <a:pt x="2741" y="839"/>
                    <a:pt x="2559" y="868"/>
                    <a:pt x="2367" y="868"/>
                  </a:cubicBezTo>
                  <a:cubicBezTo>
                    <a:pt x="1575" y="868"/>
                    <a:pt x="614" y="384"/>
                    <a:pt x="0" y="1"/>
                  </a:cubicBezTo>
                  <a:close/>
                </a:path>
              </a:pathLst>
            </a:custGeom>
            <a:solidFill>
              <a:srgbClr val="FF4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34"/>
            <p:cNvSpPr/>
            <p:nvPr/>
          </p:nvSpPr>
          <p:spPr>
            <a:xfrm>
              <a:off x="428625" y="2562950"/>
              <a:ext cx="751000" cy="778100"/>
            </a:xfrm>
            <a:custGeom>
              <a:avLst/>
              <a:gdLst/>
              <a:ahLst/>
              <a:cxnLst/>
              <a:rect l="l" t="t" r="r" b="b"/>
              <a:pathLst>
                <a:path w="30040" h="31124" extrusionOk="0">
                  <a:moveTo>
                    <a:pt x="14323" y="0"/>
                  </a:moveTo>
                  <a:lnTo>
                    <a:pt x="5298" y="3394"/>
                  </a:lnTo>
                  <a:lnTo>
                    <a:pt x="0" y="11430"/>
                  </a:lnTo>
                  <a:lnTo>
                    <a:pt x="452" y="21050"/>
                  </a:lnTo>
                  <a:lnTo>
                    <a:pt x="6441" y="28563"/>
                  </a:lnTo>
                  <a:lnTo>
                    <a:pt x="15728" y="31123"/>
                  </a:lnTo>
                  <a:lnTo>
                    <a:pt x="24741" y="27730"/>
                  </a:lnTo>
                  <a:lnTo>
                    <a:pt x="30039" y="19693"/>
                  </a:lnTo>
                  <a:lnTo>
                    <a:pt x="29599" y="10085"/>
                  </a:lnTo>
                  <a:lnTo>
                    <a:pt x="23586" y="2560"/>
                  </a:lnTo>
                  <a:lnTo>
                    <a:pt x="143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90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34"/>
            <p:cNvSpPr/>
            <p:nvPr/>
          </p:nvSpPr>
          <p:spPr>
            <a:xfrm>
              <a:off x="786700" y="2562950"/>
              <a:ext cx="231600" cy="389350"/>
            </a:xfrm>
            <a:custGeom>
              <a:avLst/>
              <a:gdLst/>
              <a:ahLst/>
              <a:cxnLst/>
              <a:rect l="l" t="t" r="r" b="b"/>
              <a:pathLst>
                <a:path w="9264" h="15574" extrusionOk="0">
                  <a:moveTo>
                    <a:pt x="0" y="0"/>
                  </a:moveTo>
                  <a:lnTo>
                    <a:pt x="691" y="15574"/>
                  </a:lnTo>
                  <a:lnTo>
                    <a:pt x="9263" y="25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34"/>
            <p:cNvSpPr/>
            <p:nvPr/>
          </p:nvSpPr>
          <p:spPr>
            <a:xfrm>
              <a:off x="428625" y="2647775"/>
              <a:ext cx="375350" cy="304525"/>
            </a:xfrm>
            <a:custGeom>
              <a:avLst/>
              <a:gdLst/>
              <a:ahLst/>
              <a:cxnLst/>
              <a:rect l="l" t="t" r="r" b="b"/>
              <a:pathLst>
                <a:path w="15014" h="12181" extrusionOk="0">
                  <a:moveTo>
                    <a:pt x="5298" y="1"/>
                  </a:moveTo>
                  <a:lnTo>
                    <a:pt x="0" y="8037"/>
                  </a:lnTo>
                  <a:lnTo>
                    <a:pt x="15014" y="12181"/>
                  </a:lnTo>
                  <a:lnTo>
                    <a:pt x="529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34"/>
            <p:cNvSpPr/>
            <p:nvPr/>
          </p:nvSpPr>
          <p:spPr>
            <a:xfrm>
              <a:off x="439925" y="2952275"/>
              <a:ext cx="364050" cy="324775"/>
            </a:xfrm>
            <a:custGeom>
              <a:avLst/>
              <a:gdLst/>
              <a:ahLst/>
              <a:cxnLst/>
              <a:rect l="l" t="t" r="r" b="b"/>
              <a:pathLst>
                <a:path w="14562" h="12991" extrusionOk="0">
                  <a:moveTo>
                    <a:pt x="14562" y="1"/>
                  </a:moveTo>
                  <a:lnTo>
                    <a:pt x="0" y="5477"/>
                  </a:lnTo>
                  <a:lnTo>
                    <a:pt x="5989" y="12990"/>
                  </a:lnTo>
                  <a:lnTo>
                    <a:pt x="1456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34"/>
            <p:cNvSpPr/>
            <p:nvPr/>
          </p:nvSpPr>
          <p:spPr>
            <a:xfrm>
              <a:off x="803950" y="2952275"/>
              <a:ext cx="243225" cy="388775"/>
            </a:xfrm>
            <a:custGeom>
              <a:avLst/>
              <a:gdLst/>
              <a:ahLst/>
              <a:cxnLst/>
              <a:rect l="l" t="t" r="r" b="b"/>
              <a:pathLst>
                <a:path w="9729" h="15551" extrusionOk="0">
                  <a:moveTo>
                    <a:pt x="1" y="1"/>
                  </a:moveTo>
                  <a:lnTo>
                    <a:pt x="715" y="15550"/>
                  </a:lnTo>
                  <a:lnTo>
                    <a:pt x="9728" y="1215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34"/>
            <p:cNvSpPr/>
            <p:nvPr/>
          </p:nvSpPr>
          <p:spPr>
            <a:xfrm>
              <a:off x="803950" y="2815050"/>
              <a:ext cx="375675" cy="240250"/>
            </a:xfrm>
            <a:custGeom>
              <a:avLst/>
              <a:gdLst/>
              <a:ahLst/>
              <a:cxnLst/>
              <a:rect l="l" t="t" r="r" b="b"/>
              <a:pathLst>
                <a:path w="15027" h="9610" extrusionOk="0">
                  <a:moveTo>
                    <a:pt x="14586" y="1"/>
                  </a:moveTo>
                  <a:lnTo>
                    <a:pt x="1" y="5490"/>
                  </a:lnTo>
                  <a:lnTo>
                    <a:pt x="15026" y="9609"/>
                  </a:lnTo>
                  <a:lnTo>
                    <a:pt x="145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22" name="Google Shape;1622;p34"/>
          <p:cNvSpPr/>
          <p:nvPr/>
        </p:nvSpPr>
        <p:spPr>
          <a:xfrm rot="-858798">
            <a:off x="467316" y="2366311"/>
            <a:ext cx="492140" cy="485006"/>
          </a:xfrm>
          <a:custGeom>
            <a:avLst/>
            <a:gdLst/>
            <a:ahLst/>
            <a:cxnLst/>
            <a:rect l="l" t="t" r="r" b="b"/>
            <a:pathLst>
              <a:path w="4906" h="4835" extrusionOk="0">
                <a:moveTo>
                  <a:pt x="1608" y="0"/>
                </a:moveTo>
                <a:lnTo>
                  <a:pt x="1643" y="1381"/>
                </a:lnTo>
                <a:lnTo>
                  <a:pt x="1643" y="1381"/>
                </a:lnTo>
                <a:lnTo>
                  <a:pt x="298" y="1107"/>
                </a:lnTo>
                <a:lnTo>
                  <a:pt x="1215" y="2131"/>
                </a:lnTo>
                <a:lnTo>
                  <a:pt x="0" y="2786"/>
                </a:lnTo>
                <a:lnTo>
                  <a:pt x="1357" y="2977"/>
                </a:lnTo>
                <a:lnTo>
                  <a:pt x="846" y="4263"/>
                </a:lnTo>
                <a:lnTo>
                  <a:pt x="2024" y="3513"/>
                </a:lnTo>
                <a:lnTo>
                  <a:pt x="2453" y="4834"/>
                </a:lnTo>
                <a:lnTo>
                  <a:pt x="2881" y="3513"/>
                </a:lnTo>
                <a:lnTo>
                  <a:pt x="4060" y="4263"/>
                </a:lnTo>
                <a:lnTo>
                  <a:pt x="3536" y="2977"/>
                </a:lnTo>
                <a:lnTo>
                  <a:pt x="4906" y="2786"/>
                </a:lnTo>
                <a:lnTo>
                  <a:pt x="3691" y="2131"/>
                </a:lnTo>
                <a:lnTo>
                  <a:pt x="4608" y="1107"/>
                </a:lnTo>
                <a:lnTo>
                  <a:pt x="4608" y="1107"/>
                </a:lnTo>
                <a:lnTo>
                  <a:pt x="3251" y="1381"/>
                </a:lnTo>
                <a:lnTo>
                  <a:pt x="3298" y="0"/>
                </a:lnTo>
                <a:lnTo>
                  <a:pt x="3298" y="0"/>
                </a:lnTo>
                <a:lnTo>
                  <a:pt x="2453" y="1107"/>
                </a:lnTo>
                <a:lnTo>
                  <a:pt x="160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23" name="Google Shape;1623;p34"/>
          <p:cNvGrpSpPr/>
          <p:nvPr/>
        </p:nvGrpSpPr>
        <p:grpSpPr>
          <a:xfrm rot="-858830">
            <a:off x="2752729" y="1947184"/>
            <a:ext cx="245214" cy="162490"/>
            <a:chOff x="4324925" y="3720525"/>
            <a:chExt cx="47650" cy="31575"/>
          </a:xfrm>
        </p:grpSpPr>
        <p:sp>
          <p:nvSpPr>
            <p:cNvPr id="1624" name="Google Shape;1624;p34"/>
            <p:cNvSpPr/>
            <p:nvPr/>
          </p:nvSpPr>
          <p:spPr>
            <a:xfrm>
              <a:off x="4354700" y="3720525"/>
              <a:ext cx="16400" cy="8950"/>
            </a:xfrm>
            <a:custGeom>
              <a:avLst/>
              <a:gdLst/>
              <a:ahLst/>
              <a:cxnLst/>
              <a:rect l="l" t="t" r="r" b="b"/>
              <a:pathLst>
                <a:path w="656" h="358" extrusionOk="0">
                  <a:moveTo>
                    <a:pt x="322" y="1"/>
                  </a:moveTo>
                  <a:cubicBezTo>
                    <a:pt x="143" y="1"/>
                    <a:pt x="0" y="72"/>
                    <a:pt x="0" y="179"/>
                  </a:cubicBezTo>
                  <a:cubicBezTo>
                    <a:pt x="0" y="286"/>
                    <a:pt x="143" y="358"/>
                    <a:pt x="322" y="358"/>
                  </a:cubicBezTo>
                  <a:cubicBezTo>
                    <a:pt x="512" y="358"/>
                    <a:pt x="655" y="286"/>
                    <a:pt x="655" y="179"/>
                  </a:cubicBezTo>
                  <a:cubicBezTo>
                    <a:pt x="655" y="72"/>
                    <a:pt x="512" y="1"/>
                    <a:pt x="3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34"/>
            <p:cNvSpPr/>
            <p:nvPr/>
          </p:nvSpPr>
          <p:spPr>
            <a:xfrm>
              <a:off x="4324925" y="3735700"/>
              <a:ext cx="16400" cy="8950"/>
            </a:xfrm>
            <a:custGeom>
              <a:avLst/>
              <a:gdLst/>
              <a:ahLst/>
              <a:cxnLst/>
              <a:rect l="l" t="t" r="r" b="b"/>
              <a:pathLst>
                <a:path w="656" h="358" extrusionOk="0">
                  <a:moveTo>
                    <a:pt x="322" y="1"/>
                  </a:moveTo>
                  <a:cubicBezTo>
                    <a:pt x="144" y="1"/>
                    <a:pt x="1" y="84"/>
                    <a:pt x="1" y="179"/>
                  </a:cubicBezTo>
                  <a:cubicBezTo>
                    <a:pt x="1" y="287"/>
                    <a:pt x="144" y="358"/>
                    <a:pt x="322" y="358"/>
                  </a:cubicBezTo>
                  <a:cubicBezTo>
                    <a:pt x="513" y="358"/>
                    <a:pt x="656" y="287"/>
                    <a:pt x="656" y="179"/>
                  </a:cubicBezTo>
                  <a:cubicBezTo>
                    <a:pt x="656" y="96"/>
                    <a:pt x="513" y="1"/>
                    <a:pt x="3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34"/>
            <p:cNvSpPr/>
            <p:nvPr/>
          </p:nvSpPr>
          <p:spPr>
            <a:xfrm>
              <a:off x="4356175" y="3743150"/>
              <a:ext cx="16400" cy="8950"/>
            </a:xfrm>
            <a:custGeom>
              <a:avLst/>
              <a:gdLst/>
              <a:ahLst/>
              <a:cxnLst/>
              <a:rect l="l" t="t" r="r" b="b"/>
              <a:pathLst>
                <a:path w="656" h="358" extrusionOk="0">
                  <a:moveTo>
                    <a:pt x="334" y="0"/>
                  </a:moveTo>
                  <a:cubicBezTo>
                    <a:pt x="156" y="0"/>
                    <a:pt x="1" y="84"/>
                    <a:pt x="1" y="179"/>
                  </a:cubicBezTo>
                  <a:cubicBezTo>
                    <a:pt x="1" y="286"/>
                    <a:pt x="156" y="358"/>
                    <a:pt x="334" y="358"/>
                  </a:cubicBezTo>
                  <a:cubicBezTo>
                    <a:pt x="513" y="358"/>
                    <a:pt x="656" y="286"/>
                    <a:pt x="656" y="179"/>
                  </a:cubicBezTo>
                  <a:cubicBezTo>
                    <a:pt x="656" y="84"/>
                    <a:pt x="51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27" name="Google Shape;1627;p34"/>
          <p:cNvSpPr/>
          <p:nvPr/>
        </p:nvSpPr>
        <p:spPr>
          <a:xfrm rot="-858798">
            <a:off x="5827579" y="1499686"/>
            <a:ext cx="492140" cy="485006"/>
          </a:xfrm>
          <a:custGeom>
            <a:avLst/>
            <a:gdLst/>
            <a:ahLst/>
            <a:cxnLst/>
            <a:rect l="l" t="t" r="r" b="b"/>
            <a:pathLst>
              <a:path w="4906" h="4835" extrusionOk="0">
                <a:moveTo>
                  <a:pt x="1608" y="0"/>
                </a:moveTo>
                <a:lnTo>
                  <a:pt x="1643" y="1381"/>
                </a:lnTo>
                <a:lnTo>
                  <a:pt x="1643" y="1381"/>
                </a:lnTo>
                <a:lnTo>
                  <a:pt x="298" y="1107"/>
                </a:lnTo>
                <a:lnTo>
                  <a:pt x="1215" y="2131"/>
                </a:lnTo>
                <a:lnTo>
                  <a:pt x="0" y="2786"/>
                </a:lnTo>
                <a:lnTo>
                  <a:pt x="1357" y="2977"/>
                </a:lnTo>
                <a:lnTo>
                  <a:pt x="846" y="4263"/>
                </a:lnTo>
                <a:lnTo>
                  <a:pt x="2024" y="3513"/>
                </a:lnTo>
                <a:lnTo>
                  <a:pt x="2453" y="4834"/>
                </a:lnTo>
                <a:lnTo>
                  <a:pt x="2881" y="3513"/>
                </a:lnTo>
                <a:lnTo>
                  <a:pt x="4060" y="4263"/>
                </a:lnTo>
                <a:lnTo>
                  <a:pt x="3536" y="2977"/>
                </a:lnTo>
                <a:lnTo>
                  <a:pt x="4906" y="2786"/>
                </a:lnTo>
                <a:lnTo>
                  <a:pt x="3691" y="2131"/>
                </a:lnTo>
                <a:lnTo>
                  <a:pt x="4608" y="1107"/>
                </a:lnTo>
                <a:lnTo>
                  <a:pt x="4608" y="1107"/>
                </a:lnTo>
                <a:lnTo>
                  <a:pt x="3251" y="1381"/>
                </a:lnTo>
                <a:lnTo>
                  <a:pt x="3298" y="0"/>
                </a:lnTo>
                <a:lnTo>
                  <a:pt x="3298" y="0"/>
                </a:lnTo>
                <a:lnTo>
                  <a:pt x="2453" y="1107"/>
                </a:lnTo>
                <a:lnTo>
                  <a:pt x="160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1238877" y="1150184"/>
            <a:ext cx="5958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002060"/>
                </a:solidFill>
              </a:rPr>
              <a:t>Bước</a:t>
            </a:r>
            <a:r>
              <a:rPr lang="en-US" sz="2000" b="1" dirty="0" smtClean="0">
                <a:solidFill>
                  <a:srgbClr val="002060"/>
                </a:solidFill>
              </a:rPr>
              <a:t> 1. Thu </a:t>
            </a:r>
            <a:r>
              <a:rPr lang="en-US" sz="2000" b="1" dirty="0" err="1" smtClean="0">
                <a:solidFill>
                  <a:srgbClr val="002060"/>
                </a:solidFill>
              </a:rPr>
              <a:t>thập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dữ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liệu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5039" y="2938259"/>
            <a:ext cx="23784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i="1" dirty="0" err="1" smtClean="0"/>
              <a:t>Phương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án</a:t>
            </a:r>
            <a:r>
              <a:rPr lang="en-US" sz="2000" i="1" dirty="0" smtClean="0"/>
              <a:t> 1</a:t>
            </a:r>
          </a:p>
          <a:p>
            <a:pPr algn="ctr">
              <a:lnSpc>
                <a:spcPct val="150000"/>
              </a:lnSpc>
            </a:pPr>
            <a:r>
              <a:rPr lang="en-US" sz="2000" dirty="0" err="1" smtClean="0"/>
              <a:t>Sử</a:t>
            </a:r>
            <a:r>
              <a:rPr lang="en-US" sz="2000" dirty="0" smtClean="0"/>
              <a:t> </a:t>
            </a:r>
            <a:r>
              <a:rPr lang="en-US" sz="2000" dirty="0" err="1" smtClean="0"/>
              <a:t>dụng</a:t>
            </a:r>
            <a:r>
              <a:rPr lang="en-US" sz="2000" dirty="0" smtClean="0"/>
              <a:t> </a:t>
            </a:r>
            <a:r>
              <a:rPr lang="en-US" sz="2000" dirty="0" err="1" smtClean="0"/>
              <a:t>phiếu</a:t>
            </a:r>
            <a:r>
              <a:rPr lang="en-US" sz="2000" dirty="0" smtClean="0"/>
              <a:t> </a:t>
            </a:r>
            <a:r>
              <a:rPr lang="en-US" sz="2000" dirty="0" err="1" smtClean="0"/>
              <a:t>hỏi</a:t>
            </a:r>
            <a:endParaRPr lang="en-US" sz="2000" dirty="0"/>
          </a:p>
        </p:txBody>
      </p:sp>
      <p:sp>
        <p:nvSpPr>
          <p:cNvPr id="71" name="TextBox 70"/>
          <p:cNvSpPr txBox="1"/>
          <p:nvPr/>
        </p:nvSpPr>
        <p:spPr>
          <a:xfrm>
            <a:off x="3274343" y="2938259"/>
            <a:ext cx="23784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i="1" dirty="0" err="1" smtClean="0"/>
              <a:t>Phương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án</a:t>
            </a:r>
            <a:r>
              <a:rPr lang="en-US" sz="2000" i="1" dirty="0" smtClean="0"/>
              <a:t> 2</a:t>
            </a:r>
          </a:p>
          <a:p>
            <a:pPr algn="ctr">
              <a:lnSpc>
                <a:spcPct val="150000"/>
              </a:lnSpc>
            </a:pPr>
            <a:r>
              <a:rPr lang="en-US" sz="2000" dirty="0" err="1" smtClean="0"/>
              <a:t>Khảo</a:t>
            </a:r>
            <a:r>
              <a:rPr lang="en-US" sz="2000" dirty="0" smtClean="0"/>
              <a:t> </a:t>
            </a:r>
            <a:r>
              <a:rPr lang="en-US" sz="2000" dirty="0" err="1" smtClean="0"/>
              <a:t>sát</a:t>
            </a:r>
            <a:r>
              <a:rPr lang="en-US" sz="2000" dirty="0" smtClean="0"/>
              <a:t> qua </a:t>
            </a:r>
            <a:r>
              <a:rPr lang="en-US" sz="2000" dirty="0" err="1" smtClean="0"/>
              <a:t>mạng</a:t>
            </a:r>
            <a:r>
              <a:rPr lang="en-US" sz="2000" dirty="0" smtClean="0"/>
              <a:t> Internet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968083" y="2944762"/>
            <a:ext cx="25539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i="1" dirty="0" err="1" smtClean="0"/>
              <a:t>Phương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án</a:t>
            </a:r>
            <a:r>
              <a:rPr lang="en-US" sz="2000" i="1" dirty="0" smtClean="0"/>
              <a:t> 3</a:t>
            </a:r>
          </a:p>
          <a:p>
            <a:pPr algn="ctr">
              <a:lnSpc>
                <a:spcPct val="150000"/>
              </a:lnSpc>
            </a:pPr>
            <a:r>
              <a:rPr lang="en-US" sz="2000" dirty="0" err="1" smtClean="0"/>
              <a:t>Phỏng</a:t>
            </a:r>
            <a:r>
              <a:rPr lang="en-US" sz="2000" dirty="0" smtClean="0"/>
              <a:t> </a:t>
            </a:r>
            <a:r>
              <a:rPr lang="en-US" sz="2000" dirty="0" err="1" smtClean="0"/>
              <a:t>vấn</a:t>
            </a:r>
            <a:r>
              <a:rPr lang="en-US" sz="2000" dirty="0" smtClean="0"/>
              <a:t> </a:t>
            </a:r>
            <a:r>
              <a:rPr lang="en-US" sz="2000" dirty="0" err="1" smtClean="0"/>
              <a:t>trực</a:t>
            </a:r>
            <a:r>
              <a:rPr lang="en-US" sz="2000" dirty="0" smtClean="0"/>
              <a:t> </a:t>
            </a:r>
            <a:r>
              <a:rPr lang="en-US" sz="2000" dirty="0" err="1" smtClean="0"/>
              <a:t>tiếp</a:t>
            </a:r>
            <a:endParaRPr lang="en-US" sz="2000" dirty="0" smtClean="0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7" grpId="0" animBg="1"/>
      <p:bldP spid="1568" grpId="0" animBg="1"/>
      <p:bldP spid="1569" grpId="0" animBg="1"/>
      <p:bldP spid="1570" grpId="0"/>
      <p:bldP spid="9" grpId="0"/>
      <p:bldP spid="71" grpId="0"/>
      <p:bldP spid="7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" name="Google Shape;1280;p31"/>
          <p:cNvSpPr txBox="1">
            <a:spLocks noGrp="1"/>
          </p:cNvSpPr>
          <p:nvPr>
            <p:ph type="subTitle" idx="1"/>
          </p:nvPr>
        </p:nvSpPr>
        <p:spPr>
          <a:xfrm>
            <a:off x="468622" y="1419352"/>
            <a:ext cx="4004807" cy="26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000" i="1" dirty="0" smtClean="0">
                <a:solidFill>
                  <a:schemeClr val="bg2"/>
                </a:solidFill>
                <a:latin typeface="+mn-lt"/>
              </a:rPr>
              <a:t>- </a:t>
            </a:r>
            <a:r>
              <a:rPr lang="en-US" sz="2000" i="1" dirty="0" err="1" smtClean="0">
                <a:solidFill>
                  <a:schemeClr val="bg2"/>
                </a:solidFill>
                <a:latin typeface="+mn-lt"/>
              </a:rPr>
              <a:t>Điều</a:t>
            </a:r>
            <a:r>
              <a:rPr lang="en-US" sz="2000" i="1" dirty="0" smtClean="0">
                <a:solidFill>
                  <a:schemeClr val="bg2"/>
                </a:solidFill>
                <a:latin typeface="+mn-lt"/>
              </a:rPr>
              <a:t> </a:t>
            </a:r>
            <a:r>
              <a:rPr lang="en-US" sz="2000" i="1" dirty="0" err="1" smtClean="0">
                <a:solidFill>
                  <a:schemeClr val="bg2"/>
                </a:solidFill>
                <a:latin typeface="+mn-lt"/>
              </a:rPr>
              <a:t>kiện</a:t>
            </a:r>
            <a:r>
              <a:rPr lang="en-US" sz="2000" i="1" dirty="0" smtClean="0">
                <a:solidFill>
                  <a:schemeClr val="bg2"/>
                </a:solidFill>
                <a:latin typeface="+mn-lt"/>
              </a:rPr>
              <a:t> </a:t>
            </a:r>
            <a:r>
              <a:rPr lang="en-US" sz="2000" i="1" dirty="0" err="1" smtClean="0">
                <a:solidFill>
                  <a:schemeClr val="bg2"/>
                </a:solidFill>
                <a:latin typeface="+mn-lt"/>
              </a:rPr>
              <a:t>thực</a:t>
            </a:r>
            <a:r>
              <a:rPr lang="en-US" sz="2000" i="1" dirty="0" smtClean="0">
                <a:solidFill>
                  <a:schemeClr val="bg2"/>
                </a:solidFill>
                <a:latin typeface="+mn-lt"/>
              </a:rPr>
              <a:t> </a:t>
            </a:r>
            <a:r>
              <a:rPr lang="en-US" sz="2000" i="1" dirty="0" err="1" smtClean="0">
                <a:solidFill>
                  <a:schemeClr val="bg2"/>
                </a:solidFill>
                <a:latin typeface="+mn-lt"/>
              </a:rPr>
              <a:t>hiện</a:t>
            </a:r>
            <a:r>
              <a:rPr lang="en-US" sz="2000" i="1" dirty="0" smtClean="0">
                <a:solidFill>
                  <a:schemeClr val="bg2"/>
                </a:solidFill>
                <a:latin typeface="+mn-lt"/>
              </a:rPr>
              <a:t>:</a:t>
            </a: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chemeClr val="bg2"/>
                </a:solidFill>
                <a:latin typeface="+mn-lt"/>
              </a:rPr>
              <a:t>có</a:t>
            </a: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chemeClr val="bg2"/>
                </a:solidFill>
                <a:latin typeface="+mn-lt"/>
              </a:rPr>
              <a:t>máy</a:t>
            </a: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chemeClr val="bg2"/>
                </a:solidFill>
                <a:latin typeface="+mn-lt"/>
              </a:rPr>
              <a:t>tính</a:t>
            </a: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, </a:t>
            </a:r>
            <a:r>
              <a:rPr lang="en-US" sz="2000" dirty="0" err="1" smtClean="0">
                <a:solidFill>
                  <a:schemeClr val="bg2"/>
                </a:solidFill>
                <a:latin typeface="+mn-lt"/>
              </a:rPr>
              <a:t>máy</a:t>
            </a: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 in.</a:t>
            </a:r>
          </a:p>
          <a:p>
            <a:pPr marL="13970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- </a:t>
            </a:r>
            <a:r>
              <a:rPr lang="en-US" sz="2000" dirty="0" err="1" smtClean="0">
                <a:solidFill>
                  <a:schemeClr val="bg2"/>
                </a:solidFill>
                <a:latin typeface="+mn-lt"/>
              </a:rPr>
              <a:t>Thiết</a:t>
            </a: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chemeClr val="bg2"/>
                </a:solidFill>
                <a:latin typeface="+mn-lt"/>
              </a:rPr>
              <a:t>kế</a:t>
            </a: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chemeClr val="bg2"/>
                </a:solidFill>
                <a:latin typeface="+mn-lt"/>
              </a:rPr>
              <a:t>bảng</a:t>
            </a: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chemeClr val="bg2"/>
                </a:solidFill>
                <a:latin typeface="+mn-lt"/>
              </a:rPr>
              <a:t>hỏi</a:t>
            </a: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chemeClr val="bg2"/>
                </a:solidFill>
                <a:latin typeface="+mn-lt"/>
              </a:rPr>
              <a:t>trên</a:t>
            </a: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chemeClr val="bg2"/>
                </a:solidFill>
                <a:latin typeface="+mn-lt"/>
              </a:rPr>
              <a:t>máy</a:t>
            </a: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chemeClr val="bg2"/>
                </a:solidFill>
                <a:latin typeface="+mn-lt"/>
              </a:rPr>
              <a:t>tính</a:t>
            </a: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chemeClr val="bg2"/>
                </a:solidFill>
                <a:latin typeface="+mn-lt"/>
              </a:rPr>
              <a:t>như</a:t>
            </a: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chemeClr val="bg2"/>
                </a:solidFill>
                <a:latin typeface="+mn-lt"/>
              </a:rPr>
              <a:t>gợi</a:t>
            </a: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 ý </a:t>
            </a:r>
            <a:r>
              <a:rPr lang="en-US" sz="2000" dirty="0" err="1" smtClean="0">
                <a:solidFill>
                  <a:schemeClr val="bg2"/>
                </a:solidFill>
                <a:latin typeface="+mn-lt"/>
              </a:rPr>
              <a:t>Hình</a:t>
            </a: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 T.1 </a:t>
            </a:r>
            <a:r>
              <a:rPr lang="en-US" sz="2000" dirty="0" err="1" smtClean="0">
                <a:solidFill>
                  <a:schemeClr val="bg2"/>
                </a:solidFill>
                <a:latin typeface="+mn-lt"/>
              </a:rPr>
              <a:t>và</a:t>
            </a: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 in </a:t>
            </a:r>
            <a:r>
              <a:rPr lang="en-US" sz="2000" dirty="0" err="1" smtClean="0">
                <a:solidFill>
                  <a:schemeClr val="bg2"/>
                </a:solidFill>
                <a:latin typeface="+mn-lt"/>
              </a:rPr>
              <a:t>đủ</a:t>
            </a: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chemeClr val="bg2"/>
                </a:solidFill>
                <a:latin typeface="+mn-lt"/>
              </a:rPr>
              <a:t>số</a:t>
            </a: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chemeClr val="bg2"/>
                </a:solidFill>
                <a:latin typeface="+mn-lt"/>
              </a:rPr>
              <a:t>lượng</a:t>
            </a: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chemeClr val="bg2"/>
                </a:solidFill>
                <a:latin typeface="+mn-lt"/>
              </a:rPr>
              <a:t>cần</a:t>
            </a: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chemeClr val="bg2"/>
                </a:solidFill>
                <a:latin typeface="+mn-lt"/>
              </a:rPr>
              <a:t>điều</a:t>
            </a: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chemeClr val="bg2"/>
                </a:solidFill>
                <a:latin typeface="+mn-lt"/>
              </a:rPr>
              <a:t>tra</a:t>
            </a: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, </a:t>
            </a:r>
            <a:r>
              <a:rPr lang="en-US" sz="2000" dirty="0" err="1" smtClean="0">
                <a:solidFill>
                  <a:schemeClr val="bg2"/>
                </a:solidFill>
                <a:latin typeface="+mn-lt"/>
              </a:rPr>
              <a:t>phát</a:t>
            </a: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chemeClr val="bg2"/>
                </a:solidFill>
                <a:latin typeface="+mn-lt"/>
              </a:rPr>
              <a:t>phiếu</a:t>
            </a: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chemeClr val="bg2"/>
                </a:solidFill>
                <a:latin typeface="+mn-lt"/>
              </a:rPr>
              <a:t>cho</a:t>
            </a: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chemeClr val="bg2"/>
                </a:solidFill>
                <a:latin typeface="+mn-lt"/>
              </a:rPr>
              <a:t>những</a:t>
            </a: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chemeClr val="bg2"/>
                </a:solidFill>
                <a:latin typeface="+mn-lt"/>
              </a:rPr>
              <a:t>học</a:t>
            </a: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chemeClr val="bg2"/>
                </a:solidFill>
                <a:latin typeface="+mn-lt"/>
              </a:rPr>
              <a:t>sinh</a:t>
            </a: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chemeClr val="bg2"/>
                </a:solidFill>
                <a:latin typeface="+mn-lt"/>
              </a:rPr>
              <a:t>cần</a:t>
            </a: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chemeClr val="bg2"/>
                </a:solidFill>
                <a:latin typeface="+mn-lt"/>
              </a:rPr>
              <a:t>lấy</a:t>
            </a: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 ý </a:t>
            </a:r>
            <a:r>
              <a:rPr lang="en-US" sz="2000" dirty="0" err="1" smtClean="0">
                <a:solidFill>
                  <a:schemeClr val="bg2"/>
                </a:solidFill>
                <a:latin typeface="+mn-lt"/>
              </a:rPr>
              <a:t>kiến</a:t>
            </a: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chemeClr val="bg2"/>
                </a:solidFill>
                <a:latin typeface="+mn-lt"/>
              </a:rPr>
              <a:t>và</a:t>
            </a: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chemeClr val="bg2"/>
                </a:solidFill>
                <a:latin typeface="+mn-lt"/>
              </a:rPr>
              <a:t>thu</a:t>
            </a: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chemeClr val="bg2"/>
                </a:solidFill>
                <a:latin typeface="+mn-lt"/>
              </a:rPr>
              <a:t>lại</a:t>
            </a: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chemeClr val="bg2"/>
                </a:solidFill>
                <a:latin typeface="+mn-lt"/>
              </a:rPr>
              <a:t>để</a:t>
            </a: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chemeClr val="bg2"/>
                </a:solidFill>
                <a:latin typeface="+mn-lt"/>
              </a:rPr>
              <a:t>tổng</a:t>
            </a: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chemeClr val="bg2"/>
                </a:solidFill>
                <a:latin typeface="+mn-lt"/>
              </a:rPr>
              <a:t>hợp</a:t>
            </a: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.</a:t>
            </a:r>
            <a:endParaRPr sz="20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281" name="Google Shape;1281;p31"/>
          <p:cNvSpPr txBox="1">
            <a:spLocks noGrp="1"/>
          </p:cNvSpPr>
          <p:nvPr>
            <p:ph type="title"/>
          </p:nvPr>
        </p:nvSpPr>
        <p:spPr>
          <a:xfrm>
            <a:off x="610029" y="395093"/>
            <a:ext cx="3181350" cy="118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 smtClean="0">
                <a:solidFill>
                  <a:srgbClr val="002060"/>
                </a:solidFill>
                <a:latin typeface="+mn-lt"/>
              </a:rPr>
              <a:t>Phương</a:t>
            </a:r>
            <a:r>
              <a:rPr lang="en-US" sz="20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+mn-lt"/>
              </a:rPr>
              <a:t>án</a:t>
            </a:r>
            <a:r>
              <a:rPr lang="en-US" sz="2000" b="1" dirty="0" smtClean="0">
                <a:solidFill>
                  <a:srgbClr val="002060"/>
                </a:solidFill>
                <a:latin typeface="+mn-lt"/>
              </a:rPr>
              <a:t> 1: </a:t>
            </a:r>
            <a:r>
              <a:rPr lang="en-US" sz="2000" b="1" dirty="0" err="1" smtClean="0">
                <a:solidFill>
                  <a:srgbClr val="002060"/>
                </a:solidFill>
                <a:latin typeface="+mn-lt"/>
              </a:rPr>
              <a:t>Sử</a:t>
            </a:r>
            <a:r>
              <a:rPr lang="en-US" sz="20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+mn-lt"/>
              </a:rPr>
              <a:t>dụng</a:t>
            </a:r>
            <a:r>
              <a:rPr lang="en-US" sz="20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+mn-lt"/>
              </a:rPr>
              <a:t>phiếu</a:t>
            </a:r>
            <a:r>
              <a:rPr lang="en-US" sz="20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+mn-lt"/>
              </a:rPr>
              <a:t>hỏi</a:t>
            </a:r>
            <a:endParaRPr sz="2000" b="1" dirty="0">
              <a:solidFill>
                <a:srgbClr val="002060"/>
              </a:solidFill>
              <a:latin typeface="+mn-lt"/>
            </a:endParaRPr>
          </a:p>
        </p:txBody>
      </p:sp>
      <p:grpSp>
        <p:nvGrpSpPr>
          <p:cNvPr id="1385" name="Google Shape;1385;p31"/>
          <p:cNvGrpSpPr/>
          <p:nvPr/>
        </p:nvGrpSpPr>
        <p:grpSpPr>
          <a:xfrm>
            <a:off x="4171276" y="485158"/>
            <a:ext cx="833100" cy="833100"/>
            <a:chOff x="4897675" y="5505450"/>
            <a:chExt cx="833100" cy="833100"/>
          </a:xfrm>
        </p:grpSpPr>
        <p:sp>
          <p:nvSpPr>
            <p:cNvPr id="1386" name="Google Shape;1386;p31"/>
            <p:cNvSpPr/>
            <p:nvPr/>
          </p:nvSpPr>
          <p:spPr>
            <a:xfrm>
              <a:off x="4897675" y="5505450"/>
              <a:ext cx="833100" cy="833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dist="57150" dir="4320000" algn="bl" rotWithShape="0">
                <a:srgbClr val="000000">
                  <a:alpha val="1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31"/>
            <p:cNvSpPr/>
            <p:nvPr/>
          </p:nvSpPr>
          <p:spPr>
            <a:xfrm>
              <a:off x="4994625" y="5606544"/>
              <a:ext cx="639203" cy="630909"/>
            </a:xfrm>
            <a:custGeom>
              <a:avLst/>
              <a:gdLst/>
              <a:ahLst/>
              <a:cxnLst/>
              <a:rect l="l" t="t" r="r" b="b"/>
              <a:pathLst>
                <a:path w="5549" h="5477" extrusionOk="0">
                  <a:moveTo>
                    <a:pt x="1822" y="0"/>
                  </a:moveTo>
                  <a:lnTo>
                    <a:pt x="1881" y="1584"/>
                  </a:lnTo>
                  <a:lnTo>
                    <a:pt x="334" y="1238"/>
                  </a:lnTo>
                  <a:lnTo>
                    <a:pt x="1381" y="2417"/>
                  </a:lnTo>
                  <a:lnTo>
                    <a:pt x="0" y="3143"/>
                  </a:lnTo>
                  <a:lnTo>
                    <a:pt x="1548" y="3369"/>
                  </a:lnTo>
                  <a:lnTo>
                    <a:pt x="977" y="4810"/>
                  </a:lnTo>
                  <a:lnTo>
                    <a:pt x="2298" y="3977"/>
                  </a:lnTo>
                  <a:lnTo>
                    <a:pt x="2774" y="5477"/>
                  </a:lnTo>
                  <a:lnTo>
                    <a:pt x="3263" y="3977"/>
                  </a:lnTo>
                  <a:lnTo>
                    <a:pt x="4584" y="4810"/>
                  </a:lnTo>
                  <a:lnTo>
                    <a:pt x="4013" y="3369"/>
                  </a:lnTo>
                  <a:lnTo>
                    <a:pt x="5549" y="3143"/>
                  </a:lnTo>
                  <a:lnTo>
                    <a:pt x="4167" y="2417"/>
                  </a:lnTo>
                  <a:lnTo>
                    <a:pt x="5227" y="1238"/>
                  </a:lnTo>
                  <a:lnTo>
                    <a:pt x="5227" y="1238"/>
                  </a:lnTo>
                  <a:lnTo>
                    <a:pt x="3679" y="1584"/>
                  </a:lnTo>
                  <a:lnTo>
                    <a:pt x="3739" y="0"/>
                  </a:lnTo>
                  <a:lnTo>
                    <a:pt x="2774" y="1238"/>
                  </a:lnTo>
                  <a:lnTo>
                    <a:pt x="182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8" name="Google Shape;1388;p31"/>
          <p:cNvSpPr/>
          <p:nvPr/>
        </p:nvSpPr>
        <p:spPr>
          <a:xfrm>
            <a:off x="4332400" y="4430438"/>
            <a:ext cx="1353404" cy="313626"/>
          </a:xfrm>
          <a:custGeom>
            <a:avLst/>
            <a:gdLst/>
            <a:ahLst/>
            <a:cxnLst/>
            <a:rect l="l" t="t" r="r" b="b"/>
            <a:pathLst>
              <a:path w="28779" h="6669" extrusionOk="0">
                <a:moveTo>
                  <a:pt x="13951" y="1"/>
                </a:moveTo>
                <a:cubicBezTo>
                  <a:pt x="13574" y="1"/>
                  <a:pt x="13197" y="32"/>
                  <a:pt x="12824" y="96"/>
                </a:cubicBezTo>
                <a:cubicBezTo>
                  <a:pt x="11859" y="239"/>
                  <a:pt x="10955" y="608"/>
                  <a:pt x="10085" y="1072"/>
                </a:cubicBezTo>
                <a:cubicBezTo>
                  <a:pt x="8633" y="1858"/>
                  <a:pt x="7466" y="2799"/>
                  <a:pt x="6692" y="4263"/>
                </a:cubicBezTo>
                <a:cubicBezTo>
                  <a:pt x="5961" y="3714"/>
                  <a:pt x="5054" y="3419"/>
                  <a:pt x="4155" y="3419"/>
                </a:cubicBezTo>
                <a:cubicBezTo>
                  <a:pt x="3883" y="3419"/>
                  <a:pt x="3612" y="3446"/>
                  <a:pt x="3346" y="3501"/>
                </a:cubicBezTo>
                <a:cubicBezTo>
                  <a:pt x="2203" y="3739"/>
                  <a:pt x="1156" y="4501"/>
                  <a:pt x="584" y="5525"/>
                </a:cubicBezTo>
                <a:cubicBezTo>
                  <a:pt x="406" y="5835"/>
                  <a:pt x="167" y="6263"/>
                  <a:pt x="1" y="6668"/>
                </a:cubicBezTo>
                <a:lnTo>
                  <a:pt x="28778" y="6668"/>
                </a:lnTo>
                <a:cubicBezTo>
                  <a:pt x="28659" y="5716"/>
                  <a:pt x="28028" y="4846"/>
                  <a:pt x="27207" y="4299"/>
                </a:cubicBezTo>
                <a:cubicBezTo>
                  <a:pt x="26314" y="3727"/>
                  <a:pt x="25218" y="3501"/>
                  <a:pt x="24170" y="3489"/>
                </a:cubicBezTo>
                <a:cubicBezTo>
                  <a:pt x="24143" y="3489"/>
                  <a:pt x="24115" y="3489"/>
                  <a:pt x="24088" y="3489"/>
                </a:cubicBezTo>
                <a:cubicBezTo>
                  <a:pt x="22794" y="3489"/>
                  <a:pt x="21502" y="3763"/>
                  <a:pt x="20325" y="4334"/>
                </a:cubicBezTo>
                <a:cubicBezTo>
                  <a:pt x="19765" y="2894"/>
                  <a:pt x="18682" y="1644"/>
                  <a:pt x="17324" y="882"/>
                </a:cubicBezTo>
                <a:cubicBezTo>
                  <a:pt x="16297" y="305"/>
                  <a:pt x="15126" y="1"/>
                  <a:pt x="1395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9" name="Google Shape;1389;p31"/>
          <p:cNvSpPr/>
          <p:nvPr/>
        </p:nvSpPr>
        <p:spPr>
          <a:xfrm>
            <a:off x="7576963" y="438400"/>
            <a:ext cx="1002419" cy="201996"/>
          </a:xfrm>
          <a:custGeom>
            <a:avLst/>
            <a:gdLst/>
            <a:ahLst/>
            <a:cxnLst/>
            <a:rect l="l" t="t" r="r" b="b"/>
            <a:pathLst>
              <a:path w="18182" h="3664" extrusionOk="0">
                <a:moveTo>
                  <a:pt x="5986" y="1"/>
                </a:moveTo>
                <a:cubicBezTo>
                  <a:pt x="5760" y="1"/>
                  <a:pt x="5535" y="15"/>
                  <a:pt x="5310" y="44"/>
                </a:cubicBezTo>
                <a:cubicBezTo>
                  <a:pt x="3239" y="318"/>
                  <a:pt x="1346" y="1711"/>
                  <a:pt x="0" y="3664"/>
                </a:cubicBezTo>
                <a:lnTo>
                  <a:pt x="18181" y="3664"/>
                </a:lnTo>
                <a:cubicBezTo>
                  <a:pt x="17514" y="2878"/>
                  <a:pt x="16621" y="2366"/>
                  <a:pt x="15716" y="2247"/>
                </a:cubicBezTo>
                <a:cubicBezTo>
                  <a:pt x="15503" y="2214"/>
                  <a:pt x="15288" y="2198"/>
                  <a:pt x="15073" y="2198"/>
                </a:cubicBezTo>
                <a:cubicBezTo>
                  <a:pt x="13796" y="2198"/>
                  <a:pt x="12503" y="2752"/>
                  <a:pt x="11454" y="3628"/>
                </a:cubicBezTo>
                <a:cubicBezTo>
                  <a:pt x="10354" y="1331"/>
                  <a:pt x="8160" y="1"/>
                  <a:pt x="598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90" name="Google Shape;1390;p31"/>
          <p:cNvGrpSpPr/>
          <p:nvPr/>
        </p:nvGrpSpPr>
        <p:grpSpPr>
          <a:xfrm rot="1621109">
            <a:off x="-256663" y="-242395"/>
            <a:ext cx="967602" cy="1282491"/>
            <a:chOff x="428625" y="2562950"/>
            <a:chExt cx="751000" cy="995400"/>
          </a:xfrm>
        </p:grpSpPr>
        <p:sp>
          <p:nvSpPr>
            <p:cNvPr id="1391" name="Google Shape;1391;p31"/>
            <p:cNvSpPr/>
            <p:nvPr/>
          </p:nvSpPr>
          <p:spPr>
            <a:xfrm>
              <a:off x="898325" y="3364650"/>
              <a:ext cx="189625" cy="122875"/>
            </a:xfrm>
            <a:custGeom>
              <a:avLst/>
              <a:gdLst/>
              <a:ahLst/>
              <a:cxnLst/>
              <a:rect l="l" t="t" r="r" b="b"/>
              <a:pathLst>
                <a:path w="7585" h="4915" extrusionOk="0">
                  <a:moveTo>
                    <a:pt x="1243" y="0"/>
                  </a:moveTo>
                  <a:cubicBezTo>
                    <a:pt x="866" y="0"/>
                    <a:pt x="530" y="204"/>
                    <a:pt x="262" y="615"/>
                  </a:cubicBezTo>
                  <a:cubicBezTo>
                    <a:pt x="0" y="1032"/>
                    <a:pt x="60" y="1460"/>
                    <a:pt x="357" y="1853"/>
                  </a:cubicBezTo>
                  <a:cubicBezTo>
                    <a:pt x="655" y="2222"/>
                    <a:pt x="988" y="2401"/>
                    <a:pt x="1381" y="2651"/>
                  </a:cubicBezTo>
                  <a:cubicBezTo>
                    <a:pt x="2048" y="3103"/>
                    <a:pt x="2715" y="3544"/>
                    <a:pt x="3417" y="3961"/>
                  </a:cubicBezTo>
                  <a:cubicBezTo>
                    <a:pt x="4031" y="4323"/>
                    <a:pt x="4888" y="4915"/>
                    <a:pt x="5635" y="4915"/>
                  </a:cubicBezTo>
                  <a:cubicBezTo>
                    <a:pt x="6091" y="4915"/>
                    <a:pt x="6505" y="4695"/>
                    <a:pt x="6799" y="4068"/>
                  </a:cubicBezTo>
                  <a:cubicBezTo>
                    <a:pt x="7584" y="2401"/>
                    <a:pt x="5310" y="1508"/>
                    <a:pt x="4263" y="1127"/>
                  </a:cubicBezTo>
                  <a:cubicBezTo>
                    <a:pt x="3286" y="710"/>
                    <a:pt x="2560" y="353"/>
                    <a:pt x="1631" y="67"/>
                  </a:cubicBezTo>
                  <a:cubicBezTo>
                    <a:pt x="1498" y="23"/>
                    <a:pt x="1368" y="0"/>
                    <a:pt x="12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31"/>
            <p:cNvSpPr/>
            <p:nvPr/>
          </p:nvSpPr>
          <p:spPr>
            <a:xfrm>
              <a:off x="972725" y="3452350"/>
              <a:ext cx="76225" cy="22625"/>
            </a:xfrm>
            <a:custGeom>
              <a:avLst/>
              <a:gdLst/>
              <a:ahLst/>
              <a:cxnLst/>
              <a:rect l="l" t="t" r="r" b="b"/>
              <a:pathLst>
                <a:path w="3049" h="905" extrusionOk="0">
                  <a:moveTo>
                    <a:pt x="1" y="0"/>
                  </a:moveTo>
                  <a:lnTo>
                    <a:pt x="1" y="0"/>
                  </a:lnTo>
                  <a:cubicBezTo>
                    <a:pt x="775" y="584"/>
                    <a:pt x="1203" y="881"/>
                    <a:pt x="1870" y="905"/>
                  </a:cubicBezTo>
                  <a:cubicBezTo>
                    <a:pt x="2001" y="905"/>
                    <a:pt x="2501" y="857"/>
                    <a:pt x="2596" y="798"/>
                  </a:cubicBezTo>
                  <a:cubicBezTo>
                    <a:pt x="2811" y="667"/>
                    <a:pt x="3049" y="405"/>
                    <a:pt x="3001" y="226"/>
                  </a:cubicBezTo>
                  <a:lnTo>
                    <a:pt x="3001" y="226"/>
                  </a:lnTo>
                  <a:cubicBezTo>
                    <a:pt x="2732" y="394"/>
                    <a:pt x="2392" y="459"/>
                    <a:pt x="2029" y="459"/>
                  </a:cubicBezTo>
                  <a:cubicBezTo>
                    <a:pt x="1333" y="459"/>
                    <a:pt x="548" y="219"/>
                    <a:pt x="1" y="0"/>
                  </a:cubicBezTo>
                  <a:close/>
                </a:path>
              </a:pathLst>
            </a:custGeom>
            <a:solidFill>
              <a:srgbClr val="FF4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31"/>
            <p:cNvSpPr/>
            <p:nvPr/>
          </p:nvSpPr>
          <p:spPr>
            <a:xfrm>
              <a:off x="1006075" y="3395775"/>
              <a:ext cx="48825" cy="62850"/>
            </a:xfrm>
            <a:custGeom>
              <a:avLst/>
              <a:gdLst/>
              <a:ahLst/>
              <a:cxnLst/>
              <a:rect l="l" t="t" r="r" b="b"/>
              <a:pathLst>
                <a:path w="1953" h="2514" extrusionOk="0">
                  <a:moveTo>
                    <a:pt x="0" y="1"/>
                  </a:moveTo>
                  <a:lnTo>
                    <a:pt x="0" y="1"/>
                  </a:lnTo>
                  <a:cubicBezTo>
                    <a:pt x="703" y="561"/>
                    <a:pt x="1679" y="1608"/>
                    <a:pt x="1643" y="2513"/>
                  </a:cubicBezTo>
                  <a:cubicBezTo>
                    <a:pt x="1822" y="2466"/>
                    <a:pt x="1941" y="2132"/>
                    <a:pt x="1953" y="1894"/>
                  </a:cubicBezTo>
                  <a:cubicBezTo>
                    <a:pt x="1953" y="1751"/>
                    <a:pt x="1762" y="1311"/>
                    <a:pt x="1679" y="1203"/>
                  </a:cubicBezTo>
                  <a:cubicBezTo>
                    <a:pt x="1357" y="644"/>
                    <a:pt x="881" y="418"/>
                    <a:pt x="0" y="1"/>
                  </a:cubicBezTo>
                  <a:close/>
                </a:path>
              </a:pathLst>
            </a:custGeom>
            <a:solidFill>
              <a:srgbClr val="FF4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31"/>
            <p:cNvSpPr/>
            <p:nvPr/>
          </p:nvSpPr>
          <p:spPr>
            <a:xfrm>
              <a:off x="811100" y="3409750"/>
              <a:ext cx="177425" cy="148600"/>
            </a:xfrm>
            <a:custGeom>
              <a:avLst/>
              <a:gdLst/>
              <a:ahLst/>
              <a:cxnLst/>
              <a:rect l="l" t="t" r="r" b="b"/>
              <a:pathLst>
                <a:path w="7097" h="5944" extrusionOk="0">
                  <a:moveTo>
                    <a:pt x="1196" y="1"/>
                  </a:moveTo>
                  <a:cubicBezTo>
                    <a:pt x="913" y="1"/>
                    <a:pt x="652" y="120"/>
                    <a:pt x="429" y="383"/>
                  </a:cubicBezTo>
                  <a:cubicBezTo>
                    <a:pt x="12" y="883"/>
                    <a:pt x="1" y="1406"/>
                    <a:pt x="322" y="1847"/>
                  </a:cubicBezTo>
                  <a:cubicBezTo>
                    <a:pt x="917" y="2657"/>
                    <a:pt x="1489" y="3240"/>
                    <a:pt x="2191" y="4038"/>
                  </a:cubicBezTo>
                  <a:cubicBezTo>
                    <a:pt x="2716" y="4698"/>
                    <a:pt x="3743" y="5944"/>
                    <a:pt x="4791" y="5944"/>
                  </a:cubicBezTo>
                  <a:cubicBezTo>
                    <a:pt x="5122" y="5944"/>
                    <a:pt x="5455" y="5820"/>
                    <a:pt x="5775" y="5514"/>
                  </a:cubicBezTo>
                  <a:cubicBezTo>
                    <a:pt x="7097" y="4264"/>
                    <a:pt x="5489" y="3085"/>
                    <a:pt x="4608" y="2323"/>
                  </a:cubicBezTo>
                  <a:cubicBezTo>
                    <a:pt x="4001" y="1787"/>
                    <a:pt x="3358" y="1299"/>
                    <a:pt x="2727" y="799"/>
                  </a:cubicBezTo>
                  <a:cubicBezTo>
                    <a:pt x="2358" y="513"/>
                    <a:pt x="2084" y="240"/>
                    <a:pt x="1632" y="85"/>
                  </a:cubicBezTo>
                  <a:cubicBezTo>
                    <a:pt x="1482" y="30"/>
                    <a:pt x="1336" y="1"/>
                    <a:pt x="11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31"/>
            <p:cNvSpPr/>
            <p:nvPr/>
          </p:nvSpPr>
          <p:spPr>
            <a:xfrm>
              <a:off x="912300" y="3461575"/>
              <a:ext cx="40200" cy="69675"/>
            </a:xfrm>
            <a:custGeom>
              <a:avLst/>
              <a:gdLst/>
              <a:ahLst/>
              <a:cxnLst/>
              <a:rect l="l" t="t" r="r" b="b"/>
              <a:pathLst>
                <a:path w="1608" h="2787" extrusionOk="0">
                  <a:moveTo>
                    <a:pt x="1" y="0"/>
                  </a:moveTo>
                  <a:cubicBezTo>
                    <a:pt x="584" y="691"/>
                    <a:pt x="1370" y="1893"/>
                    <a:pt x="1144" y="2786"/>
                  </a:cubicBezTo>
                  <a:cubicBezTo>
                    <a:pt x="1322" y="2774"/>
                    <a:pt x="1513" y="2477"/>
                    <a:pt x="1584" y="2215"/>
                  </a:cubicBezTo>
                  <a:cubicBezTo>
                    <a:pt x="1608" y="2096"/>
                    <a:pt x="1489" y="1619"/>
                    <a:pt x="1441" y="1488"/>
                  </a:cubicBezTo>
                  <a:cubicBezTo>
                    <a:pt x="1203" y="869"/>
                    <a:pt x="786" y="548"/>
                    <a:pt x="1" y="0"/>
                  </a:cubicBezTo>
                  <a:close/>
                </a:path>
              </a:pathLst>
            </a:custGeom>
            <a:solidFill>
              <a:srgbClr val="FF4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31"/>
            <p:cNvSpPr/>
            <p:nvPr/>
          </p:nvSpPr>
          <p:spPr>
            <a:xfrm>
              <a:off x="869150" y="3510975"/>
              <a:ext cx="72950" cy="32250"/>
            </a:xfrm>
            <a:custGeom>
              <a:avLst/>
              <a:gdLst/>
              <a:ahLst/>
              <a:cxnLst/>
              <a:rect l="l" t="t" r="r" b="b"/>
              <a:pathLst>
                <a:path w="2918" h="1290" extrusionOk="0">
                  <a:moveTo>
                    <a:pt x="0" y="1"/>
                  </a:moveTo>
                  <a:cubicBezTo>
                    <a:pt x="655" y="703"/>
                    <a:pt x="1012" y="1072"/>
                    <a:pt x="1655" y="1239"/>
                  </a:cubicBezTo>
                  <a:cubicBezTo>
                    <a:pt x="1748" y="1264"/>
                    <a:pt x="2019" y="1289"/>
                    <a:pt x="2212" y="1289"/>
                  </a:cubicBezTo>
                  <a:cubicBezTo>
                    <a:pt x="2292" y="1289"/>
                    <a:pt x="2359" y="1285"/>
                    <a:pt x="2393" y="1275"/>
                  </a:cubicBezTo>
                  <a:cubicBezTo>
                    <a:pt x="2632" y="1179"/>
                    <a:pt x="2917" y="953"/>
                    <a:pt x="2905" y="775"/>
                  </a:cubicBezTo>
                  <a:lnTo>
                    <a:pt x="2905" y="775"/>
                  </a:lnTo>
                  <a:cubicBezTo>
                    <a:pt x="2741" y="839"/>
                    <a:pt x="2559" y="868"/>
                    <a:pt x="2367" y="868"/>
                  </a:cubicBezTo>
                  <a:cubicBezTo>
                    <a:pt x="1575" y="868"/>
                    <a:pt x="614" y="384"/>
                    <a:pt x="0" y="1"/>
                  </a:cubicBezTo>
                  <a:close/>
                </a:path>
              </a:pathLst>
            </a:custGeom>
            <a:solidFill>
              <a:srgbClr val="FF4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31"/>
            <p:cNvSpPr/>
            <p:nvPr/>
          </p:nvSpPr>
          <p:spPr>
            <a:xfrm>
              <a:off x="428625" y="2562950"/>
              <a:ext cx="751000" cy="778100"/>
            </a:xfrm>
            <a:custGeom>
              <a:avLst/>
              <a:gdLst/>
              <a:ahLst/>
              <a:cxnLst/>
              <a:rect l="l" t="t" r="r" b="b"/>
              <a:pathLst>
                <a:path w="30040" h="31124" extrusionOk="0">
                  <a:moveTo>
                    <a:pt x="14323" y="0"/>
                  </a:moveTo>
                  <a:lnTo>
                    <a:pt x="5298" y="3394"/>
                  </a:lnTo>
                  <a:lnTo>
                    <a:pt x="0" y="11430"/>
                  </a:lnTo>
                  <a:lnTo>
                    <a:pt x="452" y="21050"/>
                  </a:lnTo>
                  <a:lnTo>
                    <a:pt x="6441" y="28563"/>
                  </a:lnTo>
                  <a:lnTo>
                    <a:pt x="15728" y="31123"/>
                  </a:lnTo>
                  <a:lnTo>
                    <a:pt x="24741" y="27730"/>
                  </a:lnTo>
                  <a:lnTo>
                    <a:pt x="30039" y="19693"/>
                  </a:lnTo>
                  <a:lnTo>
                    <a:pt x="29599" y="10085"/>
                  </a:lnTo>
                  <a:lnTo>
                    <a:pt x="23586" y="2560"/>
                  </a:lnTo>
                  <a:lnTo>
                    <a:pt x="1432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95250" dir="3060000" algn="bl" rotWithShape="0">
                <a:srgbClr val="000000">
                  <a:alpha val="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31"/>
            <p:cNvSpPr/>
            <p:nvPr/>
          </p:nvSpPr>
          <p:spPr>
            <a:xfrm>
              <a:off x="786700" y="2562950"/>
              <a:ext cx="231600" cy="389350"/>
            </a:xfrm>
            <a:custGeom>
              <a:avLst/>
              <a:gdLst/>
              <a:ahLst/>
              <a:cxnLst/>
              <a:rect l="l" t="t" r="r" b="b"/>
              <a:pathLst>
                <a:path w="9264" h="15574" extrusionOk="0">
                  <a:moveTo>
                    <a:pt x="0" y="0"/>
                  </a:moveTo>
                  <a:lnTo>
                    <a:pt x="691" y="15574"/>
                  </a:lnTo>
                  <a:lnTo>
                    <a:pt x="9263" y="25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31"/>
            <p:cNvSpPr/>
            <p:nvPr/>
          </p:nvSpPr>
          <p:spPr>
            <a:xfrm>
              <a:off x="428625" y="2647775"/>
              <a:ext cx="375350" cy="304525"/>
            </a:xfrm>
            <a:custGeom>
              <a:avLst/>
              <a:gdLst/>
              <a:ahLst/>
              <a:cxnLst/>
              <a:rect l="l" t="t" r="r" b="b"/>
              <a:pathLst>
                <a:path w="15014" h="12181" extrusionOk="0">
                  <a:moveTo>
                    <a:pt x="5298" y="1"/>
                  </a:moveTo>
                  <a:lnTo>
                    <a:pt x="0" y="8037"/>
                  </a:lnTo>
                  <a:lnTo>
                    <a:pt x="15014" y="12181"/>
                  </a:lnTo>
                  <a:lnTo>
                    <a:pt x="529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31"/>
            <p:cNvSpPr/>
            <p:nvPr/>
          </p:nvSpPr>
          <p:spPr>
            <a:xfrm>
              <a:off x="439925" y="2952275"/>
              <a:ext cx="364050" cy="324775"/>
            </a:xfrm>
            <a:custGeom>
              <a:avLst/>
              <a:gdLst/>
              <a:ahLst/>
              <a:cxnLst/>
              <a:rect l="l" t="t" r="r" b="b"/>
              <a:pathLst>
                <a:path w="14562" h="12991" extrusionOk="0">
                  <a:moveTo>
                    <a:pt x="14562" y="1"/>
                  </a:moveTo>
                  <a:lnTo>
                    <a:pt x="0" y="5477"/>
                  </a:lnTo>
                  <a:lnTo>
                    <a:pt x="5989" y="12990"/>
                  </a:lnTo>
                  <a:lnTo>
                    <a:pt x="1456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31"/>
            <p:cNvSpPr/>
            <p:nvPr/>
          </p:nvSpPr>
          <p:spPr>
            <a:xfrm>
              <a:off x="803950" y="2952275"/>
              <a:ext cx="243225" cy="388775"/>
            </a:xfrm>
            <a:custGeom>
              <a:avLst/>
              <a:gdLst/>
              <a:ahLst/>
              <a:cxnLst/>
              <a:rect l="l" t="t" r="r" b="b"/>
              <a:pathLst>
                <a:path w="9729" h="15551" extrusionOk="0">
                  <a:moveTo>
                    <a:pt x="1" y="1"/>
                  </a:moveTo>
                  <a:lnTo>
                    <a:pt x="715" y="15550"/>
                  </a:lnTo>
                  <a:lnTo>
                    <a:pt x="9728" y="1215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31"/>
            <p:cNvSpPr/>
            <p:nvPr/>
          </p:nvSpPr>
          <p:spPr>
            <a:xfrm>
              <a:off x="803950" y="2815050"/>
              <a:ext cx="375675" cy="240250"/>
            </a:xfrm>
            <a:custGeom>
              <a:avLst/>
              <a:gdLst/>
              <a:ahLst/>
              <a:cxnLst/>
              <a:rect l="l" t="t" r="r" b="b"/>
              <a:pathLst>
                <a:path w="15027" h="9610" extrusionOk="0">
                  <a:moveTo>
                    <a:pt x="14586" y="1"/>
                  </a:moveTo>
                  <a:lnTo>
                    <a:pt x="1" y="5490"/>
                  </a:lnTo>
                  <a:lnTo>
                    <a:pt x="15026" y="9609"/>
                  </a:lnTo>
                  <a:lnTo>
                    <a:pt x="1458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273" y="794980"/>
            <a:ext cx="3030228" cy="36571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642" y="341069"/>
            <a:ext cx="671907" cy="6127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0" name="Google Shape;1920;p38"/>
          <p:cNvSpPr txBox="1">
            <a:spLocks noGrp="1"/>
          </p:cNvSpPr>
          <p:nvPr>
            <p:ph type="title"/>
          </p:nvPr>
        </p:nvSpPr>
        <p:spPr>
          <a:xfrm>
            <a:off x="1668653" y="436404"/>
            <a:ext cx="5814900" cy="71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Phương</a:t>
            </a: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000" b="1" dirty="0" err="1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án</a:t>
            </a: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 2. </a:t>
            </a:r>
            <a:r>
              <a:rPr lang="en-US" sz="2000" b="1" dirty="0" err="1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Khảo</a:t>
            </a: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000" b="1" dirty="0" err="1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sát</a:t>
            </a: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 qua </a:t>
            </a:r>
            <a:r>
              <a:rPr lang="en-US" sz="2000" b="1" dirty="0" err="1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mạng</a:t>
            </a: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 Internet</a:t>
            </a:r>
            <a:endParaRPr sz="2000" b="1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24334" y="1030114"/>
            <a:ext cx="677066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i="1" dirty="0" err="1" smtClean="0"/>
              <a:t>Điều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kiện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thực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hiện</a:t>
            </a:r>
            <a:r>
              <a:rPr lang="en-US" sz="2000" i="1" dirty="0" smtClean="0"/>
              <a:t>: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máy</a:t>
            </a:r>
            <a:r>
              <a:rPr lang="en-US" sz="2000" dirty="0" smtClean="0"/>
              <a:t> </a:t>
            </a:r>
            <a:r>
              <a:rPr lang="en-US" sz="2000" dirty="0" err="1" smtClean="0"/>
              <a:t>tính</a:t>
            </a:r>
            <a:r>
              <a:rPr lang="en-US" sz="2000" dirty="0" smtClean="0"/>
              <a:t> </a:t>
            </a:r>
            <a:r>
              <a:rPr lang="en-US" sz="2000" dirty="0" err="1" smtClean="0"/>
              <a:t>kết</a:t>
            </a:r>
            <a:r>
              <a:rPr lang="en-US" sz="2000" dirty="0" smtClean="0"/>
              <a:t> </a:t>
            </a:r>
            <a:r>
              <a:rPr lang="en-US" sz="2000" dirty="0" err="1" smtClean="0"/>
              <a:t>nối</a:t>
            </a:r>
            <a:r>
              <a:rPr lang="en-US" sz="2000" dirty="0" smtClean="0"/>
              <a:t> </a:t>
            </a:r>
            <a:r>
              <a:rPr lang="en-US" sz="2000" dirty="0" err="1" smtClean="0"/>
              <a:t>với</a:t>
            </a:r>
            <a:r>
              <a:rPr lang="en-US" sz="2000" dirty="0" smtClean="0"/>
              <a:t> Internet.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err="1" smtClean="0"/>
              <a:t>Hướng</a:t>
            </a:r>
            <a:r>
              <a:rPr lang="en-US" sz="2000" dirty="0" smtClean="0"/>
              <a:t> </a:t>
            </a:r>
            <a:r>
              <a:rPr lang="en-US" sz="2000" dirty="0" err="1" smtClean="0"/>
              <a:t>dẫn</a:t>
            </a:r>
            <a:r>
              <a:rPr lang="en-US" sz="2000" dirty="0" smtClean="0"/>
              <a:t> </a:t>
            </a:r>
            <a:r>
              <a:rPr lang="en-US" sz="2000" dirty="0" err="1" smtClean="0"/>
              <a:t>thực</a:t>
            </a:r>
            <a:r>
              <a:rPr lang="en-US" sz="2000" dirty="0" smtClean="0"/>
              <a:t> </a:t>
            </a:r>
            <a:r>
              <a:rPr lang="en-US" sz="2000" dirty="0" err="1" smtClean="0"/>
              <a:t>hiện</a:t>
            </a:r>
            <a:r>
              <a:rPr lang="en-US" sz="2000" dirty="0" smtClean="0"/>
              <a:t> </a:t>
            </a:r>
            <a:r>
              <a:rPr lang="en-US" sz="2000" dirty="0" err="1" smtClean="0"/>
              <a:t>điều</a:t>
            </a:r>
            <a:r>
              <a:rPr lang="en-US" sz="2000" dirty="0" smtClean="0"/>
              <a:t> </a:t>
            </a:r>
            <a:r>
              <a:rPr lang="en-US" sz="2000" dirty="0" err="1" smtClean="0"/>
              <a:t>tra</a:t>
            </a:r>
            <a:r>
              <a:rPr lang="en-US" sz="2000" dirty="0" smtClean="0"/>
              <a:t> </a:t>
            </a:r>
            <a:r>
              <a:rPr lang="en-US" sz="2000" dirty="0" err="1" smtClean="0"/>
              <a:t>sử</a:t>
            </a:r>
            <a:r>
              <a:rPr lang="en-US" sz="2000" dirty="0" smtClean="0"/>
              <a:t> </a:t>
            </a:r>
            <a:r>
              <a:rPr lang="en-US" sz="2000" dirty="0" err="1" smtClean="0"/>
              <a:t>dụng</a:t>
            </a:r>
            <a:r>
              <a:rPr lang="en-US" sz="2000" dirty="0" smtClean="0"/>
              <a:t> Google Form:</a:t>
            </a:r>
          </a:p>
          <a:p>
            <a:pPr algn="just">
              <a:lnSpc>
                <a:spcPct val="150000"/>
              </a:lnSpc>
            </a:pPr>
            <a:r>
              <a:rPr lang="en-US" sz="2000" b="1" dirty="0" err="1" smtClean="0"/>
              <a:t>Bước</a:t>
            </a:r>
            <a:r>
              <a:rPr lang="en-US" sz="2000" b="1" dirty="0" smtClean="0"/>
              <a:t> 1: </a:t>
            </a:r>
            <a:r>
              <a:rPr lang="en-US" sz="2000" dirty="0" err="1" smtClean="0"/>
              <a:t>Nếu</a:t>
            </a:r>
            <a:r>
              <a:rPr lang="en-US" sz="2000" dirty="0" smtClean="0"/>
              <a:t> </a:t>
            </a:r>
            <a:r>
              <a:rPr lang="en-US" sz="2000" dirty="0" err="1" smtClean="0"/>
              <a:t>chưa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tài</a:t>
            </a:r>
            <a:r>
              <a:rPr lang="en-US" sz="2000" dirty="0" smtClean="0"/>
              <a:t> </a:t>
            </a:r>
            <a:r>
              <a:rPr lang="en-US" sz="2000" dirty="0" err="1" smtClean="0"/>
              <a:t>khoản</a:t>
            </a:r>
            <a:r>
              <a:rPr lang="en-US" sz="2000" dirty="0" smtClean="0"/>
              <a:t> </a:t>
            </a:r>
            <a:r>
              <a:rPr lang="en-US" sz="2000" dirty="0" err="1" smtClean="0"/>
              <a:t>thì</a:t>
            </a:r>
            <a:r>
              <a:rPr lang="en-US" sz="2000" dirty="0" smtClean="0"/>
              <a:t> </a:t>
            </a:r>
            <a:r>
              <a:rPr lang="en-US" sz="2000" dirty="0" err="1" smtClean="0"/>
              <a:t>đầu</a:t>
            </a:r>
            <a:r>
              <a:rPr lang="en-US" sz="2000" dirty="0" smtClean="0"/>
              <a:t> </a:t>
            </a:r>
            <a:r>
              <a:rPr lang="en-US" sz="2000" dirty="0" err="1" smtClean="0"/>
              <a:t>tiên</a:t>
            </a:r>
            <a:r>
              <a:rPr lang="en-US" sz="2000" dirty="0" smtClean="0"/>
              <a:t> </a:t>
            </a:r>
            <a:r>
              <a:rPr lang="en-US" sz="2000" dirty="0" err="1" smtClean="0"/>
              <a:t>em</a:t>
            </a:r>
            <a:r>
              <a:rPr lang="en-US" sz="2000" dirty="0" smtClean="0"/>
              <a:t> </a:t>
            </a:r>
            <a:r>
              <a:rPr lang="en-US" sz="2000" dirty="0" err="1" smtClean="0"/>
              <a:t>cần</a:t>
            </a:r>
            <a:r>
              <a:rPr lang="en-US" sz="2000" dirty="0" smtClean="0"/>
              <a:t> </a:t>
            </a:r>
            <a:r>
              <a:rPr lang="en-US" sz="2000" dirty="0" err="1" smtClean="0"/>
              <a:t>lập</a:t>
            </a:r>
            <a:r>
              <a:rPr lang="en-US" sz="2000" dirty="0" smtClean="0"/>
              <a:t> </a:t>
            </a: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 smtClean="0"/>
              <a:t>tài</a:t>
            </a:r>
            <a:r>
              <a:rPr lang="en-US" sz="2000" dirty="0" smtClean="0"/>
              <a:t> </a:t>
            </a:r>
            <a:r>
              <a:rPr lang="en-US" sz="2000" dirty="0" err="1" smtClean="0"/>
              <a:t>khoản</a:t>
            </a:r>
            <a:r>
              <a:rPr lang="en-US" sz="2000" dirty="0" smtClean="0"/>
              <a:t> Google.</a:t>
            </a:r>
          </a:p>
          <a:p>
            <a:pPr algn="just">
              <a:lnSpc>
                <a:spcPct val="150000"/>
              </a:lnSpc>
            </a:pPr>
            <a:r>
              <a:rPr lang="en-US" sz="2000" b="1" dirty="0" err="1" smtClean="0"/>
              <a:t>Bước</a:t>
            </a:r>
            <a:r>
              <a:rPr lang="en-US" sz="2000" b="1" dirty="0" smtClean="0"/>
              <a:t> 2: </a:t>
            </a:r>
            <a:r>
              <a:rPr lang="en-US" sz="2000" dirty="0" err="1" smtClean="0"/>
              <a:t>Vào</a:t>
            </a:r>
            <a:r>
              <a:rPr lang="en-US" sz="2000" dirty="0" smtClean="0"/>
              <a:t> </a:t>
            </a:r>
            <a:r>
              <a:rPr lang="en-US" sz="2000" dirty="0" err="1" smtClean="0"/>
              <a:t>trang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0070C0"/>
                </a:solidFill>
              </a:rPr>
              <a:t>forms.google.com</a:t>
            </a:r>
            <a:r>
              <a:rPr lang="en-US" sz="2000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000" b="1" dirty="0" err="1" smtClean="0"/>
              <a:t>Bước</a:t>
            </a:r>
            <a:r>
              <a:rPr lang="en-US" sz="2000" b="1" dirty="0" smtClean="0"/>
              <a:t> 3: </a:t>
            </a:r>
            <a:r>
              <a:rPr lang="en-US" sz="2000" dirty="0" err="1" smtClean="0"/>
              <a:t>Nhập</a:t>
            </a:r>
            <a:r>
              <a:rPr lang="en-US" sz="2000" dirty="0" smtClean="0"/>
              <a:t> </a:t>
            </a:r>
            <a:r>
              <a:rPr lang="en-US" sz="2000" dirty="0" err="1" smtClean="0"/>
              <a:t>tên</a:t>
            </a:r>
            <a:r>
              <a:rPr lang="en-US" sz="2000" dirty="0" smtClean="0"/>
              <a:t> </a:t>
            </a:r>
            <a:r>
              <a:rPr lang="en-US" sz="2000" dirty="0" err="1" smtClean="0"/>
              <a:t>tài</a:t>
            </a:r>
            <a:r>
              <a:rPr lang="en-US" sz="2000" dirty="0" smtClean="0"/>
              <a:t> </a:t>
            </a:r>
            <a:r>
              <a:rPr lang="en-US" sz="2000" dirty="0" err="1" smtClean="0"/>
              <a:t>khoản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mật</a:t>
            </a:r>
            <a:r>
              <a:rPr lang="en-US" sz="2000" dirty="0" smtClean="0"/>
              <a:t> </a:t>
            </a:r>
            <a:r>
              <a:rPr lang="en-US" sz="2000" dirty="0" err="1" smtClean="0"/>
              <a:t>khẩu</a:t>
            </a:r>
            <a:r>
              <a:rPr lang="en-US" sz="2000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000" b="1" dirty="0" err="1" smtClean="0"/>
              <a:t>Bước</a:t>
            </a:r>
            <a:r>
              <a:rPr lang="en-US" sz="2000" b="1" dirty="0" smtClean="0"/>
              <a:t> 4: </a:t>
            </a:r>
            <a:r>
              <a:rPr lang="en-US" sz="2000" dirty="0" err="1" smtClean="0"/>
              <a:t>Trong</a:t>
            </a:r>
            <a:r>
              <a:rPr lang="en-US" sz="2000" dirty="0" smtClean="0"/>
              <a:t> Main menu </a:t>
            </a:r>
            <a:r>
              <a:rPr lang="en-US" sz="2000" dirty="0" err="1" smtClean="0"/>
              <a:t>chọn</a:t>
            </a:r>
            <a:r>
              <a:rPr lang="en-US" sz="2000" dirty="0" smtClean="0"/>
              <a:t> Forms. </a:t>
            </a:r>
            <a:r>
              <a:rPr lang="en-US" sz="2000" dirty="0" err="1" smtClean="0"/>
              <a:t>Chọn</a:t>
            </a:r>
            <a:r>
              <a:rPr lang="en-US" sz="2000" dirty="0" smtClean="0"/>
              <a:t> </a:t>
            </a:r>
            <a:r>
              <a:rPr lang="en-US" sz="2000" dirty="0" err="1" smtClean="0"/>
              <a:t>biểu</a:t>
            </a:r>
            <a:r>
              <a:rPr lang="en-US" sz="2000" dirty="0" smtClean="0"/>
              <a:t> </a:t>
            </a:r>
            <a:r>
              <a:rPr lang="en-US" sz="2000" dirty="0" err="1" smtClean="0"/>
              <a:t>tượng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C00000"/>
                </a:solidFill>
              </a:rPr>
              <a:t>Blank/</a:t>
            </a:r>
            <a:r>
              <a:rPr lang="en-US" sz="2000" dirty="0" err="1" smtClean="0">
                <a:solidFill>
                  <a:srgbClr val="C00000"/>
                </a:solidFill>
              </a:rPr>
              <a:t>Trống</a:t>
            </a:r>
            <a:r>
              <a:rPr lang="en-US" sz="2000" dirty="0" smtClean="0"/>
              <a:t> </a:t>
            </a:r>
            <a:r>
              <a:rPr lang="en-US" sz="2000" dirty="0" err="1" smtClean="0"/>
              <a:t>để</a:t>
            </a:r>
            <a:r>
              <a:rPr lang="en-US" sz="2000" dirty="0" smtClean="0"/>
              <a:t> </a:t>
            </a:r>
            <a:r>
              <a:rPr lang="en-US" sz="2000" dirty="0" err="1" smtClean="0"/>
              <a:t>tạo</a:t>
            </a:r>
            <a:r>
              <a:rPr lang="en-US" sz="2000" dirty="0" smtClean="0"/>
              <a:t> </a:t>
            </a:r>
            <a:r>
              <a:rPr lang="en-US" sz="2000" dirty="0" err="1" smtClean="0"/>
              <a:t>một</a:t>
            </a:r>
            <a:r>
              <a:rPr lang="en-US" sz="2000" dirty="0" smtClean="0"/>
              <a:t> form </a:t>
            </a:r>
            <a:r>
              <a:rPr lang="en-US" sz="2000" dirty="0" err="1" smtClean="0"/>
              <a:t>mới</a:t>
            </a:r>
            <a:r>
              <a:rPr lang="en-US" sz="2000" dirty="0" smtClean="0"/>
              <a:t>.</a:t>
            </a:r>
          </a:p>
          <a:p>
            <a:pPr algn="just">
              <a:lnSpc>
                <a:spcPct val="150000"/>
              </a:lnSpc>
            </a:pPr>
            <a:endParaRPr lang="en-US" sz="2000" dirty="0" smtClean="0"/>
          </a:p>
          <a:p>
            <a:pPr algn="just">
              <a:lnSpc>
                <a:spcPct val="150000"/>
              </a:lnSpc>
            </a:pP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7559"/>
            <a:ext cx="1554776" cy="30112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678" y="2547502"/>
            <a:ext cx="1470325" cy="12938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75" name="Google Shape;2075;p42"/>
          <p:cNvCxnSpPr/>
          <p:nvPr/>
        </p:nvCxnSpPr>
        <p:spPr>
          <a:xfrm flipH="1">
            <a:off x="1628134" y="1521289"/>
            <a:ext cx="22464" cy="2883547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76" name="Google Shape;2076;p42"/>
          <p:cNvSpPr/>
          <p:nvPr/>
        </p:nvSpPr>
        <p:spPr>
          <a:xfrm>
            <a:off x="1205848" y="645461"/>
            <a:ext cx="889500" cy="889500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dist="38100" dir="33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7" name="Google Shape;2077;p42"/>
          <p:cNvSpPr/>
          <p:nvPr/>
        </p:nvSpPr>
        <p:spPr>
          <a:xfrm>
            <a:off x="1205848" y="1730368"/>
            <a:ext cx="889500" cy="889500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dist="38100" dir="33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8" name="Google Shape;2078;p42"/>
          <p:cNvSpPr/>
          <p:nvPr/>
        </p:nvSpPr>
        <p:spPr>
          <a:xfrm>
            <a:off x="1175507" y="2818622"/>
            <a:ext cx="889500" cy="889500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dist="38100" dir="33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9" name="Google Shape;2079;p42"/>
          <p:cNvSpPr/>
          <p:nvPr/>
        </p:nvSpPr>
        <p:spPr>
          <a:xfrm>
            <a:off x="1170546" y="3915454"/>
            <a:ext cx="889500" cy="889500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dist="38100" dir="33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0" name="Google Shape;2080;p42"/>
          <p:cNvSpPr txBox="1"/>
          <p:nvPr/>
        </p:nvSpPr>
        <p:spPr>
          <a:xfrm>
            <a:off x="1315724" y="803778"/>
            <a:ext cx="649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 dirty="0" smtClean="0">
                <a:solidFill>
                  <a:schemeClr val="accent5"/>
                </a:solidFill>
                <a:latin typeface="+mn-lt"/>
                <a:ea typeface="Fredoka One"/>
                <a:cs typeface="Fredoka One"/>
                <a:sym typeface="Fredoka One"/>
              </a:rPr>
              <a:t>05</a:t>
            </a:r>
            <a:endParaRPr sz="2600" b="1" dirty="0">
              <a:solidFill>
                <a:schemeClr val="accent5"/>
              </a:solidFill>
              <a:latin typeface="+mn-lt"/>
              <a:ea typeface="Fredoka One"/>
              <a:cs typeface="Fredoka One"/>
              <a:sym typeface="Fredoka One"/>
            </a:endParaRPr>
          </a:p>
        </p:txBody>
      </p:sp>
      <p:sp>
        <p:nvSpPr>
          <p:cNvPr id="2081" name="Google Shape;2081;p42"/>
          <p:cNvSpPr txBox="1"/>
          <p:nvPr/>
        </p:nvSpPr>
        <p:spPr>
          <a:xfrm>
            <a:off x="1303234" y="1888851"/>
            <a:ext cx="649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 dirty="0" smtClean="0">
                <a:solidFill>
                  <a:schemeClr val="accent5"/>
                </a:solidFill>
                <a:latin typeface="+mn-lt"/>
                <a:ea typeface="Fredoka One"/>
                <a:cs typeface="Fredoka One"/>
                <a:sym typeface="Fredoka One"/>
              </a:rPr>
              <a:t>06</a:t>
            </a:r>
            <a:endParaRPr sz="2600" b="1" dirty="0">
              <a:solidFill>
                <a:schemeClr val="accent5"/>
              </a:solidFill>
              <a:latin typeface="+mn-lt"/>
              <a:ea typeface="Fredoka One"/>
              <a:cs typeface="Fredoka One"/>
              <a:sym typeface="Fredoka One"/>
            </a:endParaRPr>
          </a:p>
        </p:txBody>
      </p:sp>
      <p:sp>
        <p:nvSpPr>
          <p:cNvPr id="2082" name="Google Shape;2082;p42"/>
          <p:cNvSpPr txBox="1"/>
          <p:nvPr/>
        </p:nvSpPr>
        <p:spPr>
          <a:xfrm>
            <a:off x="1303234" y="2977022"/>
            <a:ext cx="649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 dirty="0" smtClean="0">
                <a:solidFill>
                  <a:schemeClr val="accent5"/>
                </a:solidFill>
                <a:latin typeface="+mn-lt"/>
                <a:ea typeface="Fredoka One"/>
                <a:cs typeface="Fredoka One"/>
                <a:sym typeface="Fredoka One"/>
              </a:rPr>
              <a:t>07</a:t>
            </a:r>
            <a:endParaRPr sz="2600" b="1" dirty="0">
              <a:solidFill>
                <a:schemeClr val="accent5"/>
              </a:solidFill>
              <a:latin typeface="+mn-lt"/>
              <a:ea typeface="Fredoka One"/>
              <a:cs typeface="Fredoka One"/>
              <a:sym typeface="Fredoka One"/>
            </a:endParaRPr>
          </a:p>
        </p:txBody>
      </p:sp>
      <p:sp>
        <p:nvSpPr>
          <p:cNvPr id="2083" name="Google Shape;2083;p42"/>
          <p:cNvSpPr txBox="1"/>
          <p:nvPr/>
        </p:nvSpPr>
        <p:spPr>
          <a:xfrm>
            <a:off x="1290381" y="4073866"/>
            <a:ext cx="649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 dirty="0" smtClean="0">
                <a:solidFill>
                  <a:schemeClr val="accent5"/>
                </a:solidFill>
                <a:latin typeface="+mn-lt"/>
                <a:ea typeface="Fredoka One"/>
                <a:cs typeface="Fredoka One"/>
                <a:sym typeface="Fredoka One"/>
              </a:rPr>
              <a:t>08</a:t>
            </a:r>
            <a:endParaRPr sz="2600" b="1" dirty="0">
              <a:solidFill>
                <a:schemeClr val="accent5"/>
              </a:solidFill>
              <a:latin typeface="+mn-lt"/>
              <a:ea typeface="Fredoka One"/>
              <a:cs typeface="Fredoka One"/>
              <a:sym typeface="Fredoka One"/>
            </a:endParaRPr>
          </a:p>
        </p:txBody>
      </p:sp>
      <p:sp>
        <p:nvSpPr>
          <p:cNvPr id="2084" name="Google Shape;2084;p42"/>
          <p:cNvSpPr/>
          <p:nvPr/>
        </p:nvSpPr>
        <p:spPr>
          <a:xfrm rot="-858780">
            <a:off x="8043953" y="843378"/>
            <a:ext cx="608440" cy="599623"/>
          </a:xfrm>
          <a:custGeom>
            <a:avLst/>
            <a:gdLst/>
            <a:ahLst/>
            <a:cxnLst/>
            <a:rect l="l" t="t" r="r" b="b"/>
            <a:pathLst>
              <a:path w="4906" h="4835" extrusionOk="0">
                <a:moveTo>
                  <a:pt x="1608" y="0"/>
                </a:moveTo>
                <a:lnTo>
                  <a:pt x="1643" y="1381"/>
                </a:lnTo>
                <a:lnTo>
                  <a:pt x="1643" y="1381"/>
                </a:lnTo>
                <a:lnTo>
                  <a:pt x="298" y="1107"/>
                </a:lnTo>
                <a:lnTo>
                  <a:pt x="1215" y="2131"/>
                </a:lnTo>
                <a:lnTo>
                  <a:pt x="0" y="2786"/>
                </a:lnTo>
                <a:lnTo>
                  <a:pt x="1357" y="2977"/>
                </a:lnTo>
                <a:lnTo>
                  <a:pt x="846" y="4263"/>
                </a:lnTo>
                <a:lnTo>
                  <a:pt x="2024" y="3513"/>
                </a:lnTo>
                <a:lnTo>
                  <a:pt x="2453" y="4834"/>
                </a:lnTo>
                <a:lnTo>
                  <a:pt x="2881" y="3513"/>
                </a:lnTo>
                <a:lnTo>
                  <a:pt x="4060" y="4263"/>
                </a:lnTo>
                <a:lnTo>
                  <a:pt x="3536" y="2977"/>
                </a:lnTo>
                <a:lnTo>
                  <a:pt x="4906" y="2786"/>
                </a:lnTo>
                <a:lnTo>
                  <a:pt x="3691" y="2131"/>
                </a:lnTo>
                <a:lnTo>
                  <a:pt x="4608" y="1107"/>
                </a:lnTo>
                <a:lnTo>
                  <a:pt x="4608" y="1107"/>
                </a:lnTo>
                <a:lnTo>
                  <a:pt x="3251" y="1381"/>
                </a:lnTo>
                <a:lnTo>
                  <a:pt x="3298" y="0"/>
                </a:lnTo>
                <a:lnTo>
                  <a:pt x="3298" y="0"/>
                </a:lnTo>
                <a:lnTo>
                  <a:pt x="2453" y="1107"/>
                </a:lnTo>
                <a:lnTo>
                  <a:pt x="160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85" name="Google Shape;2085;p42"/>
          <p:cNvGrpSpPr/>
          <p:nvPr/>
        </p:nvGrpSpPr>
        <p:grpSpPr>
          <a:xfrm rot="-858830">
            <a:off x="2528927" y="1874047"/>
            <a:ext cx="245214" cy="162490"/>
            <a:chOff x="4324925" y="3720525"/>
            <a:chExt cx="47650" cy="31575"/>
          </a:xfrm>
        </p:grpSpPr>
        <p:sp>
          <p:nvSpPr>
            <p:cNvPr id="2086" name="Google Shape;2086;p42"/>
            <p:cNvSpPr/>
            <p:nvPr/>
          </p:nvSpPr>
          <p:spPr>
            <a:xfrm>
              <a:off x="4354700" y="3720525"/>
              <a:ext cx="16400" cy="8950"/>
            </a:xfrm>
            <a:custGeom>
              <a:avLst/>
              <a:gdLst/>
              <a:ahLst/>
              <a:cxnLst/>
              <a:rect l="l" t="t" r="r" b="b"/>
              <a:pathLst>
                <a:path w="656" h="358" extrusionOk="0">
                  <a:moveTo>
                    <a:pt x="322" y="1"/>
                  </a:moveTo>
                  <a:cubicBezTo>
                    <a:pt x="143" y="1"/>
                    <a:pt x="0" y="72"/>
                    <a:pt x="0" y="179"/>
                  </a:cubicBezTo>
                  <a:cubicBezTo>
                    <a:pt x="0" y="286"/>
                    <a:pt x="143" y="358"/>
                    <a:pt x="322" y="358"/>
                  </a:cubicBezTo>
                  <a:cubicBezTo>
                    <a:pt x="512" y="358"/>
                    <a:pt x="655" y="286"/>
                    <a:pt x="655" y="179"/>
                  </a:cubicBezTo>
                  <a:cubicBezTo>
                    <a:pt x="655" y="72"/>
                    <a:pt x="512" y="1"/>
                    <a:pt x="3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42"/>
            <p:cNvSpPr/>
            <p:nvPr/>
          </p:nvSpPr>
          <p:spPr>
            <a:xfrm>
              <a:off x="4324925" y="3735700"/>
              <a:ext cx="16400" cy="8950"/>
            </a:xfrm>
            <a:custGeom>
              <a:avLst/>
              <a:gdLst/>
              <a:ahLst/>
              <a:cxnLst/>
              <a:rect l="l" t="t" r="r" b="b"/>
              <a:pathLst>
                <a:path w="656" h="358" extrusionOk="0">
                  <a:moveTo>
                    <a:pt x="322" y="1"/>
                  </a:moveTo>
                  <a:cubicBezTo>
                    <a:pt x="144" y="1"/>
                    <a:pt x="1" y="84"/>
                    <a:pt x="1" y="179"/>
                  </a:cubicBezTo>
                  <a:cubicBezTo>
                    <a:pt x="1" y="287"/>
                    <a:pt x="144" y="358"/>
                    <a:pt x="322" y="358"/>
                  </a:cubicBezTo>
                  <a:cubicBezTo>
                    <a:pt x="513" y="358"/>
                    <a:pt x="656" y="287"/>
                    <a:pt x="656" y="179"/>
                  </a:cubicBezTo>
                  <a:cubicBezTo>
                    <a:pt x="656" y="96"/>
                    <a:pt x="513" y="1"/>
                    <a:pt x="3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42"/>
            <p:cNvSpPr/>
            <p:nvPr/>
          </p:nvSpPr>
          <p:spPr>
            <a:xfrm>
              <a:off x="4356175" y="3743150"/>
              <a:ext cx="16400" cy="8950"/>
            </a:xfrm>
            <a:custGeom>
              <a:avLst/>
              <a:gdLst/>
              <a:ahLst/>
              <a:cxnLst/>
              <a:rect l="l" t="t" r="r" b="b"/>
              <a:pathLst>
                <a:path w="656" h="358" extrusionOk="0">
                  <a:moveTo>
                    <a:pt x="334" y="0"/>
                  </a:moveTo>
                  <a:cubicBezTo>
                    <a:pt x="156" y="0"/>
                    <a:pt x="1" y="84"/>
                    <a:pt x="1" y="179"/>
                  </a:cubicBezTo>
                  <a:cubicBezTo>
                    <a:pt x="1" y="286"/>
                    <a:pt x="156" y="358"/>
                    <a:pt x="334" y="358"/>
                  </a:cubicBezTo>
                  <a:cubicBezTo>
                    <a:pt x="513" y="358"/>
                    <a:pt x="656" y="286"/>
                    <a:pt x="656" y="179"/>
                  </a:cubicBezTo>
                  <a:cubicBezTo>
                    <a:pt x="656" y="84"/>
                    <a:pt x="51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89" name="Google Shape;2089;p42"/>
          <p:cNvGrpSpPr/>
          <p:nvPr/>
        </p:nvGrpSpPr>
        <p:grpSpPr>
          <a:xfrm>
            <a:off x="7091628" y="4015315"/>
            <a:ext cx="1032132" cy="515680"/>
            <a:chOff x="6136475" y="3359325"/>
            <a:chExt cx="675700" cy="337575"/>
          </a:xfrm>
        </p:grpSpPr>
        <p:sp>
          <p:nvSpPr>
            <p:cNvPr id="2090" name="Google Shape;2090;p42"/>
            <p:cNvSpPr/>
            <p:nvPr/>
          </p:nvSpPr>
          <p:spPr>
            <a:xfrm>
              <a:off x="6407050" y="3490050"/>
              <a:ext cx="132175" cy="43875"/>
            </a:xfrm>
            <a:custGeom>
              <a:avLst/>
              <a:gdLst/>
              <a:ahLst/>
              <a:cxnLst/>
              <a:rect l="l" t="t" r="r" b="b"/>
              <a:pathLst>
                <a:path w="5287" h="1755" extrusionOk="0">
                  <a:moveTo>
                    <a:pt x="3443" y="0"/>
                  </a:moveTo>
                  <a:cubicBezTo>
                    <a:pt x="2829" y="0"/>
                    <a:pt x="2212" y="108"/>
                    <a:pt x="1643" y="338"/>
                  </a:cubicBezTo>
                  <a:cubicBezTo>
                    <a:pt x="1298" y="457"/>
                    <a:pt x="1000" y="611"/>
                    <a:pt x="750" y="802"/>
                  </a:cubicBezTo>
                  <a:cubicBezTo>
                    <a:pt x="429" y="1004"/>
                    <a:pt x="179" y="1278"/>
                    <a:pt x="0" y="1552"/>
                  </a:cubicBezTo>
                  <a:lnTo>
                    <a:pt x="310" y="1754"/>
                  </a:lnTo>
                  <a:cubicBezTo>
                    <a:pt x="452" y="1528"/>
                    <a:pt x="643" y="1338"/>
                    <a:pt x="833" y="1183"/>
                  </a:cubicBezTo>
                  <a:cubicBezTo>
                    <a:pt x="1143" y="933"/>
                    <a:pt x="1488" y="766"/>
                    <a:pt x="1774" y="659"/>
                  </a:cubicBezTo>
                  <a:cubicBezTo>
                    <a:pt x="2310" y="456"/>
                    <a:pt x="2891" y="358"/>
                    <a:pt x="3470" y="358"/>
                  </a:cubicBezTo>
                  <a:cubicBezTo>
                    <a:pt x="3740" y="358"/>
                    <a:pt x="4010" y="379"/>
                    <a:pt x="4274" y="421"/>
                  </a:cubicBezTo>
                  <a:cubicBezTo>
                    <a:pt x="4572" y="480"/>
                    <a:pt x="4870" y="564"/>
                    <a:pt x="5155" y="659"/>
                  </a:cubicBezTo>
                  <a:lnTo>
                    <a:pt x="5286" y="326"/>
                  </a:lnTo>
                  <a:cubicBezTo>
                    <a:pt x="4941" y="183"/>
                    <a:pt x="4572" y="99"/>
                    <a:pt x="4179" y="52"/>
                  </a:cubicBezTo>
                  <a:cubicBezTo>
                    <a:pt x="3937" y="18"/>
                    <a:pt x="3690" y="0"/>
                    <a:pt x="3443" y="0"/>
                  </a:cubicBezTo>
                  <a:close/>
                </a:path>
              </a:pathLst>
            </a:custGeom>
            <a:solidFill>
              <a:srgbClr val="FF8C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42"/>
            <p:cNvSpPr/>
            <p:nvPr/>
          </p:nvSpPr>
          <p:spPr>
            <a:xfrm>
              <a:off x="6407325" y="3510075"/>
              <a:ext cx="20875" cy="24150"/>
            </a:xfrm>
            <a:custGeom>
              <a:avLst/>
              <a:gdLst/>
              <a:ahLst/>
              <a:cxnLst/>
              <a:rect l="l" t="t" r="r" b="b"/>
              <a:pathLst>
                <a:path w="835" h="966" extrusionOk="0">
                  <a:moveTo>
                    <a:pt x="751" y="1"/>
                  </a:moveTo>
                  <a:cubicBezTo>
                    <a:pt x="441" y="203"/>
                    <a:pt x="180" y="477"/>
                    <a:pt x="1" y="775"/>
                  </a:cubicBezTo>
                  <a:lnTo>
                    <a:pt x="311" y="965"/>
                  </a:lnTo>
                  <a:cubicBezTo>
                    <a:pt x="453" y="739"/>
                    <a:pt x="644" y="549"/>
                    <a:pt x="834" y="394"/>
                  </a:cubicBezTo>
                  <a:lnTo>
                    <a:pt x="751" y="1"/>
                  </a:lnTo>
                  <a:close/>
                </a:path>
              </a:pathLst>
            </a:custGeom>
            <a:solidFill>
              <a:srgbClr val="5F1B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42"/>
            <p:cNvSpPr/>
            <p:nvPr/>
          </p:nvSpPr>
          <p:spPr>
            <a:xfrm>
              <a:off x="6511525" y="3491025"/>
              <a:ext cx="27700" cy="15525"/>
            </a:xfrm>
            <a:custGeom>
              <a:avLst/>
              <a:gdLst/>
              <a:ahLst/>
              <a:cxnLst/>
              <a:rect l="l" t="t" r="r" b="b"/>
              <a:pathLst>
                <a:path w="1108" h="621" extrusionOk="0">
                  <a:moveTo>
                    <a:pt x="0" y="1"/>
                  </a:moveTo>
                  <a:lnTo>
                    <a:pt x="95" y="382"/>
                  </a:lnTo>
                  <a:cubicBezTo>
                    <a:pt x="393" y="441"/>
                    <a:pt x="691" y="525"/>
                    <a:pt x="976" y="620"/>
                  </a:cubicBezTo>
                  <a:lnTo>
                    <a:pt x="1107" y="287"/>
                  </a:lnTo>
                  <a:cubicBezTo>
                    <a:pt x="762" y="144"/>
                    <a:pt x="393" y="60"/>
                    <a:pt x="0" y="1"/>
                  </a:cubicBezTo>
                  <a:close/>
                </a:path>
              </a:pathLst>
            </a:custGeom>
            <a:solidFill>
              <a:srgbClr val="5F1B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42"/>
            <p:cNvSpPr/>
            <p:nvPr/>
          </p:nvSpPr>
          <p:spPr>
            <a:xfrm>
              <a:off x="6510025" y="3359325"/>
              <a:ext cx="286075" cy="260400"/>
            </a:xfrm>
            <a:custGeom>
              <a:avLst/>
              <a:gdLst/>
              <a:ahLst/>
              <a:cxnLst/>
              <a:rect l="l" t="t" r="r" b="b"/>
              <a:pathLst>
                <a:path w="11443" h="10416" extrusionOk="0">
                  <a:moveTo>
                    <a:pt x="5722" y="0"/>
                  </a:moveTo>
                  <a:cubicBezTo>
                    <a:pt x="4388" y="0"/>
                    <a:pt x="3055" y="506"/>
                    <a:pt x="2037" y="1518"/>
                  </a:cubicBezTo>
                  <a:cubicBezTo>
                    <a:pt x="1" y="3554"/>
                    <a:pt x="1" y="6852"/>
                    <a:pt x="2037" y="8888"/>
                  </a:cubicBezTo>
                  <a:cubicBezTo>
                    <a:pt x="3055" y="9906"/>
                    <a:pt x="4388" y="10415"/>
                    <a:pt x="5722" y="10415"/>
                  </a:cubicBezTo>
                  <a:cubicBezTo>
                    <a:pt x="7055" y="10415"/>
                    <a:pt x="8389" y="9906"/>
                    <a:pt x="9407" y="8888"/>
                  </a:cubicBezTo>
                  <a:cubicBezTo>
                    <a:pt x="11443" y="6852"/>
                    <a:pt x="11443" y="3554"/>
                    <a:pt x="9407" y="1518"/>
                  </a:cubicBezTo>
                  <a:cubicBezTo>
                    <a:pt x="8389" y="506"/>
                    <a:pt x="7055" y="0"/>
                    <a:pt x="5722" y="0"/>
                  </a:cubicBezTo>
                  <a:close/>
                </a:path>
              </a:pathLst>
            </a:custGeom>
            <a:solidFill>
              <a:srgbClr val="FF8C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42"/>
            <p:cNvSpPr/>
            <p:nvPr/>
          </p:nvSpPr>
          <p:spPr>
            <a:xfrm>
              <a:off x="6529975" y="3370425"/>
              <a:ext cx="246475" cy="237600"/>
            </a:xfrm>
            <a:custGeom>
              <a:avLst/>
              <a:gdLst/>
              <a:ahLst/>
              <a:cxnLst/>
              <a:rect l="l" t="t" r="r" b="b"/>
              <a:pathLst>
                <a:path w="9859" h="9504" extrusionOk="0">
                  <a:moveTo>
                    <a:pt x="4914" y="1"/>
                  </a:moveTo>
                  <a:cubicBezTo>
                    <a:pt x="4578" y="1"/>
                    <a:pt x="4237" y="36"/>
                    <a:pt x="3894" y="110"/>
                  </a:cubicBezTo>
                  <a:cubicBezTo>
                    <a:pt x="2560" y="384"/>
                    <a:pt x="1465" y="1217"/>
                    <a:pt x="810" y="2325"/>
                  </a:cubicBezTo>
                  <a:cubicBezTo>
                    <a:pt x="238" y="3325"/>
                    <a:pt x="0" y="4527"/>
                    <a:pt x="262" y="5742"/>
                  </a:cubicBezTo>
                  <a:cubicBezTo>
                    <a:pt x="759" y="7987"/>
                    <a:pt x="2729" y="9503"/>
                    <a:pt x="4917" y="9503"/>
                  </a:cubicBezTo>
                  <a:cubicBezTo>
                    <a:pt x="5247" y="9503"/>
                    <a:pt x="5582" y="9469"/>
                    <a:pt x="5918" y="9397"/>
                  </a:cubicBezTo>
                  <a:cubicBezTo>
                    <a:pt x="7144" y="9123"/>
                    <a:pt x="8156" y="8421"/>
                    <a:pt x="8811" y="7468"/>
                  </a:cubicBezTo>
                  <a:cubicBezTo>
                    <a:pt x="9549" y="6432"/>
                    <a:pt x="9859" y="5087"/>
                    <a:pt x="9561" y="3753"/>
                  </a:cubicBezTo>
                  <a:cubicBezTo>
                    <a:pt x="9086" y="1532"/>
                    <a:pt x="7122" y="1"/>
                    <a:pt x="4914" y="1"/>
                  </a:cubicBezTo>
                  <a:close/>
                </a:path>
              </a:pathLst>
            </a:custGeom>
            <a:solidFill>
              <a:srgbClr val="5F1B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42"/>
            <p:cNvSpPr/>
            <p:nvPr/>
          </p:nvSpPr>
          <p:spPr>
            <a:xfrm>
              <a:off x="6691000" y="3404400"/>
              <a:ext cx="58075" cy="63225"/>
            </a:xfrm>
            <a:custGeom>
              <a:avLst/>
              <a:gdLst/>
              <a:ahLst/>
              <a:cxnLst/>
              <a:rect l="l" t="t" r="r" b="b"/>
              <a:pathLst>
                <a:path w="2323" h="2529" extrusionOk="0">
                  <a:moveTo>
                    <a:pt x="408" y="0"/>
                  </a:moveTo>
                  <a:cubicBezTo>
                    <a:pt x="355" y="0"/>
                    <a:pt x="302" y="11"/>
                    <a:pt x="251" y="37"/>
                  </a:cubicBezTo>
                  <a:cubicBezTo>
                    <a:pt x="167" y="96"/>
                    <a:pt x="108" y="192"/>
                    <a:pt x="72" y="299"/>
                  </a:cubicBezTo>
                  <a:cubicBezTo>
                    <a:pt x="1" y="513"/>
                    <a:pt x="13" y="775"/>
                    <a:pt x="72" y="1013"/>
                  </a:cubicBezTo>
                  <a:cubicBezTo>
                    <a:pt x="239" y="1573"/>
                    <a:pt x="727" y="2109"/>
                    <a:pt x="1179" y="2382"/>
                  </a:cubicBezTo>
                  <a:cubicBezTo>
                    <a:pt x="1314" y="2465"/>
                    <a:pt x="1492" y="2529"/>
                    <a:pt x="1659" y="2529"/>
                  </a:cubicBezTo>
                  <a:cubicBezTo>
                    <a:pt x="1756" y="2529"/>
                    <a:pt x="1850" y="2507"/>
                    <a:pt x="1929" y="2454"/>
                  </a:cubicBezTo>
                  <a:cubicBezTo>
                    <a:pt x="2322" y="2168"/>
                    <a:pt x="2037" y="1573"/>
                    <a:pt x="1858" y="1251"/>
                  </a:cubicBezTo>
                  <a:cubicBezTo>
                    <a:pt x="1596" y="787"/>
                    <a:pt x="1203" y="382"/>
                    <a:pt x="739" y="120"/>
                  </a:cubicBezTo>
                  <a:cubicBezTo>
                    <a:pt x="640" y="55"/>
                    <a:pt x="525" y="0"/>
                    <a:pt x="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42"/>
            <p:cNvSpPr/>
            <p:nvPr/>
          </p:nvSpPr>
          <p:spPr>
            <a:xfrm>
              <a:off x="6730000" y="3472800"/>
              <a:ext cx="28750" cy="24625"/>
            </a:xfrm>
            <a:custGeom>
              <a:avLst/>
              <a:gdLst/>
              <a:ahLst/>
              <a:cxnLst/>
              <a:rect l="l" t="t" r="r" b="b"/>
              <a:pathLst>
                <a:path w="1150" h="985" extrusionOk="0">
                  <a:moveTo>
                    <a:pt x="628" y="1"/>
                  </a:moveTo>
                  <a:cubicBezTo>
                    <a:pt x="574" y="1"/>
                    <a:pt x="515" y="13"/>
                    <a:pt x="453" y="39"/>
                  </a:cubicBezTo>
                  <a:cubicBezTo>
                    <a:pt x="0" y="218"/>
                    <a:pt x="167" y="920"/>
                    <a:pt x="608" y="980"/>
                  </a:cubicBezTo>
                  <a:cubicBezTo>
                    <a:pt x="625" y="983"/>
                    <a:pt x="642" y="985"/>
                    <a:pt x="660" y="985"/>
                  </a:cubicBezTo>
                  <a:cubicBezTo>
                    <a:pt x="702" y="985"/>
                    <a:pt x="744" y="976"/>
                    <a:pt x="786" y="968"/>
                  </a:cubicBezTo>
                  <a:cubicBezTo>
                    <a:pt x="869" y="932"/>
                    <a:pt x="929" y="873"/>
                    <a:pt x="953" y="813"/>
                  </a:cubicBezTo>
                  <a:cubicBezTo>
                    <a:pt x="1149" y="524"/>
                    <a:pt x="987" y="1"/>
                    <a:pt x="628" y="1"/>
                  </a:cubicBezTo>
                  <a:close/>
                </a:path>
              </a:pathLst>
            </a:custGeom>
            <a:solidFill>
              <a:srgbClr val="FFE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42"/>
            <p:cNvSpPr/>
            <p:nvPr/>
          </p:nvSpPr>
          <p:spPr>
            <a:xfrm>
              <a:off x="6541875" y="3396075"/>
              <a:ext cx="200350" cy="207200"/>
            </a:xfrm>
            <a:custGeom>
              <a:avLst/>
              <a:gdLst/>
              <a:ahLst/>
              <a:cxnLst/>
              <a:rect l="l" t="t" r="r" b="b"/>
              <a:pathLst>
                <a:path w="8014" h="8288" extrusionOk="0">
                  <a:moveTo>
                    <a:pt x="1763" y="1"/>
                  </a:moveTo>
                  <a:cubicBezTo>
                    <a:pt x="1584" y="120"/>
                    <a:pt x="1406" y="239"/>
                    <a:pt x="1251" y="370"/>
                  </a:cubicBezTo>
                  <a:cubicBezTo>
                    <a:pt x="1132" y="465"/>
                    <a:pt x="1013" y="572"/>
                    <a:pt x="905" y="668"/>
                  </a:cubicBezTo>
                  <a:cubicBezTo>
                    <a:pt x="691" y="870"/>
                    <a:pt x="513" y="1072"/>
                    <a:pt x="358" y="1311"/>
                  </a:cubicBezTo>
                  <a:cubicBezTo>
                    <a:pt x="215" y="1549"/>
                    <a:pt x="96" y="1799"/>
                    <a:pt x="1" y="2061"/>
                  </a:cubicBezTo>
                  <a:cubicBezTo>
                    <a:pt x="1584" y="4442"/>
                    <a:pt x="3572" y="6537"/>
                    <a:pt x="5811" y="8288"/>
                  </a:cubicBezTo>
                  <a:cubicBezTo>
                    <a:pt x="5870" y="8276"/>
                    <a:pt x="5930" y="8252"/>
                    <a:pt x="5989" y="8228"/>
                  </a:cubicBezTo>
                  <a:cubicBezTo>
                    <a:pt x="6442" y="8073"/>
                    <a:pt x="6835" y="7859"/>
                    <a:pt x="7204" y="7609"/>
                  </a:cubicBezTo>
                  <a:cubicBezTo>
                    <a:pt x="7394" y="7478"/>
                    <a:pt x="7585" y="7323"/>
                    <a:pt x="7752" y="7156"/>
                  </a:cubicBezTo>
                  <a:cubicBezTo>
                    <a:pt x="7835" y="7073"/>
                    <a:pt x="7930" y="6978"/>
                    <a:pt x="8013" y="6883"/>
                  </a:cubicBezTo>
                  <a:cubicBezTo>
                    <a:pt x="7775" y="6704"/>
                    <a:pt x="7561" y="6537"/>
                    <a:pt x="7335" y="6359"/>
                  </a:cubicBezTo>
                  <a:cubicBezTo>
                    <a:pt x="5787" y="5120"/>
                    <a:pt x="4525" y="3561"/>
                    <a:pt x="3287" y="2013"/>
                  </a:cubicBezTo>
                  <a:cubicBezTo>
                    <a:pt x="2763" y="1358"/>
                    <a:pt x="2239" y="703"/>
                    <a:pt x="17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42"/>
            <p:cNvSpPr/>
            <p:nvPr/>
          </p:nvSpPr>
          <p:spPr>
            <a:xfrm>
              <a:off x="6605275" y="3380000"/>
              <a:ext cx="156000" cy="173575"/>
            </a:xfrm>
            <a:custGeom>
              <a:avLst/>
              <a:gdLst/>
              <a:ahLst/>
              <a:cxnLst/>
              <a:rect l="l" t="t" r="r" b="b"/>
              <a:pathLst>
                <a:path w="6240" h="6943" extrusionOk="0">
                  <a:moveTo>
                    <a:pt x="929" y="1"/>
                  </a:moveTo>
                  <a:cubicBezTo>
                    <a:pt x="846" y="25"/>
                    <a:pt x="763" y="37"/>
                    <a:pt x="691" y="49"/>
                  </a:cubicBezTo>
                  <a:lnTo>
                    <a:pt x="679" y="49"/>
                  </a:lnTo>
                  <a:cubicBezTo>
                    <a:pt x="453" y="96"/>
                    <a:pt x="215" y="156"/>
                    <a:pt x="1" y="239"/>
                  </a:cubicBezTo>
                  <a:cubicBezTo>
                    <a:pt x="120" y="418"/>
                    <a:pt x="239" y="584"/>
                    <a:pt x="358" y="751"/>
                  </a:cubicBezTo>
                  <a:cubicBezTo>
                    <a:pt x="1156" y="1823"/>
                    <a:pt x="1989" y="2882"/>
                    <a:pt x="2834" y="3906"/>
                  </a:cubicBezTo>
                  <a:cubicBezTo>
                    <a:pt x="3751" y="5001"/>
                    <a:pt x="4739" y="6097"/>
                    <a:pt x="5882" y="6942"/>
                  </a:cubicBezTo>
                  <a:cubicBezTo>
                    <a:pt x="5954" y="6823"/>
                    <a:pt x="6001" y="6704"/>
                    <a:pt x="6061" y="6585"/>
                  </a:cubicBezTo>
                  <a:cubicBezTo>
                    <a:pt x="6132" y="6418"/>
                    <a:pt x="6192" y="6275"/>
                    <a:pt x="6239" y="6109"/>
                  </a:cubicBezTo>
                  <a:cubicBezTo>
                    <a:pt x="4263" y="4263"/>
                    <a:pt x="2441" y="2251"/>
                    <a:pt x="9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42"/>
            <p:cNvSpPr/>
            <p:nvPr/>
          </p:nvSpPr>
          <p:spPr>
            <a:xfrm>
              <a:off x="6149275" y="3436400"/>
              <a:ext cx="292900" cy="260500"/>
            </a:xfrm>
            <a:custGeom>
              <a:avLst/>
              <a:gdLst/>
              <a:ahLst/>
              <a:cxnLst/>
              <a:rect l="l" t="t" r="r" b="b"/>
              <a:pathLst>
                <a:path w="11716" h="10420" extrusionOk="0">
                  <a:moveTo>
                    <a:pt x="5863" y="0"/>
                  </a:moveTo>
                  <a:cubicBezTo>
                    <a:pt x="3693" y="0"/>
                    <a:pt x="1667" y="1361"/>
                    <a:pt x="929" y="3519"/>
                  </a:cubicBezTo>
                  <a:cubicBezTo>
                    <a:pt x="0" y="6246"/>
                    <a:pt x="1453" y="9211"/>
                    <a:pt x="4179" y="10139"/>
                  </a:cubicBezTo>
                  <a:cubicBezTo>
                    <a:pt x="4735" y="10329"/>
                    <a:pt x="5301" y="10420"/>
                    <a:pt x="5859" y="10420"/>
                  </a:cubicBezTo>
                  <a:cubicBezTo>
                    <a:pt x="8023" y="10420"/>
                    <a:pt x="10049" y="9057"/>
                    <a:pt x="10787" y="6889"/>
                  </a:cubicBezTo>
                  <a:cubicBezTo>
                    <a:pt x="11716" y="4174"/>
                    <a:pt x="10263" y="1210"/>
                    <a:pt x="7549" y="281"/>
                  </a:cubicBezTo>
                  <a:cubicBezTo>
                    <a:pt x="6990" y="91"/>
                    <a:pt x="6422" y="0"/>
                    <a:pt x="5863" y="0"/>
                  </a:cubicBezTo>
                  <a:close/>
                </a:path>
              </a:pathLst>
            </a:custGeom>
            <a:solidFill>
              <a:srgbClr val="FF8C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42"/>
            <p:cNvSpPr/>
            <p:nvPr/>
          </p:nvSpPr>
          <p:spPr>
            <a:xfrm>
              <a:off x="6172775" y="3447800"/>
              <a:ext cx="246500" cy="237600"/>
            </a:xfrm>
            <a:custGeom>
              <a:avLst/>
              <a:gdLst/>
              <a:ahLst/>
              <a:cxnLst/>
              <a:rect l="l" t="t" r="r" b="b"/>
              <a:pathLst>
                <a:path w="9860" h="9504" extrusionOk="0">
                  <a:moveTo>
                    <a:pt x="4920" y="1"/>
                  </a:moveTo>
                  <a:cubicBezTo>
                    <a:pt x="4582" y="1"/>
                    <a:pt x="4239" y="36"/>
                    <a:pt x="3894" y="111"/>
                  </a:cubicBezTo>
                  <a:cubicBezTo>
                    <a:pt x="2561" y="385"/>
                    <a:pt x="1465" y="1218"/>
                    <a:pt x="810" y="2325"/>
                  </a:cubicBezTo>
                  <a:cubicBezTo>
                    <a:pt x="239" y="3325"/>
                    <a:pt x="1" y="4528"/>
                    <a:pt x="263" y="5742"/>
                  </a:cubicBezTo>
                  <a:cubicBezTo>
                    <a:pt x="760" y="7978"/>
                    <a:pt x="2733" y="9503"/>
                    <a:pt x="4922" y="9503"/>
                  </a:cubicBezTo>
                  <a:cubicBezTo>
                    <a:pt x="5251" y="9503"/>
                    <a:pt x="5584" y="9469"/>
                    <a:pt x="5918" y="9398"/>
                  </a:cubicBezTo>
                  <a:cubicBezTo>
                    <a:pt x="7145" y="9124"/>
                    <a:pt x="8157" y="8421"/>
                    <a:pt x="8811" y="7469"/>
                  </a:cubicBezTo>
                  <a:cubicBezTo>
                    <a:pt x="9550" y="6433"/>
                    <a:pt x="9859" y="5087"/>
                    <a:pt x="9562" y="3754"/>
                  </a:cubicBezTo>
                  <a:cubicBezTo>
                    <a:pt x="9087" y="1524"/>
                    <a:pt x="7125" y="1"/>
                    <a:pt x="4920" y="1"/>
                  </a:cubicBezTo>
                  <a:close/>
                </a:path>
              </a:pathLst>
            </a:custGeom>
            <a:solidFill>
              <a:srgbClr val="5F1B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42"/>
            <p:cNvSpPr/>
            <p:nvPr/>
          </p:nvSpPr>
          <p:spPr>
            <a:xfrm>
              <a:off x="6333825" y="3481475"/>
              <a:ext cx="58050" cy="63225"/>
            </a:xfrm>
            <a:custGeom>
              <a:avLst/>
              <a:gdLst/>
              <a:ahLst/>
              <a:cxnLst/>
              <a:rect l="l" t="t" r="r" b="b"/>
              <a:pathLst>
                <a:path w="2322" h="2529" extrusionOk="0">
                  <a:moveTo>
                    <a:pt x="410" y="0"/>
                  </a:moveTo>
                  <a:cubicBezTo>
                    <a:pt x="356" y="0"/>
                    <a:pt x="303" y="11"/>
                    <a:pt x="250" y="38"/>
                  </a:cubicBezTo>
                  <a:cubicBezTo>
                    <a:pt x="167" y="97"/>
                    <a:pt x="107" y="192"/>
                    <a:pt x="72" y="288"/>
                  </a:cubicBezTo>
                  <a:cubicBezTo>
                    <a:pt x="0" y="526"/>
                    <a:pt x="0" y="764"/>
                    <a:pt x="72" y="1002"/>
                  </a:cubicBezTo>
                  <a:cubicBezTo>
                    <a:pt x="238" y="1574"/>
                    <a:pt x="726" y="2109"/>
                    <a:pt x="1179" y="2371"/>
                  </a:cubicBezTo>
                  <a:cubicBezTo>
                    <a:pt x="1315" y="2462"/>
                    <a:pt x="1494" y="2529"/>
                    <a:pt x="1662" y="2529"/>
                  </a:cubicBezTo>
                  <a:cubicBezTo>
                    <a:pt x="1758" y="2529"/>
                    <a:pt x="1851" y="2507"/>
                    <a:pt x="1929" y="2455"/>
                  </a:cubicBezTo>
                  <a:cubicBezTo>
                    <a:pt x="2322" y="2169"/>
                    <a:pt x="2036" y="1574"/>
                    <a:pt x="1857" y="1240"/>
                  </a:cubicBezTo>
                  <a:cubicBezTo>
                    <a:pt x="1596" y="788"/>
                    <a:pt x="1203" y="383"/>
                    <a:pt x="738" y="109"/>
                  </a:cubicBezTo>
                  <a:cubicBezTo>
                    <a:pt x="640" y="52"/>
                    <a:pt x="526" y="0"/>
                    <a:pt x="4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42"/>
            <p:cNvSpPr/>
            <p:nvPr/>
          </p:nvSpPr>
          <p:spPr>
            <a:xfrm>
              <a:off x="6372800" y="3549875"/>
              <a:ext cx="28450" cy="24650"/>
            </a:xfrm>
            <a:custGeom>
              <a:avLst/>
              <a:gdLst/>
              <a:ahLst/>
              <a:cxnLst/>
              <a:rect l="l" t="t" r="r" b="b"/>
              <a:pathLst>
                <a:path w="1138" h="986" extrusionOk="0">
                  <a:moveTo>
                    <a:pt x="608" y="1"/>
                  </a:moveTo>
                  <a:cubicBezTo>
                    <a:pt x="553" y="1"/>
                    <a:pt x="493" y="13"/>
                    <a:pt x="429" y="40"/>
                  </a:cubicBezTo>
                  <a:cubicBezTo>
                    <a:pt x="1" y="219"/>
                    <a:pt x="168" y="921"/>
                    <a:pt x="596" y="981"/>
                  </a:cubicBezTo>
                  <a:cubicBezTo>
                    <a:pt x="614" y="984"/>
                    <a:pt x="631" y="986"/>
                    <a:pt x="648" y="986"/>
                  </a:cubicBezTo>
                  <a:cubicBezTo>
                    <a:pt x="691" y="986"/>
                    <a:pt x="733" y="977"/>
                    <a:pt x="775" y="969"/>
                  </a:cubicBezTo>
                  <a:cubicBezTo>
                    <a:pt x="846" y="933"/>
                    <a:pt x="906" y="873"/>
                    <a:pt x="941" y="814"/>
                  </a:cubicBezTo>
                  <a:cubicBezTo>
                    <a:pt x="1137" y="515"/>
                    <a:pt x="967" y="1"/>
                    <a:pt x="608" y="1"/>
                  </a:cubicBezTo>
                  <a:close/>
                </a:path>
              </a:pathLst>
            </a:custGeom>
            <a:solidFill>
              <a:srgbClr val="FFE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42"/>
            <p:cNvSpPr/>
            <p:nvPr/>
          </p:nvSpPr>
          <p:spPr>
            <a:xfrm>
              <a:off x="6184100" y="3473175"/>
              <a:ext cx="200650" cy="207200"/>
            </a:xfrm>
            <a:custGeom>
              <a:avLst/>
              <a:gdLst/>
              <a:ahLst/>
              <a:cxnLst/>
              <a:rect l="l" t="t" r="r" b="b"/>
              <a:pathLst>
                <a:path w="8026" h="8288" extrusionOk="0">
                  <a:moveTo>
                    <a:pt x="1774" y="1"/>
                  </a:moveTo>
                  <a:cubicBezTo>
                    <a:pt x="1596" y="120"/>
                    <a:pt x="1417" y="239"/>
                    <a:pt x="1250" y="370"/>
                  </a:cubicBezTo>
                  <a:cubicBezTo>
                    <a:pt x="1131" y="465"/>
                    <a:pt x="1012" y="560"/>
                    <a:pt x="917" y="667"/>
                  </a:cubicBezTo>
                  <a:cubicBezTo>
                    <a:pt x="703" y="858"/>
                    <a:pt x="524" y="1072"/>
                    <a:pt x="357" y="1310"/>
                  </a:cubicBezTo>
                  <a:cubicBezTo>
                    <a:pt x="226" y="1548"/>
                    <a:pt x="107" y="1798"/>
                    <a:pt x="0" y="2048"/>
                  </a:cubicBezTo>
                  <a:cubicBezTo>
                    <a:pt x="1596" y="4430"/>
                    <a:pt x="3572" y="6537"/>
                    <a:pt x="5822" y="8287"/>
                  </a:cubicBezTo>
                  <a:cubicBezTo>
                    <a:pt x="5882" y="8275"/>
                    <a:pt x="5941" y="8240"/>
                    <a:pt x="6001" y="8228"/>
                  </a:cubicBezTo>
                  <a:cubicBezTo>
                    <a:pt x="6453" y="8061"/>
                    <a:pt x="6846" y="7859"/>
                    <a:pt x="7204" y="7609"/>
                  </a:cubicBezTo>
                  <a:cubicBezTo>
                    <a:pt x="7406" y="7466"/>
                    <a:pt x="7596" y="7323"/>
                    <a:pt x="7763" y="7156"/>
                  </a:cubicBezTo>
                  <a:cubicBezTo>
                    <a:pt x="7846" y="7073"/>
                    <a:pt x="7942" y="6978"/>
                    <a:pt x="8025" y="6870"/>
                  </a:cubicBezTo>
                  <a:cubicBezTo>
                    <a:pt x="7799" y="6716"/>
                    <a:pt x="7585" y="6537"/>
                    <a:pt x="7346" y="6358"/>
                  </a:cubicBezTo>
                  <a:cubicBezTo>
                    <a:pt x="5799" y="5120"/>
                    <a:pt x="4525" y="3560"/>
                    <a:pt x="3298" y="2013"/>
                  </a:cubicBezTo>
                  <a:cubicBezTo>
                    <a:pt x="2774" y="1358"/>
                    <a:pt x="2251" y="703"/>
                    <a:pt x="17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42"/>
            <p:cNvSpPr/>
            <p:nvPr/>
          </p:nvSpPr>
          <p:spPr>
            <a:xfrm>
              <a:off x="6248100" y="3457400"/>
              <a:ext cx="155975" cy="173550"/>
            </a:xfrm>
            <a:custGeom>
              <a:avLst/>
              <a:gdLst/>
              <a:ahLst/>
              <a:cxnLst/>
              <a:rect l="l" t="t" r="r" b="b"/>
              <a:pathLst>
                <a:path w="6239" h="6942" extrusionOk="0">
                  <a:moveTo>
                    <a:pt x="929" y="1"/>
                  </a:moveTo>
                  <a:cubicBezTo>
                    <a:pt x="845" y="24"/>
                    <a:pt x="762" y="36"/>
                    <a:pt x="691" y="48"/>
                  </a:cubicBezTo>
                  <a:lnTo>
                    <a:pt x="679" y="48"/>
                  </a:lnTo>
                  <a:cubicBezTo>
                    <a:pt x="453" y="96"/>
                    <a:pt x="214" y="155"/>
                    <a:pt x="0" y="239"/>
                  </a:cubicBezTo>
                  <a:cubicBezTo>
                    <a:pt x="119" y="417"/>
                    <a:pt x="238" y="584"/>
                    <a:pt x="357" y="751"/>
                  </a:cubicBezTo>
                  <a:cubicBezTo>
                    <a:pt x="1155" y="1822"/>
                    <a:pt x="1988" y="2882"/>
                    <a:pt x="2834" y="3906"/>
                  </a:cubicBezTo>
                  <a:cubicBezTo>
                    <a:pt x="3751" y="5001"/>
                    <a:pt x="4739" y="6096"/>
                    <a:pt x="5882" y="6942"/>
                  </a:cubicBezTo>
                  <a:cubicBezTo>
                    <a:pt x="5953" y="6823"/>
                    <a:pt x="6001" y="6704"/>
                    <a:pt x="6060" y="6585"/>
                  </a:cubicBezTo>
                  <a:cubicBezTo>
                    <a:pt x="6132" y="6418"/>
                    <a:pt x="6191" y="6275"/>
                    <a:pt x="6239" y="6108"/>
                  </a:cubicBezTo>
                  <a:cubicBezTo>
                    <a:pt x="4263" y="4251"/>
                    <a:pt x="2429" y="2251"/>
                    <a:pt x="9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42"/>
            <p:cNvSpPr/>
            <p:nvPr/>
          </p:nvSpPr>
          <p:spPr>
            <a:xfrm>
              <a:off x="6136475" y="3584800"/>
              <a:ext cx="42275" cy="31750"/>
            </a:xfrm>
            <a:custGeom>
              <a:avLst/>
              <a:gdLst/>
              <a:ahLst/>
              <a:cxnLst/>
              <a:rect l="l" t="t" r="r" b="b"/>
              <a:pathLst>
                <a:path w="1691" h="1270" extrusionOk="0">
                  <a:moveTo>
                    <a:pt x="1393" y="0"/>
                  </a:moveTo>
                  <a:lnTo>
                    <a:pt x="381" y="322"/>
                  </a:lnTo>
                  <a:cubicBezTo>
                    <a:pt x="143" y="405"/>
                    <a:pt x="0" y="667"/>
                    <a:pt x="84" y="905"/>
                  </a:cubicBezTo>
                  <a:lnTo>
                    <a:pt x="96" y="953"/>
                  </a:lnTo>
                  <a:cubicBezTo>
                    <a:pt x="154" y="1147"/>
                    <a:pt x="347" y="1270"/>
                    <a:pt x="545" y="1270"/>
                  </a:cubicBezTo>
                  <a:cubicBezTo>
                    <a:pt x="590" y="1270"/>
                    <a:pt x="635" y="1264"/>
                    <a:pt x="679" y="1251"/>
                  </a:cubicBezTo>
                  <a:lnTo>
                    <a:pt x="1691" y="917"/>
                  </a:lnTo>
                  <a:lnTo>
                    <a:pt x="1393" y="0"/>
                  </a:lnTo>
                  <a:close/>
                </a:path>
              </a:pathLst>
            </a:custGeom>
            <a:solidFill>
              <a:srgbClr val="FF8C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42"/>
            <p:cNvSpPr/>
            <p:nvPr/>
          </p:nvSpPr>
          <p:spPr>
            <a:xfrm>
              <a:off x="6772550" y="3444775"/>
              <a:ext cx="39625" cy="26925"/>
            </a:xfrm>
            <a:custGeom>
              <a:avLst/>
              <a:gdLst/>
              <a:ahLst/>
              <a:cxnLst/>
              <a:rect l="l" t="t" r="r" b="b"/>
              <a:pathLst>
                <a:path w="1585" h="1077" extrusionOk="0">
                  <a:moveTo>
                    <a:pt x="1115" y="1"/>
                  </a:moveTo>
                  <a:cubicBezTo>
                    <a:pt x="1093" y="1"/>
                    <a:pt x="1071" y="2"/>
                    <a:pt x="1049" y="5"/>
                  </a:cubicBezTo>
                  <a:lnTo>
                    <a:pt x="1" y="125"/>
                  </a:lnTo>
                  <a:lnTo>
                    <a:pt x="96" y="1077"/>
                  </a:lnTo>
                  <a:lnTo>
                    <a:pt x="1156" y="958"/>
                  </a:lnTo>
                  <a:cubicBezTo>
                    <a:pt x="1406" y="922"/>
                    <a:pt x="1584" y="708"/>
                    <a:pt x="1561" y="446"/>
                  </a:cubicBezTo>
                  <a:lnTo>
                    <a:pt x="1561" y="410"/>
                  </a:lnTo>
                  <a:cubicBezTo>
                    <a:pt x="1528" y="171"/>
                    <a:pt x="1346" y="1"/>
                    <a:pt x="1115" y="1"/>
                  </a:cubicBezTo>
                  <a:close/>
                </a:path>
              </a:pathLst>
            </a:custGeom>
            <a:solidFill>
              <a:srgbClr val="FF8C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07" name="Google Shape;2107;p42"/>
          <p:cNvSpPr/>
          <p:nvPr/>
        </p:nvSpPr>
        <p:spPr>
          <a:xfrm rot="743767">
            <a:off x="8291878" y="1895550"/>
            <a:ext cx="1660" cy="2390"/>
          </a:xfrm>
          <a:custGeom>
            <a:avLst/>
            <a:gdLst/>
            <a:ahLst/>
            <a:cxnLst/>
            <a:rect l="l" t="t" r="r" b="b"/>
            <a:pathLst>
              <a:path w="25" h="36" extrusionOk="0">
                <a:moveTo>
                  <a:pt x="0" y="0"/>
                </a:moveTo>
                <a:lnTo>
                  <a:pt x="0" y="36"/>
                </a:lnTo>
                <a:lnTo>
                  <a:pt x="24" y="36"/>
                </a:lnTo>
                <a:lnTo>
                  <a:pt x="0" y="0"/>
                </a:lnTo>
                <a:close/>
              </a:path>
            </a:pathLst>
          </a:custGeom>
          <a:solidFill>
            <a:srgbClr val="501E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08" name="Google Shape;2108;p42"/>
          <p:cNvGrpSpPr/>
          <p:nvPr/>
        </p:nvGrpSpPr>
        <p:grpSpPr>
          <a:xfrm>
            <a:off x="-5672" y="163777"/>
            <a:ext cx="1413223" cy="1391003"/>
            <a:chOff x="8499857" y="1556621"/>
            <a:chExt cx="1214735" cy="1195636"/>
          </a:xfrm>
        </p:grpSpPr>
        <p:sp>
          <p:nvSpPr>
            <p:cNvPr id="2109" name="Google Shape;2109;p42"/>
            <p:cNvSpPr/>
            <p:nvPr/>
          </p:nvSpPr>
          <p:spPr>
            <a:xfrm rot="743767">
              <a:off x="9368001" y="1727192"/>
              <a:ext cx="284626" cy="284692"/>
            </a:xfrm>
            <a:custGeom>
              <a:avLst/>
              <a:gdLst/>
              <a:ahLst/>
              <a:cxnLst/>
              <a:rect l="l" t="t" r="r" b="b"/>
              <a:pathLst>
                <a:path w="4287" h="4288" extrusionOk="0">
                  <a:moveTo>
                    <a:pt x="2143" y="1"/>
                  </a:moveTo>
                  <a:cubicBezTo>
                    <a:pt x="965" y="1"/>
                    <a:pt x="0" y="965"/>
                    <a:pt x="0" y="2144"/>
                  </a:cubicBezTo>
                  <a:cubicBezTo>
                    <a:pt x="0" y="3323"/>
                    <a:pt x="965" y="4287"/>
                    <a:pt x="2143" y="4287"/>
                  </a:cubicBezTo>
                  <a:cubicBezTo>
                    <a:pt x="3322" y="4287"/>
                    <a:pt x="4286" y="3323"/>
                    <a:pt x="4286" y="2144"/>
                  </a:cubicBezTo>
                  <a:cubicBezTo>
                    <a:pt x="4286" y="965"/>
                    <a:pt x="3322" y="1"/>
                    <a:pt x="21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42"/>
            <p:cNvSpPr/>
            <p:nvPr/>
          </p:nvSpPr>
          <p:spPr>
            <a:xfrm rot="743767">
              <a:off x="8788557" y="1687717"/>
              <a:ext cx="312312" cy="285024"/>
            </a:xfrm>
            <a:custGeom>
              <a:avLst/>
              <a:gdLst/>
              <a:ahLst/>
              <a:cxnLst/>
              <a:rect l="l" t="t" r="r" b="b"/>
              <a:pathLst>
                <a:path w="4704" h="4293" extrusionOk="0">
                  <a:moveTo>
                    <a:pt x="2347" y="0"/>
                  </a:moveTo>
                  <a:cubicBezTo>
                    <a:pt x="1798" y="0"/>
                    <a:pt x="1250" y="211"/>
                    <a:pt x="834" y="634"/>
                  </a:cubicBezTo>
                  <a:cubicBezTo>
                    <a:pt x="0" y="1468"/>
                    <a:pt x="0" y="2825"/>
                    <a:pt x="834" y="3658"/>
                  </a:cubicBezTo>
                  <a:cubicBezTo>
                    <a:pt x="1250" y="4081"/>
                    <a:pt x="1798" y="4292"/>
                    <a:pt x="2347" y="4292"/>
                  </a:cubicBezTo>
                  <a:cubicBezTo>
                    <a:pt x="2896" y="4292"/>
                    <a:pt x="3447" y="4081"/>
                    <a:pt x="3870" y="3658"/>
                  </a:cubicBezTo>
                  <a:cubicBezTo>
                    <a:pt x="4703" y="2825"/>
                    <a:pt x="4703" y="1468"/>
                    <a:pt x="3870" y="634"/>
                  </a:cubicBezTo>
                  <a:cubicBezTo>
                    <a:pt x="3447" y="211"/>
                    <a:pt x="2896" y="0"/>
                    <a:pt x="23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42"/>
            <p:cNvSpPr/>
            <p:nvPr/>
          </p:nvSpPr>
          <p:spPr>
            <a:xfrm rot="743767">
              <a:off x="9270812" y="2192540"/>
              <a:ext cx="306801" cy="284692"/>
            </a:xfrm>
            <a:custGeom>
              <a:avLst/>
              <a:gdLst/>
              <a:ahLst/>
              <a:cxnLst/>
              <a:rect l="l" t="t" r="r" b="b"/>
              <a:pathLst>
                <a:path w="4621" h="4288" extrusionOk="0">
                  <a:moveTo>
                    <a:pt x="2288" y="1"/>
                  </a:moveTo>
                  <a:cubicBezTo>
                    <a:pt x="1265" y="1"/>
                    <a:pt x="361" y="740"/>
                    <a:pt x="191" y="1783"/>
                  </a:cubicBezTo>
                  <a:cubicBezTo>
                    <a:pt x="1" y="2950"/>
                    <a:pt x="786" y="4057"/>
                    <a:pt x="1953" y="4259"/>
                  </a:cubicBezTo>
                  <a:cubicBezTo>
                    <a:pt x="2071" y="4278"/>
                    <a:pt x="2187" y="4288"/>
                    <a:pt x="2303" y="4288"/>
                  </a:cubicBezTo>
                  <a:cubicBezTo>
                    <a:pt x="3334" y="4288"/>
                    <a:pt x="4246" y="3547"/>
                    <a:pt x="4418" y="2497"/>
                  </a:cubicBezTo>
                  <a:cubicBezTo>
                    <a:pt x="4620" y="1330"/>
                    <a:pt x="3822" y="223"/>
                    <a:pt x="2656" y="33"/>
                  </a:cubicBezTo>
                  <a:cubicBezTo>
                    <a:pt x="2532" y="11"/>
                    <a:pt x="2409" y="1"/>
                    <a:pt x="22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42"/>
            <p:cNvSpPr/>
            <p:nvPr/>
          </p:nvSpPr>
          <p:spPr>
            <a:xfrm rot="743767">
              <a:off x="8960527" y="1558025"/>
              <a:ext cx="2921" cy="1859"/>
            </a:xfrm>
            <a:custGeom>
              <a:avLst/>
              <a:gdLst/>
              <a:ahLst/>
              <a:cxnLst/>
              <a:rect l="l" t="t" r="r" b="b"/>
              <a:pathLst>
                <a:path w="44" h="28" extrusionOk="0">
                  <a:moveTo>
                    <a:pt x="32" y="0"/>
                  </a:moveTo>
                  <a:cubicBezTo>
                    <a:pt x="23" y="8"/>
                    <a:pt x="17" y="15"/>
                    <a:pt x="12" y="19"/>
                  </a:cubicBezTo>
                  <a:lnTo>
                    <a:pt x="12" y="19"/>
                  </a:lnTo>
                  <a:cubicBezTo>
                    <a:pt x="19" y="14"/>
                    <a:pt x="30" y="7"/>
                    <a:pt x="43" y="0"/>
                  </a:cubicBezTo>
                  <a:close/>
                  <a:moveTo>
                    <a:pt x="12" y="19"/>
                  </a:moveTo>
                  <a:cubicBezTo>
                    <a:pt x="5" y="24"/>
                    <a:pt x="1" y="28"/>
                    <a:pt x="1" y="28"/>
                  </a:cubicBezTo>
                  <a:cubicBezTo>
                    <a:pt x="2" y="28"/>
                    <a:pt x="5" y="25"/>
                    <a:pt x="12" y="19"/>
                  </a:cubicBezTo>
                  <a:close/>
                </a:path>
              </a:pathLst>
            </a:custGeom>
            <a:solidFill>
              <a:srgbClr val="AED2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42"/>
            <p:cNvSpPr/>
            <p:nvPr/>
          </p:nvSpPr>
          <p:spPr>
            <a:xfrm rot="743767">
              <a:off x="8960527" y="1558025"/>
              <a:ext cx="2921" cy="1859"/>
            </a:xfrm>
            <a:custGeom>
              <a:avLst/>
              <a:gdLst/>
              <a:ahLst/>
              <a:cxnLst/>
              <a:rect l="l" t="t" r="r" b="b"/>
              <a:pathLst>
                <a:path w="44" h="28" extrusionOk="0">
                  <a:moveTo>
                    <a:pt x="32" y="0"/>
                  </a:moveTo>
                  <a:cubicBezTo>
                    <a:pt x="23" y="8"/>
                    <a:pt x="17" y="15"/>
                    <a:pt x="12" y="19"/>
                  </a:cubicBezTo>
                  <a:lnTo>
                    <a:pt x="12" y="19"/>
                  </a:lnTo>
                  <a:cubicBezTo>
                    <a:pt x="19" y="14"/>
                    <a:pt x="30" y="7"/>
                    <a:pt x="43" y="0"/>
                  </a:cubicBezTo>
                  <a:close/>
                  <a:moveTo>
                    <a:pt x="12" y="19"/>
                  </a:moveTo>
                  <a:cubicBezTo>
                    <a:pt x="5" y="24"/>
                    <a:pt x="1" y="28"/>
                    <a:pt x="1" y="28"/>
                  </a:cubicBezTo>
                  <a:cubicBezTo>
                    <a:pt x="2" y="28"/>
                    <a:pt x="5" y="25"/>
                    <a:pt x="12" y="19"/>
                  </a:cubicBezTo>
                  <a:close/>
                </a:path>
              </a:pathLst>
            </a:custGeom>
            <a:solidFill>
              <a:srgbClr val="FFC9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42"/>
            <p:cNvSpPr/>
            <p:nvPr/>
          </p:nvSpPr>
          <p:spPr>
            <a:xfrm rot="743767">
              <a:off x="8574056" y="1924274"/>
              <a:ext cx="674352" cy="764513"/>
            </a:xfrm>
            <a:custGeom>
              <a:avLst/>
              <a:gdLst/>
              <a:ahLst/>
              <a:cxnLst/>
              <a:rect l="l" t="t" r="r" b="b"/>
              <a:pathLst>
                <a:path w="10157" h="11515" extrusionOk="0">
                  <a:moveTo>
                    <a:pt x="6752" y="0"/>
                  </a:moveTo>
                  <a:cubicBezTo>
                    <a:pt x="5338" y="0"/>
                    <a:pt x="4065" y="960"/>
                    <a:pt x="3715" y="2381"/>
                  </a:cubicBezTo>
                  <a:cubicBezTo>
                    <a:pt x="3620" y="2762"/>
                    <a:pt x="3608" y="3143"/>
                    <a:pt x="3656" y="3500"/>
                  </a:cubicBezTo>
                  <a:cubicBezTo>
                    <a:pt x="2167" y="3798"/>
                    <a:pt x="905" y="4929"/>
                    <a:pt x="512" y="6500"/>
                  </a:cubicBezTo>
                  <a:cubicBezTo>
                    <a:pt x="0" y="8536"/>
                    <a:pt x="1155" y="10596"/>
                    <a:pt x="3084" y="11275"/>
                  </a:cubicBezTo>
                  <a:lnTo>
                    <a:pt x="3096" y="11275"/>
                  </a:lnTo>
                  <a:cubicBezTo>
                    <a:pt x="3227" y="11322"/>
                    <a:pt x="3358" y="11370"/>
                    <a:pt x="3489" y="11394"/>
                  </a:cubicBezTo>
                  <a:cubicBezTo>
                    <a:pt x="3537" y="11394"/>
                    <a:pt x="3560" y="11418"/>
                    <a:pt x="3596" y="11418"/>
                  </a:cubicBezTo>
                  <a:cubicBezTo>
                    <a:pt x="3889" y="11483"/>
                    <a:pt x="4182" y="11514"/>
                    <a:pt x="4471" y="11514"/>
                  </a:cubicBezTo>
                  <a:cubicBezTo>
                    <a:pt x="6292" y="11514"/>
                    <a:pt x="7941" y="10267"/>
                    <a:pt x="8382" y="8417"/>
                  </a:cubicBezTo>
                  <a:cubicBezTo>
                    <a:pt x="8597" y="7548"/>
                    <a:pt x="8502" y="6655"/>
                    <a:pt x="8180" y="5881"/>
                  </a:cubicBezTo>
                  <a:cubicBezTo>
                    <a:pt x="8954" y="5476"/>
                    <a:pt x="9549" y="4762"/>
                    <a:pt x="9752" y="3857"/>
                  </a:cubicBezTo>
                  <a:cubicBezTo>
                    <a:pt x="10157" y="2190"/>
                    <a:pt x="9144" y="500"/>
                    <a:pt x="7478" y="83"/>
                  </a:cubicBezTo>
                  <a:cubicBezTo>
                    <a:pt x="7359" y="59"/>
                    <a:pt x="7251" y="47"/>
                    <a:pt x="7132" y="23"/>
                  </a:cubicBezTo>
                  <a:cubicBezTo>
                    <a:pt x="7005" y="8"/>
                    <a:pt x="6878" y="0"/>
                    <a:pt x="67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42"/>
            <p:cNvSpPr/>
            <p:nvPr/>
          </p:nvSpPr>
          <p:spPr>
            <a:xfrm rot="743767">
              <a:off x="8779222" y="1945933"/>
              <a:ext cx="447488" cy="758936"/>
            </a:xfrm>
            <a:custGeom>
              <a:avLst/>
              <a:gdLst/>
              <a:ahLst/>
              <a:cxnLst/>
              <a:rect l="l" t="t" r="r" b="b"/>
              <a:pathLst>
                <a:path w="6740" h="11431" extrusionOk="0">
                  <a:moveTo>
                    <a:pt x="4037" y="0"/>
                  </a:moveTo>
                  <a:cubicBezTo>
                    <a:pt x="4054" y="4"/>
                    <a:pt x="4071" y="7"/>
                    <a:pt x="4088" y="10"/>
                  </a:cubicBezTo>
                  <a:lnTo>
                    <a:pt x="4088" y="10"/>
                  </a:lnTo>
                  <a:cubicBezTo>
                    <a:pt x="4075" y="7"/>
                    <a:pt x="4062" y="4"/>
                    <a:pt x="4049" y="0"/>
                  </a:cubicBezTo>
                  <a:close/>
                  <a:moveTo>
                    <a:pt x="1" y="11252"/>
                  </a:moveTo>
                  <a:cubicBezTo>
                    <a:pt x="11" y="11255"/>
                    <a:pt x="20" y="11259"/>
                    <a:pt x="30" y="11262"/>
                  </a:cubicBezTo>
                  <a:lnTo>
                    <a:pt x="30" y="11262"/>
                  </a:lnTo>
                  <a:cubicBezTo>
                    <a:pt x="20" y="11257"/>
                    <a:pt x="12" y="11252"/>
                    <a:pt x="1" y="11252"/>
                  </a:cubicBezTo>
                  <a:close/>
                  <a:moveTo>
                    <a:pt x="30" y="11262"/>
                  </a:moveTo>
                  <a:lnTo>
                    <a:pt x="30" y="11262"/>
                  </a:lnTo>
                  <a:cubicBezTo>
                    <a:pt x="39" y="11268"/>
                    <a:pt x="50" y="11274"/>
                    <a:pt x="65" y="11275"/>
                  </a:cubicBezTo>
                  <a:lnTo>
                    <a:pt x="65" y="11275"/>
                  </a:lnTo>
                  <a:cubicBezTo>
                    <a:pt x="53" y="11271"/>
                    <a:pt x="42" y="11267"/>
                    <a:pt x="30" y="11262"/>
                  </a:cubicBezTo>
                  <a:close/>
                  <a:moveTo>
                    <a:pt x="4088" y="10"/>
                  </a:moveTo>
                  <a:cubicBezTo>
                    <a:pt x="5720" y="431"/>
                    <a:pt x="6725" y="2097"/>
                    <a:pt x="6323" y="3739"/>
                  </a:cubicBezTo>
                  <a:cubicBezTo>
                    <a:pt x="6121" y="4608"/>
                    <a:pt x="5537" y="5334"/>
                    <a:pt x="4752" y="5751"/>
                  </a:cubicBezTo>
                  <a:cubicBezTo>
                    <a:pt x="4728" y="5751"/>
                    <a:pt x="4728" y="5763"/>
                    <a:pt x="4728" y="5775"/>
                  </a:cubicBezTo>
                  <a:cubicBezTo>
                    <a:pt x="5073" y="6585"/>
                    <a:pt x="5144" y="7466"/>
                    <a:pt x="4942" y="8311"/>
                  </a:cubicBezTo>
                  <a:cubicBezTo>
                    <a:pt x="4494" y="10153"/>
                    <a:pt x="2829" y="11386"/>
                    <a:pt x="1009" y="11386"/>
                  </a:cubicBezTo>
                  <a:cubicBezTo>
                    <a:pt x="700" y="11386"/>
                    <a:pt x="386" y="11350"/>
                    <a:pt x="72" y="11276"/>
                  </a:cubicBezTo>
                  <a:cubicBezTo>
                    <a:pt x="70" y="11276"/>
                    <a:pt x="67" y="11275"/>
                    <a:pt x="65" y="11275"/>
                  </a:cubicBezTo>
                  <a:lnTo>
                    <a:pt x="65" y="11275"/>
                  </a:lnTo>
                  <a:cubicBezTo>
                    <a:pt x="171" y="11314"/>
                    <a:pt x="273" y="11351"/>
                    <a:pt x="382" y="11371"/>
                  </a:cubicBezTo>
                  <a:cubicBezTo>
                    <a:pt x="418" y="11395"/>
                    <a:pt x="441" y="11395"/>
                    <a:pt x="489" y="11395"/>
                  </a:cubicBezTo>
                  <a:cubicBezTo>
                    <a:pt x="669" y="11419"/>
                    <a:pt x="849" y="11431"/>
                    <a:pt x="1028" y="11431"/>
                  </a:cubicBezTo>
                  <a:cubicBezTo>
                    <a:pt x="2862" y="11431"/>
                    <a:pt x="4534" y="10178"/>
                    <a:pt x="4990" y="8323"/>
                  </a:cubicBezTo>
                  <a:cubicBezTo>
                    <a:pt x="5192" y="7477"/>
                    <a:pt x="5121" y="6596"/>
                    <a:pt x="4787" y="5775"/>
                  </a:cubicBezTo>
                  <a:cubicBezTo>
                    <a:pt x="5561" y="5358"/>
                    <a:pt x="6145" y="4632"/>
                    <a:pt x="6359" y="3751"/>
                  </a:cubicBezTo>
                  <a:cubicBezTo>
                    <a:pt x="6740" y="2191"/>
                    <a:pt x="5859" y="596"/>
                    <a:pt x="4371" y="60"/>
                  </a:cubicBezTo>
                  <a:cubicBezTo>
                    <a:pt x="4269" y="40"/>
                    <a:pt x="4184" y="28"/>
                    <a:pt x="4088" y="10"/>
                  </a:cubicBez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42"/>
            <p:cNvSpPr/>
            <p:nvPr/>
          </p:nvSpPr>
          <p:spPr>
            <a:xfrm rot="743767">
              <a:off x="8868147" y="2129445"/>
              <a:ext cx="205619" cy="189883"/>
            </a:xfrm>
            <a:custGeom>
              <a:avLst/>
              <a:gdLst/>
              <a:ahLst/>
              <a:cxnLst/>
              <a:rect l="l" t="t" r="r" b="b"/>
              <a:pathLst>
                <a:path w="3097" h="2860" extrusionOk="0">
                  <a:moveTo>
                    <a:pt x="1561" y="38"/>
                  </a:moveTo>
                  <a:cubicBezTo>
                    <a:pt x="1680" y="38"/>
                    <a:pt x="1787" y="50"/>
                    <a:pt x="1894" y="62"/>
                  </a:cubicBezTo>
                  <a:cubicBezTo>
                    <a:pt x="2632" y="241"/>
                    <a:pt x="3096" y="1003"/>
                    <a:pt x="2918" y="1741"/>
                  </a:cubicBezTo>
                  <a:cubicBezTo>
                    <a:pt x="2835" y="2098"/>
                    <a:pt x="2608" y="2419"/>
                    <a:pt x="2299" y="2610"/>
                  </a:cubicBezTo>
                  <a:cubicBezTo>
                    <a:pt x="2064" y="2744"/>
                    <a:pt x="1811" y="2813"/>
                    <a:pt x="1557" y="2813"/>
                  </a:cubicBezTo>
                  <a:cubicBezTo>
                    <a:pt x="1451" y="2813"/>
                    <a:pt x="1345" y="2801"/>
                    <a:pt x="1239" y="2777"/>
                  </a:cubicBezTo>
                  <a:cubicBezTo>
                    <a:pt x="489" y="2598"/>
                    <a:pt x="37" y="1836"/>
                    <a:pt x="215" y="1086"/>
                  </a:cubicBezTo>
                  <a:cubicBezTo>
                    <a:pt x="358" y="467"/>
                    <a:pt x="941" y="38"/>
                    <a:pt x="1561" y="38"/>
                  </a:cubicBezTo>
                  <a:close/>
                  <a:moveTo>
                    <a:pt x="1582" y="1"/>
                  </a:moveTo>
                  <a:cubicBezTo>
                    <a:pt x="935" y="1"/>
                    <a:pt x="343" y="443"/>
                    <a:pt x="179" y="1086"/>
                  </a:cubicBezTo>
                  <a:cubicBezTo>
                    <a:pt x="1" y="1848"/>
                    <a:pt x="477" y="2622"/>
                    <a:pt x="1239" y="2812"/>
                  </a:cubicBezTo>
                  <a:cubicBezTo>
                    <a:pt x="1358" y="2848"/>
                    <a:pt x="1465" y="2860"/>
                    <a:pt x="1584" y="2860"/>
                  </a:cubicBezTo>
                  <a:cubicBezTo>
                    <a:pt x="1834" y="2860"/>
                    <a:pt x="2084" y="2789"/>
                    <a:pt x="2311" y="2634"/>
                  </a:cubicBezTo>
                  <a:cubicBezTo>
                    <a:pt x="2620" y="2443"/>
                    <a:pt x="2858" y="2134"/>
                    <a:pt x="2954" y="1753"/>
                  </a:cubicBezTo>
                  <a:cubicBezTo>
                    <a:pt x="3037" y="1384"/>
                    <a:pt x="2977" y="1003"/>
                    <a:pt x="2787" y="669"/>
                  </a:cubicBezTo>
                  <a:cubicBezTo>
                    <a:pt x="2596" y="360"/>
                    <a:pt x="2275" y="122"/>
                    <a:pt x="1906" y="38"/>
                  </a:cubicBezTo>
                  <a:cubicBezTo>
                    <a:pt x="1797" y="13"/>
                    <a:pt x="1689" y="1"/>
                    <a:pt x="1582" y="1"/>
                  </a:cubicBez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42"/>
            <p:cNvSpPr/>
            <p:nvPr/>
          </p:nvSpPr>
          <p:spPr>
            <a:xfrm rot="743767">
              <a:off x="8718360" y="2331664"/>
              <a:ext cx="215113" cy="125748"/>
            </a:xfrm>
            <a:custGeom>
              <a:avLst/>
              <a:gdLst/>
              <a:ahLst/>
              <a:cxnLst/>
              <a:rect l="l" t="t" r="r" b="b"/>
              <a:pathLst>
                <a:path w="3240" h="1894" extrusionOk="0">
                  <a:moveTo>
                    <a:pt x="382" y="0"/>
                  </a:moveTo>
                  <a:lnTo>
                    <a:pt x="1" y="762"/>
                  </a:lnTo>
                  <a:lnTo>
                    <a:pt x="2882" y="1893"/>
                  </a:lnTo>
                  <a:lnTo>
                    <a:pt x="3239" y="1262"/>
                  </a:lnTo>
                  <a:lnTo>
                    <a:pt x="382" y="0"/>
                  </a:ln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42"/>
            <p:cNvSpPr/>
            <p:nvPr/>
          </p:nvSpPr>
          <p:spPr>
            <a:xfrm rot="743767">
              <a:off x="8997375" y="1594828"/>
              <a:ext cx="431686" cy="697257"/>
            </a:xfrm>
            <a:custGeom>
              <a:avLst/>
              <a:gdLst/>
              <a:ahLst/>
              <a:cxnLst/>
              <a:rect l="l" t="t" r="r" b="b"/>
              <a:pathLst>
                <a:path w="6502" h="10502" extrusionOk="0">
                  <a:moveTo>
                    <a:pt x="5200" y="617"/>
                  </a:moveTo>
                  <a:cubicBezTo>
                    <a:pt x="5217" y="617"/>
                    <a:pt x="5235" y="622"/>
                    <a:pt x="5251" y="631"/>
                  </a:cubicBezTo>
                  <a:cubicBezTo>
                    <a:pt x="5299" y="655"/>
                    <a:pt x="5334" y="715"/>
                    <a:pt x="5311" y="762"/>
                  </a:cubicBezTo>
                  <a:cubicBezTo>
                    <a:pt x="5311" y="774"/>
                    <a:pt x="5311" y="774"/>
                    <a:pt x="5299" y="798"/>
                  </a:cubicBezTo>
                  <a:lnTo>
                    <a:pt x="4620" y="2132"/>
                  </a:lnTo>
                  <a:cubicBezTo>
                    <a:pt x="4594" y="2175"/>
                    <a:pt x="4549" y="2205"/>
                    <a:pt x="4504" y="2205"/>
                  </a:cubicBezTo>
                  <a:cubicBezTo>
                    <a:pt x="4487" y="2205"/>
                    <a:pt x="4470" y="2201"/>
                    <a:pt x="4453" y="2191"/>
                  </a:cubicBezTo>
                  <a:cubicBezTo>
                    <a:pt x="4406" y="2167"/>
                    <a:pt x="4382" y="2084"/>
                    <a:pt x="4406" y="2024"/>
                  </a:cubicBezTo>
                  <a:lnTo>
                    <a:pt x="5096" y="691"/>
                  </a:lnTo>
                  <a:cubicBezTo>
                    <a:pt x="5113" y="648"/>
                    <a:pt x="5156" y="617"/>
                    <a:pt x="5200" y="617"/>
                  </a:cubicBezTo>
                  <a:close/>
                  <a:moveTo>
                    <a:pt x="5854" y="784"/>
                  </a:moveTo>
                  <a:cubicBezTo>
                    <a:pt x="5871" y="784"/>
                    <a:pt x="5889" y="788"/>
                    <a:pt x="5906" y="798"/>
                  </a:cubicBezTo>
                  <a:cubicBezTo>
                    <a:pt x="5953" y="822"/>
                    <a:pt x="5989" y="881"/>
                    <a:pt x="5965" y="929"/>
                  </a:cubicBezTo>
                  <a:cubicBezTo>
                    <a:pt x="5965" y="941"/>
                    <a:pt x="5965" y="941"/>
                    <a:pt x="5953" y="953"/>
                  </a:cubicBezTo>
                  <a:lnTo>
                    <a:pt x="5287" y="2298"/>
                  </a:lnTo>
                  <a:cubicBezTo>
                    <a:pt x="5260" y="2342"/>
                    <a:pt x="5214" y="2367"/>
                    <a:pt x="5168" y="2367"/>
                  </a:cubicBezTo>
                  <a:cubicBezTo>
                    <a:pt x="5152" y="2367"/>
                    <a:pt x="5135" y="2364"/>
                    <a:pt x="5120" y="2358"/>
                  </a:cubicBezTo>
                  <a:cubicBezTo>
                    <a:pt x="5061" y="2322"/>
                    <a:pt x="5037" y="2251"/>
                    <a:pt x="5061" y="2191"/>
                  </a:cubicBezTo>
                  <a:lnTo>
                    <a:pt x="5751" y="846"/>
                  </a:lnTo>
                  <a:cubicBezTo>
                    <a:pt x="5768" y="812"/>
                    <a:pt x="5810" y="784"/>
                    <a:pt x="5854" y="784"/>
                  </a:cubicBezTo>
                  <a:close/>
                  <a:moveTo>
                    <a:pt x="5049" y="0"/>
                  </a:moveTo>
                  <a:lnTo>
                    <a:pt x="3918" y="2251"/>
                  </a:lnTo>
                  <a:lnTo>
                    <a:pt x="0" y="10025"/>
                  </a:lnTo>
                  <a:lnTo>
                    <a:pt x="1239" y="10502"/>
                  </a:lnTo>
                  <a:lnTo>
                    <a:pt x="5180" y="3144"/>
                  </a:lnTo>
                  <a:lnTo>
                    <a:pt x="6501" y="679"/>
                  </a:lnTo>
                  <a:lnTo>
                    <a:pt x="504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42"/>
            <p:cNvSpPr/>
            <p:nvPr/>
          </p:nvSpPr>
          <p:spPr>
            <a:xfrm rot="743767">
              <a:off x="8880788" y="2142295"/>
              <a:ext cx="181850" cy="164721"/>
            </a:xfrm>
            <a:custGeom>
              <a:avLst/>
              <a:gdLst/>
              <a:ahLst/>
              <a:cxnLst/>
              <a:rect l="l" t="t" r="r" b="b"/>
              <a:pathLst>
                <a:path w="2739" h="2481" extrusionOk="0">
                  <a:moveTo>
                    <a:pt x="1365" y="0"/>
                  </a:moveTo>
                  <a:cubicBezTo>
                    <a:pt x="809" y="0"/>
                    <a:pt x="308" y="377"/>
                    <a:pt x="167" y="943"/>
                  </a:cubicBezTo>
                  <a:cubicBezTo>
                    <a:pt x="0" y="1609"/>
                    <a:pt x="405" y="2288"/>
                    <a:pt x="1072" y="2443"/>
                  </a:cubicBezTo>
                  <a:cubicBezTo>
                    <a:pt x="1175" y="2468"/>
                    <a:pt x="1278" y="2480"/>
                    <a:pt x="1379" y="2480"/>
                  </a:cubicBezTo>
                  <a:cubicBezTo>
                    <a:pt x="1942" y="2480"/>
                    <a:pt x="2443" y="2103"/>
                    <a:pt x="2584" y="1538"/>
                  </a:cubicBezTo>
                  <a:cubicBezTo>
                    <a:pt x="2739" y="871"/>
                    <a:pt x="2346" y="204"/>
                    <a:pt x="1667" y="38"/>
                  </a:cubicBezTo>
                  <a:cubicBezTo>
                    <a:pt x="1566" y="12"/>
                    <a:pt x="1464" y="0"/>
                    <a:pt x="1365" y="0"/>
                  </a:cubicBez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42"/>
            <p:cNvSpPr/>
            <p:nvPr/>
          </p:nvSpPr>
          <p:spPr>
            <a:xfrm rot="743767">
              <a:off x="8872485" y="1714079"/>
              <a:ext cx="373194" cy="712329"/>
            </a:xfrm>
            <a:custGeom>
              <a:avLst/>
              <a:gdLst/>
              <a:ahLst/>
              <a:cxnLst/>
              <a:rect l="l" t="t" r="r" b="b"/>
              <a:pathLst>
                <a:path w="5621" h="10729" extrusionOk="0">
                  <a:moveTo>
                    <a:pt x="5596" y="1"/>
                  </a:moveTo>
                  <a:cubicBezTo>
                    <a:pt x="5585" y="1"/>
                    <a:pt x="5573" y="1"/>
                    <a:pt x="5573" y="12"/>
                  </a:cubicBezTo>
                  <a:lnTo>
                    <a:pt x="1" y="10704"/>
                  </a:lnTo>
                  <a:cubicBezTo>
                    <a:pt x="1" y="10716"/>
                    <a:pt x="1" y="10728"/>
                    <a:pt x="24" y="10728"/>
                  </a:cubicBezTo>
                  <a:cubicBezTo>
                    <a:pt x="24" y="10728"/>
                    <a:pt x="36" y="10728"/>
                    <a:pt x="48" y="10716"/>
                  </a:cubicBezTo>
                  <a:lnTo>
                    <a:pt x="5620" y="36"/>
                  </a:lnTo>
                  <a:cubicBezTo>
                    <a:pt x="5620" y="12"/>
                    <a:pt x="5620" y="1"/>
                    <a:pt x="5596" y="1"/>
                  </a:cubicBez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42"/>
            <p:cNvSpPr/>
            <p:nvPr/>
          </p:nvSpPr>
          <p:spPr>
            <a:xfrm rot="743767">
              <a:off x="8893512" y="1725071"/>
              <a:ext cx="372397" cy="712329"/>
            </a:xfrm>
            <a:custGeom>
              <a:avLst/>
              <a:gdLst/>
              <a:ahLst/>
              <a:cxnLst/>
              <a:rect l="l" t="t" r="r" b="b"/>
              <a:pathLst>
                <a:path w="5609" h="10729" extrusionOk="0">
                  <a:moveTo>
                    <a:pt x="5597" y="1"/>
                  </a:moveTo>
                  <a:cubicBezTo>
                    <a:pt x="5585" y="1"/>
                    <a:pt x="5573" y="1"/>
                    <a:pt x="5573" y="13"/>
                  </a:cubicBezTo>
                  <a:lnTo>
                    <a:pt x="1" y="10693"/>
                  </a:lnTo>
                  <a:cubicBezTo>
                    <a:pt x="1" y="10716"/>
                    <a:pt x="1" y="10728"/>
                    <a:pt x="13" y="10728"/>
                  </a:cubicBezTo>
                  <a:lnTo>
                    <a:pt x="37" y="10728"/>
                  </a:lnTo>
                  <a:lnTo>
                    <a:pt x="5609" y="25"/>
                  </a:lnTo>
                  <a:cubicBezTo>
                    <a:pt x="5609" y="13"/>
                    <a:pt x="5609" y="1"/>
                    <a:pt x="5597" y="1"/>
                  </a:cubicBez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42"/>
            <p:cNvSpPr/>
            <p:nvPr/>
          </p:nvSpPr>
          <p:spPr>
            <a:xfrm rot="743767">
              <a:off x="8912586" y="1734245"/>
              <a:ext cx="373194" cy="712262"/>
            </a:xfrm>
            <a:custGeom>
              <a:avLst/>
              <a:gdLst/>
              <a:ahLst/>
              <a:cxnLst/>
              <a:rect l="l" t="t" r="r" b="b"/>
              <a:pathLst>
                <a:path w="5621" h="10728" extrusionOk="0">
                  <a:moveTo>
                    <a:pt x="5596" y="0"/>
                  </a:moveTo>
                  <a:cubicBezTo>
                    <a:pt x="5584" y="0"/>
                    <a:pt x="5572" y="0"/>
                    <a:pt x="5572" y="12"/>
                  </a:cubicBezTo>
                  <a:lnTo>
                    <a:pt x="0" y="10704"/>
                  </a:lnTo>
                  <a:cubicBezTo>
                    <a:pt x="0" y="10716"/>
                    <a:pt x="0" y="10728"/>
                    <a:pt x="24" y="10728"/>
                  </a:cubicBezTo>
                  <a:cubicBezTo>
                    <a:pt x="24" y="10728"/>
                    <a:pt x="36" y="10728"/>
                    <a:pt x="48" y="10716"/>
                  </a:cubicBezTo>
                  <a:lnTo>
                    <a:pt x="5620" y="24"/>
                  </a:lnTo>
                  <a:cubicBezTo>
                    <a:pt x="5620" y="12"/>
                    <a:pt x="5620" y="0"/>
                    <a:pt x="5596" y="0"/>
                  </a:cubicBez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42"/>
            <p:cNvSpPr/>
            <p:nvPr/>
          </p:nvSpPr>
          <p:spPr>
            <a:xfrm rot="743767">
              <a:off x="8929343" y="1742668"/>
              <a:ext cx="372397" cy="712329"/>
            </a:xfrm>
            <a:custGeom>
              <a:avLst/>
              <a:gdLst/>
              <a:ahLst/>
              <a:cxnLst/>
              <a:rect l="l" t="t" r="r" b="b"/>
              <a:pathLst>
                <a:path w="5609" h="10729" extrusionOk="0">
                  <a:moveTo>
                    <a:pt x="5596" y="1"/>
                  </a:moveTo>
                  <a:cubicBezTo>
                    <a:pt x="5584" y="1"/>
                    <a:pt x="5560" y="1"/>
                    <a:pt x="5560" y="13"/>
                  </a:cubicBezTo>
                  <a:lnTo>
                    <a:pt x="0" y="10704"/>
                  </a:lnTo>
                  <a:cubicBezTo>
                    <a:pt x="0" y="10716"/>
                    <a:pt x="0" y="10728"/>
                    <a:pt x="12" y="10728"/>
                  </a:cubicBezTo>
                  <a:cubicBezTo>
                    <a:pt x="24" y="10728"/>
                    <a:pt x="24" y="10728"/>
                    <a:pt x="48" y="10716"/>
                  </a:cubicBezTo>
                  <a:lnTo>
                    <a:pt x="5608" y="36"/>
                  </a:lnTo>
                  <a:cubicBezTo>
                    <a:pt x="5608" y="13"/>
                    <a:pt x="5608" y="1"/>
                    <a:pt x="5596" y="1"/>
                  </a:cubicBez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42"/>
            <p:cNvSpPr/>
            <p:nvPr/>
          </p:nvSpPr>
          <p:spPr>
            <a:xfrm rot="743767">
              <a:off x="9302265" y="1627939"/>
              <a:ext cx="176339" cy="207942"/>
            </a:xfrm>
            <a:custGeom>
              <a:avLst/>
              <a:gdLst/>
              <a:ahLst/>
              <a:cxnLst/>
              <a:rect l="l" t="t" r="r" b="b"/>
              <a:pathLst>
                <a:path w="2656" h="3132" extrusionOk="0">
                  <a:moveTo>
                    <a:pt x="1354" y="629"/>
                  </a:moveTo>
                  <a:cubicBezTo>
                    <a:pt x="1371" y="629"/>
                    <a:pt x="1389" y="633"/>
                    <a:pt x="1405" y="643"/>
                  </a:cubicBezTo>
                  <a:cubicBezTo>
                    <a:pt x="1453" y="679"/>
                    <a:pt x="1488" y="738"/>
                    <a:pt x="1465" y="774"/>
                  </a:cubicBezTo>
                  <a:lnTo>
                    <a:pt x="1465" y="810"/>
                  </a:lnTo>
                  <a:lnTo>
                    <a:pt x="786" y="2143"/>
                  </a:lnTo>
                  <a:cubicBezTo>
                    <a:pt x="760" y="2187"/>
                    <a:pt x="715" y="2217"/>
                    <a:pt x="670" y="2217"/>
                  </a:cubicBezTo>
                  <a:cubicBezTo>
                    <a:pt x="653" y="2217"/>
                    <a:pt x="636" y="2213"/>
                    <a:pt x="619" y="2203"/>
                  </a:cubicBezTo>
                  <a:cubicBezTo>
                    <a:pt x="560" y="2179"/>
                    <a:pt x="536" y="2096"/>
                    <a:pt x="560" y="2036"/>
                  </a:cubicBezTo>
                  <a:lnTo>
                    <a:pt x="1250" y="703"/>
                  </a:lnTo>
                  <a:cubicBezTo>
                    <a:pt x="1267" y="660"/>
                    <a:pt x="1310" y="629"/>
                    <a:pt x="1354" y="629"/>
                  </a:cubicBezTo>
                  <a:close/>
                  <a:moveTo>
                    <a:pt x="2008" y="784"/>
                  </a:moveTo>
                  <a:cubicBezTo>
                    <a:pt x="2025" y="784"/>
                    <a:pt x="2043" y="788"/>
                    <a:pt x="2060" y="798"/>
                  </a:cubicBezTo>
                  <a:cubicBezTo>
                    <a:pt x="2107" y="822"/>
                    <a:pt x="2143" y="881"/>
                    <a:pt x="2119" y="929"/>
                  </a:cubicBezTo>
                  <a:cubicBezTo>
                    <a:pt x="2119" y="941"/>
                    <a:pt x="2119" y="941"/>
                    <a:pt x="2107" y="953"/>
                  </a:cubicBezTo>
                  <a:lnTo>
                    <a:pt x="1441" y="2298"/>
                  </a:lnTo>
                  <a:cubicBezTo>
                    <a:pt x="1414" y="2342"/>
                    <a:pt x="1368" y="2367"/>
                    <a:pt x="1322" y="2367"/>
                  </a:cubicBezTo>
                  <a:cubicBezTo>
                    <a:pt x="1306" y="2367"/>
                    <a:pt x="1289" y="2364"/>
                    <a:pt x="1274" y="2358"/>
                  </a:cubicBezTo>
                  <a:cubicBezTo>
                    <a:pt x="1215" y="2322"/>
                    <a:pt x="1191" y="2251"/>
                    <a:pt x="1215" y="2191"/>
                  </a:cubicBezTo>
                  <a:lnTo>
                    <a:pt x="1905" y="846"/>
                  </a:lnTo>
                  <a:cubicBezTo>
                    <a:pt x="1922" y="812"/>
                    <a:pt x="1964" y="784"/>
                    <a:pt x="2008" y="784"/>
                  </a:cubicBezTo>
                  <a:close/>
                  <a:moveTo>
                    <a:pt x="1203" y="0"/>
                  </a:moveTo>
                  <a:lnTo>
                    <a:pt x="0" y="2382"/>
                  </a:lnTo>
                  <a:cubicBezTo>
                    <a:pt x="429" y="2703"/>
                    <a:pt x="917" y="2905"/>
                    <a:pt x="1334" y="3132"/>
                  </a:cubicBezTo>
                  <a:lnTo>
                    <a:pt x="2655" y="655"/>
                  </a:lnTo>
                  <a:lnTo>
                    <a:pt x="1203" y="0"/>
                  </a:ln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42"/>
            <p:cNvSpPr/>
            <p:nvPr/>
          </p:nvSpPr>
          <p:spPr>
            <a:xfrm rot="743767">
              <a:off x="9333851" y="1658918"/>
              <a:ext cx="166048" cy="78277"/>
            </a:xfrm>
            <a:custGeom>
              <a:avLst/>
              <a:gdLst/>
              <a:ahLst/>
              <a:cxnLst/>
              <a:rect l="l" t="t" r="r" b="b"/>
              <a:pathLst>
                <a:path w="2501" h="1179" extrusionOk="0">
                  <a:moveTo>
                    <a:pt x="24" y="0"/>
                  </a:moveTo>
                  <a:cubicBezTo>
                    <a:pt x="12" y="0"/>
                    <a:pt x="0" y="0"/>
                    <a:pt x="0" y="12"/>
                  </a:cubicBezTo>
                  <a:cubicBezTo>
                    <a:pt x="0" y="24"/>
                    <a:pt x="0" y="48"/>
                    <a:pt x="12" y="48"/>
                  </a:cubicBezTo>
                  <a:lnTo>
                    <a:pt x="2465" y="1179"/>
                  </a:lnTo>
                  <a:cubicBezTo>
                    <a:pt x="2477" y="1179"/>
                    <a:pt x="2477" y="1179"/>
                    <a:pt x="2501" y="1155"/>
                  </a:cubicBezTo>
                  <a:cubicBezTo>
                    <a:pt x="2501" y="1143"/>
                    <a:pt x="2501" y="1131"/>
                    <a:pt x="2477" y="1131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42"/>
            <p:cNvSpPr/>
            <p:nvPr/>
          </p:nvSpPr>
          <p:spPr>
            <a:xfrm rot="743767">
              <a:off x="9329356" y="1625349"/>
              <a:ext cx="29279" cy="31669"/>
            </a:xfrm>
            <a:custGeom>
              <a:avLst/>
              <a:gdLst/>
              <a:ahLst/>
              <a:cxnLst/>
              <a:rect l="l" t="t" r="r" b="b"/>
              <a:pathLst>
                <a:path w="441" h="477" extrusionOk="0">
                  <a:moveTo>
                    <a:pt x="60" y="0"/>
                  </a:moveTo>
                  <a:lnTo>
                    <a:pt x="0" y="393"/>
                  </a:lnTo>
                  <a:lnTo>
                    <a:pt x="357" y="476"/>
                  </a:lnTo>
                  <a:lnTo>
                    <a:pt x="441" y="214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42"/>
            <p:cNvSpPr/>
            <p:nvPr/>
          </p:nvSpPr>
          <p:spPr>
            <a:xfrm rot="743767">
              <a:off x="9472435" y="1738353"/>
              <a:ext cx="35653" cy="28549"/>
            </a:xfrm>
            <a:custGeom>
              <a:avLst/>
              <a:gdLst/>
              <a:ahLst/>
              <a:cxnLst/>
              <a:rect l="l" t="t" r="r" b="b"/>
              <a:pathLst>
                <a:path w="537" h="430" extrusionOk="0">
                  <a:moveTo>
                    <a:pt x="108" y="1"/>
                  </a:moveTo>
                  <a:lnTo>
                    <a:pt x="1" y="251"/>
                  </a:lnTo>
                  <a:lnTo>
                    <a:pt x="322" y="429"/>
                  </a:lnTo>
                  <a:lnTo>
                    <a:pt x="536" y="84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42"/>
            <p:cNvSpPr/>
            <p:nvPr/>
          </p:nvSpPr>
          <p:spPr>
            <a:xfrm rot="743767">
              <a:off x="9297266" y="1707503"/>
              <a:ext cx="166048" cy="78344"/>
            </a:xfrm>
            <a:custGeom>
              <a:avLst/>
              <a:gdLst/>
              <a:ahLst/>
              <a:cxnLst/>
              <a:rect l="l" t="t" r="r" b="b"/>
              <a:pathLst>
                <a:path w="2501" h="1180" extrusionOk="0">
                  <a:moveTo>
                    <a:pt x="36" y="1"/>
                  </a:moveTo>
                  <a:cubicBezTo>
                    <a:pt x="24" y="1"/>
                    <a:pt x="0" y="1"/>
                    <a:pt x="0" y="13"/>
                  </a:cubicBezTo>
                  <a:cubicBezTo>
                    <a:pt x="0" y="24"/>
                    <a:pt x="0" y="48"/>
                    <a:pt x="24" y="48"/>
                  </a:cubicBezTo>
                  <a:lnTo>
                    <a:pt x="2477" y="1179"/>
                  </a:lnTo>
                  <a:cubicBezTo>
                    <a:pt x="2489" y="1179"/>
                    <a:pt x="2489" y="1179"/>
                    <a:pt x="2501" y="1156"/>
                  </a:cubicBezTo>
                  <a:cubicBezTo>
                    <a:pt x="2501" y="1144"/>
                    <a:pt x="2501" y="1132"/>
                    <a:pt x="2489" y="1132"/>
                  </a:cubicBezTo>
                  <a:lnTo>
                    <a:pt x="36" y="1"/>
                  </a:ln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42"/>
            <p:cNvSpPr/>
            <p:nvPr/>
          </p:nvSpPr>
          <p:spPr>
            <a:xfrm rot="743767">
              <a:off x="9293491" y="1674099"/>
              <a:ext cx="29346" cy="31669"/>
            </a:xfrm>
            <a:custGeom>
              <a:avLst/>
              <a:gdLst/>
              <a:ahLst/>
              <a:cxnLst/>
              <a:rect l="l" t="t" r="r" b="b"/>
              <a:pathLst>
                <a:path w="442" h="477" extrusionOk="0">
                  <a:moveTo>
                    <a:pt x="60" y="1"/>
                  </a:moveTo>
                  <a:lnTo>
                    <a:pt x="1" y="394"/>
                  </a:lnTo>
                  <a:lnTo>
                    <a:pt x="358" y="477"/>
                  </a:lnTo>
                  <a:lnTo>
                    <a:pt x="441" y="215"/>
                  </a:lnTo>
                  <a:lnTo>
                    <a:pt x="60" y="1"/>
                  </a:ln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42"/>
            <p:cNvSpPr/>
            <p:nvPr/>
          </p:nvSpPr>
          <p:spPr>
            <a:xfrm rot="743767">
              <a:off x="9436627" y="1787176"/>
              <a:ext cx="35653" cy="28483"/>
            </a:xfrm>
            <a:custGeom>
              <a:avLst/>
              <a:gdLst/>
              <a:ahLst/>
              <a:cxnLst/>
              <a:rect l="l" t="t" r="r" b="b"/>
              <a:pathLst>
                <a:path w="537" h="429" extrusionOk="0">
                  <a:moveTo>
                    <a:pt x="108" y="0"/>
                  </a:moveTo>
                  <a:lnTo>
                    <a:pt x="1" y="250"/>
                  </a:lnTo>
                  <a:lnTo>
                    <a:pt x="310" y="429"/>
                  </a:lnTo>
                  <a:lnTo>
                    <a:pt x="536" y="84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42"/>
            <p:cNvSpPr/>
            <p:nvPr/>
          </p:nvSpPr>
          <p:spPr>
            <a:xfrm rot="743767">
              <a:off x="8900041" y="1840539"/>
              <a:ext cx="73563" cy="43753"/>
            </a:xfrm>
            <a:custGeom>
              <a:avLst/>
              <a:gdLst/>
              <a:ahLst/>
              <a:cxnLst/>
              <a:rect l="l" t="t" r="r" b="b"/>
              <a:pathLst>
                <a:path w="1108" h="659" extrusionOk="0">
                  <a:moveTo>
                    <a:pt x="699" y="1"/>
                  </a:moveTo>
                  <a:cubicBezTo>
                    <a:pt x="547" y="1"/>
                    <a:pt x="378" y="64"/>
                    <a:pt x="250" y="128"/>
                  </a:cubicBezTo>
                  <a:cubicBezTo>
                    <a:pt x="119" y="199"/>
                    <a:pt x="0" y="354"/>
                    <a:pt x="36" y="497"/>
                  </a:cubicBezTo>
                  <a:cubicBezTo>
                    <a:pt x="75" y="613"/>
                    <a:pt x="200" y="659"/>
                    <a:pt x="316" y="659"/>
                  </a:cubicBezTo>
                  <a:cubicBezTo>
                    <a:pt x="343" y="659"/>
                    <a:pt x="369" y="656"/>
                    <a:pt x="393" y="652"/>
                  </a:cubicBezTo>
                  <a:cubicBezTo>
                    <a:pt x="536" y="604"/>
                    <a:pt x="631" y="497"/>
                    <a:pt x="738" y="414"/>
                  </a:cubicBezTo>
                  <a:cubicBezTo>
                    <a:pt x="869" y="283"/>
                    <a:pt x="1107" y="116"/>
                    <a:pt x="834" y="21"/>
                  </a:cubicBezTo>
                  <a:cubicBezTo>
                    <a:pt x="791" y="7"/>
                    <a:pt x="746" y="1"/>
                    <a:pt x="699" y="1"/>
                  </a:cubicBez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42"/>
            <p:cNvSpPr/>
            <p:nvPr/>
          </p:nvSpPr>
          <p:spPr>
            <a:xfrm rot="743767">
              <a:off x="8921603" y="1702000"/>
              <a:ext cx="62542" cy="152504"/>
            </a:xfrm>
            <a:custGeom>
              <a:avLst/>
              <a:gdLst/>
              <a:ahLst/>
              <a:cxnLst/>
              <a:rect l="l" t="t" r="r" b="b"/>
              <a:pathLst>
                <a:path w="942" h="2297" extrusionOk="0">
                  <a:moveTo>
                    <a:pt x="53" y="0"/>
                  </a:moveTo>
                  <a:cubicBezTo>
                    <a:pt x="46" y="0"/>
                    <a:pt x="40" y="3"/>
                    <a:pt x="37" y="10"/>
                  </a:cubicBezTo>
                  <a:cubicBezTo>
                    <a:pt x="25" y="10"/>
                    <a:pt x="1" y="34"/>
                    <a:pt x="25" y="46"/>
                  </a:cubicBezTo>
                  <a:lnTo>
                    <a:pt x="37" y="70"/>
                  </a:lnTo>
                  <a:cubicBezTo>
                    <a:pt x="72" y="118"/>
                    <a:pt x="96" y="165"/>
                    <a:pt x="132" y="225"/>
                  </a:cubicBezTo>
                  <a:cubicBezTo>
                    <a:pt x="465" y="927"/>
                    <a:pt x="703" y="1570"/>
                    <a:pt x="870" y="2273"/>
                  </a:cubicBezTo>
                  <a:cubicBezTo>
                    <a:pt x="870" y="2285"/>
                    <a:pt x="882" y="2296"/>
                    <a:pt x="906" y="2296"/>
                  </a:cubicBezTo>
                  <a:cubicBezTo>
                    <a:pt x="918" y="2296"/>
                    <a:pt x="930" y="2285"/>
                    <a:pt x="941" y="2249"/>
                  </a:cubicBezTo>
                  <a:cubicBezTo>
                    <a:pt x="763" y="1558"/>
                    <a:pt x="525" y="903"/>
                    <a:pt x="179" y="201"/>
                  </a:cubicBezTo>
                  <a:cubicBezTo>
                    <a:pt x="156" y="141"/>
                    <a:pt x="132" y="94"/>
                    <a:pt x="96" y="34"/>
                  </a:cubicBezTo>
                  <a:lnTo>
                    <a:pt x="84" y="22"/>
                  </a:lnTo>
                  <a:cubicBezTo>
                    <a:pt x="84" y="14"/>
                    <a:pt x="67" y="0"/>
                    <a:pt x="53" y="0"/>
                  </a:cubicBez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42"/>
            <p:cNvSpPr/>
            <p:nvPr/>
          </p:nvSpPr>
          <p:spPr>
            <a:xfrm rot="743767">
              <a:off x="8934731" y="1655315"/>
              <a:ext cx="177136" cy="161135"/>
            </a:xfrm>
            <a:custGeom>
              <a:avLst/>
              <a:gdLst/>
              <a:ahLst/>
              <a:cxnLst/>
              <a:rect l="l" t="t" r="r" b="b"/>
              <a:pathLst>
                <a:path w="2668" h="2427" extrusionOk="0">
                  <a:moveTo>
                    <a:pt x="1621" y="1"/>
                  </a:moveTo>
                  <a:cubicBezTo>
                    <a:pt x="1617" y="1"/>
                    <a:pt x="1614" y="4"/>
                    <a:pt x="1608" y="10"/>
                  </a:cubicBezTo>
                  <a:cubicBezTo>
                    <a:pt x="1144" y="414"/>
                    <a:pt x="596" y="724"/>
                    <a:pt x="12" y="926"/>
                  </a:cubicBezTo>
                  <a:cubicBezTo>
                    <a:pt x="1" y="926"/>
                    <a:pt x="1" y="950"/>
                    <a:pt x="1" y="962"/>
                  </a:cubicBezTo>
                  <a:cubicBezTo>
                    <a:pt x="1" y="986"/>
                    <a:pt x="24" y="986"/>
                    <a:pt x="48" y="986"/>
                  </a:cubicBezTo>
                  <a:cubicBezTo>
                    <a:pt x="620" y="784"/>
                    <a:pt x="1155" y="474"/>
                    <a:pt x="1620" y="93"/>
                  </a:cubicBezTo>
                  <a:lnTo>
                    <a:pt x="1620" y="105"/>
                  </a:lnTo>
                  <a:cubicBezTo>
                    <a:pt x="1679" y="248"/>
                    <a:pt x="1727" y="403"/>
                    <a:pt x="1786" y="545"/>
                  </a:cubicBezTo>
                  <a:cubicBezTo>
                    <a:pt x="2048" y="1200"/>
                    <a:pt x="2334" y="1831"/>
                    <a:pt x="2608" y="2415"/>
                  </a:cubicBezTo>
                  <a:cubicBezTo>
                    <a:pt x="2608" y="2415"/>
                    <a:pt x="2620" y="2427"/>
                    <a:pt x="2632" y="2427"/>
                  </a:cubicBezTo>
                  <a:cubicBezTo>
                    <a:pt x="2668" y="2415"/>
                    <a:pt x="2668" y="2391"/>
                    <a:pt x="2668" y="2391"/>
                  </a:cubicBezTo>
                  <a:cubicBezTo>
                    <a:pt x="2394" y="1819"/>
                    <a:pt x="2120" y="1188"/>
                    <a:pt x="1846" y="534"/>
                  </a:cubicBezTo>
                  <a:cubicBezTo>
                    <a:pt x="1786" y="391"/>
                    <a:pt x="1739" y="236"/>
                    <a:pt x="1679" y="93"/>
                  </a:cubicBezTo>
                  <a:lnTo>
                    <a:pt x="1667" y="33"/>
                  </a:lnTo>
                  <a:cubicBezTo>
                    <a:pt x="1656" y="33"/>
                    <a:pt x="1656" y="10"/>
                    <a:pt x="1644" y="10"/>
                  </a:cubicBezTo>
                  <a:cubicBezTo>
                    <a:pt x="1632" y="4"/>
                    <a:pt x="1626" y="1"/>
                    <a:pt x="1621" y="1"/>
                  </a:cubicBez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42"/>
            <p:cNvSpPr/>
            <p:nvPr/>
          </p:nvSpPr>
          <p:spPr>
            <a:xfrm rot="743767">
              <a:off x="9039773" y="1820895"/>
              <a:ext cx="61745" cy="39968"/>
            </a:xfrm>
            <a:custGeom>
              <a:avLst/>
              <a:gdLst/>
              <a:ahLst/>
              <a:cxnLst/>
              <a:rect l="l" t="t" r="r" b="b"/>
              <a:pathLst>
                <a:path w="930" h="602" extrusionOk="0">
                  <a:moveTo>
                    <a:pt x="608" y="1"/>
                  </a:moveTo>
                  <a:cubicBezTo>
                    <a:pt x="428" y="1"/>
                    <a:pt x="228" y="113"/>
                    <a:pt x="120" y="242"/>
                  </a:cubicBezTo>
                  <a:cubicBezTo>
                    <a:pt x="60" y="313"/>
                    <a:pt x="1" y="420"/>
                    <a:pt x="48" y="504"/>
                  </a:cubicBezTo>
                  <a:cubicBezTo>
                    <a:pt x="68" y="574"/>
                    <a:pt x="147" y="602"/>
                    <a:pt x="214" y="602"/>
                  </a:cubicBezTo>
                  <a:cubicBezTo>
                    <a:pt x="227" y="602"/>
                    <a:pt x="239" y="601"/>
                    <a:pt x="251" y="599"/>
                  </a:cubicBezTo>
                  <a:cubicBezTo>
                    <a:pt x="334" y="587"/>
                    <a:pt x="405" y="539"/>
                    <a:pt x="477" y="492"/>
                  </a:cubicBezTo>
                  <a:cubicBezTo>
                    <a:pt x="572" y="420"/>
                    <a:pt x="929" y="75"/>
                    <a:pt x="715" y="15"/>
                  </a:cubicBezTo>
                  <a:cubicBezTo>
                    <a:pt x="681" y="5"/>
                    <a:pt x="645" y="1"/>
                    <a:pt x="608" y="1"/>
                  </a:cubicBez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42"/>
            <p:cNvSpPr/>
            <p:nvPr/>
          </p:nvSpPr>
          <p:spPr>
            <a:xfrm rot="743767">
              <a:off x="8955530" y="1697930"/>
              <a:ext cx="109150" cy="56168"/>
            </a:xfrm>
            <a:custGeom>
              <a:avLst/>
              <a:gdLst/>
              <a:ahLst/>
              <a:cxnLst/>
              <a:rect l="l" t="t" r="r" b="b"/>
              <a:pathLst>
                <a:path w="1644" h="846" extrusionOk="0">
                  <a:moveTo>
                    <a:pt x="1608" y="0"/>
                  </a:moveTo>
                  <a:cubicBezTo>
                    <a:pt x="1179" y="429"/>
                    <a:pt x="548" y="619"/>
                    <a:pt x="0" y="786"/>
                  </a:cubicBezTo>
                  <a:lnTo>
                    <a:pt x="12" y="846"/>
                  </a:lnTo>
                  <a:cubicBezTo>
                    <a:pt x="560" y="667"/>
                    <a:pt x="1203" y="477"/>
                    <a:pt x="1643" y="36"/>
                  </a:cubicBezTo>
                  <a:lnTo>
                    <a:pt x="1608" y="0"/>
                  </a:ln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42"/>
            <p:cNvSpPr/>
            <p:nvPr/>
          </p:nvSpPr>
          <p:spPr>
            <a:xfrm rot="743767">
              <a:off x="9434713" y="1845518"/>
              <a:ext cx="65264" cy="43155"/>
            </a:xfrm>
            <a:custGeom>
              <a:avLst/>
              <a:gdLst/>
              <a:ahLst/>
              <a:cxnLst/>
              <a:rect l="l" t="t" r="r" b="b"/>
              <a:pathLst>
                <a:path w="983" h="650" extrusionOk="0">
                  <a:moveTo>
                    <a:pt x="296" y="1"/>
                  </a:moveTo>
                  <a:cubicBezTo>
                    <a:pt x="209" y="1"/>
                    <a:pt x="125" y="29"/>
                    <a:pt x="72" y="103"/>
                  </a:cubicBezTo>
                  <a:cubicBezTo>
                    <a:pt x="0" y="222"/>
                    <a:pt x="60" y="389"/>
                    <a:pt x="167" y="472"/>
                  </a:cubicBezTo>
                  <a:cubicBezTo>
                    <a:pt x="274" y="567"/>
                    <a:pt x="417" y="579"/>
                    <a:pt x="572" y="615"/>
                  </a:cubicBezTo>
                  <a:cubicBezTo>
                    <a:pt x="655" y="625"/>
                    <a:pt x="752" y="649"/>
                    <a:pt x="826" y="649"/>
                  </a:cubicBezTo>
                  <a:cubicBezTo>
                    <a:pt x="923" y="649"/>
                    <a:pt x="983" y="609"/>
                    <a:pt x="929" y="448"/>
                  </a:cubicBezTo>
                  <a:cubicBezTo>
                    <a:pt x="869" y="270"/>
                    <a:pt x="655" y="115"/>
                    <a:pt x="488" y="43"/>
                  </a:cubicBezTo>
                  <a:cubicBezTo>
                    <a:pt x="431" y="18"/>
                    <a:pt x="363" y="1"/>
                    <a:pt x="296" y="1"/>
                  </a:cubicBez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42"/>
            <p:cNvSpPr/>
            <p:nvPr/>
          </p:nvSpPr>
          <p:spPr>
            <a:xfrm rot="743767">
              <a:off x="9499448" y="1765958"/>
              <a:ext cx="90958" cy="138695"/>
            </a:xfrm>
            <a:custGeom>
              <a:avLst/>
              <a:gdLst/>
              <a:ahLst/>
              <a:cxnLst/>
              <a:rect l="l" t="t" r="r" b="b"/>
              <a:pathLst>
                <a:path w="1370" h="2089" extrusionOk="0">
                  <a:moveTo>
                    <a:pt x="1334" y="0"/>
                  </a:moveTo>
                  <a:cubicBezTo>
                    <a:pt x="1322" y="0"/>
                    <a:pt x="1307" y="11"/>
                    <a:pt x="1298" y="29"/>
                  </a:cubicBezTo>
                  <a:cubicBezTo>
                    <a:pt x="1274" y="100"/>
                    <a:pt x="1239" y="160"/>
                    <a:pt x="1215" y="219"/>
                  </a:cubicBezTo>
                  <a:cubicBezTo>
                    <a:pt x="858" y="898"/>
                    <a:pt x="477" y="1481"/>
                    <a:pt x="24" y="2029"/>
                  </a:cubicBezTo>
                  <a:cubicBezTo>
                    <a:pt x="0" y="2041"/>
                    <a:pt x="0" y="2065"/>
                    <a:pt x="24" y="2077"/>
                  </a:cubicBezTo>
                  <a:cubicBezTo>
                    <a:pt x="24" y="2089"/>
                    <a:pt x="24" y="2089"/>
                    <a:pt x="36" y="2089"/>
                  </a:cubicBezTo>
                  <a:cubicBezTo>
                    <a:pt x="48" y="2089"/>
                    <a:pt x="48" y="2089"/>
                    <a:pt x="60" y="2077"/>
                  </a:cubicBezTo>
                  <a:cubicBezTo>
                    <a:pt x="524" y="1529"/>
                    <a:pt x="917" y="946"/>
                    <a:pt x="1274" y="243"/>
                  </a:cubicBezTo>
                  <a:cubicBezTo>
                    <a:pt x="1298" y="172"/>
                    <a:pt x="1322" y="112"/>
                    <a:pt x="1358" y="53"/>
                  </a:cubicBezTo>
                  <a:cubicBezTo>
                    <a:pt x="1370" y="41"/>
                    <a:pt x="1358" y="29"/>
                    <a:pt x="1346" y="5"/>
                  </a:cubicBezTo>
                  <a:cubicBezTo>
                    <a:pt x="1343" y="2"/>
                    <a:pt x="1339" y="0"/>
                    <a:pt x="1334" y="0"/>
                  </a:cubicBez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42"/>
            <p:cNvSpPr/>
            <p:nvPr/>
          </p:nvSpPr>
          <p:spPr>
            <a:xfrm rot="743767">
              <a:off x="9577264" y="1787020"/>
              <a:ext cx="117051" cy="201635"/>
            </a:xfrm>
            <a:custGeom>
              <a:avLst/>
              <a:gdLst/>
              <a:ahLst/>
              <a:cxnLst/>
              <a:rect l="l" t="t" r="r" b="b"/>
              <a:pathLst>
                <a:path w="1763" h="3037" extrusionOk="0">
                  <a:moveTo>
                    <a:pt x="48" y="0"/>
                  </a:moveTo>
                  <a:cubicBezTo>
                    <a:pt x="36" y="0"/>
                    <a:pt x="12" y="0"/>
                    <a:pt x="0" y="24"/>
                  </a:cubicBezTo>
                  <a:cubicBezTo>
                    <a:pt x="0" y="36"/>
                    <a:pt x="0" y="48"/>
                    <a:pt x="12" y="60"/>
                  </a:cubicBezTo>
                  <a:cubicBezTo>
                    <a:pt x="512" y="417"/>
                    <a:pt x="1072" y="679"/>
                    <a:pt x="1667" y="810"/>
                  </a:cubicBezTo>
                  <a:lnTo>
                    <a:pt x="1667" y="822"/>
                  </a:lnTo>
                  <a:lnTo>
                    <a:pt x="1405" y="1226"/>
                  </a:lnTo>
                  <a:cubicBezTo>
                    <a:pt x="1024" y="1834"/>
                    <a:pt x="703" y="2429"/>
                    <a:pt x="393" y="3000"/>
                  </a:cubicBezTo>
                  <a:cubicBezTo>
                    <a:pt x="369" y="3012"/>
                    <a:pt x="393" y="3024"/>
                    <a:pt x="405" y="3036"/>
                  </a:cubicBezTo>
                  <a:lnTo>
                    <a:pt x="417" y="3036"/>
                  </a:lnTo>
                  <a:cubicBezTo>
                    <a:pt x="441" y="3036"/>
                    <a:pt x="453" y="3036"/>
                    <a:pt x="453" y="3000"/>
                  </a:cubicBezTo>
                  <a:cubicBezTo>
                    <a:pt x="762" y="2441"/>
                    <a:pt x="1084" y="1846"/>
                    <a:pt x="1465" y="1238"/>
                  </a:cubicBezTo>
                  <a:lnTo>
                    <a:pt x="1727" y="834"/>
                  </a:lnTo>
                  <a:lnTo>
                    <a:pt x="1762" y="798"/>
                  </a:lnTo>
                  <a:lnTo>
                    <a:pt x="1762" y="762"/>
                  </a:lnTo>
                  <a:cubicBezTo>
                    <a:pt x="1738" y="762"/>
                    <a:pt x="1738" y="750"/>
                    <a:pt x="1727" y="750"/>
                  </a:cubicBezTo>
                  <a:cubicBezTo>
                    <a:pt x="1131" y="619"/>
                    <a:pt x="548" y="357"/>
                    <a:pt x="48" y="0"/>
                  </a:cubicBez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42"/>
            <p:cNvSpPr/>
            <p:nvPr/>
          </p:nvSpPr>
          <p:spPr>
            <a:xfrm rot="743767">
              <a:off x="9535172" y="1946157"/>
              <a:ext cx="57031" cy="31603"/>
            </a:xfrm>
            <a:custGeom>
              <a:avLst/>
              <a:gdLst/>
              <a:ahLst/>
              <a:cxnLst/>
              <a:rect l="l" t="t" r="r" b="b"/>
              <a:pathLst>
                <a:path w="859" h="476" extrusionOk="0">
                  <a:moveTo>
                    <a:pt x="249" y="1"/>
                  </a:moveTo>
                  <a:cubicBezTo>
                    <a:pt x="162" y="1"/>
                    <a:pt x="88" y="30"/>
                    <a:pt x="48" y="111"/>
                  </a:cubicBezTo>
                  <a:cubicBezTo>
                    <a:pt x="0" y="182"/>
                    <a:pt x="36" y="277"/>
                    <a:pt x="83" y="337"/>
                  </a:cubicBezTo>
                  <a:cubicBezTo>
                    <a:pt x="143" y="396"/>
                    <a:pt x="226" y="420"/>
                    <a:pt x="298" y="432"/>
                  </a:cubicBezTo>
                  <a:cubicBezTo>
                    <a:pt x="350" y="450"/>
                    <a:pt x="492" y="475"/>
                    <a:pt x="616" y="475"/>
                  </a:cubicBezTo>
                  <a:cubicBezTo>
                    <a:pt x="747" y="475"/>
                    <a:pt x="858" y="447"/>
                    <a:pt x="822" y="349"/>
                  </a:cubicBezTo>
                  <a:cubicBezTo>
                    <a:pt x="750" y="158"/>
                    <a:pt x="488" y="15"/>
                    <a:pt x="298" y="4"/>
                  </a:cubicBezTo>
                  <a:cubicBezTo>
                    <a:pt x="281" y="2"/>
                    <a:pt x="265" y="1"/>
                    <a:pt x="249" y="1"/>
                  </a:cubicBez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42"/>
            <p:cNvSpPr/>
            <p:nvPr/>
          </p:nvSpPr>
          <p:spPr>
            <a:xfrm rot="743767">
              <a:off x="9566911" y="1820003"/>
              <a:ext cx="107556" cy="59355"/>
            </a:xfrm>
            <a:custGeom>
              <a:avLst/>
              <a:gdLst/>
              <a:ahLst/>
              <a:cxnLst/>
              <a:rect l="l" t="t" r="r" b="b"/>
              <a:pathLst>
                <a:path w="1620" h="894" extrusionOk="0">
                  <a:moveTo>
                    <a:pt x="36" y="1"/>
                  </a:moveTo>
                  <a:lnTo>
                    <a:pt x="0" y="60"/>
                  </a:lnTo>
                  <a:cubicBezTo>
                    <a:pt x="477" y="394"/>
                    <a:pt x="989" y="798"/>
                    <a:pt x="1620" y="894"/>
                  </a:cubicBezTo>
                  <a:lnTo>
                    <a:pt x="1620" y="810"/>
                  </a:lnTo>
                  <a:cubicBezTo>
                    <a:pt x="1024" y="727"/>
                    <a:pt x="500" y="334"/>
                    <a:pt x="36" y="1"/>
                  </a:cubicBez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42"/>
            <p:cNvSpPr/>
            <p:nvPr/>
          </p:nvSpPr>
          <p:spPr>
            <a:xfrm rot="743767">
              <a:off x="9342057" y="2267075"/>
              <a:ext cx="65264" cy="43155"/>
            </a:xfrm>
            <a:custGeom>
              <a:avLst/>
              <a:gdLst/>
              <a:ahLst/>
              <a:cxnLst/>
              <a:rect l="l" t="t" r="r" b="b"/>
              <a:pathLst>
                <a:path w="983" h="650" extrusionOk="0">
                  <a:moveTo>
                    <a:pt x="296" y="0"/>
                  </a:moveTo>
                  <a:cubicBezTo>
                    <a:pt x="209" y="0"/>
                    <a:pt x="125" y="29"/>
                    <a:pt x="72" y="103"/>
                  </a:cubicBezTo>
                  <a:cubicBezTo>
                    <a:pt x="0" y="222"/>
                    <a:pt x="60" y="389"/>
                    <a:pt x="167" y="484"/>
                  </a:cubicBezTo>
                  <a:cubicBezTo>
                    <a:pt x="274" y="567"/>
                    <a:pt x="417" y="579"/>
                    <a:pt x="572" y="615"/>
                  </a:cubicBezTo>
                  <a:cubicBezTo>
                    <a:pt x="655" y="625"/>
                    <a:pt x="752" y="649"/>
                    <a:pt x="826" y="649"/>
                  </a:cubicBezTo>
                  <a:cubicBezTo>
                    <a:pt x="923" y="649"/>
                    <a:pt x="983" y="609"/>
                    <a:pt x="929" y="448"/>
                  </a:cubicBezTo>
                  <a:cubicBezTo>
                    <a:pt x="869" y="270"/>
                    <a:pt x="655" y="127"/>
                    <a:pt x="488" y="43"/>
                  </a:cubicBezTo>
                  <a:cubicBezTo>
                    <a:pt x="431" y="17"/>
                    <a:pt x="363" y="0"/>
                    <a:pt x="296" y="0"/>
                  </a:cubicBez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42"/>
            <p:cNvSpPr/>
            <p:nvPr/>
          </p:nvSpPr>
          <p:spPr>
            <a:xfrm rot="743767">
              <a:off x="9406664" y="2187900"/>
              <a:ext cx="90958" cy="139093"/>
            </a:xfrm>
            <a:custGeom>
              <a:avLst/>
              <a:gdLst/>
              <a:ahLst/>
              <a:cxnLst/>
              <a:rect l="l" t="t" r="r" b="b"/>
              <a:pathLst>
                <a:path w="1370" h="2095" extrusionOk="0">
                  <a:moveTo>
                    <a:pt x="1332" y="1"/>
                  </a:moveTo>
                  <a:cubicBezTo>
                    <a:pt x="1320" y="1"/>
                    <a:pt x="1306" y="15"/>
                    <a:pt x="1298" y="23"/>
                  </a:cubicBezTo>
                  <a:cubicBezTo>
                    <a:pt x="1274" y="94"/>
                    <a:pt x="1239" y="154"/>
                    <a:pt x="1215" y="213"/>
                  </a:cubicBezTo>
                  <a:cubicBezTo>
                    <a:pt x="858" y="904"/>
                    <a:pt x="477" y="1475"/>
                    <a:pt x="24" y="2035"/>
                  </a:cubicBezTo>
                  <a:cubicBezTo>
                    <a:pt x="0" y="2047"/>
                    <a:pt x="0" y="2059"/>
                    <a:pt x="24" y="2071"/>
                  </a:cubicBezTo>
                  <a:cubicBezTo>
                    <a:pt x="24" y="2094"/>
                    <a:pt x="24" y="2094"/>
                    <a:pt x="36" y="2094"/>
                  </a:cubicBezTo>
                  <a:cubicBezTo>
                    <a:pt x="48" y="2094"/>
                    <a:pt x="48" y="2071"/>
                    <a:pt x="60" y="2071"/>
                  </a:cubicBezTo>
                  <a:cubicBezTo>
                    <a:pt x="524" y="1523"/>
                    <a:pt x="917" y="940"/>
                    <a:pt x="1274" y="237"/>
                  </a:cubicBezTo>
                  <a:cubicBezTo>
                    <a:pt x="1298" y="166"/>
                    <a:pt x="1322" y="106"/>
                    <a:pt x="1358" y="47"/>
                  </a:cubicBezTo>
                  <a:cubicBezTo>
                    <a:pt x="1370" y="35"/>
                    <a:pt x="1358" y="23"/>
                    <a:pt x="1346" y="11"/>
                  </a:cubicBezTo>
                  <a:cubicBezTo>
                    <a:pt x="1342" y="3"/>
                    <a:pt x="1337" y="1"/>
                    <a:pt x="1332" y="1"/>
                  </a:cubicBez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42"/>
            <p:cNvSpPr/>
            <p:nvPr/>
          </p:nvSpPr>
          <p:spPr>
            <a:xfrm rot="743767">
              <a:off x="9484452" y="2209291"/>
              <a:ext cx="117051" cy="201635"/>
            </a:xfrm>
            <a:custGeom>
              <a:avLst/>
              <a:gdLst/>
              <a:ahLst/>
              <a:cxnLst/>
              <a:rect l="l" t="t" r="r" b="b"/>
              <a:pathLst>
                <a:path w="1763" h="3037" extrusionOk="0">
                  <a:moveTo>
                    <a:pt x="48" y="1"/>
                  </a:moveTo>
                  <a:cubicBezTo>
                    <a:pt x="36" y="1"/>
                    <a:pt x="12" y="1"/>
                    <a:pt x="0" y="13"/>
                  </a:cubicBezTo>
                  <a:cubicBezTo>
                    <a:pt x="0" y="25"/>
                    <a:pt x="0" y="37"/>
                    <a:pt x="12" y="60"/>
                  </a:cubicBezTo>
                  <a:cubicBezTo>
                    <a:pt x="512" y="418"/>
                    <a:pt x="1072" y="668"/>
                    <a:pt x="1667" y="799"/>
                  </a:cubicBezTo>
                  <a:lnTo>
                    <a:pt x="1667" y="810"/>
                  </a:lnTo>
                  <a:lnTo>
                    <a:pt x="1405" y="1215"/>
                  </a:lnTo>
                  <a:cubicBezTo>
                    <a:pt x="1024" y="1822"/>
                    <a:pt x="703" y="2418"/>
                    <a:pt x="393" y="2989"/>
                  </a:cubicBezTo>
                  <a:cubicBezTo>
                    <a:pt x="369" y="3001"/>
                    <a:pt x="393" y="3013"/>
                    <a:pt x="405" y="3037"/>
                  </a:cubicBezTo>
                  <a:lnTo>
                    <a:pt x="417" y="3037"/>
                  </a:lnTo>
                  <a:cubicBezTo>
                    <a:pt x="441" y="3037"/>
                    <a:pt x="453" y="3013"/>
                    <a:pt x="453" y="3001"/>
                  </a:cubicBezTo>
                  <a:cubicBezTo>
                    <a:pt x="762" y="2454"/>
                    <a:pt x="1084" y="1858"/>
                    <a:pt x="1465" y="1251"/>
                  </a:cubicBezTo>
                  <a:cubicBezTo>
                    <a:pt x="1548" y="1096"/>
                    <a:pt x="1643" y="977"/>
                    <a:pt x="1727" y="846"/>
                  </a:cubicBezTo>
                  <a:lnTo>
                    <a:pt x="1762" y="787"/>
                  </a:lnTo>
                  <a:lnTo>
                    <a:pt x="1762" y="751"/>
                  </a:lnTo>
                  <a:cubicBezTo>
                    <a:pt x="1738" y="751"/>
                    <a:pt x="1738" y="739"/>
                    <a:pt x="1727" y="739"/>
                  </a:cubicBezTo>
                  <a:cubicBezTo>
                    <a:pt x="1131" y="608"/>
                    <a:pt x="548" y="358"/>
                    <a:pt x="48" y="1"/>
                  </a:cubicBez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42"/>
            <p:cNvSpPr/>
            <p:nvPr/>
          </p:nvSpPr>
          <p:spPr>
            <a:xfrm rot="743767">
              <a:off x="9442502" y="2367787"/>
              <a:ext cx="57098" cy="31603"/>
            </a:xfrm>
            <a:custGeom>
              <a:avLst/>
              <a:gdLst/>
              <a:ahLst/>
              <a:cxnLst/>
              <a:rect l="l" t="t" r="r" b="b"/>
              <a:pathLst>
                <a:path w="860" h="476" extrusionOk="0">
                  <a:moveTo>
                    <a:pt x="258" y="0"/>
                  </a:moveTo>
                  <a:cubicBezTo>
                    <a:pt x="168" y="0"/>
                    <a:pt x="89" y="37"/>
                    <a:pt x="48" y="110"/>
                  </a:cubicBezTo>
                  <a:cubicBezTo>
                    <a:pt x="0" y="181"/>
                    <a:pt x="36" y="276"/>
                    <a:pt x="83" y="336"/>
                  </a:cubicBezTo>
                  <a:cubicBezTo>
                    <a:pt x="143" y="395"/>
                    <a:pt x="226" y="419"/>
                    <a:pt x="298" y="443"/>
                  </a:cubicBezTo>
                  <a:cubicBezTo>
                    <a:pt x="348" y="454"/>
                    <a:pt x="483" y="476"/>
                    <a:pt x="604" y="476"/>
                  </a:cubicBezTo>
                  <a:cubicBezTo>
                    <a:pt x="741" y="476"/>
                    <a:pt x="859" y="448"/>
                    <a:pt x="822" y="348"/>
                  </a:cubicBezTo>
                  <a:cubicBezTo>
                    <a:pt x="750" y="157"/>
                    <a:pt x="488" y="26"/>
                    <a:pt x="298" y="2"/>
                  </a:cubicBezTo>
                  <a:cubicBezTo>
                    <a:pt x="284" y="1"/>
                    <a:pt x="271" y="0"/>
                    <a:pt x="258" y="0"/>
                  </a:cubicBez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42"/>
            <p:cNvSpPr/>
            <p:nvPr/>
          </p:nvSpPr>
          <p:spPr>
            <a:xfrm rot="743767">
              <a:off x="9474256" y="2241560"/>
              <a:ext cx="107556" cy="59355"/>
            </a:xfrm>
            <a:custGeom>
              <a:avLst/>
              <a:gdLst/>
              <a:ahLst/>
              <a:cxnLst/>
              <a:rect l="l" t="t" r="r" b="b"/>
              <a:pathLst>
                <a:path w="1620" h="894" extrusionOk="0">
                  <a:moveTo>
                    <a:pt x="36" y="1"/>
                  </a:moveTo>
                  <a:lnTo>
                    <a:pt x="0" y="60"/>
                  </a:lnTo>
                  <a:cubicBezTo>
                    <a:pt x="477" y="405"/>
                    <a:pt x="989" y="798"/>
                    <a:pt x="1620" y="893"/>
                  </a:cubicBezTo>
                  <a:lnTo>
                    <a:pt x="1620" y="822"/>
                  </a:lnTo>
                  <a:cubicBezTo>
                    <a:pt x="1024" y="727"/>
                    <a:pt x="500" y="346"/>
                    <a:pt x="36" y="1"/>
                  </a:cubicBez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46" name="Google Shape;2146;p42"/>
          <p:cNvGrpSpPr/>
          <p:nvPr/>
        </p:nvGrpSpPr>
        <p:grpSpPr>
          <a:xfrm rot="-858830">
            <a:off x="6099027" y="973572"/>
            <a:ext cx="245214" cy="162490"/>
            <a:chOff x="4324925" y="3720525"/>
            <a:chExt cx="47650" cy="31575"/>
          </a:xfrm>
        </p:grpSpPr>
        <p:sp>
          <p:nvSpPr>
            <p:cNvPr id="2147" name="Google Shape;2147;p42"/>
            <p:cNvSpPr/>
            <p:nvPr/>
          </p:nvSpPr>
          <p:spPr>
            <a:xfrm>
              <a:off x="4354700" y="3720525"/>
              <a:ext cx="16400" cy="8950"/>
            </a:xfrm>
            <a:custGeom>
              <a:avLst/>
              <a:gdLst/>
              <a:ahLst/>
              <a:cxnLst/>
              <a:rect l="l" t="t" r="r" b="b"/>
              <a:pathLst>
                <a:path w="656" h="358" extrusionOk="0">
                  <a:moveTo>
                    <a:pt x="322" y="1"/>
                  </a:moveTo>
                  <a:cubicBezTo>
                    <a:pt x="143" y="1"/>
                    <a:pt x="0" y="72"/>
                    <a:pt x="0" y="179"/>
                  </a:cubicBezTo>
                  <a:cubicBezTo>
                    <a:pt x="0" y="286"/>
                    <a:pt x="143" y="358"/>
                    <a:pt x="322" y="358"/>
                  </a:cubicBezTo>
                  <a:cubicBezTo>
                    <a:pt x="512" y="358"/>
                    <a:pt x="655" y="286"/>
                    <a:pt x="655" y="179"/>
                  </a:cubicBezTo>
                  <a:cubicBezTo>
                    <a:pt x="655" y="72"/>
                    <a:pt x="512" y="1"/>
                    <a:pt x="3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42"/>
            <p:cNvSpPr/>
            <p:nvPr/>
          </p:nvSpPr>
          <p:spPr>
            <a:xfrm>
              <a:off x="4324925" y="3735700"/>
              <a:ext cx="16400" cy="8950"/>
            </a:xfrm>
            <a:custGeom>
              <a:avLst/>
              <a:gdLst/>
              <a:ahLst/>
              <a:cxnLst/>
              <a:rect l="l" t="t" r="r" b="b"/>
              <a:pathLst>
                <a:path w="656" h="358" extrusionOk="0">
                  <a:moveTo>
                    <a:pt x="322" y="1"/>
                  </a:moveTo>
                  <a:cubicBezTo>
                    <a:pt x="144" y="1"/>
                    <a:pt x="1" y="84"/>
                    <a:pt x="1" y="179"/>
                  </a:cubicBezTo>
                  <a:cubicBezTo>
                    <a:pt x="1" y="287"/>
                    <a:pt x="144" y="358"/>
                    <a:pt x="322" y="358"/>
                  </a:cubicBezTo>
                  <a:cubicBezTo>
                    <a:pt x="513" y="358"/>
                    <a:pt x="656" y="287"/>
                    <a:pt x="656" y="179"/>
                  </a:cubicBezTo>
                  <a:cubicBezTo>
                    <a:pt x="656" y="96"/>
                    <a:pt x="513" y="1"/>
                    <a:pt x="3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42"/>
            <p:cNvSpPr/>
            <p:nvPr/>
          </p:nvSpPr>
          <p:spPr>
            <a:xfrm>
              <a:off x="4356175" y="3743150"/>
              <a:ext cx="16400" cy="8950"/>
            </a:xfrm>
            <a:custGeom>
              <a:avLst/>
              <a:gdLst/>
              <a:ahLst/>
              <a:cxnLst/>
              <a:rect l="l" t="t" r="r" b="b"/>
              <a:pathLst>
                <a:path w="656" h="358" extrusionOk="0">
                  <a:moveTo>
                    <a:pt x="334" y="0"/>
                  </a:moveTo>
                  <a:cubicBezTo>
                    <a:pt x="156" y="0"/>
                    <a:pt x="1" y="84"/>
                    <a:pt x="1" y="179"/>
                  </a:cubicBezTo>
                  <a:cubicBezTo>
                    <a:pt x="1" y="286"/>
                    <a:pt x="156" y="358"/>
                    <a:pt x="334" y="358"/>
                  </a:cubicBezTo>
                  <a:cubicBezTo>
                    <a:pt x="513" y="358"/>
                    <a:pt x="656" y="286"/>
                    <a:pt x="656" y="179"/>
                  </a:cubicBezTo>
                  <a:cubicBezTo>
                    <a:pt x="656" y="84"/>
                    <a:pt x="51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140594" y="829703"/>
            <a:ext cx="63173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 smtClean="0"/>
              <a:t>Hoàn</a:t>
            </a:r>
            <a:r>
              <a:rPr lang="en-US" sz="2000" dirty="0" smtClean="0"/>
              <a:t> </a:t>
            </a:r>
            <a:r>
              <a:rPr lang="en-US" sz="2000" dirty="0" err="1" smtClean="0"/>
              <a:t>thành</a:t>
            </a:r>
            <a:r>
              <a:rPr lang="en-US" sz="2000" dirty="0" smtClean="0"/>
              <a:t> form </a:t>
            </a:r>
            <a:r>
              <a:rPr lang="en-US" sz="2000" dirty="0" err="1" smtClean="0"/>
              <a:t>theo</a:t>
            </a:r>
            <a:r>
              <a:rPr lang="en-US" sz="2000" dirty="0" smtClean="0"/>
              <a:t>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gợi</a:t>
            </a:r>
            <a:r>
              <a:rPr lang="en-US" sz="2000" dirty="0" smtClean="0"/>
              <a:t> ý </a:t>
            </a:r>
            <a:r>
              <a:rPr lang="en-US" sz="2000" dirty="0" err="1" smtClean="0"/>
              <a:t>của</a:t>
            </a:r>
            <a:r>
              <a:rPr lang="en-US" sz="2000" dirty="0" smtClean="0"/>
              <a:t> Google Forms.</a:t>
            </a:r>
            <a:endParaRPr lang="en-US" sz="2000" dirty="0"/>
          </a:p>
        </p:txBody>
      </p:sp>
      <p:sp>
        <p:nvSpPr>
          <p:cNvPr id="93" name="TextBox 92"/>
          <p:cNvSpPr txBox="1"/>
          <p:nvPr/>
        </p:nvSpPr>
        <p:spPr>
          <a:xfrm>
            <a:off x="2140594" y="1554056"/>
            <a:ext cx="58000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 smtClean="0"/>
              <a:t>Bấm</a:t>
            </a:r>
            <a:r>
              <a:rPr lang="en-US" sz="2000" dirty="0" smtClean="0"/>
              <a:t> </a:t>
            </a:r>
            <a:r>
              <a:rPr lang="en-US" sz="2000" dirty="0" err="1" smtClean="0"/>
              <a:t>vào</a:t>
            </a:r>
            <a:r>
              <a:rPr lang="en-US" sz="2000" dirty="0" smtClean="0"/>
              <a:t> </a:t>
            </a:r>
            <a:r>
              <a:rPr lang="en-US" sz="2000" dirty="0" err="1" smtClean="0"/>
              <a:t>biểu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Preview </a:t>
            </a:r>
            <a:r>
              <a:rPr lang="en-US" sz="2000" dirty="0" err="1" smtClean="0"/>
              <a:t>để</a:t>
            </a:r>
            <a:r>
              <a:rPr lang="en-US" sz="2000" dirty="0" smtClean="0"/>
              <a:t> </a:t>
            </a:r>
            <a:r>
              <a:rPr lang="en-US" sz="2000" dirty="0" err="1" smtClean="0"/>
              <a:t>xem</a:t>
            </a:r>
            <a:r>
              <a:rPr lang="en-US" sz="2000" dirty="0" smtClean="0"/>
              <a:t> </a:t>
            </a:r>
            <a:r>
              <a:rPr lang="en-US" sz="2000" dirty="0" err="1" smtClean="0"/>
              <a:t>trước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điều</a:t>
            </a:r>
            <a:r>
              <a:rPr lang="en-US" sz="2000" dirty="0" smtClean="0"/>
              <a:t> </a:t>
            </a:r>
            <a:r>
              <a:rPr lang="en-US" sz="2000" dirty="0" err="1" smtClean="0"/>
              <a:t>chỉnh</a:t>
            </a:r>
            <a:r>
              <a:rPr lang="en-US" sz="2000" dirty="0" smtClean="0"/>
              <a:t> form </a:t>
            </a:r>
            <a:r>
              <a:rPr lang="en-US" sz="2000" dirty="0" err="1" smtClean="0"/>
              <a:t>nếu</a:t>
            </a:r>
            <a:r>
              <a:rPr lang="en-US" sz="2000" dirty="0" smtClean="0"/>
              <a:t> </a:t>
            </a:r>
            <a:r>
              <a:rPr lang="en-US" sz="2000" dirty="0" err="1" smtClean="0"/>
              <a:t>cần</a:t>
            </a:r>
            <a:r>
              <a:rPr lang="en-US" sz="2000" dirty="0" smtClean="0"/>
              <a:t> </a:t>
            </a:r>
            <a:r>
              <a:rPr lang="en-US" sz="2000" dirty="0" err="1" smtClean="0"/>
              <a:t>thiết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94" name="TextBox 93"/>
          <p:cNvSpPr txBox="1"/>
          <p:nvPr/>
        </p:nvSpPr>
        <p:spPr>
          <a:xfrm>
            <a:off x="2140594" y="2531342"/>
            <a:ext cx="58000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 smtClean="0"/>
              <a:t>Chọn</a:t>
            </a:r>
            <a:r>
              <a:rPr lang="en-US" sz="2000" dirty="0" smtClean="0"/>
              <a:t> Send/</a:t>
            </a:r>
            <a:r>
              <a:rPr lang="en-US" sz="2000" dirty="0" err="1" smtClean="0"/>
              <a:t>Gửi</a:t>
            </a:r>
            <a:r>
              <a:rPr lang="en-US" sz="2000" dirty="0" smtClean="0"/>
              <a:t> </a:t>
            </a:r>
            <a:r>
              <a:rPr lang="en-US" sz="2000" dirty="0" err="1" smtClean="0"/>
              <a:t>hoặc</a:t>
            </a:r>
            <a:r>
              <a:rPr lang="en-US" sz="2000" dirty="0" smtClean="0"/>
              <a:t> </a:t>
            </a:r>
            <a:r>
              <a:rPr lang="en-US" sz="2000" dirty="0" err="1" smtClean="0"/>
              <a:t>sao</a:t>
            </a:r>
            <a:r>
              <a:rPr lang="en-US" sz="2000" dirty="0" smtClean="0"/>
              <a:t> </a:t>
            </a:r>
            <a:r>
              <a:rPr lang="en-US" sz="2000" dirty="0" err="1" smtClean="0"/>
              <a:t>chép</a:t>
            </a:r>
            <a:r>
              <a:rPr lang="en-US" sz="2000" dirty="0" smtClean="0"/>
              <a:t> </a:t>
            </a:r>
            <a:r>
              <a:rPr lang="en-US" sz="2000" dirty="0" err="1" smtClean="0"/>
              <a:t>đường</a:t>
            </a:r>
            <a:r>
              <a:rPr lang="en-US" sz="2000" dirty="0" smtClean="0"/>
              <a:t> </a:t>
            </a:r>
            <a:r>
              <a:rPr lang="en-US" sz="2000" dirty="0" err="1" smtClean="0"/>
              <a:t>dẫn</a:t>
            </a:r>
            <a:r>
              <a:rPr lang="en-US" sz="2000" dirty="0" smtClean="0"/>
              <a:t> </a:t>
            </a:r>
            <a:r>
              <a:rPr lang="en-US" sz="2000" dirty="0" err="1" smtClean="0"/>
              <a:t>để</a:t>
            </a:r>
            <a:r>
              <a:rPr lang="en-US" sz="2000" dirty="0" smtClean="0"/>
              <a:t> </a:t>
            </a:r>
            <a:r>
              <a:rPr lang="en-US" sz="2000" dirty="0" err="1" smtClean="0"/>
              <a:t>gửi</a:t>
            </a:r>
            <a:r>
              <a:rPr lang="en-US" sz="2000" dirty="0" smtClean="0"/>
              <a:t> </a:t>
            </a:r>
            <a:r>
              <a:rPr lang="en-US" sz="2000" dirty="0" err="1" smtClean="0"/>
              <a:t>khảo</a:t>
            </a:r>
            <a:r>
              <a:rPr lang="en-US" sz="2000" dirty="0" smtClean="0"/>
              <a:t> </a:t>
            </a:r>
            <a:r>
              <a:rPr lang="en-US" sz="2000" dirty="0" err="1" smtClean="0"/>
              <a:t>sát</a:t>
            </a:r>
            <a:r>
              <a:rPr lang="en-US" sz="2000" dirty="0" smtClean="0"/>
              <a:t> qua </a:t>
            </a:r>
            <a:r>
              <a:rPr lang="en-US" sz="2000" dirty="0" err="1" smtClean="0"/>
              <a:t>thư</a:t>
            </a:r>
            <a:r>
              <a:rPr lang="en-US" sz="2000" dirty="0" smtClean="0"/>
              <a:t> </a:t>
            </a:r>
            <a:r>
              <a:rPr lang="en-US" sz="2000" dirty="0" err="1" smtClean="0"/>
              <a:t>điện</a:t>
            </a:r>
            <a:r>
              <a:rPr lang="en-US" sz="2000" dirty="0" smtClean="0"/>
              <a:t> </a:t>
            </a:r>
            <a:r>
              <a:rPr lang="en-US" sz="2000" dirty="0" err="1" smtClean="0"/>
              <a:t>tử</a:t>
            </a:r>
            <a:r>
              <a:rPr lang="en-US" sz="2000" dirty="0" smtClean="0"/>
              <a:t>. </a:t>
            </a:r>
            <a:r>
              <a:rPr lang="en-US" sz="2000" dirty="0" err="1" smtClean="0"/>
              <a:t>Em</a:t>
            </a:r>
            <a:r>
              <a:rPr lang="en-US" sz="2000" dirty="0" smtClean="0"/>
              <a:t> </a:t>
            </a:r>
            <a:r>
              <a:rPr lang="en-US" sz="2000" dirty="0" err="1" smtClean="0"/>
              <a:t>cũng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thể</a:t>
            </a:r>
            <a:r>
              <a:rPr lang="en-US" sz="2000" dirty="0" smtClean="0"/>
              <a:t> chia </a:t>
            </a:r>
            <a:r>
              <a:rPr lang="en-US" sz="2000" dirty="0" err="1" smtClean="0"/>
              <a:t>sẻ</a:t>
            </a:r>
            <a:r>
              <a:rPr lang="en-US" sz="2000" dirty="0" smtClean="0"/>
              <a:t> form qua Facebook, </a:t>
            </a:r>
            <a:r>
              <a:rPr lang="en-US" sz="2000" dirty="0" err="1" smtClean="0"/>
              <a:t>Zalo</a:t>
            </a:r>
            <a:r>
              <a:rPr lang="en-US" sz="2000" dirty="0" smtClean="0"/>
              <a:t>...</a:t>
            </a:r>
            <a:endParaRPr lang="en-US" sz="2000" dirty="0"/>
          </a:p>
        </p:txBody>
      </p:sp>
      <p:sp>
        <p:nvSpPr>
          <p:cNvPr id="95" name="TextBox 94"/>
          <p:cNvSpPr txBox="1"/>
          <p:nvPr/>
        </p:nvSpPr>
        <p:spPr>
          <a:xfrm>
            <a:off x="2168207" y="4089111"/>
            <a:ext cx="580001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 smtClean="0"/>
              <a:t>Xem</a:t>
            </a:r>
            <a:r>
              <a:rPr lang="en-US" sz="2000" dirty="0" smtClean="0"/>
              <a:t> </a:t>
            </a:r>
            <a:r>
              <a:rPr lang="en-US" sz="2000" dirty="0" err="1" smtClean="0"/>
              <a:t>kết</a:t>
            </a:r>
            <a:r>
              <a:rPr lang="en-US" sz="2000" dirty="0" smtClean="0"/>
              <a:t>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phần</a:t>
            </a:r>
            <a:r>
              <a:rPr lang="en-US" sz="2000" dirty="0" smtClean="0"/>
              <a:t> Responses.</a:t>
            </a:r>
            <a:endParaRPr lang="en-US" sz="20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2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2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2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6" grpId="0" animBg="1"/>
      <p:bldP spid="2077" grpId="0" animBg="1"/>
      <p:bldP spid="2078" grpId="0" animBg="1"/>
      <p:bldP spid="2079" grpId="0" animBg="1"/>
      <p:bldP spid="2080" grpId="0"/>
      <p:bldP spid="2081" grpId="0"/>
      <p:bldP spid="2082" grpId="0"/>
      <p:bldP spid="2083" grpId="0"/>
      <p:bldP spid="3" grpId="0"/>
      <p:bldP spid="93" grpId="0"/>
      <p:bldP spid="94" grpId="0"/>
      <p:bldP spid="95" grpId="0"/>
    </p:bldLst>
  </p:timing>
</p:sld>
</file>

<file path=ppt/theme/theme1.xml><?xml version="1.0" encoding="utf-8"?>
<a:theme xmlns:a="http://schemas.openxmlformats.org/drawingml/2006/main" name="Summer Vibes Stickers MK Campaign by Slidesgo">
  <a:themeElements>
    <a:clrScheme name="Simple Light">
      <a:dk1>
        <a:srgbClr val="5F1B1F"/>
      </a:dk1>
      <a:lt1>
        <a:srgbClr val="FFFFFF"/>
      </a:lt1>
      <a:dk2>
        <a:srgbClr val="5F1B1F"/>
      </a:dk2>
      <a:lt2>
        <a:srgbClr val="FFFFFF"/>
      </a:lt2>
      <a:accent1>
        <a:srgbClr val="F8D8BA"/>
      </a:accent1>
      <a:accent2>
        <a:srgbClr val="FFAD68"/>
      </a:accent2>
      <a:accent3>
        <a:srgbClr val="93C6C0"/>
      </a:accent3>
      <a:accent4>
        <a:srgbClr val="FFAAAA"/>
      </a:accent4>
      <a:accent5>
        <a:srgbClr val="FF404A"/>
      </a:accent5>
      <a:accent6>
        <a:srgbClr val="5F1B1F"/>
      </a:accent6>
      <a:hlink>
        <a:srgbClr val="5F1B1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970</Words>
  <PresentationFormat>On-screen Show (16:9)</PresentationFormat>
  <Paragraphs>129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Wingdings</vt:lpstr>
      <vt:lpstr>Quicksand Medium</vt:lpstr>
      <vt:lpstr>Arial</vt:lpstr>
      <vt:lpstr>Didact Gothic</vt:lpstr>
      <vt:lpstr>Fredoka One</vt:lpstr>
      <vt:lpstr>Concert One</vt:lpstr>
      <vt:lpstr>Summer Vibes Stickers MK Campaign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Các bước thực hiện</vt:lpstr>
      <vt:lpstr>Phương án 1: Sử dụng phiếu hỏi</vt:lpstr>
      <vt:lpstr>Phương án 2. Khảo sát qua mạng Internet</vt:lpstr>
      <vt:lpstr>PowerPoint Presentation</vt:lpstr>
      <vt:lpstr>Phương án 3: Phỏng vấn trực tiếp</vt:lpstr>
      <vt:lpstr>Bước 2: Lập bảng thống kê</vt:lpstr>
      <vt:lpstr>PowerPoint Presentation</vt:lpstr>
      <vt:lpstr>PowerPoint Presentation</vt:lpstr>
      <vt:lpstr>PowerPoint Presentation</vt:lpstr>
      <vt:lpstr>Bước 3: Vẽ biểu đồ cột, cột kép</vt:lpstr>
      <vt:lpstr>PowerPoint Presentation</vt:lpstr>
      <vt:lpstr>PowerPoint Presentation</vt:lpstr>
      <vt:lpstr>PowerPoint Presentation</vt:lpstr>
      <vt:lpstr>PowerPoint Presentation</vt:lpstr>
      <vt:lpstr>HƯỚNG DẪN VỀ NHÀ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modified xsi:type="dcterms:W3CDTF">2021-11-19T09:20:12Z</dcterms:modified>
</cp:coreProperties>
</file>