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F9339-4913-4ADE-A784-F5B6583255F2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F465C-2995-4033-A253-0BAEAA5A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327CE-9C48-42EC-A174-D90BEA2C188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97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1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3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6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7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949C-FD50-4E69-9730-AAF016C6F71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A4AC-95D3-4721-8F91-1EDD08E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i="1" dirty="0" smtClean="0">
                <a:solidFill>
                  <a:srgbClr val="FFFF00"/>
                </a:solidFill>
                <a:latin typeface="Bahnschrift SemiBold SemiConden" pitchFamily="34" charset="0"/>
              </a:rPr>
              <a:t>EM ÔN LẠI</a:t>
            </a:r>
            <a:br>
              <a:rPr lang="en-US" sz="7200" i="1" dirty="0" smtClean="0">
                <a:solidFill>
                  <a:srgbClr val="FFFF00"/>
                </a:solidFill>
                <a:latin typeface="Bahnschrift SemiBold SemiConden" pitchFamily="34" charset="0"/>
              </a:rPr>
            </a:br>
            <a:r>
              <a:rPr lang="en-US" sz="7200" i="1" dirty="0" smtClean="0">
                <a:solidFill>
                  <a:srgbClr val="FFFF00"/>
                </a:solidFill>
                <a:latin typeface="Bahnschrift SemiBold SemiConden" pitchFamily="34" charset="0"/>
              </a:rPr>
              <a:t>NHỮNG GÌ ĐÃ HỌC</a:t>
            </a:r>
            <a:br>
              <a:rPr lang="en-US" sz="7200" i="1" dirty="0" smtClean="0">
                <a:solidFill>
                  <a:srgbClr val="FFFF00"/>
                </a:solidFill>
                <a:latin typeface="Bahnschrift SemiBold SemiConden" pitchFamily="34" charset="0"/>
              </a:rPr>
            </a:b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7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8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</p:spPr>
      </p:pic>
      <p:cxnSp>
        <p:nvCxnSpPr>
          <p:cNvPr id="3" name="Straight Arrow Connector 2"/>
          <p:cNvCxnSpPr/>
          <p:nvPr/>
        </p:nvCxnSpPr>
        <p:spPr>
          <a:xfrm>
            <a:off x="4419600" y="533400"/>
            <a:ext cx="914400" cy="685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2"/>
          <p:cNvSpPr txBox="1"/>
          <p:nvPr/>
        </p:nvSpPr>
        <p:spPr>
          <a:xfrm>
            <a:off x="6705600" y="5105400"/>
            <a:ext cx="1371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4191000" y="6334780"/>
            <a:ext cx="1371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7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</p:spPr>
      </p:pic>
      <p:sp>
        <p:nvSpPr>
          <p:cNvPr id="3" name="TextBox 2"/>
          <p:cNvSpPr txBox="1"/>
          <p:nvPr/>
        </p:nvSpPr>
        <p:spPr>
          <a:xfrm>
            <a:off x="3581400" y="2453185"/>
            <a:ext cx="609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438400"/>
            <a:ext cx="609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467970"/>
            <a:ext cx="533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2467970"/>
            <a:ext cx="609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8227" y="3352800"/>
            <a:ext cx="54477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2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cxnSp>
        <p:nvCxnSpPr>
          <p:cNvPr id="3" name="Straight Arrow Connector 2"/>
          <p:cNvCxnSpPr/>
          <p:nvPr/>
        </p:nvCxnSpPr>
        <p:spPr>
          <a:xfrm>
            <a:off x="5943600" y="762000"/>
            <a:ext cx="114300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7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676275"/>
            <a:ext cx="8817428" cy="4178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38862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5156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71440" y="76199"/>
            <a:ext cx="9143999" cy="6571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259205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37605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96370"/>
            <a:ext cx="647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1" dirty="0" err="1" smtClean="0">
                <a:solidFill>
                  <a:srgbClr val="00B0F0"/>
                </a:solidFill>
              </a:rPr>
              <a:t>Tạm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biệt</a:t>
            </a:r>
            <a:r>
              <a:rPr lang="en-US" sz="8800" i="1" smtClean="0">
                <a:solidFill>
                  <a:srgbClr val="00B0F0"/>
                </a:solidFill>
              </a:rPr>
              <a:t>!</a:t>
            </a:r>
          </a:p>
          <a:p>
            <a:pPr algn="ctr"/>
            <a:r>
              <a:rPr lang="en-US" sz="8800" i="1" dirty="0" err="1" smtClean="0">
                <a:solidFill>
                  <a:srgbClr val="00B0F0"/>
                </a:solidFill>
              </a:rPr>
              <a:t>Hẹn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gặp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lại</a:t>
            </a:r>
            <a:r>
              <a:rPr lang="en-US" sz="8800" i="1" dirty="0" smtClean="0">
                <a:solidFill>
                  <a:srgbClr val="00B0F0"/>
                </a:solidFill>
              </a:rPr>
              <a:t>!</a:t>
            </a:r>
            <a:endParaRPr lang="en-US" sz="8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</Words>
  <Application>Microsoft Office PowerPoint</Application>
  <PresentationFormat>On-screen Show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 ÔN LẠI NHỮNG GÌ ĐÃ HỌC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2020-08-24T01:49:07Z</dcterms:created>
  <dcterms:modified xsi:type="dcterms:W3CDTF">2020-08-27T04:59:08Z</dcterms:modified>
</cp:coreProperties>
</file>