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9"/>
  </p:notesMasterIdLst>
  <p:sldIdLst>
    <p:sldId id="675" r:id="rId3"/>
    <p:sldId id="510" r:id="rId4"/>
    <p:sldId id="526" r:id="rId5"/>
    <p:sldId id="543" r:id="rId6"/>
    <p:sldId id="560" r:id="rId7"/>
    <p:sldId id="561" r:id="rId8"/>
    <p:sldId id="562" r:id="rId9"/>
    <p:sldId id="563" r:id="rId10"/>
    <p:sldId id="564" r:id="rId11"/>
    <p:sldId id="565" r:id="rId12"/>
    <p:sldId id="566" r:id="rId13"/>
    <p:sldId id="567" r:id="rId14"/>
    <p:sldId id="568" r:id="rId15"/>
    <p:sldId id="569" r:id="rId16"/>
    <p:sldId id="570" r:id="rId17"/>
    <p:sldId id="571" r:id="rId18"/>
    <p:sldId id="572" r:id="rId19"/>
    <p:sldId id="573" r:id="rId20"/>
    <p:sldId id="574" r:id="rId21"/>
    <p:sldId id="575" r:id="rId22"/>
    <p:sldId id="576" r:id="rId23"/>
    <p:sldId id="544" r:id="rId24"/>
    <p:sldId id="545" r:id="rId25"/>
    <p:sldId id="546" r:id="rId26"/>
    <p:sldId id="547" r:id="rId27"/>
    <p:sldId id="54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84"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1B6FF4-849A-4AAB-914B-A68E2B48212C}" type="datetimeFigureOut">
              <a:rPr lang="en-US" smtClean="0"/>
              <a:t>14/11/2021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C943C8-4A0E-4020-981C-9EBBDB982B37}" type="slidenum">
              <a:rPr lang="en-US" smtClean="0"/>
              <a:t>‹#›</a:t>
            </a:fld>
            <a:endParaRPr lang="en-US"/>
          </a:p>
        </p:txBody>
      </p:sp>
    </p:spTree>
    <p:extLst>
      <p:ext uri="{BB962C8B-B14F-4D97-AF65-F5344CB8AC3E}">
        <p14:creationId xmlns:p14="http://schemas.microsoft.com/office/powerpoint/2010/main" val="3497655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CCE2E09-86DE-47D5-A3D9-D1AF1CF31986}"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Arial" charset="0"/>
            </a:endParaRPr>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7462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5166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2446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99575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07497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41845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07497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41845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7462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0749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4184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37"/>
        <p:cNvGrpSpPr/>
        <p:nvPr/>
      </p:nvGrpSpPr>
      <p:grpSpPr>
        <a:xfrm>
          <a:off x="0" y="0"/>
          <a:ext cx="0" cy="0"/>
          <a:chOff x="0" y="0"/>
          <a:chExt cx="0" cy="0"/>
        </a:xfrm>
      </p:grpSpPr>
      <p:sp>
        <p:nvSpPr>
          <p:cNvPr id="38" name="Google Shape;38;p56"/>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56"/>
          <p:cNvSpPr txBox="1">
            <a:spLocks noGrp="1"/>
          </p:cNvSpPr>
          <p:nvPr>
            <p:ph type="body" idx="1"/>
          </p:nvPr>
        </p:nvSpPr>
        <p:spPr>
          <a:xfrm>
            <a:off x="609600" y="1935480"/>
            <a:ext cx="10972800" cy="4389120"/>
          </a:xfrm>
          <a:prstGeom prst="rect">
            <a:avLst/>
          </a:prstGeom>
          <a:noFill/>
          <a:ln>
            <a:noFill/>
          </a:ln>
        </p:spPr>
        <p:txBody>
          <a:bodyPr spcFirstLastPara="1" wrap="square" lIns="91425" tIns="45700" rIns="91425" bIns="45700" anchor="t" anchorCtr="0">
            <a:normAutofit/>
          </a:bodyPr>
          <a:lstStyle>
            <a:lvl1pPr marL="457200" lvl="0" indent="-337185" algn="l">
              <a:spcBef>
                <a:spcPts val="360"/>
              </a:spcBef>
              <a:spcAft>
                <a:spcPts val="0"/>
              </a:spcAft>
              <a:buSzPts val="1710"/>
              <a:buChar char="⚫"/>
              <a:defRPr/>
            </a:lvl1pPr>
            <a:lvl2pPr marL="914400" lvl="1" indent="-325755" algn="l">
              <a:spcBef>
                <a:spcPts val="360"/>
              </a:spcBef>
              <a:spcAft>
                <a:spcPts val="0"/>
              </a:spcAft>
              <a:buSzPts val="1530"/>
              <a:buChar char="⚫"/>
              <a:defRPr/>
            </a:lvl2pPr>
            <a:lvl3pPr marL="1371600" lvl="2" indent="-308610" algn="l">
              <a:spcBef>
                <a:spcPts val="360"/>
              </a:spcBef>
              <a:spcAft>
                <a:spcPts val="0"/>
              </a:spcAft>
              <a:buSzPts val="1260"/>
              <a:buChar char="⚫"/>
              <a:defRPr/>
            </a:lvl3pPr>
            <a:lvl4pPr marL="1828800" lvl="3" indent="-302894" algn="l">
              <a:spcBef>
                <a:spcPts val="360"/>
              </a:spcBef>
              <a:spcAft>
                <a:spcPts val="0"/>
              </a:spcAft>
              <a:buSzPts val="1170"/>
              <a:buChar char="⚫"/>
              <a:defRPr/>
            </a:lvl4pPr>
            <a:lvl5pPr marL="2286000" lvl="4" indent="-302895" algn="l">
              <a:spcBef>
                <a:spcPts val="360"/>
              </a:spcBef>
              <a:spcAft>
                <a:spcPts val="0"/>
              </a:spcAft>
              <a:buSzPts val="1170"/>
              <a:buChar char="⚫"/>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0" name="Google Shape;40;p56"/>
          <p:cNvSpPr txBox="1">
            <a:spLocks noGrp="1"/>
          </p:cNvSpPr>
          <p:nvPr>
            <p:ph type="dt" idx="10"/>
          </p:nvPr>
        </p:nvSpPr>
        <p:spPr>
          <a:xfrm>
            <a:off x="609600" y="6356351"/>
            <a:ext cx="2844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56"/>
          <p:cNvSpPr txBox="1">
            <a:spLocks noGrp="1"/>
          </p:cNvSpPr>
          <p:nvPr>
            <p:ph type="ftr" idx="11"/>
          </p:nvPr>
        </p:nvSpPr>
        <p:spPr>
          <a:xfrm>
            <a:off x="3556000" y="6356351"/>
            <a:ext cx="44704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56"/>
          <p:cNvSpPr txBox="1">
            <a:spLocks noGrp="1"/>
          </p:cNvSpPr>
          <p:nvPr>
            <p:ph type="sldNum" idx="12"/>
          </p:nvPr>
        </p:nvSpPr>
        <p:spPr>
          <a:xfrm>
            <a:off x="10566400" y="6356351"/>
            <a:ext cx="1016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351990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98"/>
        <p:cNvGrpSpPr/>
        <p:nvPr/>
      </p:nvGrpSpPr>
      <p:grpSpPr>
        <a:xfrm>
          <a:off x="0" y="0"/>
          <a:ext cx="0" cy="0"/>
          <a:chOff x="0" y="0"/>
          <a:chExt cx="0" cy="0"/>
        </a:xfrm>
      </p:grpSpPr>
      <p:sp>
        <p:nvSpPr>
          <p:cNvPr id="99" name="Google Shape;99;p64"/>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0" name="Google Shape;100;p64"/>
          <p:cNvSpPr txBox="1">
            <a:spLocks noGrp="1"/>
          </p:cNvSpPr>
          <p:nvPr>
            <p:ph type="body" idx="1"/>
          </p:nvPr>
        </p:nvSpPr>
        <p:spPr>
          <a:xfrm rot="5400000">
            <a:off x="3901440" y="-1356360"/>
            <a:ext cx="4389120" cy="10972800"/>
          </a:xfrm>
          <a:prstGeom prst="rect">
            <a:avLst/>
          </a:prstGeom>
          <a:noFill/>
          <a:ln>
            <a:noFill/>
          </a:ln>
        </p:spPr>
        <p:txBody>
          <a:bodyPr spcFirstLastPara="1" wrap="square" lIns="91425" tIns="45700" rIns="91425" bIns="45700" anchor="t" anchorCtr="0">
            <a:normAutofit/>
          </a:bodyPr>
          <a:lstStyle>
            <a:lvl1pPr marL="457200" lvl="0" indent="-337185" algn="l">
              <a:spcBef>
                <a:spcPts val="360"/>
              </a:spcBef>
              <a:spcAft>
                <a:spcPts val="0"/>
              </a:spcAft>
              <a:buSzPts val="1710"/>
              <a:buChar char="⚫"/>
              <a:defRPr/>
            </a:lvl1pPr>
            <a:lvl2pPr marL="914400" lvl="1" indent="-325755" algn="l">
              <a:spcBef>
                <a:spcPts val="360"/>
              </a:spcBef>
              <a:spcAft>
                <a:spcPts val="0"/>
              </a:spcAft>
              <a:buSzPts val="1530"/>
              <a:buChar char="⚫"/>
              <a:defRPr/>
            </a:lvl2pPr>
            <a:lvl3pPr marL="1371600" lvl="2" indent="-308610" algn="l">
              <a:spcBef>
                <a:spcPts val="360"/>
              </a:spcBef>
              <a:spcAft>
                <a:spcPts val="0"/>
              </a:spcAft>
              <a:buSzPts val="1260"/>
              <a:buChar char="⚫"/>
              <a:defRPr/>
            </a:lvl3pPr>
            <a:lvl4pPr marL="1828800" lvl="3" indent="-302894" algn="l">
              <a:spcBef>
                <a:spcPts val="360"/>
              </a:spcBef>
              <a:spcAft>
                <a:spcPts val="0"/>
              </a:spcAft>
              <a:buSzPts val="1170"/>
              <a:buChar char="⚫"/>
              <a:defRPr/>
            </a:lvl4pPr>
            <a:lvl5pPr marL="2286000" lvl="4" indent="-302895" algn="l">
              <a:spcBef>
                <a:spcPts val="360"/>
              </a:spcBef>
              <a:spcAft>
                <a:spcPts val="0"/>
              </a:spcAft>
              <a:buSzPts val="1170"/>
              <a:buChar char="⚫"/>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01" name="Google Shape;101;p64"/>
          <p:cNvSpPr txBox="1">
            <a:spLocks noGrp="1"/>
          </p:cNvSpPr>
          <p:nvPr>
            <p:ph type="dt" idx="10"/>
          </p:nvPr>
        </p:nvSpPr>
        <p:spPr>
          <a:xfrm>
            <a:off x="609600" y="6356351"/>
            <a:ext cx="2844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64"/>
          <p:cNvSpPr txBox="1">
            <a:spLocks noGrp="1"/>
          </p:cNvSpPr>
          <p:nvPr>
            <p:ph type="ftr" idx="11"/>
          </p:nvPr>
        </p:nvSpPr>
        <p:spPr>
          <a:xfrm>
            <a:off x="3556000" y="6356351"/>
            <a:ext cx="44704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64"/>
          <p:cNvSpPr txBox="1">
            <a:spLocks noGrp="1"/>
          </p:cNvSpPr>
          <p:nvPr>
            <p:ph type="sldNum" idx="12"/>
          </p:nvPr>
        </p:nvSpPr>
        <p:spPr>
          <a:xfrm>
            <a:off x="10566400" y="6356351"/>
            <a:ext cx="1016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035981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104"/>
        <p:cNvGrpSpPr/>
        <p:nvPr/>
      </p:nvGrpSpPr>
      <p:grpSpPr>
        <a:xfrm>
          <a:off x="0" y="0"/>
          <a:ext cx="0" cy="0"/>
          <a:chOff x="0" y="0"/>
          <a:chExt cx="0" cy="0"/>
        </a:xfrm>
      </p:grpSpPr>
      <p:sp>
        <p:nvSpPr>
          <p:cNvPr id="105" name="Google Shape;105;p65"/>
          <p:cNvSpPr txBox="1">
            <a:spLocks noGrp="1"/>
          </p:cNvSpPr>
          <p:nvPr>
            <p:ph type="title"/>
          </p:nvPr>
        </p:nvSpPr>
        <p:spPr>
          <a:xfrm rot="5400000">
            <a:off x="7604919" y="2148683"/>
            <a:ext cx="5211763" cy="27432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 name="Google Shape;106;p65"/>
          <p:cNvSpPr txBox="1">
            <a:spLocks noGrp="1"/>
          </p:cNvSpPr>
          <p:nvPr>
            <p:ph type="body" idx="1"/>
          </p:nvPr>
        </p:nvSpPr>
        <p:spPr>
          <a:xfrm rot="5400000">
            <a:off x="2016920" y="-492917"/>
            <a:ext cx="5211763" cy="8026400"/>
          </a:xfrm>
          <a:prstGeom prst="rect">
            <a:avLst/>
          </a:prstGeom>
          <a:noFill/>
          <a:ln>
            <a:noFill/>
          </a:ln>
        </p:spPr>
        <p:txBody>
          <a:bodyPr spcFirstLastPara="1" wrap="square" lIns="91425" tIns="45700" rIns="91425" bIns="45700" anchor="t" anchorCtr="0">
            <a:normAutofit/>
          </a:bodyPr>
          <a:lstStyle>
            <a:lvl1pPr marL="457200" lvl="0" indent="-337185" algn="l">
              <a:spcBef>
                <a:spcPts val="360"/>
              </a:spcBef>
              <a:spcAft>
                <a:spcPts val="0"/>
              </a:spcAft>
              <a:buSzPts val="1710"/>
              <a:buChar char="⚫"/>
              <a:defRPr/>
            </a:lvl1pPr>
            <a:lvl2pPr marL="914400" lvl="1" indent="-325755" algn="l">
              <a:spcBef>
                <a:spcPts val="360"/>
              </a:spcBef>
              <a:spcAft>
                <a:spcPts val="0"/>
              </a:spcAft>
              <a:buSzPts val="1530"/>
              <a:buChar char="⚫"/>
              <a:defRPr/>
            </a:lvl2pPr>
            <a:lvl3pPr marL="1371600" lvl="2" indent="-308610" algn="l">
              <a:spcBef>
                <a:spcPts val="360"/>
              </a:spcBef>
              <a:spcAft>
                <a:spcPts val="0"/>
              </a:spcAft>
              <a:buSzPts val="1260"/>
              <a:buChar char="⚫"/>
              <a:defRPr/>
            </a:lvl3pPr>
            <a:lvl4pPr marL="1828800" lvl="3" indent="-302894" algn="l">
              <a:spcBef>
                <a:spcPts val="360"/>
              </a:spcBef>
              <a:spcAft>
                <a:spcPts val="0"/>
              </a:spcAft>
              <a:buSzPts val="1170"/>
              <a:buChar char="⚫"/>
              <a:defRPr/>
            </a:lvl4pPr>
            <a:lvl5pPr marL="2286000" lvl="4" indent="-302895" algn="l">
              <a:spcBef>
                <a:spcPts val="360"/>
              </a:spcBef>
              <a:spcAft>
                <a:spcPts val="0"/>
              </a:spcAft>
              <a:buSzPts val="1170"/>
              <a:buChar char="⚫"/>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07" name="Google Shape;107;p65"/>
          <p:cNvSpPr txBox="1">
            <a:spLocks noGrp="1"/>
          </p:cNvSpPr>
          <p:nvPr>
            <p:ph type="dt" idx="10"/>
          </p:nvPr>
        </p:nvSpPr>
        <p:spPr>
          <a:xfrm>
            <a:off x="609600" y="6356351"/>
            <a:ext cx="2844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65"/>
          <p:cNvSpPr txBox="1">
            <a:spLocks noGrp="1"/>
          </p:cNvSpPr>
          <p:nvPr>
            <p:ph type="ftr" idx="11"/>
          </p:nvPr>
        </p:nvSpPr>
        <p:spPr>
          <a:xfrm>
            <a:off x="3556000" y="6356351"/>
            <a:ext cx="44704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65"/>
          <p:cNvSpPr txBox="1">
            <a:spLocks noGrp="1"/>
          </p:cNvSpPr>
          <p:nvPr>
            <p:ph type="sldNum" idx="12"/>
          </p:nvPr>
        </p:nvSpPr>
        <p:spPr>
          <a:xfrm>
            <a:off x="10566400" y="6356351"/>
            <a:ext cx="1016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572672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53657-3300-4B45-A1A4-93B970EFFC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16AD27-9BB3-4D4A-B26E-0D0033ACD2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3475ED-6A53-44D4-AB80-66BCE7FD0A8A}"/>
              </a:ext>
            </a:extLst>
          </p:cNvPr>
          <p:cNvSpPr>
            <a:spLocks noGrp="1"/>
          </p:cNvSpPr>
          <p:nvPr>
            <p:ph type="dt" sz="half" idx="10"/>
          </p:nvPr>
        </p:nvSpPr>
        <p:spPr/>
        <p:txBody>
          <a:bodyPr/>
          <a:lstStyle/>
          <a:p>
            <a:fld id="{852DAB2A-4220-4418-90DB-31EEAA68824C}" type="datetimeFigureOut">
              <a:rPr lang="en-US" smtClean="0"/>
              <a:t>14/11/2021</a:t>
            </a:fld>
            <a:endParaRPr lang="en-US"/>
          </a:p>
        </p:txBody>
      </p:sp>
      <p:sp>
        <p:nvSpPr>
          <p:cNvPr id="5" name="Footer Placeholder 4">
            <a:extLst>
              <a:ext uri="{FF2B5EF4-FFF2-40B4-BE49-F238E27FC236}">
                <a16:creationId xmlns:a16="http://schemas.microsoft.com/office/drawing/2014/main" id="{F368C6BB-84C1-417C-80D8-193AE5C107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0E2A0A-D837-4DA2-9D19-46805891C970}"/>
              </a:ext>
            </a:extLst>
          </p:cNvPr>
          <p:cNvSpPr>
            <a:spLocks noGrp="1"/>
          </p:cNvSpPr>
          <p:nvPr>
            <p:ph type="sldNum" sz="quarter" idx="12"/>
          </p:nvPr>
        </p:nvSpPr>
        <p:spPr/>
        <p:txBody>
          <a:bodyPr/>
          <a:lstStyle/>
          <a:p>
            <a:fld id="{9D485AFA-8BAB-446E-BC26-43EDD1A47337}" type="slidenum">
              <a:rPr lang="en-US" smtClean="0"/>
              <a:t>‹#›</a:t>
            </a:fld>
            <a:endParaRPr lang="en-US"/>
          </a:p>
        </p:txBody>
      </p:sp>
    </p:spTree>
    <p:extLst>
      <p:ext uri="{BB962C8B-B14F-4D97-AF65-F5344CB8AC3E}">
        <p14:creationId xmlns:p14="http://schemas.microsoft.com/office/powerpoint/2010/main" val="2647955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7F548-4C47-4F4A-982B-DCD66D9E2C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F7A76F-C9EE-4EE3-8E19-8E957E593E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2ACC40-4FE7-49BD-BC54-062F5780A5D1}"/>
              </a:ext>
            </a:extLst>
          </p:cNvPr>
          <p:cNvSpPr>
            <a:spLocks noGrp="1"/>
          </p:cNvSpPr>
          <p:nvPr>
            <p:ph type="dt" sz="half" idx="10"/>
          </p:nvPr>
        </p:nvSpPr>
        <p:spPr/>
        <p:txBody>
          <a:bodyPr/>
          <a:lstStyle/>
          <a:p>
            <a:fld id="{852DAB2A-4220-4418-90DB-31EEAA68824C}" type="datetimeFigureOut">
              <a:rPr lang="en-US" smtClean="0"/>
              <a:t>14/11/2021</a:t>
            </a:fld>
            <a:endParaRPr lang="en-US"/>
          </a:p>
        </p:txBody>
      </p:sp>
      <p:sp>
        <p:nvSpPr>
          <p:cNvPr id="5" name="Footer Placeholder 4">
            <a:extLst>
              <a:ext uri="{FF2B5EF4-FFF2-40B4-BE49-F238E27FC236}">
                <a16:creationId xmlns:a16="http://schemas.microsoft.com/office/drawing/2014/main" id="{BEDA426F-8AB5-4A56-81DF-95C5BEA10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F15C75-D958-4D47-8476-D923F8A5FF58}"/>
              </a:ext>
            </a:extLst>
          </p:cNvPr>
          <p:cNvSpPr>
            <a:spLocks noGrp="1"/>
          </p:cNvSpPr>
          <p:nvPr>
            <p:ph type="sldNum" sz="quarter" idx="12"/>
          </p:nvPr>
        </p:nvSpPr>
        <p:spPr/>
        <p:txBody>
          <a:bodyPr/>
          <a:lstStyle/>
          <a:p>
            <a:fld id="{9D485AFA-8BAB-446E-BC26-43EDD1A47337}" type="slidenum">
              <a:rPr lang="en-US" smtClean="0"/>
              <a:t>‹#›</a:t>
            </a:fld>
            <a:endParaRPr lang="en-US"/>
          </a:p>
        </p:txBody>
      </p:sp>
    </p:spTree>
    <p:extLst>
      <p:ext uri="{BB962C8B-B14F-4D97-AF65-F5344CB8AC3E}">
        <p14:creationId xmlns:p14="http://schemas.microsoft.com/office/powerpoint/2010/main" val="7954248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3FCAE-9750-40D6-BAC5-89CBA1344E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F1B387-72C6-4240-8D36-2D84EC5A03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B70C91-9AA8-4B7B-AFE0-B8BE7ADA67D1}"/>
              </a:ext>
            </a:extLst>
          </p:cNvPr>
          <p:cNvSpPr>
            <a:spLocks noGrp="1"/>
          </p:cNvSpPr>
          <p:nvPr>
            <p:ph type="dt" sz="half" idx="10"/>
          </p:nvPr>
        </p:nvSpPr>
        <p:spPr/>
        <p:txBody>
          <a:bodyPr/>
          <a:lstStyle/>
          <a:p>
            <a:fld id="{852DAB2A-4220-4418-90DB-31EEAA68824C}" type="datetimeFigureOut">
              <a:rPr lang="en-US" smtClean="0"/>
              <a:t>14/11/2021</a:t>
            </a:fld>
            <a:endParaRPr lang="en-US"/>
          </a:p>
        </p:txBody>
      </p:sp>
      <p:sp>
        <p:nvSpPr>
          <p:cNvPr id="5" name="Footer Placeholder 4">
            <a:extLst>
              <a:ext uri="{FF2B5EF4-FFF2-40B4-BE49-F238E27FC236}">
                <a16:creationId xmlns:a16="http://schemas.microsoft.com/office/drawing/2014/main" id="{12333481-80A4-4179-A57B-839BAF2946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D284E5-4F4A-4E39-942D-E66A1C0E0A63}"/>
              </a:ext>
            </a:extLst>
          </p:cNvPr>
          <p:cNvSpPr>
            <a:spLocks noGrp="1"/>
          </p:cNvSpPr>
          <p:nvPr>
            <p:ph type="sldNum" sz="quarter" idx="12"/>
          </p:nvPr>
        </p:nvSpPr>
        <p:spPr/>
        <p:txBody>
          <a:bodyPr/>
          <a:lstStyle/>
          <a:p>
            <a:fld id="{9D485AFA-8BAB-446E-BC26-43EDD1A47337}" type="slidenum">
              <a:rPr lang="en-US" smtClean="0"/>
              <a:t>‹#›</a:t>
            </a:fld>
            <a:endParaRPr lang="en-US"/>
          </a:p>
        </p:txBody>
      </p:sp>
    </p:spTree>
    <p:extLst>
      <p:ext uri="{BB962C8B-B14F-4D97-AF65-F5344CB8AC3E}">
        <p14:creationId xmlns:p14="http://schemas.microsoft.com/office/powerpoint/2010/main" val="3529438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23180-2425-4CBB-B1DC-D2D64F5341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572BB2-E200-474E-8DE1-EC9A7CBEEF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2AD38B-9138-44FF-BF3B-582CF606A9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922C7D-D02F-40F7-A07F-803059E20F4E}"/>
              </a:ext>
            </a:extLst>
          </p:cNvPr>
          <p:cNvSpPr>
            <a:spLocks noGrp="1"/>
          </p:cNvSpPr>
          <p:nvPr>
            <p:ph type="dt" sz="half" idx="10"/>
          </p:nvPr>
        </p:nvSpPr>
        <p:spPr/>
        <p:txBody>
          <a:bodyPr/>
          <a:lstStyle/>
          <a:p>
            <a:fld id="{852DAB2A-4220-4418-90DB-31EEAA68824C}" type="datetimeFigureOut">
              <a:rPr lang="en-US" smtClean="0"/>
              <a:t>14/11/2021</a:t>
            </a:fld>
            <a:endParaRPr lang="en-US"/>
          </a:p>
        </p:txBody>
      </p:sp>
      <p:sp>
        <p:nvSpPr>
          <p:cNvPr id="6" name="Footer Placeholder 5">
            <a:extLst>
              <a:ext uri="{FF2B5EF4-FFF2-40B4-BE49-F238E27FC236}">
                <a16:creationId xmlns:a16="http://schemas.microsoft.com/office/drawing/2014/main" id="{C2CD07AD-6460-4C91-96DA-4869A0F6C6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A5FBDC-C79C-4308-86AA-252D84E72D3C}"/>
              </a:ext>
            </a:extLst>
          </p:cNvPr>
          <p:cNvSpPr>
            <a:spLocks noGrp="1"/>
          </p:cNvSpPr>
          <p:nvPr>
            <p:ph type="sldNum" sz="quarter" idx="12"/>
          </p:nvPr>
        </p:nvSpPr>
        <p:spPr/>
        <p:txBody>
          <a:bodyPr/>
          <a:lstStyle/>
          <a:p>
            <a:fld id="{9D485AFA-8BAB-446E-BC26-43EDD1A47337}" type="slidenum">
              <a:rPr lang="en-US" smtClean="0"/>
              <a:t>‹#›</a:t>
            </a:fld>
            <a:endParaRPr lang="en-US"/>
          </a:p>
        </p:txBody>
      </p:sp>
    </p:spTree>
    <p:extLst>
      <p:ext uri="{BB962C8B-B14F-4D97-AF65-F5344CB8AC3E}">
        <p14:creationId xmlns:p14="http://schemas.microsoft.com/office/powerpoint/2010/main" val="11091660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C37DA-40C3-494B-9A96-FD308A1C4A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CEE5AA-E459-422E-BD4C-32454037A7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FE40E3-F98D-4821-BD1A-C47798734B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6063C8-2E9E-48E7-A06F-EBB48C8B4F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BE90F1-B52F-4997-89FD-C4A74768DD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B895C8-38FB-4697-9A9E-2A7EC02E6913}"/>
              </a:ext>
            </a:extLst>
          </p:cNvPr>
          <p:cNvSpPr>
            <a:spLocks noGrp="1"/>
          </p:cNvSpPr>
          <p:nvPr>
            <p:ph type="dt" sz="half" idx="10"/>
          </p:nvPr>
        </p:nvSpPr>
        <p:spPr/>
        <p:txBody>
          <a:bodyPr/>
          <a:lstStyle/>
          <a:p>
            <a:fld id="{852DAB2A-4220-4418-90DB-31EEAA68824C}" type="datetimeFigureOut">
              <a:rPr lang="en-US" smtClean="0"/>
              <a:t>14/11/2021</a:t>
            </a:fld>
            <a:endParaRPr lang="en-US"/>
          </a:p>
        </p:txBody>
      </p:sp>
      <p:sp>
        <p:nvSpPr>
          <p:cNvPr id="8" name="Footer Placeholder 7">
            <a:extLst>
              <a:ext uri="{FF2B5EF4-FFF2-40B4-BE49-F238E27FC236}">
                <a16:creationId xmlns:a16="http://schemas.microsoft.com/office/drawing/2014/main" id="{D4A47CEC-30AF-4557-8E83-A934E518A3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10A8B0C-1691-4A6E-AA55-C7F92DEB0F74}"/>
              </a:ext>
            </a:extLst>
          </p:cNvPr>
          <p:cNvSpPr>
            <a:spLocks noGrp="1"/>
          </p:cNvSpPr>
          <p:nvPr>
            <p:ph type="sldNum" sz="quarter" idx="12"/>
          </p:nvPr>
        </p:nvSpPr>
        <p:spPr/>
        <p:txBody>
          <a:bodyPr/>
          <a:lstStyle/>
          <a:p>
            <a:fld id="{9D485AFA-8BAB-446E-BC26-43EDD1A47337}" type="slidenum">
              <a:rPr lang="en-US" smtClean="0"/>
              <a:t>‹#›</a:t>
            </a:fld>
            <a:endParaRPr lang="en-US"/>
          </a:p>
        </p:txBody>
      </p:sp>
    </p:spTree>
    <p:extLst>
      <p:ext uri="{BB962C8B-B14F-4D97-AF65-F5344CB8AC3E}">
        <p14:creationId xmlns:p14="http://schemas.microsoft.com/office/powerpoint/2010/main" val="36695741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0A565-3399-4940-A129-73D73A0A0E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C1BDF6-D918-4649-A744-5A0881A118A4}"/>
              </a:ext>
            </a:extLst>
          </p:cNvPr>
          <p:cNvSpPr>
            <a:spLocks noGrp="1"/>
          </p:cNvSpPr>
          <p:nvPr>
            <p:ph type="dt" sz="half" idx="10"/>
          </p:nvPr>
        </p:nvSpPr>
        <p:spPr/>
        <p:txBody>
          <a:bodyPr/>
          <a:lstStyle/>
          <a:p>
            <a:fld id="{852DAB2A-4220-4418-90DB-31EEAA68824C}" type="datetimeFigureOut">
              <a:rPr lang="en-US" smtClean="0"/>
              <a:t>14/11/2021</a:t>
            </a:fld>
            <a:endParaRPr lang="en-US"/>
          </a:p>
        </p:txBody>
      </p:sp>
      <p:sp>
        <p:nvSpPr>
          <p:cNvPr id="4" name="Footer Placeholder 3">
            <a:extLst>
              <a:ext uri="{FF2B5EF4-FFF2-40B4-BE49-F238E27FC236}">
                <a16:creationId xmlns:a16="http://schemas.microsoft.com/office/drawing/2014/main" id="{4A397844-7827-4C56-933F-DF016BAD29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391005-ED05-46A9-8148-1F0EE26A65B9}"/>
              </a:ext>
            </a:extLst>
          </p:cNvPr>
          <p:cNvSpPr>
            <a:spLocks noGrp="1"/>
          </p:cNvSpPr>
          <p:nvPr>
            <p:ph type="sldNum" sz="quarter" idx="12"/>
          </p:nvPr>
        </p:nvSpPr>
        <p:spPr/>
        <p:txBody>
          <a:bodyPr/>
          <a:lstStyle/>
          <a:p>
            <a:fld id="{9D485AFA-8BAB-446E-BC26-43EDD1A47337}" type="slidenum">
              <a:rPr lang="en-US" smtClean="0"/>
              <a:t>‹#›</a:t>
            </a:fld>
            <a:endParaRPr lang="en-US"/>
          </a:p>
        </p:txBody>
      </p:sp>
    </p:spTree>
    <p:extLst>
      <p:ext uri="{BB962C8B-B14F-4D97-AF65-F5344CB8AC3E}">
        <p14:creationId xmlns:p14="http://schemas.microsoft.com/office/powerpoint/2010/main" val="30590606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A5DA31-2D7B-4D85-A258-C1709A1FE76B}"/>
              </a:ext>
            </a:extLst>
          </p:cNvPr>
          <p:cNvSpPr>
            <a:spLocks noGrp="1"/>
          </p:cNvSpPr>
          <p:nvPr>
            <p:ph type="dt" sz="half" idx="10"/>
          </p:nvPr>
        </p:nvSpPr>
        <p:spPr/>
        <p:txBody>
          <a:bodyPr/>
          <a:lstStyle/>
          <a:p>
            <a:fld id="{852DAB2A-4220-4418-90DB-31EEAA68824C}" type="datetimeFigureOut">
              <a:rPr lang="en-US" smtClean="0"/>
              <a:t>14/11/2021</a:t>
            </a:fld>
            <a:endParaRPr lang="en-US"/>
          </a:p>
        </p:txBody>
      </p:sp>
      <p:sp>
        <p:nvSpPr>
          <p:cNvPr id="3" name="Footer Placeholder 2">
            <a:extLst>
              <a:ext uri="{FF2B5EF4-FFF2-40B4-BE49-F238E27FC236}">
                <a16:creationId xmlns:a16="http://schemas.microsoft.com/office/drawing/2014/main" id="{9D845B2E-9E9E-479E-9883-306FF77744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546899-631C-4C29-9FA1-76BDAF5BB1DD}"/>
              </a:ext>
            </a:extLst>
          </p:cNvPr>
          <p:cNvSpPr>
            <a:spLocks noGrp="1"/>
          </p:cNvSpPr>
          <p:nvPr>
            <p:ph type="sldNum" sz="quarter" idx="12"/>
          </p:nvPr>
        </p:nvSpPr>
        <p:spPr/>
        <p:txBody>
          <a:bodyPr/>
          <a:lstStyle/>
          <a:p>
            <a:fld id="{9D485AFA-8BAB-446E-BC26-43EDD1A47337}" type="slidenum">
              <a:rPr lang="en-US" smtClean="0"/>
              <a:t>‹#›</a:t>
            </a:fld>
            <a:endParaRPr lang="en-US"/>
          </a:p>
        </p:txBody>
      </p:sp>
    </p:spTree>
    <p:extLst>
      <p:ext uri="{BB962C8B-B14F-4D97-AF65-F5344CB8AC3E}">
        <p14:creationId xmlns:p14="http://schemas.microsoft.com/office/powerpoint/2010/main" val="2996569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76602-02D5-4279-AEC5-1D9043F3FB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74B009-D310-48D1-BC85-37BAE1B04F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0F309A-6CC9-4363-9ED0-84EBEF136E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0F6EDD-500F-463E-8584-BD1A687E6D9F}"/>
              </a:ext>
            </a:extLst>
          </p:cNvPr>
          <p:cNvSpPr>
            <a:spLocks noGrp="1"/>
          </p:cNvSpPr>
          <p:nvPr>
            <p:ph type="dt" sz="half" idx="10"/>
          </p:nvPr>
        </p:nvSpPr>
        <p:spPr/>
        <p:txBody>
          <a:bodyPr/>
          <a:lstStyle/>
          <a:p>
            <a:fld id="{852DAB2A-4220-4418-90DB-31EEAA68824C}" type="datetimeFigureOut">
              <a:rPr lang="en-US" smtClean="0"/>
              <a:t>14/11/2021</a:t>
            </a:fld>
            <a:endParaRPr lang="en-US"/>
          </a:p>
        </p:txBody>
      </p:sp>
      <p:sp>
        <p:nvSpPr>
          <p:cNvPr id="6" name="Footer Placeholder 5">
            <a:extLst>
              <a:ext uri="{FF2B5EF4-FFF2-40B4-BE49-F238E27FC236}">
                <a16:creationId xmlns:a16="http://schemas.microsoft.com/office/drawing/2014/main" id="{3358DDB3-8E04-4D5B-A52D-E329F09B21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DAFF45-2B60-47DE-BE2A-5A7197D22BB3}"/>
              </a:ext>
            </a:extLst>
          </p:cNvPr>
          <p:cNvSpPr>
            <a:spLocks noGrp="1"/>
          </p:cNvSpPr>
          <p:nvPr>
            <p:ph type="sldNum" sz="quarter" idx="12"/>
          </p:nvPr>
        </p:nvSpPr>
        <p:spPr/>
        <p:txBody>
          <a:bodyPr/>
          <a:lstStyle/>
          <a:p>
            <a:fld id="{9D485AFA-8BAB-446E-BC26-43EDD1A47337}" type="slidenum">
              <a:rPr lang="en-US" smtClean="0"/>
              <a:t>‹#›</a:t>
            </a:fld>
            <a:endParaRPr lang="en-US"/>
          </a:p>
        </p:txBody>
      </p:sp>
    </p:spTree>
    <p:extLst>
      <p:ext uri="{BB962C8B-B14F-4D97-AF65-F5344CB8AC3E}">
        <p14:creationId xmlns:p14="http://schemas.microsoft.com/office/powerpoint/2010/main" val="1715373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3"/>
        <p:cNvGrpSpPr/>
        <p:nvPr/>
      </p:nvGrpSpPr>
      <p:grpSpPr>
        <a:xfrm>
          <a:off x="0" y="0"/>
          <a:ext cx="0" cy="0"/>
          <a:chOff x="0" y="0"/>
          <a:chExt cx="0" cy="0"/>
        </a:xfrm>
      </p:grpSpPr>
      <p:sp>
        <p:nvSpPr>
          <p:cNvPr id="44" name="Google Shape;44;p57"/>
          <p:cNvSpPr txBox="1">
            <a:spLocks noGrp="1"/>
          </p:cNvSpPr>
          <p:nvPr>
            <p:ph type="dt" idx="10"/>
          </p:nvPr>
        </p:nvSpPr>
        <p:spPr>
          <a:xfrm>
            <a:off x="609600" y="6356351"/>
            <a:ext cx="2844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57"/>
          <p:cNvSpPr txBox="1">
            <a:spLocks noGrp="1"/>
          </p:cNvSpPr>
          <p:nvPr>
            <p:ph type="ftr" idx="11"/>
          </p:nvPr>
        </p:nvSpPr>
        <p:spPr>
          <a:xfrm>
            <a:off x="3556000" y="6356351"/>
            <a:ext cx="44704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57"/>
          <p:cNvSpPr txBox="1">
            <a:spLocks noGrp="1"/>
          </p:cNvSpPr>
          <p:nvPr>
            <p:ph type="sldNum" idx="12"/>
          </p:nvPr>
        </p:nvSpPr>
        <p:spPr>
          <a:xfrm>
            <a:off x="10566400" y="6356351"/>
            <a:ext cx="1016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4666701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8F1F6-7B63-4B55-AD5E-F3E8A00243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2B1769-7474-4647-ACBB-436EDD50F9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BA7988-A4E5-4B55-9C85-86BE69A5EF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87F6E3-307E-48E7-9D3D-E77481C37626}"/>
              </a:ext>
            </a:extLst>
          </p:cNvPr>
          <p:cNvSpPr>
            <a:spLocks noGrp="1"/>
          </p:cNvSpPr>
          <p:nvPr>
            <p:ph type="dt" sz="half" idx="10"/>
          </p:nvPr>
        </p:nvSpPr>
        <p:spPr/>
        <p:txBody>
          <a:bodyPr/>
          <a:lstStyle/>
          <a:p>
            <a:fld id="{852DAB2A-4220-4418-90DB-31EEAA68824C}" type="datetimeFigureOut">
              <a:rPr lang="en-US" smtClean="0"/>
              <a:t>14/11/2021</a:t>
            </a:fld>
            <a:endParaRPr lang="en-US"/>
          </a:p>
        </p:txBody>
      </p:sp>
      <p:sp>
        <p:nvSpPr>
          <p:cNvPr id="6" name="Footer Placeholder 5">
            <a:extLst>
              <a:ext uri="{FF2B5EF4-FFF2-40B4-BE49-F238E27FC236}">
                <a16:creationId xmlns:a16="http://schemas.microsoft.com/office/drawing/2014/main" id="{63E9AEDB-941E-4DBC-8990-CFADDC20EE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063E7E-CEA0-47CF-9604-93B09FE9ADA2}"/>
              </a:ext>
            </a:extLst>
          </p:cNvPr>
          <p:cNvSpPr>
            <a:spLocks noGrp="1"/>
          </p:cNvSpPr>
          <p:nvPr>
            <p:ph type="sldNum" sz="quarter" idx="12"/>
          </p:nvPr>
        </p:nvSpPr>
        <p:spPr/>
        <p:txBody>
          <a:bodyPr/>
          <a:lstStyle/>
          <a:p>
            <a:fld id="{9D485AFA-8BAB-446E-BC26-43EDD1A47337}" type="slidenum">
              <a:rPr lang="en-US" smtClean="0"/>
              <a:t>‹#›</a:t>
            </a:fld>
            <a:endParaRPr lang="en-US"/>
          </a:p>
        </p:txBody>
      </p:sp>
    </p:spTree>
    <p:extLst>
      <p:ext uri="{BB962C8B-B14F-4D97-AF65-F5344CB8AC3E}">
        <p14:creationId xmlns:p14="http://schemas.microsoft.com/office/powerpoint/2010/main" val="40656034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7BB1D-8479-4A5B-B9C6-065C59CCA8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6EE719-9C0C-4AD5-B637-AAC52CEFCB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D89F44-4051-4C16-B21D-4CF3208B8E57}"/>
              </a:ext>
            </a:extLst>
          </p:cNvPr>
          <p:cNvSpPr>
            <a:spLocks noGrp="1"/>
          </p:cNvSpPr>
          <p:nvPr>
            <p:ph type="dt" sz="half" idx="10"/>
          </p:nvPr>
        </p:nvSpPr>
        <p:spPr/>
        <p:txBody>
          <a:bodyPr/>
          <a:lstStyle/>
          <a:p>
            <a:fld id="{852DAB2A-4220-4418-90DB-31EEAA68824C}" type="datetimeFigureOut">
              <a:rPr lang="en-US" smtClean="0"/>
              <a:t>14/11/2021</a:t>
            </a:fld>
            <a:endParaRPr lang="en-US"/>
          </a:p>
        </p:txBody>
      </p:sp>
      <p:sp>
        <p:nvSpPr>
          <p:cNvPr id="5" name="Footer Placeholder 4">
            <a:extLst>
              <a:ext uri="{FF2B5EF4-FFF2-40B4-BE49-F238E27FC236}">
                <a16:creationId xmlns:a16="http://schemas.microsoft.com/office/drawing/2014/main" id="{2A4FB007-9179-45B7-A42D-DEF88F1C3F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A019ED-ABBF-4199-9D22-6A9520D21304}"/>
              </a:ext>
            </a:extLst>
          </p:cNvPr>
          <p:cNvSpPr>
            <a:spLocks noGrp="1"/>
          </p:cNvSpPr>
          <p:nvPr>
            <p:ph type="sldNum" sz="quarter" idx="12"/>
          </p:nvPr>
        </p:nvSpPr>
        <p:spPr/>
        <p:txBody>
          <a:bodyPr/>
          <a:lstStyle/>
          <a:p>
            <a:fld id="{9D485AFA-8BAB-446E-BC26-43EDD1A47337}" type="slidenum">
              <a:rPr lang="en-US" smtClean="0"/>
              <a:t>‹#›</a:t>
            </a:fld>
            <a:endParaRPr lang="en-US"/>
          </a:p>
        </p:txBody>
      </p:sp>
    </p:spTree>
    <p:extLst>
      <p:ext uri="{BB962C8B-B14F-4D97-AF65-F5344CB8AC3E}">
        <p14:creationId xmlns:p14="http://schemas.microsoft.com/office/powerpoint/2010/main" val="811084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87515F-FBC2-4DE6-81C4-3B3FB46F51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F6D4C3-0C64-4D45-9035-5E1CE4E73B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D546F9-FE37-46BB-83C4-69ECD2E529C6}"/>
              </a:ext>
            </a:extLst>
          </p:cNvPr>
          <p:cNvSpPr>
            <a:spLocks noGrp="1"/>
          </p:cNvSpPr>
          <p:nvPr>
            <p:ph type="dt" sz="half" idx="10"/>
          </p:nvPr>
        </p:nvSpPr>
        <p:spPr/>
        <p:txBody>
          <a:bodyPr/>
          <a:lstStyle/>
          <a:p>
            <a:fld id="{852DAB2A-4220-4418-90DB-31EEAA68824C}" type="datetimeFigureOut">
              <a:rPr lang="en-US" smtClean="0"/>
              <a:t>14/11/2021</a:t>
            </a:fld>
            <a:endParaRPr lang="en-US"/>
          </a:p>
        </p:txBody>
      </p:sp>
      <p:sp>
        <p:nvSpPr>
          <p:cNvPr id="5" name="Footer Placeholder 4">
            <a:extLst>
              <a:ext uri="{FF2B5EF4-FFF2-40B4-BE49-F238E27FC236}">
                <a16:creationId xmlns:a16="http://schemas.microsoft.com/office/drawing/2014/main" id="{56B8ECFC-C9E6-47CB-99F8-CDD1858B33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F0D022-3BFE-4836-BE77-1D1B87200850}"/>
              </a:ext>
            </a:extLst>
          </p:cNvPr>
          <p:cNvSpPr>
            <a:spLocks noGrp="1"/>
          </p:cNvSpPr>
          <p:nvPr>
            <p:ph type="sldNum" sz="quarter" idx="12"/>
          </p:nvPr>
        </p:nvSpPr>
        <p:spPr/>
        <p:txBody>
          <a:bodyPr/>
          <a:lstStyle/>
          <a:p>
            <a:fld id="{9D485AFA-8BAB-446E-BC26-43EDD1A47337}" type="slidenum">
              <a:rPr lang="en-US" smtClean="0"/>
              <a:t>‹#›</a:t>
            </a:fld>
            <a:endParaRPr lang="en-US"/>
          </a:p>
        </p:txBody>
      </p:sp>
    </p:spTree>
    <p:extLst>
      <p:ext uri="{BB962C8B-B14F-4D97-AF65-F5344CB8AC3E}">
        <p14:creationId xmlns:p14="http://schemas.microsoft.com/office/powerpoint/2010/main" val="16758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gradFill>
          <a:gsLst>
            <a:gs pos="0">
              <a:srgbClr val="439FD7"/>
            </a:gs>
            <a:gs pos="25000">
              <a:srgbClr val="4397CA"/>
            </a:gs>
            <a:gs pos="100000">
              <a:srgbClr val="00466A"/>
            </a:gs>
          </a:gsLst>
          <a:path path="circle">
            <a:fillToRect l="50000" t="50000" r="50000" b="50000"/>
          </a:path>
          <a:tileRect/>
        </a:gradFill>
        <a:effectLst/>
      </p:bgPr>
    </p:bg>
    <p:spTree>
      <p:nvGrpSpPr>
        <p:cNvPr id="1" name="Shape 47"/>
        <p:cNvGrpSpPr/>
        <p:nvPr/>
      </p:nvGrpSpPr>
      <p:grpSpPr>
        <a:xfrm>
          <a:off x="0" y="0"/>
          <a:ext cx="0" cy="0"/>
          <a:chOff x="0" y="0"/>
          <a:chExt cx="0" cy="0"/>
        </a:xfrm>
      </p:grpSpPr>
      <p:sp>
        <p:nvSpPr>
          <p:cNvPr id="48" name="Google Shape;48;p54"/>
          <p:cNvSpPr txBox="1">
            <a:spLocks noGrp="1"/>
          </p:cNvSpPr>
          <p:nvPr>
            <p:ph type="ctrTitle"/>
          </p:nvPr>
        </p:nvSpPr>
        <p:spPr>
          <a:xfrm>
            <a:off x="711200" y="1371600"/>
            <a:ext cx="10468864" cy="1828800"/>
          </a:xfrm>
          <a:prstGeom prst="rect">
            <a:avLst/>
          </a:prstGeom>
          <a:noFill/>
          <a:ln>
            <a:noFill/>
          </a:ln>
        </p:spPr>
        <p:txBody>
          <a:bodyPr spcFirstLastPara="1" wrap="square" lIns="0" tIns="0" rIns="18275" bIns="0" anchor="b" anchorCtr="0">
            <a:normAutofit/>
          </a:bodyPr>
          <a:lstStyle>
            <a:lvl1pPr lvl="0" algn="r">
              <a:spcBef>
                <a:spcPts val="0"/>
              </a:spcBef>
              <a:spcAft>
                <a:spcPts val="0"/>
              </a:spcAft>
              <a:buClr>
                <a:srgbClr val="4CE0EA"/>
              </a:buClr>
              <a:buSzPts val="5600"/>
              <a:buFont typeface="Calibri"/>
              <a:buNone/>
              <a:defRPr sz="5600" b="1">
                <a:solidFill>
                  <a:srgbClr val="4CE0EA"/>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54"/>
          <p:cNvSpPr txBox="1">
            <a:spLocks noGrp="1"/>
          </p:cNvSpPr>
          <p:nvPr>
            <p:ph type="subTitle" idx="1"/>
          </p:nvPr>
        </p:nvSpPr>
        <p:spPr>
          <a:xfrm>
            <a:off x="711200" y="3228536"/>
            <a:ext cx="10472928" cy="1752600"/>
          </a:xfrm>
          <a:prstGeom prst="rect">
            <a:avLst/>
          </a:prstGeom>
          <a:noFill/>
          <a:ln>
            <a:noFill/>
          </a:ln>
        </p:spPr>
        <p:txBody>
          <a:bodyPr spcFirstLastPara="1" wrap="square" lIns="0" tIns="45700" rIns="18275" bIns="45700" anchor="t" anchorCtr="0">
            <a:normAutofit/>
          </a:bodyPr>
          <a:lstStyle>
            <a:lvl1pPr marR="45720" lvl="0" algn="r">
              <a:spcBef>
                <a:spcPts val="520"/>
              </a:spcBef>
              <a:spcAft>
                <a:spcPts val="0"/>
              </a:spcAft>
              <a:buSzPts val="2470"/>
              <a:buNone/>
              <a:defRPr>
                <a:solidFill>
                  <a:schemeClr val="lt1"/>
                </a:solidFill>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sp>
        <p:nvSpPr>
          <p:cNvPr id="50" name="Google Shape;50;p54"/>
          <p:cNvSpPr txBox="1">
            <a:spLocks noGrp="1"/>
          </p:cNvSpPr>
          <p:nvPr>
            <p:ph type="dt" idx="10"/>
          </p:nvPr>
        </p:nvSpPr>
        <p:spPr>
          <a:xfrm>
            <a:off x="609600" y="6356351"/>
            <a:ext cx="2844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54"/>
          <p:cNvSpPr txBox="1">
            <a:spLocks noGrp="1"/>
          </p:cNvSpPr>
          <p:nvPr>
            <p:ph type="ftr" idx="11"/>
          </p:nvPr>
        </p:nvSpPr>
        <p:spPr>
          <a:xfrm>
            <a:off x="3556000" y="6356351"/>
            <a:ext cx="44704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54"/>
          <p:cNvSpPr txBox="1">
            <a:spLocks noGrp="1"/>
          </p:cNvSpPr>
          <p:nvPr>
            <p:ph type="sldNum" idx="12"/>
          </p:nvPr>
        </p:nvSpPr>
        <p:spPr>
          <a:xfrm>
            <a:off x="10566400" y="6356351"/>
            <a:ext cx="1016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878321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gradFill>
          <a:gsLst>
            <a:gs pos="0">
              <a:srgbClr val="439FD7"/>
            </a:gs>
            <a:gs pos="25000">
              <a:srgbClr val="4397CA"/>
            </a:gs>
            <a:gs pos="100000">
              <a:srgbClr val="00466A"/>
            </a:gs>
          </a:gsLst>
          <a:path path="circle">
            <a:fillToRect l="50000" t="50000" r="50000" b="50000"/>
          </a:path>
          <a:tileRect/>
        </a:gradFill>
        <a:effectLst/>
      </p:bgPr>
    </p:bg>
    <p:spTree>
      <p:nvGrpSpPr>
        <p:cNvPr id="1" name="Shape 53"/>
        <p:cNvGrpSpPr/>
        <p:nvPr/>
      </p:nvGrpSpPr>
      <p:grpSpPr>
        <a:xfrm>
          <a:off x="0" y="0"/>
          <a:ext cx="0" cy="0"/>
          <a:chOff x="0" y="0"/>
          <a:chExt cx="0" cy="0"/>
        </a:xfrm>
      </p:grpSpPr>
      <p:sp>
        <p:nvSpPr>
          <p:cNvPr id="54" name="Google Shape;54;p58"/>
          <p:cNvSpPr txBox="1">
            <a:spLocks noGrp="1"/>
          </p:cNvSpPr>
          <p:nvPr>
            <p:ph type="title"/>
          </p:nvPr>
        </p:nvSpPr>
        <p:spPr>
          <a:xfrm>
            <a:off x="707136" y="1316736"/>
            <a:ext cx="10363200" cy="1362456"/>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4AE3AC"/>
              </a:buClr>
              <a:buSzPts val="5600"/>
              <a:buFont typeface="Calibri"/>
              <a:buNone/>
              <a:defRPr sz="5600" b="1" cap="none">
                <a:solidFill>
                  <a:srgbClr val="4AE3AC"/>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58"/>
          <p:cNvSpPr txBox="1">
            <a:spLocks noGrp="1"/>
          </p:cNvSpPr>
          <p:nvPr>
            <p:ph type="body" idx="1"/>
          </p:nvPr>
        </p:nvSpPr>
        <p:spPr>
          <a:xfrm>
            <a:off x="707136" y="2704664"/>
            <a:ext cx="10363200" cy="1509712"/>
          </a:xfrm>
          <a:prstGeom prst="rect">
            <a:avLst/>
          </a:prstGeom>
          <a:noFill/>
          <a:ln>
            <a:noFill/>
          </a:ln>
        </p:spPr>
        <p:txBody>
          <a:bodyPr spcFirstLastPara="1" wrap="square" lIns="45700" tIns="45700" rIns="45700" bIns="45700" anchor="t" anchorCtr="0">
            <a:normAutofit/>
          </a:bodyPr>
          <a:lstStyle>
            <a:lvl1pPr marL="457200" lvl="0" indent="-228600" algn="l">
              <a:spcBef>
                <a:spcPts val="440"/>
              </a:spcBef>
              <a:spcAft>
                <a:spcPts val="0"/>
              </a:spcAft>
              <a:buSzPts val="2090"/>
              <a:buNone/>
              <a:defRPr sz="2200">
                <a:solidFill>
                  <a:schemeClr val="lt1"/>
                </a:solidFill>
              </a:defRPr>
            </a:lvl1pPr>
            <a:lvl2pPr marL="914400" lvl="1" indent="-228600" algn="l">
              <a:spcBef>
                <a:spcPts val="360"/>
              </a:spcBef>
              <a:spcAft>
                <a:spcPts val="0"/>
              </a:spcAft>
              <a:buSzPts val="1530"/>
              <a:buNone/>
              <a:defRPr sz="1800">
                <a:solidFill>
                  <a:schemeClr val="lt1"/>
                </a:solidFill>
              </a:defRPr>
            </a:lvl2pPr>
            <a:lvl3pPr marL="1371600" lvl="2" indent="-228600" algn="l">
              <a:spcBef>
                <a:spcPts val="320"/>
              </a:spcBef>
              <a:spcAft>
                <a:spcPts val="0"/>
              </a:spcAft>
              <a:buSzPts val="1120"/>
              <a:buNone/>
              <a:defRPr sz="1600">
                <a:solidFill>
                  <a:schemeClr val="lt1"/>
                </a:solidFill>
              </a:defRPr>
            </a:lvl3pPr>
            <a:lvl4pPr marL="1828800" lvl="3" indent="-228600" algn="l">
              <a:spcBef>
                <a:spcPts val="280"/>
              </a:spcBef>
              <a:spcAft>
                <a:spcPts val="0"/>
              </a:spcAft>
              <a:buSzPts val="910"/>
              <a:buNone/>
              <a:defRPr sz="1400">
                <a:solidFill>
                  <a:schemeClr val="lt1"/>
                </a:solidFill>
              </a:defRPr>
            </a:lvl4pPr>
            <a:lvl5pPr marL="2286000" lvl="4" indent="-228600" algn="l">
              <a:spcBef>
                <a:spcPts val="280"/>
              </a:spcBef>
              <a:spcAft>
                <a:spcPts val="0"/>
              </a:spcAft>
              <a:buSzPts val="910"/>
              <a:buNone/>
              <a:defRPr sz="140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6" name="Google Shape;56;p58"/>
          <p:cNvSpPr txBox="1">
            <a:spLocks noGrp="1"/>
          </p:cNvSpPr>
          <p:nvPr>
            <p:ph type="dt" idx="10"/>
          </p:nvPr>
        </p:nvSpPr>
        <p:spPr>
          <a:xfrm>
            <a:off x="609600" y="6356351"/>
            <a:ext cx="2844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58"/>
          <p:cNvSpPr txBox="1">
            <a:spLocks noGrp="1"/>
          </p:cNvSpPr>
          <p:nvPr>
            <p:ph type="ftr" idx="11"/>
          </p:nvPr>
        </p:nvSpPr>
        <p:spPr>
          <a:xfrm>
            <a:off x="3556000" y="6356351"/>
            <a:ext cx="44704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58"/>
          <p:cNvSpPr txBox="1">
            <a:spLocks noGrp="1"/>
          </p:cNvSpPr>
          <p:nvPr>
            <p:ph type="sldNum" idx="12"/>
          </p:nvPr>
        </p:nvSpPr>
        <p:spPr>
          <a:xfrm>
            <a:off x="10566400" y="6356351"/>
            <a:ext cx="1016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918808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59"/>
        <p:cNvGrpSpPr/>
        <p:nvPr/>
      </p:nvGrpSpPr>
      <p:grpSpPr>
        <a:xfrm>
          <a:off x="0" y="0"/>
          <a:ext cx="0" cy="0"/>
          <a:chOff x="0" y="0"/>
          <a:chExt cx="0" cy="0"/>
        </a:xfrm>
      </p:grpSpPr>
      <p:sp>
        <p:nvSpPr>
          <p:cNvPr id="60" name="Google Shape;60;p59"/>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59"/>
          <p:cNvSpPr txBox="1">
            <a:spLocks noGrp="1"/>
          </p:cNvSpPr>
          <p:nvPr>
            <p:ph type="body" idx="1"/>
          </p:nvPr>
        </p:nvSpPr>
        <p:spPr>
          <a:xfrm>
            <a:off x="609600" y="1920085"/>
            <a:ext cx="5384800" cy="4434840"/>
          </a:xfrm>
          <a:prstGeom prst="rect">
            <a:avLst/>
          </a:prstGeom>
          <a:noFill/>
          <a:ln>
            <a:noFill/>
          </a:ln>
        </p:spPr>
        <p:txBody>
          <a:bodyPr spcFirstLastPara="1" wrap="square" lIns="91425" tIns="45700" rIns="91425" bIns="45700" anchor="t" anchorCtr="0">
            <a:normAutofit/>
          </a:bodyPr>
          <a:lstStyle>
            <a:lvl1pPr marL="457200" lvl="0" indent="-385445" algn="l">
              <a:spcBef>
                <a:spcPts val="520"/>
              </a:spcBef>
              <a:spcAft>
                <a:spcPts val="0"/>
              </a:spcAft>
              <a:buSzPts val="2470"/>
              <a:buChar char="⚫"/>
              <a:defRPr sz="2600"/>
            </a:lvl1pPr>
            <a:lvl2pPr marL="914400" lvl="1" indent="-358140" algn="l">
              <a:spcBef>
                <a:spcPts val="480"/>
              </a:spcBef>
              <a:spcAft>
                <a:spcPts val="0"/>
              </a:spcAft>
              <a:buSzPts val="2040"/>
              <a:buChar char="⚫"/>
              <a:defRPr sz="2400"/>
            </a:lvl2pPr>
            <a:lvl3pPr marL="1371600" lvl="2" indent="-317500" algn="l">
              <a:spcBef>
                <a:spcPts val="400"/>
              </a:spcBef>
              <a:spcAft>
                <a:spcPts val="0"/>
              </a:spcAft>
              <a:buSzPts val="1400"/>
              <a:buChar char="⚫"/>
              <a:defRPr sz="2000"/>
            </a:lvl3pPr>
            <a:lvl4pPr marL="1828800" lvl="3" indent="-302894" algn="l">
              <a:spcBef>
                <a:spcPts val="360"/>
              </a:spcBef>
              <a:spcAft>
                <a:spcPts val="0"/>
              </a:spcAft>
              <a:buSzPts val="1170"/>
              <a:buChar char="⚫"/>
              <a:defRPr sz="1800"/>
            </a:lvl4pPr>
            <a:lvl5pPr marL="2286000" lvl="4" indent="-302895" algn="l">
              <a:spcBef>
                <a:spcPts val="360"/>
              </a:spcBef>
              <a:spcAft>
                <a:spcPts val="0"/>
              </a:spcAft>
              <a:buSzPts val="1170"/>
              <a:buChar char="⚫"/>
              <a:defRPr sz="18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2" name="Google Shape;62;p59"/>
          <p:cNvSpPr txBox="1">
            <a:spLocks noGrp="1"/>
          </p:cNvSpPr>
          <p:nvPr>
            <p:ph type="body" idx="2"/>
          </p:nvPr>
        </p:nvSpPr>
        <p:spPr>
          <a:xfrm>
            <a:off x="6197600" y="1920085"/>
            <a:ext cx="5384800" cy="4434840"/>
          </a:xfrm>
          <a:prstGeom prst="rect">
            <a:avLst/>
          </a:prstGeom>
          <a:noFill/>
          <a:ln>
            <a:noFill/>
          </a:ln>
        </p:spPr>
        <p:txBody>
          <a:bodyPr spcFirstLastPara="1" wrap="square" lIns="91425" tIns="45700" rIns="91425" bIns="45700" anchor="t" anchorCtr="0">
            <a:normAutofit/>
          </a:bodyPr>
          <a:lstStyle>
            <a:lvl1pPr marL="457200" lvl="0" indent="-385445" algn="l">
              <a:spcBef>
                <a:spcPts val="520"/>
              </a:spcBef>
              <a:spcAft>
                <a:spcPts val="0"/>
              </a:spcAft>
              <a:buSzPts val="2470"/>
              <a:buChar char="⚫"/>
              <a:defRPr sz="2600"/>
            </a:lvl1pPr>
            <a:lvl2pPr marL="914400" lvl="1" indent="-358140" algn="l">
              <a:spcBef>
                <a:spcPts val="480"/>
              </a:spcBef>
              <a:spcAft>
                <a:spcPts val="0"/>
              </a:spcAft>
              <a:buSzPts val="2040"/>
              <a:buChar char="⚫"/>
              <a:defRPr sz="2400"/>
            </a:lvl2pPr>
            <a:lvl3pPr marL="1371600" lvl="2" indent="-317500" algn="l">
              <a:spcBef>
                <a:spcPts val="400"/>
              </a:spcBef>
              <a:spcAft>
                <a:spcPts val="0"/>
              </a:spcAft>
              <a:buSzPts val="1400"/>
              <a:buChar char="⚫"/>
              <a:defRPr sz="2000"/>
            </a:lvl3pPr>
            <a:lvl4pPr marL="1828800" lvl="3" indent="-302894" algn="l">
              <a:spcBef>
                <a:spcPts val="360"/>
              </a:spcBef>
              <a:spcAft>
                <a:spcPts val="0"/>
              </a:spcAft>
              <a:buSzPts val="1170"/>
              <a:buChar char="⚫"/>
              <a:defRPr sz="1800"/>
            </a:lvl4pPr>
            <a:lvl5pPr marL="2286000" lvl="4" indent="-302895" algn="l">
              <a:spcBef>
                <a:spcPts val="360"/>
              </a:spcBef>
              <a:spcAft>
                <a:spcPts val="0"/>
              </a:spcAft>
              <a:buSzPts val="1170"/>
              <a:buChar char="⚫"/>
              <a:defRPr sz="18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3" name="Google Shape;63;p59"/>
          <p:cNvSpPr txBox="1">
            <a:spLocks noGrp="1"/>
          </p:cNvSpPr>
          <p:nvPr>
            <p:ph type="dt" idx="10"/>
          </p:nvPr>
        </p:nvSpPr>
        <p:spPr>
          <a:xfrm>
            <a:off x="609600" y="6356351"/>
            <a:ext cx="2844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59"/>
          <p:cNvSpPr txBox="1">
            <a:spLocks noGrp="1"/>
          </p:cNvSpPr>
          <p:nvPr>
            <p:ph type="ftr" idx="11"/>
          </p:nvPr>
        </p:nvSpPr>
        <p:spPr>
          <a:xfrm>
            <a:off x="3556000" y="6356351"/>
            <a:ext cx="44704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59"/>
          <p:cNvSpPr txBox="1">
            <a:spLocks noGrp="1"/>
          </p:cNvSpPr>
          <p:nvPr>
            <p:ph type="sldNum" idx="12"/>
          </p:nvPr>
        </p:nvSpPr>
        <p:spPr>
          <a:xfrm>
            <a:off x="10566400" y="6356351"/>
            <a:ext cx="1016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666808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66"/>
        <p:cNvGrpSpPr/>
        <p:nvPr/>
      </p:nvGrpSpPr>
      <p:grpSpPr>
        <a:xfrm>
          <a:off x="0" y="0"/>
          <a:ext cx="0" cy="0"/>
          <a:chOff x="0" y="0"/>
          <a:chExt cx="0" cy="0"/>
        </a:xfrm>
      </p:grpSpPr>
      <p:sp>
        <p:nvSpPr>
          <p:cNvPr id="67" name="Google Shape;67;p60"/>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dk2"/>
              </a:buClr>
              <a:buSzPts val="50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60"/>
          <p:cNvSpPr txBox="1">
            <a:spLocks noGrp="1"/>
          </p:cNvSpPr>
          <p:nvPr>
            <p:ph type="body" idx="1"/>
          </p:nvPr>
        </p:nvSpPr>
        <p:spPr>
          <a:xfrm>
            <a:off x="609600" y="1855248"/>
            <a:ext cx="5386917" cy="659352"/>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280"/>
              <a:buNone/>
              <a:defRPr sz="2400" b="1" cap="none">
                <a:solidFill>
                  <a:schemeClr val="dk2"/>
                </a:solidFil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260"/>
              <a:buNone/>
              <a:defRPr sz="1800" b="1"/>
            </a:lvl3pPr>
            <a:lvl4pPr marL="1828800" lvl="3" indent="-228600" algn="l">
              <a:spcBef>
                <a:spcPts val="320"/>
              </a:spcBef>
              <a:spcAft>
                <a:spcPts val="0"/>
              </a:spcAft>
              <a:buSzPts val="1040"/>
              <a:buNone/>
              <a:defRPr sz="1600" b="1"/>
            </a:lvl4pPr>
            <a:lvl5pPr marL="2286000" lvl="4" indent="-228600" algn="l">
              <a:spcBef>
                <a:spcPts val="320"/>
              </a:spcBef>
              <a:spcAft>
                <a:spcPts val="0"/>
              </a:spcAft>
              <a:buSzPts val="1040"/>
              <a:buNone/>
              <a:defRPr sz="16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9" name="Google Shape;69;p60"/>
          <p:cNvSpPr txBox="1">
            <a:spLocks noGrp="1"/>
          </p:cNvSpPr>
          <p:nvPr>
            <p:ph type="body" idx="2"/>
          </p:nvPr>
        </p:nvSpPr>
        <p:spPr>
          <a:xfrm>
            <a:off x="6193368" y="1859758"/>
            <a:ext cx="5389033" cy="654843"/>
          </a:xfrm>
          <a:prstGeom prst="rect">
            <a:avLst/>
          </a:prstGeom>
          <a:noFill/>
          <a:ln>
            <a:noFill/>
          </a:ln>
        </p:spPr>
        <p:txBody>
          <a:bodyPr spcFirstLastPara="1" wrap="square" lIns="45700" tIns="0" rIns="45700" bIns="0" anchor="ctr" anchorCtr="0">
            <a:normAutofit/>
          </a:bodyPr>
          <a:lstStyle>
            <a:lvl1pPr marL="457200" lvl="0" indent="-228600" algn="l">
              <a:spcBef>
                <a:spcPts val="480"/>
              </a:spcBef>
              <a:spcAft>
                <a:spcPts val="0"/>
              </a:spcAft>
              <a:buSzPts val="2280"/>
              <a:buNone/>
              <a:defRPr sz="2400" b="1" cap="none">
                <a:solidFill>
                  <a:schemeClr val="dk2"/>
                </a:solidFil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260"/>
              <a:buNone/>
              <a:defRPr sz="1800" b="1"/>
            </a:lvl3pPr>
            <a:lvl4pPr marL="1828800" lvl="3" indent="-228600" algn="l">
              <a:spcBef>
                <a:spcPts val="320"/>
              </a:spcBef>
              <a:spcAft>
                <a:spcPts val="0"/>
              </a:spcAft>
              <a:buSzPts val="1040"/>
              <a:buNone/>
              <a:defRPr sz="1600" b="1"/>
            </a:lvl4pPr>
            <a:lvl5pPr marL="2286000" lvl="4" indent="-228600" algn="l">
              <a:spcBef>
                <a:spcPts val="320"/>
              </a:spcBef>
              <a:spcAft>
                <a:spcPts val="0"/>
              </a:spcAft>
              <a:buSzPts val="1040"/>
              <a:buNone/>
              <a:defRPr sz="16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0" name="Google Shape;70;p60"/>
          <p:cNvSpPr txBox="1">
            <a:spLocks noGrp="1"/>
          </p:cNvSpPr>
          <p:nvPr>
            <p:ph type="body" idx="3"/>
          </p:nvPr>
        </p:nvSpPr>
        <p:spPr>
          <a:xfrm>
            <a:off x="609600" y="2514600"/>
            <a:ext cx="5386917" cy="3845720"/>
          </a:xfrm>
          <a:prstGeom prst="rect">
            <a:avLst/>
          </a:prstGeom>
          <a:noFill/>
          <a:ln>
            <a:noFill/>
          </a:ln>
        </p:spPr>
        <p:txBody>
          <a:bodyPr spcFirstLastPara="1" wrap="square" lIns="91425" tIns="0" rIns="91425" bIns="45700" anchor="t" anchorCtr="0">
            <a:normAutofit/>
          </a:bodyPr>
          <a:lstStyle>
            <a:lvl1pPr marL="457200" lvl="0" indent="-361315" algn="l">
              <a:spcBef>
                <a:spcPts val="440"/>
              </a:spcBef>
              <a:spcAft>
                <a:spcPts val="0"/>
              </a:spcAft>
              <a:buSzPts val="2090"/>
              <a:buChar char="⚫"/>
              <a:defRPr sz="2200"/>
            </a:lvl1pPr>
            <a:lvl2pPr marL="914400" lvl="1" indent="-336550" algn="l">
              <a:spcBef>
                <a:spcPts val="400"/>
              </a:spcBef>
              <a:spcAft>
                <a:spcPts val="0"/>
              </a:spcAft>
              <a:buSzPts val="1700"/>
              <a:buChar char="⚫"/>
              <a:defRPr sz="2000"/>
            </a:lvl2pPr>
            <a:lvl3pPr marL="1371600" lvl="2" indent="-308610" algn="l">
              <a:spcBef>
                <a:spcPts val="360"/>
              </a:spcBef>
              <a:spcAft>
                <a:spcPts val="0"/>
              </a:spcAft>
              <a:buSzPts val="1260"/>
              <a:buChar char="⚫"/>
              <a:defRPr sz="1800"/>
            </a:lvl3pPr>
            <a:lvl4pPr marL="1828800" lvl="3" indent="-294639" algn="l">
              <a:spcBef>
                <a:spcPts val="320"/>
              </a:spcBef>
              <a:spcAft>
                <a:spcPts val="0"/>
              </a:spcAft>
              <a:buSzPts val="1040"/>
              <a:buChar char="⚫"/>
              <a:defRPr sz="1600"/>
            </a:lvl4pPr>
            <a:lvl5pPr marL="2286000" lvl="4" indent="-294639" algn="l">
              <a:spcBef>
                <a:spcPts val="320"/>
              </a:spcBef>
              <a:spcAft>
                <a:spcPts val="0"/>
              </a:spcAft>
              <a:buSzPts val="1040"/>
              <a:buChar char="⚫"/>
              <a:defRPr sz="16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1" name="Google Shape;71;p60"/>
          <p:cNvSpPr txBox="1">
            <a:spLocks noGrp="1"/>
          </p:cNvSpPr>
          <p:nvPr>
            <p:ph type="body" idx="4"/>
          </p:nvPr>
        </p:nvSpPr>
        <p:spPr>
          <a:xfrm>
            <a:off x="6193368" y="2514600"/>
            <a:ext cx="5389033" cy="3845720"/>
          </a:xfrm>
          <a:prstGeom prst="rect">
            <a:avLst/>
          </a:prstGeom>
          <a:noFill/>
          <a:ln>
            <a:noFill/>
          </a:ln>
        </p:spPr>
        <p:txBody>
          <a:bodyPr spcFirstLastPara="1" wrap="square" lIns="91425" tIns="0" rIns="91425" bIns="45700" anchor="t" anchorCtr="0">
            <a:normAutofit/>
          </a:bodyPr>
          <a:lstStyle>
            <a:lvl1pPr marL="457200" lvl="0" indent="-361315" algn="l">
              <a:spcBef>
                <a:spcPts val="440"/>
              </a:spcBef>
              <a:spcAft>
                <a:spcPts val="0"/>
              </a:spcAft>
              <a:buSzPts val="2090"/>
              <a:buChar char="⚫"/>
              <a:defRPr sz="2200"/>
            </a:lvl1pPr>
            <a:lvl2pPr marL="914400" lvl="1" indent="-336550" algn="l">
              <a:spcBef>
                <a:spcPts val="400"/>
              </a:spcBef>
              <a:spcAft>
                <a:spcPts val="0"/>
              </a:spcAft>
              <a:buSzPts val="1700"/>
              <a:buChar char="⚫"/>
              <a:defRPr sz="2000"/>
            </a:lvl2pPr>
            <a:lvl3pPr marL="1371600" lvl="2" indent="-308610" algn="l">
              <a:spcBef>
                <a:spcPts val="360"/>
              </a:spcBef>
              <a:spcAft>
                <a:spcPts val="0"/>
              </a:spcAft>
              <a:buSzPts val="1260"/>
              <a:buChar char="⚫"/>
              <a:defRPr sz="1800"/>
            </a:lvl3pPr>
            <a:lvl4pPr marL="1828800" lvl="3" indent="-294639" algn="l">
              <a:spcBef>
                <a:spcPts val="320"/>
              </a:spcBef>
              <a:spcAft>
                <a:spcPts val="0"/>
              </a:spcAft>
              <a:buSzPts val="1040"/>
              <a:buChar char="⚫"/>
              <a:defRPr sz="1600"/>
            </a:lvl4pPr>
            <a:lvl5pPr marL="2286000" lvl="4" indent="-294639" algn="l">
              <a:spcBef>
                <a:spcPts val="320"/>
              </a:spcBef>
              <a:spcAft>
                <a:spcPts val="0"/>
              </a:spcAft>
              <a:buSzPts val="1040"/>
              <a:buChar char="⚫"/>
              <a:defRPr sz="16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2" name="Google Shape;72;p60"/>
          <p:cNvSpPr txBox="1">
            <a:spLocks noGrp="1"/>
          </p:cNvSpPr>
          <p:nvPr>
            <p:ph type="dt" idx="10"/>
          </p:nvPr>
        </p:nvSpPr>
        <p:spPr>
          <a:xfrm>
            <a:off x="609600" y="6356351"/>
            <a:ext cx="2844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60"/>
          <p:cNvSpPr txBox="1">
            <a:spLocks noGrp="1"/>
          </p:cNvSpPr>
          <p:nvPr>
            <p:ph type="ftr" idx="11"/>
          </p:nvPr>
        </p:nvSpPr>
        <p:spPr>
          <a:xfrm>
            <a:off x="3556000" y="6356351"/>
            <a:ext cx="44704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60"/>
          <p:cNvSpPr txBox="1">
            <a:spLocks noGrp="1"/>
          </p:cNvSpPr>
          <p:nvPr>
            <p:ph type="sldNum" idx="12"/>
          </p:nvPr>
        </p:nvSpPr>
        <p:spPr>
          <a:xfrm>
            <a:off x="10566400" y="6356351"/>
            <a:ext cx="1016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665192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75"/>
        <p:cNvGrpSpPr/>
        <p:nvPr/>
      </p:nvGrpSpPr>
      <p:grpSpPr>
        <a:xfrm>
          <a:off x="0" y="0"/>
          <a:ext cx="0" cy="0"/>
          <a:chOff x="0" y="0"/>
          <a:chExt cx="0" cy="0"/>
        </a:xfrm>
      </p:grpSpPr>
      <p:sp>
        <p:nvSpPr>
          <p:cNvPr id="76" name="Google Shape;76;p61"/>
          <p:cNvSpPr txBox="1">
            <a:spLocks noGrp="1"/>
          </p:cNvSpPr>
          <p:nvPr>
            <p:ph type="title"/>
          </p:nvPr>
        </p:nvSpPr>
        <p:spPr>
          <a:xfrm>
            <a:off x="609600" y="704088"/>
            <a:ext cx="11074400" cy="11430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dk2"/>
              </a:buClr>
              <a:buSzPts val="5000"/>
              <a:buFont typeface="Calibri"/>
              <a:buNone/>
              <a:defRPr sz="5000" b="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7" name="Google Shape;77;p61"/>
          <p:cNvSpPr txBox="1">
            <a:spLocks noGrp="1"/>
          </p:cNvSpPr>
          <p:nvPr>
            <p:ph type="dt" idx="10"/>
          </p:nvPr>
        </p:nvSpPr>
        <p:spPr>
          <a:xfrm>
            <a:off x="609600" y="6356351"/>
            <a:ext cx="2844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61"/>
          <p:cNvSpPr txBox="1">
            <a:spLocks noGrp="1"/>
          </p:cNvSpPr>
          <p:nvPr>
            <p:ph type="ftr" idx="11"/>
          </p:nvPr>
        </p:nvSpPr>
        <p:spPr>
          <a:xfrm>
            <a:off x="3556000" y="6356351"/>
            <a:ext cx="44704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61"/>
          <p:cNvSpPr txBox="1">
            <a:spLocks noGrp="1"/>
          </p:cNvSpPr>
          <p:nvPr>
            <p:ph type="sldNum" idx="12"/>
          </p:nvPr>
        </p:nvSpPr>
        <p:spPr>
          <a:xfrm>
            <a:off x="10566400" y="6356351"/>
            <a:ext cx="1016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905078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80"/>
        <p:cNvGrpSpPr/>
        <p:nvPr/>
      </p:nvGrpSpPr>
      <p:grpSpPr>
        <a:xfrm>
          <a:off x="0" y="0"/>
          <a:ext cx="0" cy="0"/>
          <a:chOff x="0" y="0"/>
          <a:chExt cx="0" cy="0"/>
        </a:xfrm>
      </p:grpSpPr>
      <p:sp>
        <p:nvSpPr>
          <p:cNvPr id="81" name="Google Shape;81;p62"/>
          <p:cNvSpPr txBox="1">
            <a:spLocks noGrp="1"/>
          </p:cNvSpPr>
          <p:nvPr>
            <p:ph type="title"/>
          </p:nvPr>
        </p:nvSpPr>
        <p:spPr>
          <a:xfrm>
            <a:off x="914400" y="514352"/>
            <a:ext cx="3657600" cy="11620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dk2"/>
              </a:buClr>
              <a:buSzPts val="2600"/>
              <a:buFont typeface="Calibri"/>
              <a:buNone/>
              <a:defRPr sz="2600" b="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62"/>
          <p:cNvSpPr txBox="1">
            <a:spLocks noGrp="1"/>
          </p:cNvSpPr>
          <p:nvPr>
            <p:ph type="body" idx="1"/>
          </p:nvPr>
        </p:nvSpPr>
        <p:spPr>
          <a:xfrm>
            <a:off x="914400" y="1676400"/>
            <a:ext cx="3657600" cy="4572000"/>
          </a:xfrm>
          <a:prstGeom prst="rect">
            <a:avLst/>
          </a:prstGeom>
          <a:noFill/>
          <a:ln>
            <a:noFill/>
          </a:ln>
        </p:spPr>
        <p:txBody>
          <a:bodyPr spcFirstLastPara="1" wrap="square" lIns="18275" tIns="45700" rIns="18275" bIns="45700" anchor="t" anchorCtr="0">
            <a:normAutofit/>
          </a:bodyPr>
          <a:lstStyle>
            <a:lvl1pPr marL="457200" lvl="0" indent="-228600" algn="l">
              <a:spcBef>
                <a:spcPts val="280"/>
              </a:spcBef>
              <a:spcAft>
                <a:spcPts val="0"/>
              </a:spcAft>
              <a:buSzPts val="1330"/>
              <a:buNone/>
              <a:defRPr sz="1400"/>
            </a:lvl1pPr>
            <a:lvl2pPr marL="914400" lvl="1" indent="-228600" algn="l">
              <a:spcBef>
                <a:spcPts val="240"/>
              </a:spcBef>
              <a:spcAft>
                <a:spcPts val="0"/>
              </a:spcAft>
              <a:buSzPts val="1020"/>
              <a:buNone/>
              <a:defRPr sz="1200"/>
            </a:lvl2pPr>
            <a:lvl3pPr marL="1371600" lvl="2" indent="-228600" algn="l">
              <a:spcBef>
                <a:spcPts val="200"/>
              </a:spcBef>
              <a:spcAft>
                <a:spcPts val="0"/>
              </a:spcAft>
              <a:buSzPts val="700"/>
              <a:buNone/>
              <a:defRPr sz="1000"/>
            </a:lvl3pPr>
            <a:lvl4pPr marL="1828800" lvl="3" indent="-228600" algn="l">
              <a:spcBef>
                <a:spcPts val="180"/>
              </a:spcBef>
              <a:spcAft>
                <a:spcPts val="0"/>
              </a:spcAft>
              <a:buSzPts val="585"/>
              <a:buNone/>
              <a:defRPr sz="900"/>
            </a:lvl4pPr>
            <a:lvl5pPr marL="2286000" lvl="4" indent="-228600" algn="l">
              <a:spcBef>
                <a:spcPts val="180"/>
              </a:spcBef>
              <a:spcAft>
                <a:spcPts val="0"/>
              </a:spcAft>
              <a:buSzPts val="585"/>
              <a:buNone/>
              <a:defRPr sz="9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3" name="Google Shape;83;p62"/>
          <p:cNvSpPr txBox="1">
            <a:spLocks noGrp="1"/>
          </p:cNvSpPr>
          <p:nvPr>
            <p:ph type="body" idx="2"/>
          </p:nvPr>
        </p:nvSpPr>
        <p:spPr>
          <a:xfrm>
            <a:off x="4766733" y="1676400"/>
            <a:ext cx="6815667" cy="4572000"/>
          </a:xfrm>
          <a:prstGeom prst="rect">
            <a:avLst/>
          </a:prstGeom>
          <a:noFill/>
          <a:ln>
            <a:noFill/>
          </a:ln>
        </p:spPr>
        <p:txBody>
          <a:bodyPr spcFirstLastPara="1" wrap="square" lIns="91425" tIns="0" rIns="91425" bIns="45700" anchor="t" anchorCtr="0">
            <a:normAutofit/>
          </a:bodyPr>
          <a:lstStyle>
            <a:lvl1pPr marL="457200" lvl="0" indent="-397510" algn="l">
              <a:spcBef>
                <a:spcPts val="560"/>
              </a:spcBef>
              <a:spcAft>
                <a:spcPts val="0"/>
              </a:spcAft>
              <a:buSzPts val="2660"/>
              <a:buChar char="⚫"/>
              <a:defRPr sz="2800"/>
            </a:lvl1pPr>
            <a:lvl2pPr marL="914400" lvl="1" indent="-368935" algn="l">
              <a:spcBef>
                <a:spcPts val="520"/>
              </a:spcBef>
              <a:spcAft>
                <a:spcPts val="0"/>
              </a:spcAft>
              <a:buSzPts val="2210"/>
              <a:buChar char="⚫"/>
              <a:defRPr sz="2600"/>
            </a:lvl2pPr>
            <a:lvl3pPr marL="1371600" lvl="2" indent="-335280" algn="l">
              <a:spcBef>
                <a:spcPts val="480"/>
              </a:spcBef>
              <a:spcAft>
                <a:spcPts val="0"/>
              </a:spcAft>
              <a:buSzPts val="1680"/>
              <a:buChar char="⚫"/>
              <a:defRPr sz="2400"/>
            </a:lvl3pPr>
            <a:lvl4pPr marL="1828800" lvl="3" indent="-311150" algn="l">
              <a:spcBef>
                <a:spcPts val="400"/>
              </a:spcBef>
              <a:spcAft>
                <a:spcPts val="0"/>
              </a:spcAft>
              <a:buSzPts val="1300"/>
              <a:buChar char="⚫"/>
              <a:defRPr sz="2000"/>
            </a:lvl4pPr>
            <a:lvl5pPr marL="2286000" lvl="4" indent="-302895" algn="l">
              <a:spcBef>
                <a:spcPts val="360"/>
              </a:spcBef>
              <a:spcAft>
                <a:spcPts val="0"/>
              </a:spcAft>
              <a:buSzPts val="1170"/>
              <a:buChar char="⚫"/>
              <a:defRPr sz="18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4" name="Google Shape;84;p62"/>
          <p:cNvSpPr txBox="1">
            <a:spLocks noGrp="1"/>
          </p:cNvSpPr>
          <p:nvPr>
            <p:ph type="dt" idx="10"/>
          </p:nvPr>
        </p:nvSpPr>
        <p:spPr>
          <a:xfrm>
            <a:off x="609600" y="6356351"/>
            <a:ext cx="2844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62"/>
          <p:cNvSpPr txBox="1">
            <a:spLocks noGrp="1"/>
          </p:cNvSpPr>
          <p:nvPr>
            <p:ph type="ftr" idx="11"/>
          </p:nvPr>
        </p:nvSpPr>
        <p:spPr>
          <a:xfrm>
            <a:off x="3556000" y="6356351"/>
            <a:ext cx="44704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62"/>
          <p:cNvSpPr txBox="1">
            <a:spLocks noGrp="1"/>
          </p:cNvSpPr>
          <p:nvPr>
            <p:ph type="sldNum" idx="12"/>
          </p:nvPr>
        </p:nvSpPr>
        <p:spPr>
          <a:xfrm>
            <a:off x="10566400" y="6356351"/>
            <a:ext cx="1016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67489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 with Caption">
    <p:spTree>
      <p:nvGrpSpPr>
        <p:cNvPr id="1" name="Shape 87"/>
        <p:cNvGrpSpPr/>
        <p:nvPr/>
      </p:nvGrpSpPr>
      <p:grpSpPr>
        <a:xfrm>
          <a:off x="0" y="0"/>
          <a:ext cx="0" cy="0"/>
          <a:chOff x="0" y="0"/>
          <a:chExt cx="0" cy="0"/>
        </a:xfrm>
      </p:grpSpPr>
      <p:sp>
        <p:nvSpPr>
          <p:cNvPr id="88" name="Google Shape;88;p63"/>
          <p:cNvSpPr/>
          <p:nvPr/>
        </p:nvSpPr>
        <p:spPr>
          <a:xfrm rot="-10380000" flipH="1">
            <a:off x="4221004" y="1108077"/>
            <a:ext cx="7010400" cy="4114800"/>
          </a:xfrm>
          <a:prstGeom prst="snipRoundRect">
            <a:avLst>
              <a:gd name="adj1" fmla="val 0"/>
              <a:gd name="adj2" fmla="val 3646"/>
            </a:avLst>
          </a:prstGeom>
          <a:solidFill>
            <a:srgbClr val="FFFFFF"/>
          </a:solidFill>
          <a:ln w="9525" cap="rnd" cmpd="sng">
            <a:solidFill>
              <a:srgbClr val="C0C0C0"/>
            </a:solidFill>
            <a:prstDash val="solid"/>
            <a:round/>
            <a:headEnd type="none" w="sm" len="sm"/>
            <a:tailEnd type="none" w="sm" len="sm"/>
          </a:ln>
          <a:effectLst>
            <a:outerShdw blurRad="63500" dist="38500" dir="7500000" sx="98500" sy="100080" kx="100000" algn="tl" rotWithShape="0">
              <a:srgbClr val="000000">
                <a:alpha val="24705"/>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nstantia"/>
              <a:ea typeface="Constantia"/>
              <a:cs typeface="Constantia"/>
              <a:sym typeface="Constantia"/>
            </a:endParaRPr>
          </a:p>
        </p:txBody>
      </p:sp>
      <p:sp>
        <p:nvSpPr>
          <p:cNvPr id="89" name="Google Shape;89;p63"/>
          <p:cNvSpPr/>
          <p:nvPr/>
        </p:nvSpPr>
        <p:spPr>
          <a:xfrm rot="-10380000" flipH="1">
            <a:off x="10672179" y="5359769"/>
            <a:ext cx="207264" cy="155448"/>
          </a:xfrm>
          <a:prstGeom prst="rtTriangle">
            <a:avLst/>
          </a:prstGeom>
          <a:solidFill>
            <a:srgbClr val="FFFFFF"/>
          </a:solidFill>
          <a:ln w="12700" cap="flat" cmpd="sng">
            <a:solidFill>
              <a:srgbClr val="FFFFFF"/>
            </a:solidFill>
            <a:prstDash val="solid"/>
            <a:bevel/>
            <a:headEnd type="none" w="sm" len="sm"/>
            <a:tailEnd type="none" w="sm" len="sm"/>
          </a:ln>
          <a:effectLst>
            <a:outerShdw blurRad="19685" dist="6350" dir="12900000" algn="tl" rotWithShape="0">
              <a:srgbClr val="000000">
                <a:alpha val="46666"/>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nstantia"/>
              <a:ea typeface="Constantia"/>
              <a:cs typeface="Constantia"/>
              <a:sym typeface="Constantia"/>
            </a:endParaRPr>
          </a:p>
        </p:txBody>
      </p:sp>
      <p:sp>
        <p:nvSpPr>
          <p:cNvPr id="90" name="Google Shape;90;p63"/>
          <p:cNvSpPr txBox="1">
            <a:spLocks noGrp="1"/>
          </p:cNvSpPr>
          <p:nvPr>
            <p:ph type="title"/>
          </p:nvPr>
        </p:nvSpPr>
        <p:spPr>
          <a:xfrm>
            <a:off x="812800" y="1176997"/>
            <a:ext cx="2950464" cy="1582621"/>
          </a:xfrm>
          <a:prstGeom prst="rect">
            <a:avLst/>
          </a:prstGeom>
          <a:noFill/>
          <a:ln>
            <a:noFill/>
          </a:ln>
        </p:spPr>
        <p:txBody>
          <a:bodyPr spcFirstLastPara="1" wrap="square" lIns="45700" tIns="45700" rIns="45700" bIns="45700" anchor="b" anchorCtr="0">
            <a:normAutofit/>
          </a:bodyPr>
          <a:lstStyle>
            <a:lvl1pPr lvl="0" algn="l">
              <a:spcBef>
                <a:spcPts val="0"/>
              </a:spcBef>
              <a:spcAft>
                <a:spcPts val="0"/>
              </a:spcAft>
              <a:buClr>
                <a:schemeClr val="dk2"/>
              </a:buClr>
              <a:buSzPts val="2000"/>
              <a:buFont typeface="Calibri"/>
              <a:buNone/>
              <a:defRPr sz="2000" b="1">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63"/>
          <p:cNvSpPr txBox="1">
            <a:spLocks noGrp="1"/>
          </p:cNvSpPr>
          <p:nvPr>
            <p:ph type="body" idx="1"/>
          </p:nvPr>
        </p:nvSpPr>
        <p:spPr>
          <a:xfrm>
            <a:off x="812800" y="2828785"/>
            <a:ext cx="2946400" cy="2179320"/>
          </a:xfrm>
          <a:prstGeom prst="rect">
            <a:avLst/>
          </a:prstGeom>
          <a:noFill/>
          <a:ln>
            <a:noFill/>
          </a:ln>
        </p:spPr>
        <p:txBody>
          <a:bodyPr spcFirstLastPara="1" wrap="square" lIns="64000" tIns="45700" rIns="45700" bIns="45700" anchor="t" anchorCtr="0">
            <a:normAutofit/>
          </a:bodyPr>
          <a:lstStyle>
            <a:lvl1pPr marL="457200" lvl="0" indent="-228600" algn="l">
              <a:spcBef>
                <a:spcPts val="250"/>
              </a:spcBef>
              <a:spcAft>
                <a:spcPts val="0"/>
              </a:spcAft>
              <a:buSzPts val="1235"/>
              <a:buFont typeface="Constantia"/>
              <a:buNone/>
              <a:defRPr sz="1300"/>
            </a:lvl1pPr>
            <a:lvl2pPr marL="914400" lvl="1" indent="-293369" algn="l">
              <a:spcBef>
                <a:spcPts val="240"/>
              </a:spcBef>
              <a:spcAft>
                <a:spcPts val="0"/>
              </a:spcAft>
              <a:buSzPts val="1020"/>
              <a:buChar char="⚫"/>
              <a:defRPr sz="1200"/>
            </a:lvl2pPr>
            <a:lvl3pPr marL="1371600" lvl="2" indent="-273050" algn="l">
              <a:spcBef>
                <a:spcPts val="200"/>
              </a:spcBef>
              <a:spcAft>
                <a:spcPts val="0"/>
              </a:spcAft>
              <a:buSzPts val="700"/>
              <a:buChar char="⚫"/>
              <a:defRPr sz="1000"/>
            </a:lvl3pPr>
            <a:lvl4pPr marL="1828800" lvl="3" indent="-265747" algn="l">
              <a:spcBef>
                <a:spcPts val="180"/>
              </a:spcBef>
              <a:spcAft>
                <a:spcPts val="0"/>
              </a:spcAft>
              <a:buSzPts val="585"/>
              <a:buChar char="⚫"/>
              <a:defRPr sz="900"/>
            </a:lvl4pPr>
            <a:lvl5pPr marL="2286000" lvl="4" indent="-265747" algn="l">
              <a:spcBef>
                <a:spcPts val="180"/>
              </a:spcBef>
              <a:spcAft>
                <a:spcPts val="0"/>
              </a:spcAft>
              <a:buSzPts val="585"/>
              <a:buChar char="⚫"/>
              <a:defRPr sz="9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92" name="Google Shape;92;p63"/>
          <p:cNvSpPr txBox="1">
            <a:spLocks noGrp="1"/>
          </p:cNvSpPr>
          <p:nvPr>
            <p:ph type="dt" idx="10"/>
          </p:nvPr>
        </p:nvSpPr>
        <p:spPr>
          <a:xfrm>
            <a:off x="609600" y="6356351"/>
            <a:ext cx="2844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63"/>
          <p:cNvSpPr txBox="1">
            <a:spLocks noGrp="1"/>
          </p:cNvSpPr>
          <p:nvPr>
            <p:ph type="ftr" idx="11"/>
          </p:nvPr>
        </p:nvSpPr>
        <p:spPr>
          <a:xfrm>
            <a:off x="3556000" y="6356351"/>
            <a:ext cx="44704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63"/>
          <p:cNvSpPr txBox="1">
            <a:spLocks noGrp="1"/>
          </p:cNvSpPr>
          <p:nvPr>
            <p:ph type="sldNum" idx="12"/>
          </p:nvPr>
        </p:nvSpPr>
        <p:spPr>
          <a:xfrm>
            <a:off x="10769600" y="6356351"/>
            <a:ext cx="8128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
        <p:nvSpPr>
          <p:cNvPr id="95" name="Google Shape;95;p63"/>
          <p:cNvSpPr>
            <a:spLocks noGrp="1"/>
          </p:cNvSpPr>
          <p:nvPr>
            <p:ph type="pic" idx="2"/>
          </p:nvPr>
        </p:nvSpPr>
        <p:spPr>
          <a:xfrm rot="420000">
            <a:off x="4647724" y="1199517"/>
            <a:ext cx="6156960" cy="3931920"/>
          </a:xfrm>
          <a:prstGeom prst="rect">
            <a:avLst/>
          </a:prstGeom>
          <a:solidFill>
            <a:schemeClr val="lt2"/>
          </a:solidFill>
          <a:ln w="9525" cap="rnd" cmpd="sng">
            <a:solidFill>
              <a:srgbClr val="C0C0C0"/>
            </a:solidFill>
            <a:prstDash val="solid"/>
            <a:round/>
            <a:headEnd type="none" w="sm" len="sm"/>
            <a:tailEnd type="none" w="sm" len="sm"/>
          </a:ln>
        </p:spPr>
        <p:txBody>
          <a:bodyPr spcFirstLastPara="1" wrap="square" lIns="91425" tIns="45700" rIns="91425" bIns="45700" anchor="t" anchorCtr="0">
            <a:normAutofit/>
          </a:bodyPr>
          <a:lstStyle>
            <a:lvl1pPr marR="0" lvl="0" algn="l" rtl="0">
              <a:spcBef>
                <a:spcPts val="640"/>
              </a:spcBef>
              <a:spcAft>
                <a:spcPts val="0"/>
              </a:spcAft>
              <a:buClr>
                <a:schemeClr val="accent3"/>
              </a:buClr>
              <a:buSzPts val="3040"/>
              <a:buFont typeface="Noto Sans Symbols"/>
              <a:buNone/>
              <a:defRPr sz="3200" b="0" i="0" u="none" strike="noStrike" cap="none">
                <a:solidFill>
                  <a:schemeClr val="dk1"/>
                </a:solidFill>
                <a:latin typeface="Constantia"/>
                <a:ea typeface="Constantia"/>
                <a:cs typeface="Constantia"/>
                <a:sym typeface="Constantia"/>
              </a:defRPr>
            </a:lvl1pPr>
            <a:lvl2pPr marR="0" lvl="1" algn="l" rtl="0">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R="0" lvl="2" algn="l" rtl="0">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R="0" lvl="3" algn="l" rtl="0">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R="0" lvl="4" algn="l" rtl="0">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R="0" lvl="5" algn="l" rtl="0">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R="0" lvl="6" algn="l" rtl="0">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R="0" lvl="7" algn="l" rtl="0">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R="0" lvl="8" algn="l" rtl="0">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96" name="Google Shape;96;p63"/>
          <p:cNvSpPr/>
          <p:nvPr/>
        </p:nvSpPr>
        <p:spPr>
          <a:xfrm rot="10800000" flipH="1">
            <a:off x="-12700" y="5816600"/>
            <a:ext cx="1221740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nstantia"/>
              <a:ea typeface="Constantia"/>
              <a:cs typeface="Constantia"/>
              <a:sym typeface="Constantia"/>
            </a:endParaRPr>
          </a:p>
        </p:txBody>
      </p:sp>
      <p:sp>
        <p:nvSpPr>
          <p:cNvPr id="97" name="Google Shape;97;p63"/>
          <p:cNvSpPr/>
          <p:nvPr/>
        </p:nvSpPr>
        <p:spPr>
          <a:xfrm rot="10800000" flipH="1">
            <a:off x="5842000" y="6219826"/>
            <a:ext cx="63500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nstantia"/>
              <a:ea typeface="Constantia"/>
              <a:cs typeface="Constantia"/>
              <a:sym typeface="Constantia"/>
            </a:endParaRPr>
          </a:p>
        </p:txBody>
      </p:sp>
    </p:spTree>
    <p:extLst>
      <p:ext uri="{BB962C8B-B14F-4D97-AF65-F5344CB8AC3E}">
        <p14:creationId xmlns:p14="http://schemas.microsoft.com/office/powerpoint/2010/main" val="1642297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tile tx="0" ty="0" sx="65000" sy="65000" flip="none" algn="tl"/>
        </a:blipFill>
        <a:effectLst/>
      </p:bgPr>
    </p:bg>
    <p:spTree>
      <p:nvGrpSpPr>
        <p:cNvPr id="1" name="Shape 26"/>
        <p:cNvGrpSpPr/>
        <p:nvPr/>
      </p:nvGrpSpPr>
      <p:grpSpPr>
        <a:xfrm>
          <a:off x="0" y="0"/>
          <a:ext cx="0" cy="0"/>
          <a:chOff x="0" y="0"/>
          <a:chExt cx="0" cy="0"/>
        </a:xfrm>
      </p:grpSpPr>
      <p:sp>
        <p:nvSpPr>
          <p:cNvPr id="27" name="Google Shape;27;p52"/>
          <p:cNvSpPr/>
          <p:nvPr/>
        </p:nvSpPr>
        <p:spPr>
          <a:xfrm>
            <a:off x="-12700" y="-7144"/>
            <a:ext cx="1221740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nstantia"/>
              <a:ea typeface="Constantia"/>
              <a:cs typeface="Constantia"/>
              <a:sym typeface="Constantia"/>
            </a:endParaRPr>
          </a:p>
        </p:txBody>
      </p:sp>
      <p:sp>
        <p:nvSpPr>
          <p:cNvPr id="28" name="Google Shape;28;p52"/>
          <p:cNvSpPr/>
          <p:nvPr/>
        </p:nvSpPr>
        <p:spPr>
          <a:xfrm>
            <a:off x="5842000" y="-7144"/>
            <a:ext cx="63500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nstantia"/>
              <a:ea typeface="Constantia"/>
              <a:cs typeface="Constantia"/>
              <a:sym typeface="Constantia"/>
            </a:endParaRPr>
          </a:p>
        </p:txBody>
      </p:sp>
      <p:sp>
        <p:nvSpPr>
          <p:cNvPr id="29" name="Google Shape;29;p52"/>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0" name="Google Shape;30;p52"/>
          <p:cNvSpPr txBox="1">
            <a:spLocks noGrp="1"/>
          </p:cNvSpPr>
          <p:nvPr>
            <p:ph type="body" idx="1"/>
          </p:nvPr>
        </p:nvSpPr>
        <p:spPr>
          <a:xfrm>
            <a:off x="609600" y="1935480"/>
            <a:ext cx="10972800" cy="4389120"/>
          </a:xfrm>
          <a:prstGeom prst="rect">
            <a:avLst/>
          </a:prstGeom>
          <a:noFill/>
          <a:ln>
            <a:noFill/>
          </a:ln>
        </p:spPr>
        <p:txBody>
          <a:bodyPr spcFirstLastPara="1" wrap="square" lIns="91425" tIns="45700" rIns="91425" bIns="45700" anchor="t" anchorCtr="0">
            <a:normAutofit/>
          </a:bodyPr>
          <a:lstStyle>
            <a:lvl1pPr marL="457200" marR="0" lvl="0" indent="-385445" algn="l" rtl="0">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l" rtl="0">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l" rtl="0">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l" rtl="0">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l" rtl="0">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l" rtl="0">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l" rtl="0">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l" rtl="0">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l" rtl="0">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31" name="Google Shape;31;p52"/>
          <p:cNvSpPr txBox="1">
            <a:spLocks noGrp="1"/>
          </p:cNvSpPr>
          <p:nvPr>
            <p:ph type="dt" idx="10"/>
          </p:nvPr>
        </p:nvSpPr>
        <p:spPr>
          <a:xfrm>
            <a:off x="609600" y="6356351"/>
            <a:ext cx="2844800" cy="365125"/>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200">
                <a:solidFill>
                  <a:srgbClr val="035C75"/>
                </a:solidFill>
                <a:latin typeface="Constantia"/>
                <a:ea typeface="Constantia"/>
                <a:cs typeface="Constantia"/>
                <a:sym typeface="Constantia"/>
              </a:defRPr>
            </a:lvl1pPr>
            <a:lvl2pPr marR="0" lvl="1"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endParaRPr/>
          </a:p>
        </p:txBody>
      </p:sp>
      <p:sp>
        <p:nvSpPr>
          <p:cNvPr id="32" name="Google Shape;32;p52"/>
          <p:cNvSpPr txBox="1">
            <a:spLocks noGrp="1"/>
          </p:cNvSpPr>
          <p:nvPr>
            <p:ph type="ftr" idx="11"/>
          </p:nvPr>
        </p:nvSpPr>
        <p:spPr>
          <a:xfrm>
            <a:off x="3556000" y="6356351"/>
            <a:ext cx="4470400" cy="365125"/>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200">
                <a:solidFill>
                  <a:srgbClr val="035C75"/>
                </a:solidFill>
                <a:latin typeface="Constantia"/>
                <a:ea typeface="Constantia"/>
                <a:cs typeface="Constantia"/>
                <a:sym typeface="Constantia"/>
              </a:defRPr>
            </a:lvl1pPr>
            <a:lvl2pPr marR="0" lvl="1"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endParaRPr/>
          </a:p>
        </p:txBody>
      </p:sp>
      <p:sp>
        <p:nvSpPr>
          <p:cNvPr id="33" name="Google Shape;33;p52"/>
          <p:cNvSpPr txBox="1">
            <a:spLocks noGrp="1"/>
          </p:cNvSpPr>
          <p:nvPr>
            <p:ph type="sldNum" idx="12"/>
          </p:nvPr>
        </p:nvSpPr>
        <p:spPr>
          <a:xfrm>
            <a:off x="10566400" y="6356351"/>
            <a:ext cx="1016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200" b="0" u="none">
                <a:solidFill>
                  <a:srgbClr val="035C75"/>
                </a:solidFill>
                <a:latin typeface="Constantia"/>
                <a:ea typeface="Constantia"/>
                <a:cs typeface="Constantia"/>
                <a:sym typeface="Constantia"/>
              </a:defRPr>
            </a:lvl1pPr>
            <a:lvl2pPr marL="0" marR="0" lvl="1" indent="0" algn="r" rtl="0">
              <a:spcBef>
                <a:spcPts val="0"/>
              </a:spcBef>
              <a:buNone/>
              <a:defRPr sz="1200" b="0" u="none">
                <a:solidFill>
                  <a:srgbClr val="035C75"/>
                </a:solidFill>
                <a:latin typeface="Constantia"/>
                <a:ea typeface="Constantia"/>
                <a:cs typeface="Constantia"/>
                <a:sym typeface="Constantia"/>
              </a:defRPr>
            </a:lvl2pPr>
            <a:lvl3pPr marL="0" marR="0" lvl="2" indent="0" algn="r" rtl="0">
              <a:spcBef>
                <a:spcPts val="0"/>
              </a:spcBef>
              <a:buNone/>
              <a:defRPr sz="1200" b="0" u="none">
                <a:solidFill>
                  <a:srgbClr val="035C75"/>
                </a:solidFill>
                <a:latin typeface="Constantia"/>
                <a:ea typeface="Constantia"/>
                <a:cs typeface="Constantia"/>
                <a:sym typeface="Constantia"/>
              </a:defRPr>
            </a:lvl3pPr>
            <a:lvl4pPr marL="0" marR="0" lvl="3" indent="0" algn="r" rtl="0">
              <a:spcBef>
                <a:spcPts val="0"/>
              </a:spcBef>
              <a:buNone/>
              <a:defRPr sz="1200" b="0" u="none">
                <a:solidFill>
                  <a:srgbClr val="035C75"/>
                </a:solidFill>
                <a:latin typeface="Constantia"/>
                <a:ea typeface="Constantia"/>
                <a:cs typeface="Constantia"/>
                <a:sym typeface="Constantia"/>
              </a:defRPr>
            </a:lvl4pPr>
            <a:lvl5pPr marL="0" marR="0" lvl="4" indent="0" algn="r" rtl="0">
              <a:spcBef>
                <a:spcPts val="0"/>
              </a:spcBef>
              <a:buNone/>
              <a:defRPr sz="1200" b="0" u="none">
                <a:solidFill>
                  <a:srgbClr val="035C75"/>
                </a:solidFill>
                <a:latin typeface="Constantia"/>
                <a:ea typeface="Constantia"/>
                <a:cs typeface="Constantia"/>
                <a:sym typeface="Constantia"/>
              </a:defRPr>
            </a:lvl5pPr>
            <a:lvl6pPr marL="0" marR="0" lvl="5" indent="0" algn="r" rtl="0">
              <a:spcBef>
                <a:spcPts val="0"/>
              </a:spcBef>
              <a:buNone/>
              <a:defRPr sz="1200" b="0" u="none">
                <a:solidFill>
                  <a:srgbClr val="035C75"/>
                </a:solidFill>
                <a:latin typeface="Constantia"/>
                <a:ea typeface="Constantia"/>
                <a:cs typeface="Constantia"/>
                <a:sym typeface="Constantia"/>
              </a:defRPr>
            </a:lvl6pPr>
            <a:lvl7pPr marL="0" marR="0" lvl="6" indent="0" algn="r" rtl="0">
              <a:spcBef>
                <a:spcPts val="0"/>
              </a:spcBef>
              <a:buNone/>
              <a:defRPr sz="1200" b="0" u="none">
                <a:solidFill>
                  <a:srgbClr val="035C75"/>
                </a:solidFill>
                <a:latin typeface="Constantia"/>
                <a:ea typeface="Constantia"/>
                <a:cs typeface="Constantia"/>
                <a:sym typeface="Constantia"/>
              </a:defRPr>
            </a:lvl7pPr>
            <a:lvl8pPr marL="0" marR="0" lvl="7" indent="0" algn="r" rtl="0">
              <a:spcBef>
                <a:spcPts val="0"/>
              </a:spcBef>
              <a:buNone/>
              <a:defRPr sz="1200" b="0" u="none">
                <a:solidFill>
                  <a:srgbClr val="035C75"/>
                </a:solidFill>
                <a:latin typeface="Constantia"/>
                <a:ea typeface="Constantia"/>
                <a:cs typeface="Constantia"/>
                <a:sym typeface="Constantia"/>
              </a:defRPr>
            </a:lvl8pPr>
            <a:lvl9pPr marL="0" marR="0" lvl="8" indent="0" algn="r" rtl="0">
              <a:spcBef>
                <a:spcPts val="0"/>
              </a:spcBef>
              <a:buNone/>
              <a:defRPr sz="1200" b="0" u="none">
                <a:solidFill>
                  <a:srgbClr val="035C75"/>
                </a:solidFill>
                <a:latin typeface="Constantia"/>
                <a:ea typeface="Constantia"/>
                <a:cs typeface="Constantia"/>
                <a:sym typeface="Constantia"/>
              </a:defRPr>
            </a:lvl9pPr>
          </a:lstStyle>
          <a:p>
            <a:fld id="{00000000-1234-1234-1234-123412341234}" type="slidenum">
              <a:rPr lang="en-US" smtClean="0"/>
              <a:pPr/>
              <a:t>‹#›</a:t>
            </a:fld>
            <a:endParaRPr lang="en-US"/>
          </a:p>
        </p:txBody>
      </p:sp>
      <p:grpSp>
        <p:nvGrpSpPr>
          <p:cNvPr id="34" name="Google Shape;34;p52"/>
          <p:cNvGrpSpPr/>
          <p:nvPr/>
        </p:nvGrpSpPr>
        <p:grpSpPr>
          <a:xfrm>
            <a:off x="-39058" y="-16113"/>
            <a:ext cx="12264340" cy="1086266"/>
            <a:chOff x="-29322" y="-1971"/>
            <a:chExt cx="9198255" cy="1086266"/>
          </a:xfrm>
        </p:grpSpPr>
        <p:sp>
          <p:nvSpPr>
            <p:cNvPr id="35" name="Google Shape;35;p52"/>
            <p:cNvSpPr/>
            <p:nvPr/>
          </p:nvSpPr>
          <p:spPr>
            <a:xfrm rot="-164308">
              <a:off x="-19045" y="216550"/>
              <a:ext cx="9163050" cy="649224"/>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nstantia"/>
                <a:ea typeface="Constantia"/>
                <a:cs typeface="Constantia"/>
                <a:sym typeface="Constantia"/>
              </a:endParaRPr>
            </a:p>
          </p:txBody>
        </p:sp>
        <p:sp>
          <p:nvSpPr>
            <p:cNvPr id="36" name="Google Shape;36;p52"/>
            <p:cNvSpPr/>
            <p:nvPr/>
          </p:nvSpPr>
          <p:spPr>
            <a:xfrm rot="-164308">
              <a:off x="-14309" y="290003"/>
              <a:ext cx="9175812" cy="530352"/>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nstantia"/>
                <a:ea typeface="Constantia"/>
                <a:cs typeface="Constantia"/>
                <a:sym typeface="Constantia"/>
              </a:endParaRPr>
            </a:p>
          </p:txBody>
        </p:sp>
      </p:grpSp>
    </p:spTree>
    <p:extLst>
      <p:ext uri="{BB962C8B-B14F-4D97-AF65-F5344CB8AC3E}">
        <p14:creationId xmlns:p14="http://schemas.microsoft.com/office/powerpoint/2010/main" val="1870816803"/>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D682FE-34FA-44A0-AE4C-9B124C13AA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F6E89C-5DBD-4101-816B-96869D1349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CDC888-11B5-4EE9-B7F7-C36932317C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DAB2A-4220-4418-90DB-31EEAA68824C}" type="datetimeFigureOut">
              <a:rPr lang="en-US" smtClean="0"/>
              <a:t>14/11/2021</a:t>
            </a:fld>
            <a:endParaRPr lang="en-US"/>
          </a:p>
        </p:txBody>
      </p:sp>
      <p:sp>
        <p:nvSpPr>
          <p:cNvPr id="5" name="Footer Placeholder 4">
            <a:extLst>
              <a:ext uri="{FF2B5EF4-FFF2-40B4-BE49-F238E27FC236}">
                <a16:creationId xmlns:a16="http://schemas.microsoft.com/office/drawing/2014/main" id="{3F7427E9-AB6C-4E41-9A4A-E31B4FF589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A775D3D-560B-457A-906A-6AC719CC83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85AFA-8BAB-446E-BC26-43EDD1A47337}" type="slidenum">
              <a:rPr lang="en-US" smtClean="0"/>
              <a:t>‹#›</a:t>
            </a:fld>
            <a:endParaRPr lang="en-US"/>
          </a:p>
        </p:txBody>
      </p:sp>
    </p:spTree>
    <p:extLst>
      <p:ext uri="{BB962C8B-B14F-4D97-AF65-F5344CB8AC3E}">
        <p14:creationId xmlns:p14="http://schemas.microsoft.com/office/powerpoint/2010/main" val="5930934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2590800" y="1524000"/>
            <a:ext cx="1403350" cy="1266825"/>
          </a:xfrm>
          <a:prstGeom prst="rect">
            <a:avLst/>
          </a:prstGeom>
          <a:noFill/>
          <a:ln w="9525">
            <a:noFill/>
            <a:miter lim="800000"/>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6" name="TextBox 5">
            <a:extLst>
              <a:ext uri="{FF2B5EF4-FFF2-40B4-BE49-F238E27FC236}">
                <a16:creationId xmlns:a16="http://schemas.microsoft.com/office/drawing/2014/main" id="{64CA7FDB-89E5-4007-A9A2-DEFDA2C4B2ED}"/>
              </a:ext>
            </a:extLst>
          </p:cNvPr>
          <p:cNvSpPr txBox="1"/>
          <p:nvPr/>
        </p:nvSpPr>
        <p:spPr>
          <a:xfrm>
            <a:off x="3994150" y="5334000"/>
            <a:ext cx="7217189" cy="954107"/>
          </a:xfrm>
          <a:prstGeom prst="rect">
            <a:avLst/>
          </a:prstGeom>
          <a:noFill/>
        </p:spPr>
        <p:style>
          <a:lnRef idx="3">
            <a:schemeClr val="lt1"/>
          </a:lnRef>
          <a:fillRef idx="1">
            <a:schemeClr val="accent4"/>
          </a:fillRef>
          <a:effectRef idx="1">
            <a:schemeClr val="accent4"/>
          </a:effectRef>
          <a:fontRef idx="minor">
            <a:schemeClr val="lt1"/>
          </a:fontRef>
        </p:style>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vi-VN" sz="2800" b="1" i="1" u="none" strike="noStrike" kern="1200" cap="none" spc="0" normalizeH="0" baseline="0" noProof="0" dirty="0">
                <a:ln>
                  <a:noFill/>
                </a:ln>
                <a:solidFill>
                  <a:srgbClr val="7030A0"/>
                </a:solidFill>
                <a:effectLst/>
                <a:uLnTx/>
                <a:uFillTx/>
                <a:latin typeface="Times New Roman" panose="02020603050405020304" pitchFamily="18" charset="0"/>
                <a:ea typeface="Brush Script MT" panose="03060802040406070304" pitchFamily="66" charset="0"/>
                <a:cs typeface="+mn-cs"/>
              </a:rPr>
              <a:t>Trên đời chẳng có người tẻ nhạt</a:t>
            </a:r>
            <a:endParaRPr kumimoji="0" lang="en-US" sz="2800" b="0" i="0" u="none" strike="noStrike" kern="1200" cap="none" spc="0" normalizeH="0" baseline="0" noProof="0" dirty="0">
              <a:ln>
                <a:noFill/>
              </a:ln>
              <a:solidFill>
                <a:prstClr val="white"/>
              </a:solidFill>
              <a:effectLst/>
              <a:uLnTx/>
              <a:uFillTx/>
              <a:latin typeface="Calibri Light" panose="020F0302020204030204"/>
              <a:ea typeface="Times New Roman" panose="02020603050405020304" pitchFamily="18" charset="0"/>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vi-VN" sz="2800" b="0" i="0" u="none" strike="noStrike" kern="1200" cap="none" spc="0" normalizeH="0" baseline="0" noProof="0" dirty="0">
                <a:ln>
                  <a:noFill/>
                </a:ln>
                <a:solidFill>
                  <a:srgbClr val="7030A0"/>
                </a:solidFill>
                <a:effectLst/>
                <a:uLnTx/>
                <a:uFillTx/>
                <a:latin typeface="Times New Roman" panose="02020603050405020304" pitchFamily="18" charset="0"/>
                <a:ea typeface="Brush Script MT" panose="03060802040406070304" pitchFamily="66" charset="0"/>
                <a:cs typeface="Arial" panose="020B0604020202020204" pitchFamily="34" charset="0"/>
              </a:rPr>
              <a:t>  É</a:t>
            </a:r>
            <a:r>
              <a:rPr kumimoji="0" lang="en-US" sz="2800" b="0" i="0" u="none" strike="noStrike" kern="1200" cap="none" spc="0" normalizeH="0" baseline="0" noProof="0" dirty="0">
                <a:ln>
                  <a:noFill/>
                </a:ln>
                <a:solidFill>
                  <a:srgbClr val="7030A0"/>
                </a:solidFill>
                <a:effectLst/>
                <a:uLnTx/>
                <a:uFillTx/>
                <a:latin typeface="Calibri Light" panose="020F0302020204030204"/>
                <a:ea typeface="Brush Script MT" panose="03060802040406070304" pitchFamily="66" charset="0"/>
                <a:cs typeface="Arial" panose="020B0604020202020204" pitchFamily="34" charset="0"/>
              </a:rPr>
              <a:t>p-</a:t>
            </a:r>
            <a:r>
              <a:rPr kumimoji="0" lang="vi-VN" sz="2800" b="0" i="0" u="none" strike="noStrike" kern="1200" cap="none" spc="0" normalizeH="0" baseline="0" noProof="0" dirty="0">
                <a:ln>
                  <a:noFill/>
                </a:ln>
                <a:solidFill>
                  <a:srgbClr val="7030A0"/>
                </a:solidFill>
                <a:effectLst/>
                <a:uLnTx/>
                <a:uFillTx/>
                <a:latin typeface="Times New Roman" panose="02020603050405020304" pitchFamily="18" charset="0"/>
                <a:ea typeface="Brush Script MT" panose="03060802040406070304" pitchFamily="66" charset="0"/>
                <a:cs typeface="Arial" panose="020B0604020202020204" pitchFamily="34" charset="0"/>
              </a:rPr>
              <a:t>ghe-nhi Ép-tu-sen-cô </a:t>
            </a:r>
            <a:r>
              <a:rPr kumimoji="0" lang="en-US" sz="2800" b="0" i="0" u="none" strike="noStrike" kern="1200" cap="none" spc="0" normalizeH="0" baseline="0" noProof="0" dirty="0">
                <a:ln>
                  <a:noFill/>
                </a:ln>
                <a:solidFill>
                  <a:srgbClr val="7030A0"/>
                </a:solidFill>
                <a:effectLst/>
                <a:uLnTx/>
                <a:uFillTx/>
                <a:latin typeface="Calibri Light" panose="020F0302020204030204"/>
                <a:ea typeface="Brush Script MT" panose="03060802040406070304" pitchFamily="66" charset="0"/>
                <a:cs typeface="Arial" panose="020B0604020202020204" pitchFamily="34" charset="0"/>
              </a:rPr>
              <a:t>(</a:t>
            </a:r>
            <a:r>
              <a:rPr kumimoji="0" lang="en-US" sz="2800" b="0" i="0" u="none" strike="noStrike" kern="1200" cap="none" spc="0" normalizeH="0" baseline="0" noProof="0" dirty="0" err="1">
                <a:ln>
                  <a:noFill/>
                </a:ln>
                <a:solidFill>
                  <a:srgbClr val="7030A0"/>
                </a:solidFill>
                <a:effectLst/>
                <a:uLnTx/>
                <a:uFillTx/>
                <a:latin typeface="Calibri Light" panose="020F0302020204030204"/>
                <a:ea typeface="Brush Script MT" panose="03060802040406070304" pitchFamily="66" charset="0"/>
                <a:cs typeface="Arial" panose="020B0604020202020204" pitchFamily="34" charset="0"/>
              </a:rPr>
              <a:t>Evgheni</a:t>
            </a:r>
            <a:r>
              <a:rPr kumimoji="0" lang="en-US" sz="2800" b="0" i="0" u="none" strike="noStrike" kern="1200" cap="none" spc="0" normalizeH="0" baseline="0" noProof="0" dirty="0">
                <a:ln>
                  <a:noFill/>
                </a:ln>
                <a:solidFill>
                  <a:srgbClr val="7030A0"/>
                </a:solidFill>
                <a:effectLst/>
                <a:uLnTx/>
                <a:uFillTx/>
                <a:latin typeface="Calibri Light" panose="020F0302020204030204"/>
                <a:ea typeface="Brush Script MT" panose="03060802040406070304" pitchFamily="66" charset="0"/>
                <a:cs typeface="Arial" panose="020B0604020202020204" pitchFamily="34" charset="0"/>
              </a:rPr>
              <a:t> Evtushenko)</a:t>
            </a:r>
            <a:endParaRPr kumimoji="0" lang="en-US" sz="2800" b="0" i="0" u="none" strike="noStrike" kern="1200" cap="none" spc="0" normalizeH="0" baseline="0" noProof="0" dirty="0">
              <a:ln>
                <a:noFill/>
              </a:ln>
              <a:solidFill>
                <a:prstClr val="white"/>
              </a:solidFill>
              <a:effectLst/>
              <a:uLnTx/>
              <a:uFillTx/>
              <a:latin typeface="Calibri Light" panose="020F0302020204030204"/>
              <a:ea typeface="Times New Roman" panose="02020603050405020304" pitchFamily="18" charset="0"/>
              <a:cs typeface="+mn-cs"/>
            </a:endParaRPr>
          </a:p>
        </p:txBody>
      </p:sp>
      <p:pic>
        <p:nvPicPr>
          <p:cNvPr id="2" name="Picture 1">
            <a:extLst>
              <a:ext uri="{FF2B5EF4-FFF2-40B4-BE49-F238E27FC236}">
                <a16:creationId xmlns:a16="http://schemas.microsoft.com/office/drawing/2014/main" id="{708AC294-0CDD-4C44-B9D9-07ED23D46F53}"/>
              </a:ext>
            </a:extLst>
          </p:cNvPr>
          <p:cNvPicPr>
            <a:picLocks noChangeAspect="1"/>
          </p:cNvPicPr>
          <p:nvPr/>
        </p:nvPicPr>
        <p:blipFill>
          <a:blip r:embed="rId3"/>
          <a:stretch>
            <a:fillRect/>
          </a:stretch>
        </p:blipFill>
        <p:spPr>
          <a:xfrm>
            <a:off x="0" y="0"/>
            <a:ext cx="12192000" cy="6858000"/>
          </a:xfrm>
          <a:prstGeom prst="rect">
            <a:avLst/>
          </a:prstGeom>
        </p:spPr>
      </p:pic>
      <p:pic>
        <p:nvPicPr>
          <p:cNvPr id="14339" name="Picture 4"/>
          <p:cNvPicPr>
            <a:picLocks noChangeAspect="1"/>
          </p:cNvPicPr>
          <p:nvPr/>
        </p:nvPicPr>
        <p:blipFill>
          <a:blip r:embed="rId4"/>
          <a:srcRect r="52890" b="57091"/>
          <a:stretch>
            <a:fillRect/>
          </a:stretch>
        </p:blipFill>
        <p:spPr bwMode="auto">
          <a:xfrm>
            <a:off x="289259" y="238539"/>
            <a:ext cx="2652713" cy="1811338"/>
          </a:xfrm>
          <a:prstGeom prst="rect">
            <a:avLst/>
          </a:prstGeom>
          <a:noFill/>
          <a:ln w="9525">
            <a:noFill/>
            <a:miter lim="800000"/>
            <a:headEnd/>
            <a:tailEnd/>
          </a:ln>
        </p:spPr>
      </p:pic>
      <p:sp>
        <p:nvSpPr>
          <p:cNvPr id="18" name="WordArt 40"/>
          <p:cNvSpPr>
            <a:spLocks noChangeArrowheads="1" noChangeShapeType="1" noTextEdit="1"/>
          </p:cNvSpPr>
          <p:nvPr/>
        </p:nvSpPr>
        <p:spPr bwMode="auto">
          <a:xfrm>
            <a:off x="289259" y="1924810"/>
            <a:ext cx="11496341" cy="2821055"/>
          </a:xfrm>
          <a:prstGeom prst="rect">
            <a:avLst/>
          </a:prstGeom>
        </p:spPr>
        <p:txBody>
          <a:bodyPr wrap="none" fromWordArt="1">
            <a:prstTxWarp prst="textPlain">
              <a:avLst>
                <a:gd name="adj" fmla="val 50000"/>
              </a:avLst>
            </a:prstTxWarp>
            <a:scene3d>
              <a:camera prst="isometricOffAxis1Right"/>
              <a:lightRig rig="threePt" dir="t"/>
            </a:scene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0" cap="none" spc="0" normalizeH="0" baseline="0" noProof="0" dirty="0">
                <a:ln w="19050">
                  <a:solidFill>
                    <a:srgbClr val="0000FF"/>
                  </a:solidFill>
                  <a:round/>
                  <a:headEnd/>
                  <a:tailEnd/>
                </a:ln>
                <a:solidFill>
                  <a:srgbClr val="FF0000"/>
                </a:solidFill>
                <a:effectLst/>
                <a:uLnTx/>
                <a:uFillTx/>
                <a:latin typeface="Times New Roman"/>
                <a:ea typeface="+mn-ea"/>
                <a:cs typeface="Times New Roman"/>
              </a:rPr>
              <a:t>LUYỆN</a:t>
            </a:r>
            <a:r>
              <a:rPr kumimoji="0" lang="en-US" sz="3600" b="1" i="0" u="none" strike="noStrike" kern="10" cap="none" spc="0" normalizeH="0" noProof="0" dirty="0">
                <a:ln w="19050">
                  <a:solidFill>
                    <a:srgbClr val="0000FF"/>
                  </a:solidFill>
                  <a:round/>
                  <a:headEnd/>
                  <a:tailEnd/>
                </a:ln>
                <a:solidFill>
                  <a:srgbClr val="FF0000"/>
                </a:solidFill>
                <a:effectLst/>
                <a:uLnTx/>
                <a:uFillTx/>
                <a:latin typeface="Times New Roman"/>
                <a:ea typeface="+mn-ea"/>
                <a:cs typeface="Times New Roman"/>
              </a:rPr>
              <a:t> ĐỀ TỔNG HỢP</a:t>
            </a:r>
            <a:r>
              <a:rPr kumimoji="0" lang="en-US" sz="3600" b="1" i="0" u="none" strike="noStrike" kern="10" cap="none" spc="0" normalizeH="0" baseline="0" noProof="0" dirty="0">
                <a:ln w="19050">
                  <a:solidFill>
                    <a:srgbClr val="0000FF"/>
                  </a:solidFill>
                  <a:round/>
                  <a:headEnd/>
                  <a:tailEnd/>
                </a:ln>
                <a:solidFill>
                  <a:srgbClr val="FF0000"/>
                </a:solidFill>
                <a:effectLst/>
                <a:uLnTx/>
                <a:uFillTx/>
                <a:latin typeface="Times New Roman"/>
                <a:ea typeface="+mn-ea"/>
                <a:cs typeface="Times New Roman"/>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1" presetClass="exit" presetSubtype="0" fill="hold" grpId="0" nodeType="clickEffect">
                                  <p:stCondLst>
                                    <p:cond delay="0"/>
                                  </p:stCondLst>
                                  <p:childTnLst>
                                    <p:anim calcmode="lin" valueType="num">
                                      <p:cBhvr>
                                        <p:cTn id="10" dur="6000"/>
                                        <p:tgtEl>
                                          <p:spTgt spid="18"/>
                                        </p:tgtEl>
                                        <p:attrNameLst>
                                          <p:attrName>ppt_w</p:attrName>
                                        </p:attrNameLst>
                                      </p:cBhvr>
                                      <p:tavLst>
                                        <p:tav tm="0">
                                          <p:val>
                                            <p:strVal val="ppt_w"/>
                                          </p:val>
                                        </p:tav>
                                        <p:tav tm="100000">
                                          <p:val>
                                            <p:fltVal val="0"/>
                                          </p:val>
                                        </p:tav>
                                      </p:tavLst>
                                    </p:anim>
                                    <p:anim calcmode="lin" valueType="num">
                                      <p:cBhvr>
                                        <p:cTn id="11" dur="6000"/>
                                        <p:tgtEl>
                                          <p:spTgt spid="18"/>
                                        </p:tgtEl>
                                        <p:attrNameLst>
                                          <p:attrName>ppt_h</p:attrName>
                                        </p:attrNameLst>
                                      </p:cBhvr>
                                      <p:tavLst>
                                        <p:tav tm="0">
                                          <p:val>
                                            <p:strVal val="ppt_h"/>
                                          </p:val>
                                        </p:tav>
                                        <p:tav tm="100000">
                                          <p:val>
                                            <p:fltVal val="0"/>
                                          </p:val>
                                        </p:tav>
                                      </p:tavLst>
                                    </p:anim>
                                    <p:anim calcmode="lin" valueType="num">
                                      <p:cBhvr>
                                        <p:cTn id="12" dur="6000"/>
                                        <p:tgtEl>
                                          <p:spTgt spid="18"/>
                                        </p:tgtEl>
                                        <p:attrNameLst>
                                          <p:attrName>style.rotation</p:attrName>
                                        </p:attrNameLst>
                                      </p:cBhvr>
                                      <p:tavLst>
                                        <p:tav tm="0">
                                          <p:val>
                                            <p:fltVal val="0"/>
                                          </p:val>
                                        </p:tav>
                                        <p:tav tm="100000">
                                          <p:val>
                                            <p:fltVal val="90"/>
                                          </p:val>
                                        </p:tav>
                                      </p:tavLst>
                                    </p:anim>
                                    <p:animEffect transition="out" filter="fade">
                                      <p:cBhvr>
                                        <p:cTn id="13" dur="6000"/>
                                        <p:tgtEl>
                                          <p:spTgt spid="18"/>
                                        </p:tgtEl>
                                      </p:cBhvr>
                                    </p:animEffect>
                                    <p:set>
                                      <p:cBhvr>
                                        <p:cTn id="14" dur="1" fill="hold">
                                          <p:stCondLst>
                                            <p:cond delay="5999"/>
                                          </p:stCondLst>
                                        </p:cTn>
                                        <p:tgtEl>
                                          <p:spTgt spid="18"/>
                                        </p:tgtEl>
                                        <p:attrNameLst>
                                          <p:attrName>style.visibility</p:attrName>
                                        </p:attrNameLst>
                                      </p:cBhvr>
                                      <p:to>
                                        <p:strVal val="hidden"/>
                                      </p:to>
                                    </p:set>
                                  </p:childTnLst>
                                </p:cTn>
                              </p:par>
                              <p:par>
                                <p:cTn id="15" presetID="31" presetClass="exit" presetSubtype="0" fill="hold" nodeType="withEffect">
                                  <p:stCondLst>
                                    <p:cond delay="0"/>
                                  </p:stCondLst>
                                  <p:childTnLst>
                                    <p:anim calcmode="lin" valueType="num">
                                      <p:cBhvr>
                                        <p:cTn id="16" dur="6000"/>
                                        <p:tgtEl>
                                          <p:spTgt spid="14339"/>
                                        </p:tgtEl>
                                        <p:attrNameLst>
                                          <p:attrName>ppt_w</p:attrName>
                                        </p:attrNameLst>
                                      </p:cBhvr>
                                      <p:tavLst>
                                        <p:tav tm="0">
                                          <p:val>
                                            <p:strVal val="ppt_w"/>
                                          </p:val>
                                        </p:tav>
                                        <p:tav tm="100000">
                                          <p:val>
                                            <p:fltVal val="0"/>
                                          </p:val>
                                        </p:tav>
                                      </p:tavLst>
                                    </p:anim>
                                    <p:anim calcmode="lin" valueType="num">
                                      <p:cBhvr>
                                        <p:cTn id="17" dur="6000"/>
                                        <p:tgtEl>
                                          <p:spTgt spid="14339"/>
                                        </p:tgtEl>
                                        <p:attrNameLst>
                                          <p:attrName>ppt_h</p:attrName>
                                        </p:attrNameLst>
                                      </p:cBhvr>
                                      <p:tavLst>
                                        <p:tav tm="0">
                                          <p:val>
                                            <p:strVal val="ppt_h"/>
                                          </p:val>
                                        </p:tav>
                                        <p:tav tm="100000">
                                          <p:val>
                                            <p:fltVal val="0"/>
                                          </p:val>
                                        </p:tav>
                                      </p:tavLst>
                                    </p:anim>
                                    <p:anim calcmode="lin" valueType="num">
                                      <p:cBhvr>
                                        <p:cTn id="18" dur="6000"/>
                                        <p:tgtEl>
                                          <p:spTgt spid="14339"/>
                                        </p:tgtEl>
                                        <p:attrNameLst>
                                          <p:attrName>style.rotation</p:attrName>
                                        </p:attrNameLst>
                                      </p:cBhvr>
                                      <p:tavLst>
                                        <p:tav tm="0">
                                          <p:val>
                                            <p:fltVal val="0"/>
                                          </p:val>
                                        </p:tav>
                                        <p:tav tm="100000">
                                          <p:val>
                                            <p:fltVal val="90"/>
                                          </p:val>
                                        </p:tav>
                                      </p:tavLst>
                                    </p:anim>
                                    <p:animEffect transition="out" filter="fade">
                                      <p:cBhvr>
                                        <p:cTn id="19" dur="6000"/>
                                        <p:tgtEl>
                                          <p:spTgt spid="14339"/>
                                        </p:tgtEl>
                                      </p:cBhvr>
                                    </p:animEffect>
                                    <p:set>
                                      <p:cBhvr>
                                        <p:cTn id="20" dur="1" fill="hold">
                                          <p:stCondLst>
                                            <p:cond delay="5999"/>
                                          </p:stCondLst>
                                        </p:cTn>
                                        <p:tgtEl>
                                          <p:spTgt spid="14339"/>
                                        </p:tgtEl>
                                        <p:attrNameLst>
                                          <p:attrName>style.visibility</p:attrName>
                                        </p:attrNameLst>
                                      </p:cBhvr>
                                      <p:to>
                                        <p:strVal val="hidden"/>
                                      </p:to>
                                    </p:set>
                                  </p:childTnLst>
                                </p:cTn>
                              </p:par>
                              <p:par>
                                <p:cTn id="21" presetID="31" presetClass="exit" presetSubtype="0" fill="hold" grpId="0" nodeType="withEffect">
                                  <p:stCondLst>
                                    <p:cond delay="0"/>
                                  </p:stCondLst>
                                  <p:childTnLst>
                                    <p:anim calcmode="lin" valueType="num">
                                      <p:cBhvr>
                                        <p:cTn id="22" dur="6000"/>
                                        <p:tgtEl>
                                          <p:spTgt spid="6"/>
                                        </p:tgtEl>
                                        <p:attrNameLst>
                                          <p:attrName>ppt_w</p:attrName>
                                        </p:attrNameLst>
                                      </p:cBhvr>
                                      <p:tavLst>
                                        <p:tav tm="0">
                                          <p:val>
                                            <p:strVal val="ppt_w"/>
                                          </p:val>
                                        </p:tav>
                                        <p:tav tm="100000">
                                          <p:val>
                                            <p:fltVal val="0"/>
                                          </p:val>
                                        </p:tav>
                                      </p:tavLst>
                                    </p:anim>
                                    <p:anim calcmode="lin" valueType="num">
                                      <p:cBhvr>
                                        <p:cTn id="23" dur="6000"/>
                                        <p:tgtEl>
                                          <p:spTgt spid="6"/>
                                        </p:tgtEl>
                                        <p:attrNameLst>
                                          <p:attrName>ppt_h</p:attrName>
                                        </p:attrNameLst>
                                      </p:cBhvr>
                                      <p:tavLst>
                                        <p:tav tm="0">
                                          <p:val>
                                            <p:strVal val="ppt_h"/>
                                          </p:val>
                                        </p:tav>
                                        <p:tav tm="100000">
                                          <p:val>
                                            <p:fltVal val="0"/>
                                          </p:val>
                                        </p:tav>
                                      </p:tavLst>
                                    </p:anim>
                                    <p:anim calcmode="lin" valueType="num">
                                      <p:cBhvr>
                                        <p:cTn id="24" dur="6000"/>
                                        <p:tgtEl>
                                          <p:spTgt spid="6"/>
                                        </p:tgtEl>
                                        <p:attrNameLst>
                                          <p:attrName>style.rotation</p:attrName>
                                        </p:attrNameLst>
                                      </p:cBhvr>
                                      <p:tavLst>
                                        <p:tav tm="0">
                                          <p:val>
                                            <p:fltVal val="0"/>
                                          </p:val>
                                        </p:tav>
                                        <p:tav tm="100000">
                                          <p:val>
                                            <p:fltVal val="90"/>
                                          </p:val>
                                        </p:tav>
                                      </p:tavLst>
                                    </p:anim>
                                    <p:animEffect transition="out" filter="fade">
                                      <p:cBhvr>
                                        <p:cTn id="25" dur="6000"/>
                                        <p:tgtEl>
                                          <p:spTgt spid="6"/>
                                        </p:tgtEl>
                                      </p:cBhvr>
                                    </p:animEffect>
                                    <p:set>
                                      <p:cBhvr>
                                        <p:cTn id="26" dur="1" fill="hold">
                                          <p:stCondLst>
                                            <p:cond delay="5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6" grpId="0" animBg="1"/>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11B4F03F-A78F-4E82-91D2-D6CBE9C777B7}"/>
              </a:ext>
            </a:extLst>
          </p:cNvPr>
          <p:cNvSpPr>
            <a:spLocks noChangeArrowheads="1"/>
          </p:cNvSpPr>
          <p:nvPr/>
        </p:nvSpPr>
        <p:spPr bwMode="auto">
          <a:xfrm>
            <a:off x="569029" y="481530"/>
            <a:ext cx="6250225" cy="628832"/>
          </a:xfrm>
          <a:prstGeom prst="roundRect">
            <a:avLst>
              <a:gd name="adj" fmla="val 16667"/>
            </a:avLst>
          </a:prstGeom>
          <a:solidFill>
            <a:srgbClr val="92D05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10">
            <a:extLst>
              <a:ext uri="{FF2B5EF4-FFF2-40B4-BE49-F238E27FC236}">
                <a16:creationId xmlns:a16="http://schemas.microsoft.com/office/drawing/2014/main" id="{5502278A-5AA4-4FA2-8B38-8AC49B15DAC7}"/>
              </a:ext>
            </a:extLst>
          </p:cNvPr>
          <p:cNvSpPr>
            <a:spLocks noChangeArrowheads="1"/>
          </p:cNvSpPr>
          <p:nvPr/>
        </p:nvSpPr>
        <p:spPr bwMode="auto">
          <a:xfrm>
            <a:off x="569030" y="1751309"/>
            <a:ext cx="11302672" cy="4593934"/>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105B9790-FB77-4D48-B6FA-11B51D6AECB7}"/>
              </a:ext>
            </a:extLst>
          </p:cNvPr>
          <p:cNvSpPr txBox="1"/>
          <p:nvPr/>
        </p:nvSpPr>
        <p:spPr>
          <a:xfrm>
            <a:off x="832473" y="512757"/>
            <a:ext cx="6114080" cy="490199"/>
          </a:xfrm>
          <a:prstGeom prst="rect">
            <a:avLst/>
          </a:prstGeom>
          <a:noFill/>
        </p:spPr>
        <p:txBody>
          <a:bodyPr wrap="square">
            <a:spAutoFit/>
          </a:bodyPr>
          <a:lstStyle/>
          <a:p>
            <a:pPr marL="30480" marR="30480" algn="just">
              <a:lnSpc>
                <a:spcPct val="115000"/>
              </a:lnSpc>
              <a:spcAft>
                <a:spcPts val="1200"/>
              </a:spcAft>
              <a:tabLst>
                <a:tab pos="400050" algn="l"/>
              </a:tabLst>
            </a:pPr>
            <a:r>
              <a:rPr lang="en-US" sz="2400" b="1" u="sng" dirty="0" err="1">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II. </a:t>
            </a:r>
            <a:r>
              <a:rPr lang="en-US" sz="2400" b="1" u="sng"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b="1" u="sng"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(2,0 </a:t>
            </a:r>
            <a:r>
              <a:rPr lang="en-US" sz="2400" b="1" u="sng"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3047849E-CE91-419B-BDD2-56E1F6EF7C18}"/>
              </a:ext>
            </a:extLst>
          </p:cNvPr>
          <p:cNvSpPr txBox="1"/>
          <p:nvPr/>
        </p:nvSpPr>
        <p:spPr>
          <a:xfrm>
            <a:off x="832473" y="2005417"/>
            <a:ext cx="6114080" cy="490199"/>
          </a:xfrm>
          <a:prstGeom prst="rect">
            <a:avLst/>
          </a:prstGeom>
          <a:noFill/>
        </p:spPr>
        <p:txBody>
          <a:bodyPr wrap="square">
            <a:spAutoFit/>
          </a:bodyPr>
          <a:lstStyle/>
          <a:p>
            <a:pPr marL="30480" marR="30480" algn="just">
              <a:lnSpc>
                <a:spcPct val="115000"/>
              </a:lnSpc>
              <a:spcAft>
                <a:spcPts val="1200"/>
              </a:spcAft>
              <a:tabLst>
                <a:tab pos="400050" algn="l"/>
              </a:tabLst>
            </a:pPr>
            <a:r>
              <a:rPr lang="en-US" sz="2400" b="1" u="sng" dirty="0" err="1">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II. </a:t>
            </a:r>
            <a:r>
              <a:rPr lang="en-US" sz="2400" b="1" u="sng"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b="1" u="sng"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(2,0 </a:t>
            </a:r>
            <a:r>
              <a:rPr lang="en-US" sz="2400" b="1" u="sng"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CFD510DF-A805-45ED-BA9F-E9CF5B5C2F7E}"/>
              </a:ext>
            </a:extLst>
          </p:cNvPr>
          <p:cNvSpPr txBox="1"/>
          <p:nvPr/>
        </p:nvSpPr>
        <p:spPr>
          <a:xfrm>
            <a:off x="569029" y="2524782"/>
            <a:ext cx="11302671" cy="3046988"/>
          </a:xfrm>
          <a:prstGeom prst="rect">
            <a:avLst/>
          </a:prstGeom>
          <a:noFill/>
        </p:spPr>
        <p:txBody>
          <a:bodyPr wrap="square">
            <a:spAutoFit/>
          </a:bodyPr>
          <a:lstStyle/>
          <a:p>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Đọc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sách</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là</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sinh</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hoạt</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và</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nhu</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cầu</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trí</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tuệ</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thường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trực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của</a:t>
            </a:r>
            <a:r>
              <a:rPr lang="en-US" sz="2400" i="1" kern="1800" dirty="0">
                <a:solidFill>
                  <a:srgbClr val="000000"/>
                </a:solidFill>
                <a:effectLst/>
                <a:latin typeface="Times New Roman" panose="02020603050405020304" pitchFamily="18" charset="0"/>
                <a:ea typeface="Times New Roman" panose="02020603050405020304" pitchFamily="18" charset="0"/>
              </a:rPr>
              <a:t> con </a:t>
            </a:r>
            <a:r>
              <a:rPr lang="en-US" sz="2400" i="1" kern="1800" dirty="0" err="1">
                <a:solidFill>
                  <a:srgbClr val="000000"/>
                </a:solidFill>
                <a:effectLst/>
                <a:latin typeface="Times New Roman" panose="02020603050405020304" pitchFamily="18" charset="0"/>
                <a:ea typeface="Times New Roman" panose="02020603050405020304" pitchFamily="18" charset="0"/>
              </a:rPr>
              <a:t>người</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có</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cuộc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sống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trí</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tuệ</a:t>
            </a:r>
            <a:r>
              <a:rPr lang="en-US" sz="2400" i="1" kern="1800" dirty="0">
                <a:solidFill>
                  <a:srgbClr val="000000"/>
                </a:solidFill>
                <a:effectLst/>
                <a:latin typeface="Times New Roman" panose="02020603050405020304" pitchFamily="18" charset="0"/>
                <a:ea typeface="Times New Roman" panose="02020603050405020304" pitchFamily="18" charset="0"/>
              </a:rPr>
              <a:t>. […] </a:t>
            </a:r>
            <a:r>
              <a:rPr lang="en-US" sz="2400" i="1" kern="1800" dirty="0" err="1">
                <a:solidFill>
                  <a:srgbClr val="000000"/>
                </a:solidFill>
                <a:effectLst/>
                <a:latin typeface="Times New Roman" panose="02020603050405020304" pitchFamily="18" charset="0"/>
                <a:ea typeface="Times New Roman" panose="02020603050405020304" pitchFamily="18" charset="0"/>
              </a:rPr>
              <a:t>Không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đọc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sách</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tức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là</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không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còn</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nhu</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cầu</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về</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cuộc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sống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trí</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tuệ</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nữa</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Và</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khi</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không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còn</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nhu</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cầu</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đó</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nữa</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thì</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đời</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sống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tinh</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thần</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của</a:t>
            </a:r>
            <a:r>
              <a:rPr lang="en-US" sz="2400" i="1" kern="1800" dirty="0">
                <a:solidFill>
                  <a:srgbClr val="000000"/>
                </a:solidFill>
                <a:effectLst/>
                <a:latin typeface="Times New Roman" panose="02020603050405020304" pitchFamily="18" charset="0"/>
                <a:ea typeface="Times New Roman" panose="02020603050405020304" pitchFamily="18" charset="0"/>
              </a:rPr>
              <a:t> con </a:t>
            </a:r>
            <a:r>
              <a:rPr lang="en-US" sz="2400" i="1" kern="1800" dirty="0" err="1">
                <a:solidFill>
                  <a:srgbClr val="000000"/>
                </a:solidFill>
                <a:effectLst/>
                <a:latin typeface="Times New Roman" panose="02020603050405020304" pitchFamily="18" charset="0"/>
                <a:ea typeface="Times New Roman" panose="02020603050405020304" pitchFamily="18" charset="0"/>
              </a:rPr>
              <a:t>người</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nghèo</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đi</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mòn</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mỏi</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đi</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cuộc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sống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đạo</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đức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cũng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mất</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luôn</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nền</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tảng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Đây</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là</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một</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câu</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chuyện</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nghiêm</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túc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lâu</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dài</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và</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cần</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được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trao</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đổi</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thảo</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luận</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một</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cách</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cũng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rất</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nghiêm</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túc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lâu</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dài</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Tôi</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chỉ</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muốn</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thử</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nêu</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lên</a:t>
            </a:r>
            <a:r>
              <a:rPr lang="en-US" sz="2400" i="1" kern="1800" dirty="0">
                <a:solidFill>
                  <a:srgbClr val="000000"/>
                </a:solidFill>
                <a:effectLst/>
                <a:latin typeface="Times New Roman" panose="02020603050405020304" pitchFamily="18" charset="0"/>
                <a:ea typeface="Times New Roman" panose="02020603050405020304" pitchFamily="18" charset="0"/>
              </a:rPr>
              <a:t> ở </a:t>
            </a:r>
            <a:r>
              <a:rPr lang="en-US" sz="2400" i="1" kern="1800" dirty="0" err="1">
                <a:solidFill>
                  <a:srgbClr val="000000"/>
                </a:solidFill>
                <a:effectLst/>
                <a:latin typeface="Times New Roman" panose="02020603050405020304" pitchFamily="18" charset="0"/>
                <a:ea typeface="Times New Roman" panose="02020603050405020304" pitchFamily="18" charset="0"/>
              </a:rPr>
              <a:t>đây</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một</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đề</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nghị</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Tôi</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đề</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nghị</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các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tổ</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chức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thanh</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niên</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của</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chúng</a:t>
            </a:r>
            <a:r>
              <a:rPr lang="en-US" sz="2400" i="1" kern="1800" dirty="0">
                <a:solidFill>
                  <a:srgbClr val="000000"/>
                </a:solidFill>
                <a:effectLst/>
                <a:latin typeface="Times New Roman" panose="02020603050405020304" pitchFamily="18" charset="0"/>
                <a:ea typeface="Times New Roman" panose="02020603050405020304" pitchFamily="18" charset="0"/>
              </a:rPr>
              <a:t> ta, </a:t>
            </a:r>
            <a:r>
              <a:rPr lang="en-US" sz="2400" i="1" kern="1800" dirty="0" err="1">
                <a:solidFill>
                  <a:srgbClr val="000000"/>
                </a:solidFill>
                <a:effectLst/>
                <a:latin typeface="Times New Roman" panose="02020603050405020304" pitchFamily="18" charset="0"/>
                <a:ea typeface="Times New Roman" panose="02020603050405020304" pitchFamily="18" charset="0"/>
              </a:rPr>
              <a:t>bên</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cạnh</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những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sinh</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hoạt</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thường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thấy</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hiện</a:t>
            </a:r>
            <a:r>
              <a:rPr lang="en-US" sz="2400" i="1" kern="1800" dirty="0">
                <a:solidFill>
                  <a:srgbClr val="000000"/>
                </a:solidFill>
                <a:effectLst/>
                <a:latin typeface="Times New Roman" panose="02020603050405020304" pitchFamily="18" charset="0"/>
                <a:ea typeface="Times New Roman" panose="02020603050405020304" pitchFamily="18" charset="0"/>
              </a:rPr>
              <a:t> nay, </a:t>
            </a:r>
            <a:r>
              <a:rPr lang="en-US" sz="2400" i="1" kern="1800" dirty="0" err="1">
                <a:solidFill>
                  <a:srgbClr val="000000"/>
                </a:solidFill>
                <a:effectLst/>
                <a:latin typeface="Times New Roman" panose="02020603050405020304" pitchFamily="18" charset="0"/>
                <a:ea typeface="Times New Roman" panose="02020603050405020304" pitchFamily="18" charset="0"/>
              </a:rPr>
              <a:t>nên</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có</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một</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cuộc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vận</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động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đọc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sách</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trong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thanh</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niên</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cả</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nước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và</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vận</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động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từng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nhà</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gây</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dựng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tủ</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sách</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gia</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đình</a:t>
            </a:r>
            <a:r>
              <a:rPr lang="en-US" sz="2400" i="1" kern="1800" dirty="0">
                <a:solidFill>
                  <a:srgbClr val="000000"/>
                </a:solidFill>
                <a:effectLst/>
                <a:latin typeface="Times New Roman" panose="02020603050405020304" pitchFamily="18" charset="0"/>
                <a:ea typeface="Times New Roman" panose="02020603050405020304" pitchFamily="18" charset="0"/>
              </a:rPr>
              <a:t>. </a:t>
            </a:r>
            <a:endParaRPr lang="en-US" sz="2400" dirty="0"/>
          </a:p>
        </p:txBody>
      </p:sp>
    </p:spTree>
    <p:extLst>
      <p:ext uri="{BB962C8B-B14F-4D97-AF65-F5344CB8AC3E}">
        <p14:creationId xmlns:p14="http://schemas.microsoft.com/office/powerpoint/2010/main" val="392028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0E618D00-0153-4F1E-A98F-9FC179148E02}"/>
              </a:ext>
            </a:extLst>
          </p:cNvPr>
          <p:cNvSpPr>
            <a:spLocks noChangeArrowheads="1"/>
          </p:cNvSpPr>
          <p:nvPr/>
        </p:nvSpPr>
        <p:spPr bwMode="auto">
          <a:xfrm>
            <a:off x="569030" y="1286358"/>
            <a:ext cx="11039201" cy="3797085"/>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7E32164E-27B2-41C3-B9D0-7F74E265E22C}"/>
              </a:ext>
            </a:extLst>
          </p:cNvPr>
          <p:cNvSpPr txBox="1"/>
          <p:nvPr/>
        </p:nvSpPr>
        <p:spPr>
          <a:xfrm>
            <a:off x="583769" y="1786921"/>
            <a:ext cx="10807485" cy="2795958"/>
          </a:xfrm>
          <a:prstGeom prst="rect">
            <a:avLst/>
          </a:prstGeom>
          <a:noFill/>
        </p:spPr>
        <p:txBody>
          <a:bodyPr wrap="square">
            <a:spAutoFit/>
          </a:bodyPr>
          <a:lstStyle/>
          <a:p>
            <a:pPr>
              <a:lnSpc>
                <a:spcPct val="150000"/>
              </a:lnSpc>
            </a:pP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Gần</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đây</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có</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một</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nước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đã</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phát</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động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phong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trào</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trong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toàn</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quốc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mỗi</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người</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mỗi</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ngày</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đọc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lấy</a:t>
            </a:r>
            <a:r>
              <a:rPr lang="en-US" sz="2400" i="1" kern="1800" dirty="0">
                <a:solidFill>
                  <a:srgbClr val="000000"/>
                </a:solidFill>
                <a:effectLst/>
                <a:latin typeface="Times New Roman" panose="02020603050405020304" pitchFamily="18" charset="0"/>
                <a:ea typeface="Times New Roman" panose="02020603050405020304" pitchFamily="18" charset="0"/>
              </a:rPr>
              <a:t> 20 </a:t>
            </a:r>
            <a:r>
              <a:rPr lang="en-US" sz="2400" i="1" kern="1800" dirty="0" err="1">
                <a:solidFill>
                  <a:srgbClr val="000000"/>
                </a:solidFill>
                <a:effectLst/>
                <a:latin typeface="Times New Roman" panose="02020603050405020304" pitchFamily="18" charset="0"/>
                <a:ea typeface="Times New Roman" panose="02020603050405020304" pitchFamily="18" charset="0"/>
              </a:rPr>
              <a:t>dòng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sách</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Chúng</a:t>
            </a:r>
            <a:r>
              <a:rPr lang="en-US" sz="2400" i="1" kern="1800" dirty="0">
                <a:solidFill>
                  <a:srgbClr val="000000"/>
                </a:solidFill>
                <a:effectLst/>
                <a:latin typeface="Times New Roman" panose="02020603050405020304" pitchFamily="18" charset="0"/>
                <a:ea typeface="Times New Roman" panose="02020603050405020304" pitchFamily="18" charset="0"/>
              </a:rPr>
              <a:t> ta </a:t>
            </a:r>
            <a:r>
              <a:rPr lang="en-US" sz="2400" i="1" kern="1800" dirty="0" err="1">
                <a:solidFill>
                  <a:srgbClr val="000000"/>
                </a:solidFill>
                <a:effectLst/>
                <a:latin typeface="Times New Roman" panose="02020603050405020304" pitchFamily="18" charset="0"/>
                <a:ea typeface="Times New Roman" panose="02020603050405020304" pitchFamily="18" charset="0"/>
              </a:rPr>
              <a:t>cũng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có</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thể</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làm</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như</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thế</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hoặc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vận</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động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mỗi</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người</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trong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mỗi</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năm</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đọc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lấy</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một</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cuốn</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sách</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Cứ</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bắt</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đầu</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bằng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việc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rất</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nhỏ</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không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quá</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khó</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Việc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nhỏ</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đấy</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nhưng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rất</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có</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thể</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là</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việc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nhỏ</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khởi</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đầu</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một</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công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cuộc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lớn</a:t>
            </a:r>
            <a:r>
              <a:rPr lang="en-US" sz="2400" i="1" kern="18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algn="r">
              <a:lnSpc>
                <a:spcPct val="150000"/>
              </a:lnSpc>
            </a:pPr>
            <a:r>
              <a:rPr lang="en-US" sz="2400" kern="1800" dirty="0">
                <a:solidFill>
                  <a:srgbClr val="000000"/>
                </a:solidFill>
                <a:effectLst/>
                <a:latin typeface="Times New Roman" panose="02020603050405020304" pitchFamily="18" charset="0"/>
                <a:ea typeface="Times New Roman" panose="02020603050405020304" pitchFamily="18" charset="0"/>
              </a:rPr>
              <a:t>(Theo </a:t>
            </a:r>
            <a:r>
              <a:rPr lang="en-US" sz="2400" kern="1800" dirty="0" err="1">
                <a:solidFill>
                  <a:srgbClr val="000000"/>
                </a:solidFill>
                <a:effectLst/>
                <a:latin typeface="Times New Roman" panose="02020603050405020304" pitchFamily="18" charset="0"/>
                <a:ea typeface="Times New Roman" panose="02020603050405020304" pitchFamily="18" charset="0"/>
              </a:rPr>
              <a:t>Nguyên</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Ngọc</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Một</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đề</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nghị</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tạp</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chí</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Điện</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tử</a:t>
            </a:r>
            <a:r>
              <a:rPr lang="en-US" sz="2400" kern="1800" dirty="0">
                <a:solidFill>
                  <a:srgbClr val="000000"/>
                </a:solidFill>
                <a:effectLst/>
                <a:latin typeface="Times New Roman" panose="02020603050405020304" pitchFamily="18" charset="0"/>
                <a:ea typeface="Times New Roman" panose="02020603050405020304" pitchFamily="18" charset="0"/>
              </a:rPr>
              <a:t> Tiasang.com.vn, </a:t>
            </a:r>
            <a:r>
              <a:rPr lang="en-US" sz="2400" kern="1800" dirty="0" err="1">
                <a:solidFill>
                  <a:srgbClr val="000000"/>
                </a:solidFill>
                <a:effectLst/>
                <a:latin typeface="Times New Roman" panose="02020603050405020304" pitchFamily="18" charset="0"/>
                <a:ea typeface="Times New Roman" panose="02020603050405020304" pitchFamily="18" charset="0"/>
              </a:rPr>
              <a:t>ngày</a:t>
            </a:r>
            <a:r>
              <a:rPr lang="en-US" sz="2400" kern="1800" dirty="0">
                <a:solidFill>
                  <a:srgbClr val="000000"/>
                </a:solidFill>
                <a:effectLst/>
                <a:latin typeface="Times New Roman" panose="02020603050405020304" pitchFamily="18" charset="0"/>
                <a:ea typeface="Times New Roman" panose="02020603050405020304" pitchFamily="18" charset="0"/>
              </a:rPr>
              <a:t> 19-7-2007)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80929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043BEF8-2AD7-4E06-85EC-AAEBEF6C1984}"/>
              </a:ext>
            </a:extLst>
          </p:cNvPr>
          <p:cNvSpPr>
            <a:spLocks noChangeArrowheads="1"/>
          </p:cNvSpPr>
          <p:nvPr/>
        </p:nvSpPr>
        <p:spPr bwMode="auto">
          <a:xfrm>
            <a:off x="309966" y="1418054"/>
            <a:ext cx="11577234" cy="4192332"/>
          </a:xfrm>
          <a:prstGeom prst="roundRect">
            <a:avLst>
              <a:gd name="adj" fmla="val 16667"/>
            </a:avLst>
          </a:prstGeom>
          <a:solidFill>
            <a:srgbClr val="92D05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4F288FAB-1B74-4C49-B0B5-56707234A869}"/>
              </a:ext>
            </a:extLst>
          </p:cNvPr>
          <p:cNvSpPr txBox="1"/>
          <p:nvPr/>
        </p:nvSpPr>
        <p:spPr>
          <a:xfrm>
            <a:off x="464948" y="1839242"/>
            <a:ext cx="11417085" cy="3349956"/>
          </a:xfrm>
          <a:prstGeom prst="rect">
            <a:avLst/>
          </a:prstGeom>
          <a:noFill/>
        </p:spPr>
        <p:txBody>
          <a:bodyPr wrap="square">
            <a:spAutoFit/>
          </a:bodyPr>
          <a:lstStyle/>
          <a:p>
            <a:pPr>
              <a:lnSpc>
                <a:spcPct val="150000"/>
              </a:lnSpc>
            </a:pPr>
            <a:r>
              <a:rPr lang="en-US" sz="2400" b="1" kern="1800" dirty="0" err="1">
                <a:solidFill>
                  <a:srgbClr val="000000"/>
                </a:solidFill>
                <a:effectLst/>
                <a:latin typeface="Times New Roman" panose="02020603050405020304" pitchFamily="18" charset="0"/>
                <a:ea typeface="Times New Roman" panose="02020603050405020304" pitchFamily="18" charset="0"/>
              </a:rPr>
              <a:t>Câu</a:t>
            </a:r>
            <a:r>
              <a:rPr lang="en-US" sz="2400" b="1" kern="1800" dirty="0">
                <a:solidFill>
                  <a:srgbClr val="000000"/>
                </a:solidFill>
                <a:effectLst/>
                <a:latin typeface="Times New Roman" panose="02020603050405020304" pitchFamily="18" charset="0"/>
                <a:ea typeface="Times New Roman" panose="02020603050405020304" pitchFamily="18" charset="0"/>
              </a:rPr>
              <a:t> 1</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Chỉ</a:t>
            </a:r>
            <a:r>
              <a:rPr lang="en-US" sz="2400" kern="1800" dirty="0">
                <a:solidFill>
                  <a:srgbClr val="000000"/>
                </a:solidFill>
                <a:effectLst/>
                <a:latin typeface="Times New Roman" panose="02020603050405020304" pitchFamily="18" charset="0"/>
                <a:ea typeface="Times New Roman" panose="02020603050405020304" pitchFamily="18" charset="0"/>
              </a:rPr>
              <a:t> ra </a:t>
            </a:r>
            <a:r>
              <a:rPr lang="en-US" sz="2400" kern="1800" dirty="0" err="1">
                <a:solidFill>
                  <a:srgbClr val="000000"/>
                </a:solidFill>
                <a:effectLst/>
                <a:latin typeface="Times New Roman" panose="02020603050405020304" pitchFamily="18" charset="0"/>
                <a:ea typeface="Times New Roman" panose="02020603050405020304" pitchFamily="18" charset="0"/>
              </a:rPr>
              <a:t>phương</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thức</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biểu</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đạt</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chính</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được</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sử</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dụng</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trong</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đoạn</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trích</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trên</a:t>
            </a:r>
            <a:r>
              <a:rPr lang="en-US" sz="2400" kern="18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b="1" kern="1800" dirty="0" err="1">
                <a:solidFill>
                  <a:srgbClr val="000000"/>
                </a:solidFill>
                <a:effectLst/>
                <a:latin typeface="Times New Roman" panose="02020603050405020304" pitchFamily="18" charset="0"/>
                <a:ea typeface="Times New Roman" panose="02020603050405020304" pitchFamily="18" charset="0"/>
              </a:rPr>
              <a:t>Câu</a:t>
            </a:r>
            <a:r>
              <a:rPr lang="en-US" sz="2400" b="1" kern="1800" dirty="0">
                <a:solidFill>
                  <a:srgbClr val="000000"/>
                </a:solidFill>
                <a:effectLst/>
                <a:latin typeface="Times New Roman" panose="02020603050405020304" pitchFamily="18" charset="0"/>
                <a:ea typeface="Times New Roman" panose="02020603050405020304" pitchFamily="18" charset="0"/>
              </a:rPr>
              <a:t> 2</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Vì</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sao</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tác</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giả</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cho</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rằng</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Không</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đọc</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sách</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tức</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là</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không</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còn</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nhu</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cầu</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về</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cuộc</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sống</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trí</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tuệ</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nữa</a:t>
            </a:r>
            <a:r>
              <a:rPr lang="en-US" sz="2400" kern="18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b="1" kern="1800" dirty="0" err="1">
                <a:solidFill>
                  <a:srgbClr val="000000"/>
                </a:solidFill>
                <a:effectLst/>
                <a:latin typeface="Times New Roman" panose="02020603050405020304" pitchFamily="18" charset="0"/>
                <a:ea typeface="Times New Roman" panose="02020603050405020304" pitchFamily="18" charset="0"/>
              </a:rPr>
              <a:t>Câu</a:t>
            </a:r>
            <a:r>
              <a:rPr lang="en-US" sz="2400" b="1" kern="1800" dirty="0">
                <a:solidFill>
                  <a:srgbClr val="000000"/>
                </a:solidFill>
                <a:effectLst/>
                <a:latin typeface="Times New Roman" panose="02020603050405020304" pitchFamily="18" charset="0"/>
                <a:ea typeface="Times New Roman" panose="02020603050405020304" pitchFamily="18" charset="0"/>
              </a:rPr>
              <a:t> 3</a:t>
            </a:r>
            <a:r>
              <a:rPr lang="en-US" sz="2400" kern="1800" dirty="0">
                <a:solidFill>
                  <a:srgbClr val="000000"/>
                </a:solidFill>
                <a:effectLst/>
                <a:latin typeface="Times New Roman" panose="02020603050405020304" pitchFamily="18" charset="0"/>
                <a:ea typeface="Times New Roman" panose="02020603050405020304" pitchFamily="18" charset="0"/>
              </a:rPr>
              <a:t>: Theo </a:t>
            </a:r>
            <a:r>
              <a:rPr lang="en-US" sz="2400" kern="1800" dirty="0" err="1">
                <a:solidFill>
                  <a:srgbClr val="000000"/>
                </a:solidFill>
                <a:effectLst/>
                <a:latin typeface="Times New Roman" panose="02020603050405020304" pitchFamily="18" charset="0"/>
                <a:ea typeface="Times New Roman" panose="02020603050405020304" pitchFamily="18" charset="0"/>
              </a:rPr>
              <a:t>em</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a:solidFill>
                  <a:srgbClr val="000000"/>
                </a:solidFill>
                <a:effectLst/>
                <a:latin typeface="Times New Roman" panose="02020603050405020304" pitchFamily="18" charset="0"/>
                <a:ea typeface="Times New Roman" panose="02020603050405020304" pitchFamily="18" charset="0"/>
              </a:rPr>
              <a:t>“</a:t>
            </a:r>
            <a:r>
              <a:rPr lang="en-US" sz="2400" i="1" kern="1800" dirty="0" err="1">
                <a:solidFill>
                  <a:srgbClr val="000000"/>
                </a:solidFill>
                <a:effectLst/>
                <a:latin typeface="Times New Roman" panose="02020603050405020304" pitchFamily="18" charset="0"/>
                <a:ea typeface="Times New Roman" panose="02020603050405020304" pitchFamily="18" charset="0"/>
              </a:rPr>
              <a:t>việc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nhỏ</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và</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a:solidFill>
                  <a:srgbClr val="000000"/>
                </a:solidFill>
                <a:effectLst/>
                <a:latin typeface="Times New Roman" panose="02020603050405020304" pitchFamily="18" charset="0"/>
                <a:ea typeface="Times New Roman" panose="02020603050405020304" pitchFamily="18" charset="0"/>
              </a:rPr>
              <a:t>“</a:t>
            </a:r>
            <a:r>
              <a:rPr lang="en-US" sz="2400" i="1" kern="1800" dirty="0" err="1">
                <a:solidFill>
                  <a:srgbClr val="000000"/>
                </a:solidFill>
                <a:effectLst/>
                <a:latin typeface="Times New Roman" panose="02020603050405020304" pitchFamily="18" charset="0"/>
                <a:ea typeface="Times New Roman" panose="02020603050405020304" pitchFamily="18" charset="0"/>
              </a:rPr>
              <a:t>công</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cuộc</a:t>
            </a:r>
            <a:r>
              <a:rPr lang="en-US" sz="2400" i="1" kern="1800" dirty="0">
                <a:solidFill>
                  <a:srgbClr val="000000"/>
                </a:solidFill>
                <a:effectLst/>
                <a:latin typeface="Times New Roman" panose="02020603050405020304" pitchFamily="18" charset="0"/>
                <a:ea typeface="Times New Roman" panose="02020603050405020304" pitchFamily="18" charset="0"/>
              </a:rPr>
              <a:t> </a:t>
            </a:r>
            <a:r>
              <a:rPr lang="en-US" sz="2400" i="1" kern="1800" dirty="0" err="1">
                <a:solidFill>
                  <a:srgbClr val="000000"/>
                </a:solidFill>
                <a:effectLst/>
                <a:latin typeface="Times New Roman" panose="02020603050405020304" pitchFamily="18" charset="0"/>
                <a:ea typeface="Times New Roman" panose="02020603050405020304" pitchFamily="18" charset="0"/>
              </a:rPr>
              <a:t>lớn</a:t>
            </a:r>
            <a:r>
              <a:rPr lang="en-US" sz="2400" i="1" kern="1800" dirty="0">
                <a:solidFill>
                  <a:srgbClr val="000000"/>
                </a:solidFill>
                <a:effectLst/>
                <a:latin typeface="Times New Roman" panose="02020603050405020304" pitchFamily="18" charset="0"/>
                <a:ea typeface="Times New Roman" panose="02020603050405020304" pitchFamily="18" charset="0"/>
              </a:rPr>
              <a:t>”</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mà</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tác</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giả</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đề</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cập</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đến</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trong</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đoạn</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văn</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là</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gì</a:t>
            </a:r>
            <a:r>
              <a:rPr lang="en-US" sz="2400" kern="1800" dirty="0">
                <a:solidFill>
                  <a:srgbClr val="000000"/>
                </a:solidFill>
                <a:effectLst/>
                <a:latin typeface="Times New Roman" panose="02020603050405020304" pitchFamily="18" charset="0"/>
                <a:ea typeface="Times New Roman" panose="02020603050405020304" pitchFamily="18" charset="0"/>
              </a:rPr>
              <a:t>? </a:t>
            </a:r>
          </a:p>
          <a:p>
            <a:pPr>
              <a:lnSpc>
                <a:spcPct val="150000"/>
              </a:lnSpc>
            </a:pPr>
            <a:r>
              <a:rPr lang="en-US" sz="2400" b="1" kern="1800" dirty="0" err="1">
                <a:solidFill>
                  <a:srgbClr val="000000"/>
                </a:solidFill>
                <a:effectLst/>
                <a:latin typeface="Times New Roman" panose="02020603050405020304" pitchFamily="18" charset="0"/>
                <a:ea typeface="Times New Roman" panose="02020603050405020304" pitchFamily="18" charset="0"/>
              </a:rPr>
              <a:t>Câu</a:t>
            </a:r>
            <a:r>
              <a:rPr lang="en-US" sz="2400" b="1" kern="1800" dirty="0">
                <a:solidFill>
                  <a:srgbClr val="000000"/>
                </a:solidFill>
                <a:effectLst/>
                <a:latin typeface="Times New Roman" panose="02020603050405020304" pitchFamily="18" charset="0"/>
                <a:ea typeface="Times New Roman" panose="02020603050405020304" pitchFamily="18" charset="0"/>
              </a:rPr>
              <a:t> 4</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Thông</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điệp</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mà</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tác</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giả</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gửi</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gắm</a:t>
            </a:r>
            <a:r>
              <a:rPr lang="en-US" sz="2400" kern="1800" dirty="0">
                <a:solidFill>
                  <a:srgbClr val="000000"/>
                </a:solidFill>
                <a:effectLst/>
                <a:latin typeface="Times New Roman" panose="02020603050405020304" pitchFamily="18" charset="0"/>
                <a:ea typeface="Times New Roman" panose="02020603050405020304" pitchFamily="18" charset="0"/>
              </a:rPr>
              <a:t> qua </a:t>
            </a:r>
            <a:r>
              <a:rPr lang="en-US" sz="2400" kern="1800" dirty="0" err="1">
                <a:solidFill>
                  <a:srgbClr val="000000"/>
                </a:solidFill>
                <a:effectLst/>
                <a:latin typeface="Times New Roman" panose="02020603050405020304" pitchFamily="18" charset="0"/>
                <a:ea typeface="Times New Roman" panose="02020603050405020304" pitchFamily="18" charset="0"/>
              </a:rPr>
              <a:t>đoạn</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trích</a:t>
            </a:r>
            <a:r>
              <a:rPr lang="en-US" sz="2400" kern="18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6255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A8972BDD-0327-42B7-9151-63E5F0EFE66C}"/>
              </a:ext>
            </a:extLst>
          </p:cNvPr>
          <p:cNvSpPr>
            <a:spLocks noChangeArrowheads="1"/>
          </p:cNvSpPr>
          <p:nvPr/>
        </p:nvSpPr>
        <p:spPr bwMode="auto">
          <a:xfrm>
            <a:off x="374922" y="1379348"/>
            <a:ext cx="11442156" cy="4266343"/>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B257E43D-27FA-44CA-8A5F-7984E376B34F}"/>
              </a:ext>
            </a:extLst>
          </p:cNvPr>
          <p:cNvSpPr txBox="1"/>
          <p:nvPr/>
        </p:nvSpPr>
        <p:spPr>
          <a:xfrm>
            <a:off x="600026" y="1817824"/>
            <a:ext cx="6114080" cy="490199"/>
          </a:xfrm>
          <a:prstGeom prst="rect">
            <a:avLst/>
          </a:prstGeom>
          <a:noFill/>
        </p:spPr>
        <p:txBody>
          <a:bodyPr wrap="square">
            <a:spAutoFit/>
          </a:bodyPr>
          <a:lstStyle/>
          <a:p>
            <a:pPr marL="30480" marR="30480">
              <a:lnSpc>
                <a:spcPct val="115000"/>
              </a:lnSpc>
              <a:spcAft>
                <a:spcPts val="1200"/>
              </a:spcAft>
              <a:tabLst>
                <a:tab pos="400050" algn="l"/>
              </a:tabLst>
            </a:pPr>
            <a:r>
              <a:rPr lang="vi-VN" sz="2400" b="1" u="sng"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Phần III. Làm văn (</a:t>
            </a:r>
            <a:r>
              <a:rPr lang="en-US" sz="2400" b="1" u="sng"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6,0 </a:t>
            </a:r>
            <a:r>
              <a:rPr lang="vi-VN" sz="2400" b="1" u="sng"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A3CBB74-2A12-40A3-8C93-D1EFA0A2FB73}"/>
              </a:ext>
            </a:extLst>
          </p:cNvPr>
          <p:cNvSpPr txBox="1"/>
          <p:nvPr/>
        </p:nvSpPr>
        <p:spPr>
          <a:xfrm>
            <a:off x="374922" y="2800046"/>
            <a:ext cx="11295302" cy="2015745"/>
          </a:xfrm>
          <a:prstGeom prst="rect">
            <a:avLst/>
          </a:prstGeom>
          <a:noFill/>
        </p:spPr>
        <p:txBody>
          <a:bodyPr wrap="square">
            <a:spAutoFit/>
          </a:bodyPr>
          <a:lstStyle/>
          <a:p>
            <a:pPr>
              <a:lnSpc>
                <a:spcPct val="150000"/>
              </a:lnSpc>
              <a:tabLst>
                <a:tab pos="400050" algn="l"/>
              </a:tabLst>
            </a:pPr>
            <a:r>
              <a:rPr lang="en-US" sz="2400" dirty="0" err="1">
                <a:effectLst/>
                <a:latin typeface="Times New Roman" panose="02020603050405020304" pitchFamily="18" charset="0"/>
                <a:ea typeface="Times New Roman" panose="02020603050405020304" pitchFamily="18" charset="0"/>
              </a:rPr>
              <a:t>Câu</a:t>
            </a:r>
            <a:r>
              <a:rPr lang="en-US" sz="2400" dirty="0">
                <a:effectLst/>
                <a:latin typeface="Times New Roman" panose="02020603050405020304" pitchFamily="18" charset="0"/>
                <a:ea typeface="Times New Roman" panose="02020603050405020304" pitchFamily="18" charset="0"/>
              </a:rPr>
              <a:t> 1 (2.0 </a:t>
            </a:r>
            <a:r>
              <a:rPr lang="en-US" sz="2400" dirty="0" err="1">
                <a:effectLst/>
                <a:latin typeface="Times New Roman" panose="02020603050405020304" pitchFamily="18" charset="0"/>
                <a:ea typeface="Times New Roman" panose="02020603050405020304" pitchFamily="18" charset="0"/>
              </a:rPr>
              <a:t>điểm</a:t>
            </a:r>
            <a:r>
              <a:rPr lang="en-US" sz="2400" dirty="0">
                <a:effectLst/>
                <a:latin typeface="Times New Roman" panose="02020603050405020304" pitchFamily="18" charset="0"/>
                <a:ea typeface="Times New Roman" panose="02020603050405020304" pitchFamily="18" charset="0"/>
              </a:rPr>
              <a:t>):</a:t>
            </a:r>
            <a:r>
              <a:rPr lang="en-US" sz="2400" b="1"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Viết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khoảng</a:t>
            </a:r>
            <a:r>
              <a:rPr lang="en-US" sz="2400" dirty="0">
                <a:effectLst/>
                <a:latin typeface="Times New Roman" panose="02020603050405020304" pitchFamily="18" charset="0"/>
                <a:ea typeface="Times New Roman" panose="02020603050405020304" pitchFamily="18" charset="0"/>
              </a:rPr>
              <a:t> 5-7 </a:t>
            </a:r>
            <a:r>
              <a:rPr lang="en-US" sz="2400" dirty="0" err="1">
                <a:effectLst/>
                <a:latin typeface="Times New Roman" panose="02020603050405020304" pitchFamily="18" charset="0"/>
                <a:ea typeface="Times New Roman" panose="02020603050405020304" pitchFamily="18" charset="0"/>
              </a:rPr>
              <a:t>câu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câu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mở</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đầu</a:t>
            </a:r>
            <a:r>
              <a:rPr lang="en-US" sz="2400"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Chúng</a:t>
            </a:r>
            <a:r>
              <a:rPr lang="en-US" sz="2400" i="1" dirty="0">
                <a:effectLst/>
                <a:latin typeface="Times New Roman" panose="02020603050405020304" pitchFamily="18" charset="0"/>
                <a:ea typeface="Times New Roman" panose="02020603050405020304" pitchFamily="18" charset="0"/>
              </a:rPr>
              <a:t> ta </a:t>
            </a:r>
            <a:r>
              <a:rPr lang="en-US" sz="2400" i="1" dirty="0" err="1">
                <a:effectLst/>
                <a:latin typeface="Times New Roman" panose="02020603050405020304" pitchFamily="18" charset="0"/>
                <a:ea typeface="Times New Roman" panose="02020603050405020304" pitchFamily="18" charset="0"/>
              </a:rPr>
              <a:t>hãy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cùng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nhau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đọc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sách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mỗi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ngày</a:t>
            </a:r>
            <a:r>
              <a:rPr lang="en-US" sz="2400" i="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15000"/>
              </a:lnSpc>
              <a:tabLst>
                <a:tab pos="1386840" algn="l"/>
              </a:tabLst>
            </a:pPr>
            <a:r>
              <a:rPr lang="en-US" sz="2400" dirty="0" err="1">
                <a:effectLst/>
                <a:latin typeface="Times New Roman" panose="02020603050405020304" pitchFamily="18" charset="0"/>
                <a:ea typeface="Times New Roman" panose="02020603050405020304" pitchFamily="18" charset="0"/>
              </a:rPr>
              <a:t>Câu</a:t>
            </a:r>
            <a:r>
              <a:rPr lang="en-US" sz="2400" dirty="0">
                <a:effectLst/>
                <a:latin typeface="Times New Roman" panose="02020603050405020304" pitchFamily="18" charset="0"/>
                <a:ea typeface="Times New Roman" panose="02020603050405020304" pitchFamily="18" charset="0"/>
              </a:rPr>
              <a:t> 2 (4.0 </a:t>
            </a:r>
            <a:r>
              <a:rPr lang="en-US" sz="2400" dirty="0" err="1">
                <a:effectLst/>
                <a:latin typeface="Times New Roman" panose="02020603050405020304" pitchFamily="18" charset="0"/>
                <a:ea typeface="Times New Roman" panose="02020603050405020304" pitchFamily="18" charset="0"/>
              </a:rPr>
              <a:t>điểm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Hãy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viết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trình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bày</a:t>
            </a:r>
            <a:r>
              <a:rPr lang="en-US" sz="2400" dirty="0">
                <a:effectLst/>
                <a:latin typeface="Times New Roman" panose="02020603050405020304" pitchFamily="18" charset="0"/>
                <a:ea typeface="Times New Roman" panose="02020603050405020304" pitchFamily="18" charset="0"/>
              </a:rPr>
              <a:t> ý </a:t>
            </a:r>
            <a:r>
              <a:rPr lang="en-US" sz="2400" dirty="0" err="1">
                <a:effectLst/>
                <a:latin typeface="Times New Roman" panose="02020603050405020304" pitchFamily="18" charset="0"/>
                <a:ea typeface="Times New Roman" panose="02020603050405020304" pitchFamily="18" charset="0"/>
              </a:rPr>
              <a:t>kiến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em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về</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hiện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tượng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sống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em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quan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tâm</a:t>
            </a:r>
            <a:r>
              <a:rPr lang="en-US" sz="24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63480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6FDC76C2-D69A-4C29-AE4A-99692B3CDCFF}"/>
              </a:ext>
            </a:extLst>
          </p:cNvPr>
          <p:cNvSpPr>
            <a:spLocks noChangeArrowheads="1"/>
          </p:cNvSpPr>
          <p:nvPr/>
        </p:nvSpPr>
        <p:spPr bwMode="auto">
          <a:xfrm>
            <a:off x="4591065" y="497028"/>
            <a:ext cx="4056989"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2BC7052D-7E0B-4626-9290-96C6AF47B3CB}"/>
              </a:ext>
            </a:extLst>
          </p:cNvPr>
          <p:cNvSpPr txBox="1"/>
          <p:nvPr/>
        </p:nvSpPr>
        <p:spPr>
          <a:xfrm>
            <a:off x="5025326" y="626778"/>
            <a:ext cx="6114080" cy="461665"/>
          </a:xfrm>
          <a:prstGeom prst="rect">
            <a:avLst/>
          </a:prstGeom>
          <a:noFill/>
        </p:spPr>
        <p:txBody>
          <a:bodyPr wrap="square">
            <a:spAutoFit/>
          </a:bodyPr>
          <a:lstStyle/>
          <a:p>
            <a:pPr>
              <a:tabLst>
                <a:tab pos="400050" algn="l"/>
              </a:tabLst>
            </a:pPr>
            <a:r>
              <a:rPr lang="en-US" sz="2400" b="1" dirty="0">
                <a:solidFill>
                  <a:srgbClr val="FF0000"/>
                </a:solidFill>
                <a:effectLst/>
                <a:latin typeface="Times New Roman" panose="02020603050405020304" pitchFamily="18" charset="0"/>
                <a:ea typeface="Times New Roman" panose="02020603050405020304" pitchFamily="18" charset="0"/>
              </a:rPr>
              <a:t>ĐÁP ÁN HƯỚNG DẪN</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53D85528-4D07-497F-A7C5-6304DB741753}"/>
              </a:ext>
            </a:extLst>
          </p:cNvPr>
          <p:cNvSpPr txBox="1"/>
          <p:nvPr/>
        </p:nvSpPr>
        <p:spPr>
          <a:xfrm>
            <a:off x="-162705" y="1398270"/>
            <a:ext cx="5323640" cy="461665"/>
          </a:xfrm>
          <a:prstGeom prst="rect">
            <a:avLst/>
          </a:prstGeom>
          <a:noFill/>
        </p:spPr>
        <p:txBody>
          <a:bodyPr wrap="square">
            <a:spAutoFit/>
          </a:bodyPr>
          <a:lstStyle/>
          <a:p>
            <a:pPr algn="ctr">
              <a:tabLst>
                <a:tab pos="400050" algn="l"/>
              </a:tabLst>
            </a:pPr>
            <a:r>
              <a:rPr lang="en-US" sz="2400" b="1" u="sng" dirty="0" err="1">
                <a:solidFill>
                  <a:srgbClr val="0D0D0D"/>
                </a:solidFill>
                <a:effectLst/>
                <a:latin typeface="Times New Roman" panose="02020603050405020304" pitchFamily="18" charset="0"/>
                <a:ea typeface="Times New Roman" panose="02020603050405020304" pitchFamily="18" charset="0"/>
              </a:rPr>
              <a:t>Phần</a:t>
            </a:r>
            <a:r>
              <a:rPr lang="en-US" sz="2400" b="1" u="sng" dirty="0">
                <a:solidFill>
                  <a:srgbClr val="0D0D0D"/>
                </a:solidFill>
                <a:effectLst/>
                <a:latin typeface="Times New Roman" panose="02020603050405020304" pitchFamily="18" charset="0"/>
                <a:ea typeface="Times New Roman" panose="02020603050405020304" pitchFamily="18" charset="0"/>
              </a:rPr>
              <a:t> I. </a:t>
            </a:r>
            <a:r>
              <a:rPr lang="en-US" sz="2400" b="1" u="sng" dirty="0" err="1">
                <a:solidFill>
                  <a:srgbClr val="0D0D0D"/>
                </a:solidFill>
                <a:effectLst/>
                <a:latin typeface="Times New Roman" panose="02020603050405020304" pitchFamily="18" charset="0"/>
                <a:ea typeface="Times New Roman" panose="02020603050405020304" pitchFamily="18" charset="0"/>
              </a:rPr>
              <a:t>Tiếng</a:t>
            </a:r>
            <a:r>
              <a:rPr lang="en-US" sz="2400" b="1" u="sng" dirty="0">
                <a:solidFill>
                  <a:srgbClr val="0D0D0D"/>
                </a:solidFill>
                <a:effectLst/>
                <a:latin typeface="Times New Roman" panose="02020603050405020304" pitchFamily="18" charset="0"/>
                <a:ea typeface="Times New Roman" panose="02020603050405020304" pitchFamily="18" charset="0"/>
              </a:rPr>
              <a:t> </a:t>
            </a:r>
            <a:r>
              <a:rPr lang="en-US" sz="2400" b="1" u="sng" dirty="0" err="1">
                <a:solidFill>
                  <a:srgbClr val="0D0D0D"/>
                </a:solidFill>
                <a:effectLst/>
                <a:latin typeface="Times New Roman" panose="02020603050405020304" pitchFamily="18" charset="0"/>
                <a:ea typeface="Times New Roman" panose="02020603050405020304" pitchFamily="18" charset="0"/>
              </a:rPr>
              <a:t>Việt</a:t>
            </a:r>
            <a:r>
              <a:rPr lang="en-US" sz="2400" b="1" u="sng" dirty="0">
                <a:solidFill>
                  <a:srgbClr val="0D0D0D"/>
                </a:solidFill>
                <a:effectLst/>
                <a:latin typeface="Times New Roman" panose="02020603050405020304" pitchFamily="18" charset="0"/>
                <a:ea typeface="Times New Roman" panose="02020603050405020304" pitchFamily="18" charset="0"/>
              </a:rPr>
              <a:t>  ( 2,0 </a:t>
            </a:r>
            <a:r>
              <a:rPr lang="en-US" sz="2400" b="1" u="sng" dirty="0" err="1">
                <a:solidFill>
                  <a:srgbClr val="0D0D0D"/>
                </a:solidFill>
                <a:effectLst/>
                <a:latin typeface="Times New Roman" panose="02020603050405020304" pitchFamily="18" charset="0"/>
                <a:ea typeface="Times New Roman" panose="02020603050405020304" pitchFamily="18" charset="0"/>
              </a:rPr>
              <a:t>điểm</a:t>
            </a:r>
            <a:r>
              <a:rPr lang="en-US" sz="2400" b="1" u="sng"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graphicFrame>
        <p:nvGraphicFramePr>
          <p:cNvPr id="8" name="Table 7">
            <a:extLst>
              <a:ext uri="{FF2B5EF4-FFF2-40B4-BE49-F238E27FC236}">
                <a16:creationId xmlns:a16="http://schemas.microsoft.com/office/drawing/2014/main" id="{AC4E1465-E4CF-458F-9B41-99D1705F9031}"/>
              </a:ext>
            </a:extLst>
          </p:cNvPr>
          <p:cNvGraphicFramePr>
            <a:graphicFrameLocks noGrp="1"/>
          </p:cNvGraphicFramePr>
          <p:nvPr>
            <p:extLst>
              <p:ext uri="{D42A27DB-BD31-4B8C-83A1-F6EECF244321}">
                <p14:modId xmlns:p14="http://schemas.microsoft.com/office/powerpoint/2010/main" val="1342851452"/>
              </p:ext>
            </p:extLst>
          </p:nvPr>
        </p:nvGraphicFramePr>
        <p:xfrm>
          <a:off x="512748" y="2798595"/>
          <a:ext cx="11166504" cy="2828304"/>
        </p:xfrm>
        <a:graphic>
          <a:graphicData uri="http://schemas.openxmlformats.org/drawingml/2006/table">
            <a:tbl>
              <a:tblPr firstRow="1" firstCol="1" bandRow="1" bandCol="1">
                <a:tableStyleId>{5C22544A-7EE6-4342-B048-85BDC9FD1C3A}</a:tableStyleId>
              </a:tblPr>
              <a:tblGrid>
                <a:gridCol w="1395474">
                  <a:extLst>
                    <a:ext uri="{9D8B030D-6E8A-4147-A177-3AD203B41FA5}">
                      <a16:colId xmlns:a16="http://schemas.microsoft.com/office/drawing/2014/main" val="2591276749"/>
                    </a:ext>
                  </a:extLst>
                </a:gridCol>
                <a:gridCol w="1395474">
                  <a:extLst>
                    <a:ext uri="{9D8B030D-6E8A-4147-A177-3AD203B41FA5}">
                      <a16:colId xmlns:a16="http://schemas.microsoft.com/office/drawing/2014/main" val="1731277703"/>
                    </a:ext>
                  </a:extLst>
                </a:gridCol>
                <a:gridCol w="1395474">
                  <a:extLst>
                    <a:ext uri="{9D8B030D-6E8A-4147-A177-3AD203B41FA5}">
                      <a16:colId xmlns:a16="http://schemas.microsoft.com/office/drawing/2014/main" val="3247122868"/>
                    </a:ext>
                  </a:extLst>
                </a:gridCol>
                <a:gridCol w="1395474">
                  <a:extLst>
                    <a:ext uri="{9D8B030D-6E8A-4147-A177-3AD203B41FA5}">
                      <a16:colId xmlns:a16="http://schemas.microsoft.com/office/drawing/2014/main" val="34028366"/>
                    </a:ext>
                  </a:extLst>
                </a:gridCol>
                <a:gridCol w="1395474">
                  <a:extLst>
                    <a:ext uri="{9D8B030D-6E8A-4147-A177-3AD203B41FA5}">
                      <a16:colId xmlns:a16="http://schemas.microsoft.com/office/drawing/2014/main" val="1990597273"/>
                    </a:ext>
                  </a:extLst>
                </a:gridCol>
                <a:gridCol w="1395474">
                  <a:extLst>
                    <a:ext uri="{9D8B030D-6E8A-4147-A177-3AD203B41FA5}">
                      <a16:colId xmlns:a16="http://schemas.microsoft.com/office/drawing/2014/main" val="692658943"/>
                    </a:ext>
                  </a:extLst>
                </a:gridCol>
                <a:gridCol w="1396830">
                  <a:extLst>
                    <a:ext uri="{9D8B030D-6E8A-4147-A177-3AD203B41FA5}">
                      <a16:colId xmlns:a16="http://schemas.microsoft.com/office/drawing/2014/main" val="1589317249"/>
                    </a:ext>
                  </a:extLst>
                </a:gridCol>
                <a:gridCol w="1396830">
                  <a:extLst>
                    <a:ext uri="{9D8B030D-6E8A-4147-A177-3AD203B41FA5}">
                      <a16:colId xmlns:a16="http://schemas.microsoft.com/office/drawing/2014/main" val="4236670036"/>
                    </a:ext>
                  </a:extLst>
                </a:gridCol>
              </a:tblGrid>
              <a:tr h="1414152">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Câu 1</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Câu 2</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Câu 3</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Câu 4</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Câu 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Câu 6</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tabLst>
                          <a:tab pos="400050" algn="l"/>
                        </a:tabLst>
                      </a:pPr>
                      <a:r>
                        <a:rPr lang="en-US" sz="2400">
                          <a:effectLst/>
                          <a:latin typeface="Times New Roman" panose="02020603050405020304" pitchFamily="18" charset="0"/>
                          <a:cs typeface="Times New Roman" panose="02020603050405020304" pitchFamily="18" charset="0"/>
                        </a:rPr>
                        <a:t>Câu 7</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Câu 8</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64615110"/>
                  </a:ext>
                </a:extLst>
              </a:tr>
              <a:tr h="1414152">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B</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A</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A</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tabLst>
                          <a:tab pos="400050" algn="l"/>
                        </a:tabLst>
                      </a:pPr>
                      <a:r>
                        <a:rPr lang="en-US" sz="2400" dirty="0">
                          <a:effectLst/>
                          <a:latin typeface="Times New Roman" panose="02020603050405020304" pitchFamily="18" charset="0"/>
                          <a:cs typeface="Times New Roman" panose="02020603050405020304" pitchFamily="18" charset="0"/>
                        </a:rPr>
                        <a:t>C</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B</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B</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A</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tabLst>
                          <a:tab pos="400050" algn="l"/>
                        </a:tabLst>
                      </a:pPr>
                      <a:r>
                        <a:rPr lang="en-US" sz="2400" dirty="0">
                          <a:effectLst/>
                          <a:latin typeface="Times New Roman" panose="02020603050405020304" pitchFamily="18" charset="0"/>
                          <a:cs typeface="Times New Roman" panose="02020603050405020304" pitchFamily="18" charset="0"/>
                        </a:rPr>
                        <a:t>D</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06465006"/>
                  </a:ext>
                </a:extLst>
              </a:tr>
            </a:tbl>
          </a:graphicData>
        </a:graphic>
      </p:graphicFrame>
    </p:spTree>
    <p:extLst>
      <p:ext uri="{BB962C8B-B14F-4D97-AF65-F5344CB8AC3E}">
        <p14:creationId xmlns:p14="http://schemas.microsoft.com/office/powerpoint/2010/main" val="64069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Vertical)">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5" name="TextBox 4">
            <a:extLst>
              <a:ext uri="{FF2B5EF4-FFF2-40B4-BE49-F238E27FC236}">
                <a16:creationId xmlns:a16="http://schemas.microsoft.com/office/drawing/2014/main" id="{86D66C74-18C6-442F-B764-548641A4F474}"/>
              </a:ext>
            </a:extLst>
          </p:cNvPr>
          <p:cNvSpPr txBox="1"/>
          <p:nvPr/>
        </p:nvSpPr>
        <p:spPr>
          <a:xfrm>
            <a:off x="406830" y="1241177"/>
            <a:ext cx="6114080" cy="461665"/>
          </a:xfrm>
          <a:prstGeom prst="rect">
            <a:avLst/>
          </a:prstGeom>
          <a:noFill/>
        </p:spPr>
        <p:txBody>
          <a:bodyPr wrap="square">
            <a:spAutoFit/>
          </a:bodyPr>
          <a:lstStyle/>
          <a:p>
            <a:r>
              <a:rPr lang="en-US" sz="2400" b="1" u="sng" dirty="0" err="1">
                <a:solidFill>
                  <a:srgbClr val="FF0000"/>
                </a:solidFill>
                <a:effectLst/>
                <a:latin typeface="Times New Roman" panose="02020603050405020304" pitchFamily="18" charset="0"/>
                <a:ea typeface="Times New Roman" panose="02020603050405020304" pitchFamily="18" charset="0"/>
              </a:rPr>
              <a:t>Phần</a:t>
            </a:r>
            <a:r>
              <a:rPr lang="en-US" sz="2400" b="1" u="sng" dirty="0">
                <a:solidFill>
                  <a:srgbClr val="FF0000"/>
                </a:solidFill>
                <a:effectLst/>
                <a:latin typeface="Times New Roman" panose="02020603050405020304" pitchFamily="18" charset="0"/>
                <a:ea typeface="Times New Roman" panose="02020603050405020304" pitchFamily="18" charset="0"/>
              </a:rPr>
              <a:t> II. </a:t>
            </a:r>
            <a:r>
              <a:rPr lang="en-US" sz="2400" b="1" u="sng" dirty="0" err="1">
                <a:solidFill>
                  <a:srgbClr val="FF0000"/>
                </a:solidFill>
                <a:effectLst/>
                <a:latin typeface="Times New Roman" panose="02020603050405020304" pitchFamily="18" charset="0"/>
                <a:ea typeface="Times New Roman" panose="02020603050405020304" pitchFamily="18" charset="0"/>
              </a:rPr>
              <a:t>Đọc</a:t>
            </a:r>
            <a:r>
              <a:rPr lang="en-US" sz="2400" b="1" u="sng" dirty="0">
                <a:solidFill>
                  <a:srgbClr val="FF0000"/>
                </a:solidFill>
                <a:effectLst/>
                <a:latin typeface="Times New Roman" panose="02020603050405020304" pitchFamily="18" charset="0"/>
                <a:ea typeface="Times New Roman" panose="02020603050405020304" pitchFamily="18" charset="0"/>
              </a:rPr>
              <a:t> – </a:t>
            </a:r>
            <a:r>
              <a:rPr lang="en-US" sz="2400" b="1" u="sng" dirty="0" err="1">
                <a:solidFill>
                  <a:srgbClr val="FF0000"/>
                </a:solidFill>
                <a:effectLst/>
                <a:latin typeface="Times New Roman" panose="02020603050405020304" pitchFamily="18" charset="0"/>
                <a:ea typeface="Times New Roman" panose="02020603050405020304" pitchFamily="18" charset="0"/>
              </a:rPr>
              <a:t>hiểu</a:t>
            </a:r>
            <a:r>
              <a:rPr lang="en-US" sz="2400" b="1" u="sng" dirty="0">
                <a:solidFill>
                  <a:srgbClr val="FF0000"/>
                </a:solidFill>
                <a:effectLst/>
                <a:latin typeface="Times New Roman" panose="02020603050405020304" pitchFamily="18" charset="0"/>
                <a:ea typeface="Times New Roman" panose="02020603050405020304" pitchFamily="18" charset="0"/>
              </a:rPr>
              <a:t> </a:t>
            </a:r>
            <a:r>
              <a:rPr lang="en-US" sz="2400" b="1" u="sng" dirty="0" err="1">
                <a:solidFill>
                  <a:srgbClr val="FF0000"/>
                </a:solidFill>
                <a:effectLst/>
                <a:latin typeface="Times New Roman" panose="02020603050405020304" pitchFamily="18" charset="0"/>
                <a:ea typeface="Times New Roman" panose="02020603050405020304" pitchFamily="18" charset="0"/>
              </a:rPr>
              <a:t>văn</a:t>
            </a:r>
            <a:r>
              <a:rPr lang="en-US" sz="2400" b="1" u="sng" dirty="0">
                <a:solidFill>
                  <a:srgbClr val="FF0000"/>
                </a:solidFill>
                <a:effectLst/>
                <a:latin typeface="Times New Roman" panose="02020603050405020304" pitchFamily="18" charset="0"/>
                <a:ea typeface="Times New Roman" panose="02020603050405020304" pitchFamily="18" charset="0"/>
              </a:rPr>
              <a:t> </a:t>
            </a:r>
            <a:r>
              <a:rPr lang="en-US" sz="2400" b="1" u="sng" dirty="0" err="1">
                <a:solidFill>
                  <a:srgbClr val="FF0000"/>
                </a:solidFill>
                <a:effectLst/>
                <a:latin typeface="Times New Roman" panose="02020603050405020304" pitchFamily="18" charset="0"/>
                <a:ea typeface="Times New Roman" panose="02020603050405020304" pitchFamily="18" charset="0"/>
              </a:rPr>
              <a:t>bản</a:t>
            </a:r>
            <a:r>
              <a:rPr lang="en-US" sz="2400" b="1" u="sng" dirty="0">
                <a:solidFill>
                  <a:srgbClr val="FF0000"/>
                </a:solidFill>
                <a:effectLst/>
                <a:latin typeface="Times New Roman" panose="02020603050405020304" pitchFamily="18" charset="0"/>
                <a:ea typeface="Times New Roman" panose="02020603050405020304" pitchFamily="18" charset="0"/>
              </a:rPr>
              <a:t> (2,0 </a:t>
            </a:r>
            <a:r>
              <a:rPr lang="en-US" sz="2400" b="1" u="sng" dirty="0" err="1">
                <a:solidFill>
                  <a:srgbClr val="FF0000"/>
                </a:solidFill>
                <a:effectLst/>
                <a:latin typeface="Times New Roman" panose="02020603050405020304" pitchFamily="18" charset="0"/>
                <a:ea typeface="Times New Roman" panose="02020603050405020304" pitchFamily="18" charset="0"/>
              </a:rPr>
              <a:t>điểm</a:t>
            </a:r>
            <a:r>
              <a:rPr lang="en-US" sz="2400" b="1" u="sng" dirty="0">
                <a:solidFill>
                  <a:srgbClr val="FF0000"/>
                </a:solidFill>
                <a:effectLst/>
                <a:latin typeface="Times New Roman" panose="02020603050405020304" pitchFamily="18" charset="0"/>
                <a:ea typeface="Times New Roman" panose="02020603050405020304" pitchFamily="18" charset="0"/>
              </a:rPr>
              <a:t>)</a:t>
            </a:r>
            <a:endParaRPr lang="en-US" sz="2400" dirty="0">
              <a:solidFill>
                <a:srgbClr val="FF0000"/>
              </a:solidFill>
            </a:endParaRPr>
          </a:p>
        </p:txBody>
      </p:sp>
      <p:graphicFrame>
        <p:nvGraphicFramePr>
          <p:cNvPr id="6" name="Table 5">
            <a:extLst>
              <a:ext uri="{FF2B5EF4-FFF2-40B4-BE49-F238E27FC236}">
                <a16:creationId xmlns:a16="http://schemas.microsoft.com/office/drawing/2014/main" id="{6EE5A69D-835B-417E-8C2C-D12011FF6135}"/>
              </a:ext>
            </a:extLst>
          </p:cNvPr>
          <p:cNvGraphicFramePr>
            <a:graphicFrameLocks noGrp="1"/>
          </p:cNvGraphicFramePr>
          <p:nvPr>
            <p:extLst>
              <p:ext uri="{D42A27DB-BD31-4B8C-83A1-F6EECF244321}">
                <p14:modId xmlns:p14="http://schemas.microsoft.com/office/powerpoint/2010/main" val="1069754184"/>
              </p:ext>
            </p:extLst>
          </p:nvPr>
        </p:nvGraphicFramePr>
        <p:xfrm>
          <a:off x="406830" y="2402237"/>
          <a:ext cx="11371884" cy="3533614"/>
        </p:xfrm>
        <a:graphic>
          <a:graphicData uri="http://schemas.openxmlformats.org/drawingml/2006/table">
            <a:tbl>
              <a:tblPr firstRow="1" firstCol="1" lastRow="1" lastCol="1" bandRow="1" bandCol="1">
                <a:tableStyleId>{5C22544A-7EE6-4342-B048-85BDC9FD1C3A}</a:tableStyleId>
              </a:tblPr>
              <a:tblGrid>
                <a:gridCol w="1046160">
                  <a:extLst>
                    <a:ext uri="{9D8B030D-6E8A-4147-A177-3AD203B41FA5}">
                      <a16:colId xmlns:a16="http://schemas.microsoft.com/office/drawing/2014/main" val="276865897"/>
                    </a:ext>
                  </a:extLst>
                </a:gridCol>
                <a:gridCol w="9347033">
                  <a:extLst>
                    <a:ext uri="{9D8B030D-6E8A-4147-A177-3AD203B41FA5}">
                      <a16:colId xmlns:a16="http://schemas.microsoft.com/office/drawing/2014/main" val="3319142066"/>
                    </a:ext>
                  </a:extLst>
                </a:gridCol>
                <a:gridCol w="978691">
                  <a:extLst>
                    <a:ext uri="{9D8B030D-6E8A-4147-A177-3AD203B41FA5}">
                      <a16:colId xmlns:a16="http://schemas.microsoft.com/office/drawing/2014/main" val="1418246702"/>
                    </a:ext>
                  </a:extLst>
                </a:gridCol>
              </a:tblGrid>
              <a:tr h="1038577">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Câu 1</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tabLst>
                          <a:tab pos="400050" algn="l"/>
                        </a:tabLst>
                      </a:pP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Phương</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thức</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biểu</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đạt</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chính</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được</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sử</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dụng</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trong</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đoạn</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trích</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trên</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nghị</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luận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0.5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38488009"/>
                  </a:ext>
                </a:extLst>
              </a:tr>
              <a:tr h="2495037">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Câu 2</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pP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Tác</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giả</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cho</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rằng</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Không</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đọc</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sách</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tức</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là</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không</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còn</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nhu</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cầu</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về</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cuộc</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sống</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trí</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tuệ</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nữa</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vì</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không</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đọc</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sách</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là</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không</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có</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nhu</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cầu</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hiểu</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biết</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mở</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mang</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kiến</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thức</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đời</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sống</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tinh</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thần</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của</a:t>
                      </a:r>
                      <a:r>
                        <a:rPr lang="en-US" sz="2400" kern="1800" dirty="0">
                          <a:effectLst/>
                          <a:latin typeface="Times New Roman" panose="02020603050405020304" pitchFamily="18" charset="0"/>
                          <a:cs typeface="Times New Roman" panose="02020603050405020304" pitchFamily="18" charset="0"/>
                        </a:rPr>
                        <a:t> con </a:t>
                      </a:r>
                      <a:r>
                        <a:rPr lang="en-US" sz="2400" kern="1800" dirty="0" err="1">
                          <a:effectLst/>
                          <a:latin typeface="Times New Roman" panose="02020603050405020304" pitchFamily="18" charset="0"/>
                          <a:cs typeface="Times New Roman" panose="02020603050405020304" pitchFamily="18" charset="0"/>
                        </a:rPr>
                        <a:t>người</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nghèo</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đi</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mòn</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mỏi</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đi</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cuộc</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sống</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đạo</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đức</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cũng</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mất</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luôn</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nền</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tảng</a:t>
                      </a:r>
                      <a:r>
                        <a:rPr lang="en-US" sz="2400" kern="18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tabLst>
                          <a:tab pos="400050" algn="l"/>
                        </a:tabLst>
                      </a:pPr>
                      <a:r>
                        <a:rPr lang="en-US" sz="2400" dirty="0">
                          <a:effectLst/>
                          <a:latin typeface="Times New Roman" panose="02020603050405020304" pitchFamily="18" charset="0"/>
                          <a:cs typeface="Times New Roman" panose="02020603050405020304" pitchFamily="18" charset="0"/>
                        </a:rPr>
                        <a:t>0.5</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79373267"/>
                  </a:ext>
                </a:extLst>
              </a:tr>
            </a:tbl>
          </a:graphicData>
        </a:graphic>
      </p:graphicFrame>
    </p:spTree>
    <p:extLst>
      <p:ext uri="{BB962C8B-B14F-4D97-AF65-F5344CB8AC3E}">
        <p14:creationId xmlns:p14="http://schemas.microsoft.com/office/powerpoint/2010/main" val="143294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41CE098-0326-460C-94E0-D29F1D75D371}"/>
              </a:ext>
            </a:extLst>
          </p:cNvPr>
          <p:cNvGraphicFramePr>
            <a:graphicFrameLocks noGrp="1"/>
          </p:cNvGraphicFramePr>
          <p:nvPr>
            <p:extLst>
              <p:ext uri="{D42A27DB-BD31-4B8C-83A1-F6EECF244321}">
                <p14:modId xmlns:p14="http://schemas.microsoft.com/office/powerpoint/2010/main" val="2190039869"/>
              </p:ext>
            </p:extLst>
          </p:nvPr>
        </p:nvGraphicFramePr>
        <p:xfrm>
          <a:off x="619932" y="1069383"/>
          <a:ext cx="11251770" cy="5082527"/>
        </p:xfrm>
        <a:graphic>
          <a:graphicData uri="http://schemas.openxmlformats.org/drawingml/2006/table">
            <a:tbl>
              <a:tblPr firstRow="1" firstCol="1" lastRow="1" lastCol="1" bandRow="1" bandCol="1">
                <a:tableStyleId>{5C22544A-7EE6-4342-B048-85BDC9FD1C3A}</a:tableStyleId>
              </a:tblPr>
              <a:tblGrid>
                <a:gridCol w="1341220">
                  <a:extLst>
                    <a:ext uri="{9D8B030D-6E8A-4147-A177-3AD203B41FA5}">
                      <a16:colId xmlns:a16="http://schemas.microsoft.com/office/drawing/2014/main" val="2642713458"/>
                    </a:ext>
                  </a:extLst>
                </a:gridCol>
                <a:gridCol w="8942196">
                  <a:extLst>
                    <a:ext uri="{9D8B030D-6E8A-4147-A177-3AD203B41FA5}">
                      <a16:colId xmlns:a16="http://schemas.microsoft.com/office/drawing/2014/main" val="1540108886"/>
                    </a:ext>
                  </a:extLst>
                </a:gridCol>
                <a:gridCol w="968354">
                  <a:extLst>
                    <a:ext uri="{9D8B030D-6E8A-4147-A177-3AD203B41FA5}">
                      <a16:colId xmlns:a16="http://schemas.microsoft.com/office/drawing/2014/main" val="116153119"/>
                    </a:ext>
                  </a:extLst>
                </a:gridCol>
              </a:tblGrid>
              <a:tr h="3270633">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Câu 3</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tabLst>
                          <a:tab pos="400050" algn="l"/>
                        </a:tabLst>
                      </a:pPr>
                      <a:r>
                        <a:rPr lang="en-US" sz="2400" kern="1800" dirty="0">
                          <a:effectLst/>
                          <a:latin typeface="Times New Roman" panose="02020603050405020304" pitchFamily="18" charset="0"/>
                          <a:cs typeface="Times New Roman" panose="02020603050405020304" pitchFamily="18" charset="0"/>
                        </a:rPr>
                        <a:t>Theo </a:t>
                      </a:r>
                      <a:r>
                        <a:rPr lang="en-US" sz="2400" kern="1800" dirty="0" err="1">
                          <a:effectLst/>
                          <a:latin typeface="Times New Roman" panose="02020603050405020304" pitchFamily="18" charset="0"/>
                          <a:cs typeface="Times New Roman" panose="02020603050405020304" pitchFamily="18" charset="0"/>
                        </a:rPr>
                        <a:t>em</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việc</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nhỏ</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và</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công</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cuộc</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lớn</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mà</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tác</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giả</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đề</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cập</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đến</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trong</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đoạn</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văn</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là</a:t>
                      </a:r>
                      <a:r>
                        <a:rPr lang="en-US" sz="2400" kern="18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cs typeface="Times New Roman" panose="02020603050405020304" pitchFamily="18" charset="0"/>
                      </a:endParaRPr>
                    </a:p>
                    <a:p>
                      <a:pPr>
                        <a:tabLst>
                          <a:tab pos="400050" algn="l"/>
                        </a:tabLst>
                      </a:pPr>
                      <a:r>
                        <a:rPr lang="en-US" sz="2400" dirty="0">
                          <a:effectLst/>
                          <a:latin typeface="Times New Roman" panose="02020603050405020304" pitchFamily="18" charset="0"/>
                          <a:cs typeface="Times New Roman" panose="02020603050405020304" pitchFamily="18" charset="0"/>
                        </a:rPr>
                        <a:t>- </a:t>
                      </a:r>
                      <a:r>
                        <a:rPr lang="en-US" sz="2400" kern="1800" dirty="0">
                          <a:effectLst/>
                          <a:latin typeface="Times New Roman" panose="02020603050405020304" pitchFamily="18" charset="0"/>
                          <a:cs typeface="Times New Roman" panose="02020603050405020304" pitchFamily="18" charset="0"/>
                        </a:rPr>
                        <a:t>“</a:t>
                      </a:r>
                      <a:r>
                        <a:rPr lang="en-US" sz="2400" kern="1800" dirty="0" err="1">
                          <a:effectLst/>
                          <a:latin typeface="Times New Roman" panose="02020603050405020304" pitchFamily="18" charset="0"/>
                          <a:cs typeface="Times New Roman" panose="02020603050405020304" pitchFamily="18" charset="0"/>
                        </a:rPr>
                        <a:t>việc</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nhỏ</a:t>
                      </a:r>
                      <a:r>
                        <a:rPr lang="en-US" sz="2400" kern="1800" dirty="0">
                          <a:effectLst/>
                          <a:latin typeface="Times New Roman" panose="02020603050405020304" pitchFamily="18" charset="0"/>
                          <a:cs typeface="Times New Roman" panose="02020603050405020304" pitchFamily="18" charset="0"/>
                        </a:rPr>
                        <a:t>” : </a:t>
                      </a:r>
                      <a:endParaRPr lang="en-US" sz="2400" dirty="0">
                        <a:effectLst/>
                        <a:latin typeface="Times New Roman" panose="02020603050405020304" pitchFamily="18" charset="0"/>
                        <a:cs typeface="Times New Roman" panose="02020603050405020304" pitchFamily="18" charset="0"/>
                      </a:endParaRPr>
                    </a:p>
                    <a:p>
                      <a:pPr>
                        <a:tabLst>
                          <a:tab pos="400050" algn="l"/>
                        </a:tabLst>
                      </a:pPr>
                      <a:r>
                        <a:rPr lang="en-US" sz="24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vận</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động</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từng</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nhà</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gây</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dựng</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tủ</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sách</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gia</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đình</a:t>
                      </a:r>
                      <a:r>
                        <a:rPr lang="en-US" sz="2400" kern="18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cs typeface="Times New Roman" panose="02020603050405020304" pitchFamily="18" charset="0"/>
                      </a:endParaRPr>
                    </a:p>
                    <a:p>
                      <a:pPr>
                        <a:tabLst>
                          <a:tab pos="400050" algn="l"/>
                        </a:tabLst>
                      </a:pPr>
                      <a:r>
                        <a:rPr lang="en-US" sz="24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mỗi</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người</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mỗi</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ngày</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đọc</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lấy</a:t>
                      </a:r>
                      <a:r>
                        <a:rPr lang="en-US" sz="2400" kern="1800" dirty="0">
                          <a:effectLst/>
                          <a:latin typeface="Times New Roman" panose="02020603050405020304" pitchFamily="18" charset="0"/>
                          <a:cs typeface="Times New Roman" panose="02020603050405020304" pitchFamily="18" charset="0"/>
                        </a:rPr>
                        <a:t> 20 </a:t>
                      </a:r>
                      <a:r>
                        <a:rPr lang="en-US" sz="2400" kern="1800" dirty="0" err="1">
                          <a:effectLst/>
                          <a:latin typeface="Times New Roman" panose="02020603050405020304" pitchFamily="18" charset="0"/>
                          <a:cs typeface="Times New Roman" panose="02020603050405020304" pitchFamily="18" charset="0"/>
                        </a:rPr>
                        <a:t>dòng</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sách</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đến</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mỗi</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người</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trong</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mỗi</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năm</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đọc</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lấy</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một</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cuốn</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sách</a:t>
                      </a:r>
                      <a:endParaRPr lang="en-US" sz="2400" dirty="0">
                        <a:effectLst/>
                        <a:latin typeface="Times New Roman" panose="02020603050405020304" pitchFamily="18" charset="0"/>
                        <a:cs typeface="Times New Roman" panose="02020603050405020304" pitchFamily="18" charset="0"/>
                      </a:endParaRPr>
                    </a:p>
                    <a:p>
                      <a:pPr>
                        <a:tabLst>
                          <a:tab pos="400050" algn="l"/>
                        </a:tabLst>
                      </a:pPr>
                      <a:r>
                        <a:rPr lang="en-US" sz="2400" dirty="0">
                          <a:effectLst/>
                          <a:latin typeface="Times New Roman" panose="02020603050405020304" pitchFamily="18" charset="0"/>
                          <a:cs typeface="Times New Roman" panose="02020603050405020304" pitchFamily="18" charset="0"/>
                        </a:rPr>
                        <a:t>- </a:t>
                      </a:r>
                      <a:r>
                        <a:rPr lang="en-US" sz="2400" kern="1800" dirty="0">
                          <a:effectLst/>
                          <a:latin typeface="Times New Roman" panose="02020603050405020304" pitchFamily="18" charset="0"/>
                          <a:cs typeface="Times New Roman" panose="02020603050405020304" pitchFamily="18" charset="0"/>
                        </a:rPr>
                        <a:t>“</a:t>
                      </a:r>
                      <a:r>
                        <a:rPr lang="en-US" sz="2400" kern="1800" dirty="0" err="1">
                          <a:effectLst/>
                          <a:latin typeface="Times New Roman" panose="02020603050405020304" pitchFamily="18" charset="0"/>
                          <a:cs typeface="Times New Roman" panose="02020603050405020304" pitchFamily="18" charset="0"/>
                        </a:rPr>
                        <a:t>công</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cuộc</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lớn</a:t>
                      </a:r>
                      <a:r>
                        <a:rPr lang="en-US" sz="2400" kern="1800" dirty="0">
                          <a:effectLst/>
                          <a:latin typeface="Times New Roman" panose="02020603050405020304" pitchFamily="18" charset="0"/>
                          <a:cs typeface="Times New Roman" panose="02020603050405020304" pitchFamily="18" charset="0"/>
                        </a:rPr>
                        <a:t>” : </a:t>
                      </a:r>
                      <a:r>
                        <a:rPr lang="en-US" sz="2400" kern="1800" dirty="0" err="1">
                          <a:effectLst/>
                          <a:latin typeface="Times New Roman" panose="02020603050405020304" pitchFamily="18" charset="0"/>
                          <a:cs typeface="Times New Roman" panose="02020603050405020304" pitchFamily="18" charset="0"/>
                        </a:rPr>
                        <a:t>đọc</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sách</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trở</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thành</a:t>
                      </a:r>
                      <a:r>
                        <a:rPr lang="en-US" sz="2400" kern="1800" dirty="0">
                          <a:effectLst/>
                          <a:latin typeface="Times New Roman" panose="02020603050405020304" pitchFamily="18" charset="0"/>
                          <a:cs typeface="Times New Roman" panose="02020603050405020304" pitchFamily="18" charset="0"/>
                        </a:rPr>
                        <a:t> ý </a:t>
                      </a:r>
                      <a:r>
                        <a:rPr lang="en-US" sz="2400" kern="1800" dirty="0" err="1">
                          <a:effectLst/>
                          <a:latin typeface="Times New Roman" panose="02020603050405020304" pitchFamily="18" charset="0"/>
                          <a:cs typeface="Times New Roman" panose="02020603050405020304" pitchFamily="18" charset="0"/>
                        </a:rPr>
                        <a:t>thức</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thành</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nhu</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cầu</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của</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mỗi</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người</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mỗi</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gia</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đình</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việc</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đọc</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sách</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trở</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thành</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văn</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hóa</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của</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đất</a:t>
                      </a:r>
                      <a:r>
                        <a:rPr lang="en-US" sz="2400" kern="1800" dirty="0">
                          <a:effectLst/>
                          <a:latin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cs typeface="Times New Roman" panose="02020603050405020304" pitchFamily="18" charset="0"/>
                        </a:rPr>
                        <a:t>nước</a:t>
                      </a:r>
                      <a:r>
                        <a:rPr lang="en-US" sz="2400" kern="18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cs typeface="Times New Roman" panose="02020603050405020304" pitchFamily="18" charset="0"/>
                      </a:endParaRPr>
                    </a:p>
                    <a:p>
                      <a:pPr>
                        <a:tabLst>
                          <a:tab pos="400050" algn="l"/>
                        </a:tabLst>
                      </a:pP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0.5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30942080"/>
                  </a:ext>
                </a:extLst>
              </a:tr>
              <a:tr h="1424927">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Câu 4</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fontAlgn="base"/>
                      <a:r>
                        <a:rPr lang="en-US" sz="2400">
                          <a:effectLst/>
                          <a:latin typeface="Times New Roman" panose="02020603050405020304" pitchFamily="18" charset="0"/>
                          <a:cs typeface="Times New Roman" panose="02020603050405020304" pitchFamily="18" charset="0"/>
                        </a:rPr>
                        <a:t>  Những bài học mà HS có thể rút ra: </a:t>
                      </a:r>
                    </a:p>
                    <a:p>
                      <a:pPr>
                        <a:lnSpc>
                          <a:spcPct val="115000"/>
                        </a:lnSpc>
                      </a:pPr>
                      <a:r>
                        <a:rPr lang="en-US" sz="2400">
                          <a:effectLst/>
                          <a:latin typeface="Times New Roman" panose="02020603050405020304" pitchFamily="18" charset="0"/>
                          <a:cs typeface="Times New Roman" panose="02020603050405020304" pitchFamily="18" charset="0"/>
                        </a:rPr>
                        <a:t>Hãy tích cức đọc sách, tự rèn luyện thói quen đọc sách mỗi ngày.</a:t>
                      </a:r>
                    </a:p>
                    <a:p>
                      <a:pPr>
                        <a:lnSpc>
                          <a:spcPct val="115000"/>
                        </a:lnSpc>
                      </a:pPr>
                      <a:r>
                        <a:rPr lang="en-US" sz="2400">
                          <a:effectLst/>
                          <a:latin typeface="Times New Roman" panose="02020603050405020304" pitchFamily="18" charset="0"/>
                          <a:cs typeface="Times New Roman" panose="02020603050405020304" pitchFamily="18" charset="0"/>
                        </a:rPr>
                        <a:t> (HS trả lời được  1/2 ý cho 0.5 điểm)</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tabLst>
                          <a:tab pos="400050" algn="l"/>
                        </a:tabLst>
                      </a:pPr>
                      <a:r>
                        <a:rPr lang="en-US" sz="2400" dirty="0">
                          <a:effectLst/>
                          <a:latin typeface="Times New Roman" panose="02020603050405020304" pitchFamily="18" charset="0"/>
                          <a:cs typeface="Times New Roman" panose="02020603050405020304" pitchFamily="18" charset="0"/>
                        </a:rPr>
                        <a:t>0.5</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13868610"/>
                  </a:ext>
                </a:extLst>
              </a:tr>
            </a:tbl>
          </a:graphicData>
        </a:graphic>
      </p:graphicFrame>
    </p:spTree>
    <p:extLst>
      <p:ext uri="{BB962C8B-B14F-4D97-AF65-F5344CB8AC3E}">
        <p14:creationId xmlns:p14="http://schemas.microsoft.com/office/powerpoint/2010/main" val="623601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5" name="TextBox 4">
            <a:extLst>
              <a:ext uri="{FF2B5EF4-FFF2-40B4-BE49-F238E27FC236}">
                <a16:creationId xmlns:a16="http://schemas.microsoft.com/office/drawing/2014/main" id="{E9A551E7-C320-4FC7-851F-441F0E1FBA65}"/>
              </a:ext>
            </a:extLst>
          </p:cNvPr>
          <p:cNvSpPr txBox="1"/>
          <p:nvPr/>
        </p:nvSpPr>
        <p:spPr>
          <a:xfrm>
            <a:off x="825286" y="559252"/>
            <a:ext cx="6114080" cy="461665"/>
          </a:xfrm>
          <a:prstGeom prst="rect">
            <a:avLst/>
          </a:prstGeom>
          <a:noFill/>
        </p:spPr>
        <p:txBody>
          <a:bodyPr wrap="square">
            <a:spAutoFit/>
          </a:bodyPr>
          <a:lstStyle/>
          <a:p>
            <a:r>
              <a:rPr lang="vi-VN" sz="2400" b="1" u="sng" dirty="0">
                <a:solidFill>
                  <a:srgbClr val="FF0000"/>
                </a:solidFill>
                <a:effectLst/>
                <a:latin typeface="Times New Roman" panose="02020603050405020304" pitchFamily="18" charset="0"/>
                <a:ea typeface="Times New Roman" panose="02020603050405020304" pitchFamily="18" charset="0"/>
              </a:rPr>
              <a:t>Phần III. Làm văn (</a:t>
            </a:r>
            <a:r>
              <a:rPr lang="en-US" sz="2400" b="1" u="sng" dirty="0">
                <a:solidFill>
                  <a:srgbClr val="FF0000"/>
                </a:solidFill>
                <a:effectLst/>
                <a:latin typeface="Times New Roman" panose="02020603050405020304" pitchFamily="18" charset="0"/>
                <a:ea typeface="Times New Roman" panose="02020603050405020304" pitchFamily="18" charset="0"/>
              </a:rPr>
              <a:t> 6,0 </a:t>
            </a:r>
            <a:r>
              <a:rPr lang="vi-VN" sz="2400" b="1" u="sng" dirty="0">
                <a:solidFill>
                  <a:srgbClr val="FF0000"/>
                </a:solidFill>
                <a:effectLst/>
                <a:latin typeface="Times New Roman" panose="02020603050405020304" pitchFamily="18" charset="0"/>
                <a:ea typeface="Times New Roman" panose="02020603050405020304" pitchFamily="18" charset="0"/>
              </a:rPr>
              <a:t>điểm)</a:t>
            </a:r>
            <a:endParaRPr lang="en-US" sz="2400" dirty="0">
              <a:solidFill>
                <a:srgbClr val="FF0000"/>
              </a:solidFill>
            </a:endParaRPr>
          </a:p>
        </p:txBody>
      </p:sp>
      <p:graphicFrame>
        <p:nvGraphicFramePr>
          <p:cNvPr id="6" name="Table 5">
            <a:extLst>
              <a:ext uri="{FF2B5EF4-FFF2-40B4-BE49-F238E27FC236}">
                <a16:creationId xmlns:a16="http://schemas.microsoft.com/office/drawing/2014/main" id="{470FA8FF-0875-47FF-B66D-C7DFA1990E31}"/>
              </a:ext>
            </a:extLst>
          </p:cNvPr>
          <p:cNvGraphicFramePr>
            <a:graphicFrameLocks noGrp="1"/>
          </p:cNvGraphicFramePr>
          <p:nvPr>
            <p:extLst>
              <p:ext uri="{D42A27DB-BD31-4B8C-83A1-F6EECF244321}">
                <p14:modId xmlns:p14="http://schemas.microsoft.com/office/powerpoint/2010/main" val="2200465491"/>
              </p:ext>
            </p:extLst>
          </p:nvPr>
        </p:nvGraphicFramePr>
        <p:xfrm>
          <a:off x="237640" y="1162372"/>
          <a:ext cx="11789046" cy="5632319"/>
        </p:xfrm>
        <a:graphic>
          <a:graphicData uri="http://schemas.openxmlformats.org/drawingml/2006/table">
            <a:tbl>
              <a:tblPr firstRow="1" firstCol="1" lastRow="1" lastCol="1" bandRow="1" bandCol="1">
                <a:tableStyleId>{5C22544A-7EE6-4342-B048-85BDC9FD1C3A}</a:tableStyleId>
              </a:tblPr>
              <a:tblGrid>
                <a:gridCol w="1339896">
                  <a:extLst>
                    <a:ext uri="{9D8B030D-6E8A-4147-A177-3AD203B41FA5}">
                      <a16:colId xmlns:a16="http://schemas.microsoft.com/office/drawing/2014/main" val="4041248989"/>
                    </a:ext>
                  </a:extLst>
                </a:gridCol>
                <a:gridCol w="9521920">
                  <a:extLst>
                    <a:ext uri="{9D8B030D-6E8A-4147-A177-3AD203B41FA5}">
                      <a16:colId xmlns:a16="http://schemas.microsoft.com/office/drawing/2014/main" val="4235733909"/>
                    </a:ext>
                  </a:extLst>
                </a:gridCol>
                <a:gridCol w="927230">
                  <a:extLst>
                    <a:ext uri="{9D8B030D-6E8A-4147-A177-3AD203B41FA5}">
                      <a16:colId xmlns:a16="http://schemas.microsoft.com/office/drawing/2014/main" val="1049809563"/>
                    </a:ext>
                  </a:extLst>
                </a:gridCol>
              </a:tblGrid>
              <a:tr h="733694">
                <a:tc rowSpan="3">
                  <a:txBody>
                    <a:bodyPr/>
                    <a:lstStyle/>
                    <a:p>
                      <a:pPr algn="ctr">
                        <a:tabLst>
                          <a:tab pos="400050" algn="l"/>
                        </a:tabLst>
                      </a:pP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1</a:t>
                      </a:r>
                    </a:p>
                    <a:p>
                      <a:pPr algn="ctr">
                        <a:tabLst>
                          <a:tab pos="400050" algn="l"/>
                        </a:tabLst>
                      </a:pPr>
                      <a:r>
                        <a:rPr lang="en-US" sz="2400" dirty="0">
                          <a:effectLst/>
                          <a:latin typeface="Times New Roman" panose="02020603050405020304" pitchFamily="18" charset="0"/>
                          <a:cs typeface="Times New Roman" panose="02020603050405020304" pitchFamily="18" charset="0"/>
                        </a:rPr>
                        <a:t>(2.0điểm)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570" marR="44570" marT="0" marB="0"/>
                </a:tc>
                <a:tc>
                  <a:txBody>
                    <a:bodyPr/>
                    <a:lstStyle/>
                    <a:p>
                      <a:pPr algn="just">
                        <a:tabLst>
                          <a:tab pos="228600" algn="l"/>
                        </a:tabLst>
                      </a:pPr>
                      <a:r>
                        <a:rPr lang="en-US" sz="2400" dirty="0">
                          <a:effectLst/>
                          <a:latin typeface="Times New Roman" panose="02020603050405020304" pitchFamily="18" charset="0"/>
                          <a:cs typeface="Times New Roman" panose="02020603050405020304" pitchFamily="18" charset="0"/>
                        </a:rPr>
                        <a:t>a. </a:t>
                      </a:r>
                      <a:r>
                        <a:rPr lang="en-US" sz="2400" dirty="0" err="1">
                          <a:effectLst/>
                          <a:latin typeface="Times New Roman" panose="02020603050405020304" pitchFamily="18" charset="0"/>
                          <a:cs typeface="Times New Roman" panose="02020603050405020304" pitchFamily="18" charset="0"/>
                        </a:rPr>
                        <a:t>Đảm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bảo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thức</a:t>
                      </a:r>
                      <a:r>
                        <a:rPr lang="en-US" sz="2400" dirty="0">
                          <a:effectLst/>
                          <a:latin typeface="Times New Roman" panose="02020603050405020304" pitchFamily="18" charset="0"/>
                          <a:cs typeface="Times New Roman" panose="02020603050405020304" pitchFamily="18" charset="0"/>
                        </a:rPr>
                        <a:t>, dung </a:t>
                      </a:r>
                      <a:r>
                        <a:rPr lang="en-US" sz="2400" dirty="0" err="1">
                          <a:effectLst/>
                          <a:latin typeface="Times New Roman" panose="02020603050405020304" pitchFamily="18" charset="0"/>
                          <a:cs typeface="Times New Roman" panose="02020603050405020304" pitchFamily="18" charset="0"/>
                        </a:rPr>
                        <a:t>lượng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yêu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cầu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đoạn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570" marR="44570" marT="0" marB="0"/>
                </a:tc>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0,25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570" marR="44570" marT="0" marB="0"/>
                </a:tc>
                <a:extLst>
                  <a:ext uri="{0D108BD9-81ED-4DB2-BD59-A6C34878D82A}">
                    <a16:rowId xmlns:a16="http://schemas.microsoft.com/office/drawing/2014/main" val="3923750967"/>
                  </a:ext>
                </a:extLst>
              </a:tr>
              <a:tr h="733694">
                <a:tc vMerge="1">
                  <a:txBody>
                    <a:bodyPr/>
                    <a:lstStyle/>
                    <a:p>
                      <a:endParaRPr lang="en-US"/>
                    </a:p>
                  </a:txBody>
                  <a:tcPr/>
                </a:tc>
                <a:tc>
                  <a:txBody>
                    <a:bodyPr/>
                    <a:lstStyle/>
                    <a:p>
                      <a:pPr>
                        <a:tabLst>
                          <a:tab pos="228600" algn="l"/>
                        </a:tabLst>
                      </a:pPr>
                      <a:r>
                        <a:rPr lang="en-US" sz="2400">
                          <a:effectLst/>
                          <a:latin typeface="Times New Roman" panose="02020603050405020304" pitchFamily="18" charset="0"/>
                          <a:cs typeface="Times New Roman" panose="02020603050405020304" pitchFamily="18" charset="0"/>
                        </a:rPr>
                        <a:t>b. Xác định đúng nội dung chủ yếu đoạn văn: Nhắc nhở các bạn cùng nhau đọc sách</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570" marR="44570" marT="0" marB="0"/>
                </a:tc>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0,25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570" marR="44570" marT="0" marB="0"/>
                </a:tc>
                <a:extLst>
                  <a:ext uri="{0D108BD9-81ED-4DB2-BD59-A6C34878D82A}">
                    <a16:rowId xmlns:a16="http://schemas.microsoft.com/office/drawing/2014/main" val="1993174709"/>
                  </a:ext>
                </a:extLst>
              </a:tr>
              <a:tr h="4164931">
                <a:tc vMerge="1">
                  <a:txBody>
                    <a:bodyPr/>
                    <a:lstStyle/>
                    <a:p>
                      <a:endParaRPr lang="en-US"/>
                    </a:p>
                  </a:txBody>
                  <a:tcPr/>
                </a:tc>
                <a:tc>
                  <a:txBody>
                    <a:bodyPr/>
                    <a:lstStyle/>
                    <a:p>
                      <a:pPr marL="457200" algn="just">
                        <a:lnSpc>
                          <a:spcPct val="115000"/>
                        </a:lnSpc>
                        <a:spcAft>
                          <a:spcPts val="1000"/>
                        </a:spcAft>
                        <a:tabLst>
                          <a:tab pos="228600" algn="l"/>
                        </a:tabLst>
                      </a:pPr>
                      <a:r>
                        <a:rPr lang="en-US" sz="2400" dirty="0">
                          <a:effectLst/>
                          <a:latin typeface="Times New Roman" panose="02020603050405020304" pitchFamily="18" charset="0"/>
                          <a:cs typeface="Times New Roman" panose="02020603050405020304" pitchFamily="18" charset="0"/>
                        </a:rPr>
                        <a:t>c. </a:t>
                      </a:r>
                      <a:r>
                        <a:rPr lang="en-US" sz="2400" dirty="0" err="1">
                          <a:effectLst/>
                          <a:latin typeface="Times New Roman" panose="02020603050405020304" pitchFamily="18" charset="0"/>
                          <a:cs typeface="Times New Roman" panose="02020603050405020304" pitchFamily="18" charset="0"/>
                        </a:rPr>
                        <a:t>Triển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hợp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lý</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nội</a:t>
                      </a:r>
                      <a:r>
                        <a:rPr lang="en-US" sz="2400" dirty="0">
                          <a:effectLst/>
                          <a:latin typeface="Times New Roman" panose="02020603050405020304" pitchFamily="18" charset="0"/>
                          <a:cs typeface="Times New Roman" panose="02020603050405020304" pitchFamily="18" charset="0"/>
                        </a:rPr>
                        <a:t> dung </a:t>
                      </a:r>
                      <a:r>
                        <a:rPr lang="en-US" sz="2400" dirty="0" err="1">
                          <a:effectLst/>
                          <a:latin typeface="Times New Roman" panose="02020603050405020304" pitchFamily="18" charset="0"/>
                          <a:cs typeface="Times New Roman" panose="02020603050405020304" pitchFamily="18" charset="0"/>
                        </a:rPr>
                        <a:t>đoạn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viết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đoạn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theo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hướng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sau</a:t>
                      </a:r>
                      <a:r>
                        <a:rPr lang="en-US" sz="2400" dirty="0">
                          <a:effectLst/>
                          <a:latin typeface="Times New Roman" panose="02020603050405020304" pitchFamily="18" charset="0"/>
                          <a:cs typeface="Times New Roman" panose="02020603050405020304" pitchFamily="18" charset="0"/>
                        </a:rPr>
                        <a:t>:</a:t>
                      </a:r>
                    </a:p>
                    <a:p>
                      <a:pPr>
                        <a:tabLst>
                          <a:tab pos="400050" algn="l"/>
                        </a:tabLst>
                      </a:pPr>
                      <a:r>
                        <a:rPr lang="en-US" sz="2400" dirty="0">
                          <a:effectLst/>
                          <a:latin typeface="Times New Roman" panose="02020603050405020304" pitchFamily="18" charset="0"/>
                          <a:cs typeface="Times New Roman" panose="02020603050405020304" pitchFamily="18" charset="0"/>
                        </a:rPr>
                        <a:t>MĐ: </a:t>
                      </a:r>
                      <a:r>
                        <a:rPr lang="en-US" sz="2400" dirty="0" err="1">
                          <a:effectLst/>
                          <a:latin typeface="Times New Roman" panose="02020603050405020304" pitchFamily="18" charset="0"/>
                          <a:cs typeface="Times New Roman" panose="02020603050405020304" pitchFamily="18" charset="0"/>
                        </a:rPr>
                        <a:t>Chúng</a:t>
                      </a:r>
                      <a:r>
                        <a:rPr lang="en-US" sz="2400" dirty="0">
                          <a:effectLst/>
                          <a:latin typeface="Times New Roman" panose="02020603050405020304" pitchFamily="18" charset="0"/>
                          <a:cs typeface="Times New Roman" panose="02020603050405020304" pitchFamily="18" charset="0"/>
                        </a:rPr>
                        <a:t> ta </a:t>
                      </a:r>
                      <a:r>
                        <a:rPr lang="en-US" sz="2400" dirty="0" err="1">
                          <a:effectLst/>
                          <a:latin typeface="Times New Roman" panose="02020603050405020304" pitchFamily="18" charset="0"/>
                          <a:cs typeface="Times New Roman" panose="02020603050405020304" pitchFamily="18" charset="0"/>
                        </a:rPr>
                        <a:t>hãy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cùng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nhau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đọc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mỗi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ngày</a:t>
                      </a:r>
                      <a:r>
                        <a:rPr lang="en-US" sz="2400" dirty="0">
                          <a:effectLst/>
                          <a:latin typeface="Times New Roman" panose="02020603050405020304" pitchFamily="18" charset="0"/>
                          <a:cs typeface="Times New Roman" panose="02020603050405020304" pitchFamily="18" charset="0"/>
                        </a:rPr>
                        <a:t>.</a:t>
                      </a:r>
                    </a:p>
                    <a:p>
                      <a:r>
                        <a:rPr lang="en-US" sz="2400" dirty="0">
                          <a:effectLst/>
                          <a:latin typeface="Times New Roman" panose="02020603050405020304" pitchFamily="18" charset="0"/>
                          <a:cs typeface="Times New Roman" panose="02020603050405020304" pitchFamily="18" charset="0"/>
                        </a:rPr>
                        <a:t> </a:t>
                      </a:r>
                    </a:p>
                    <a:p>
                      <a:r>
                        <a:rPr lang="en-US" sz="2400" dirty="0">
                          <a:effectLst/>
                          <a:latin typeface="Times New Roman" panose="02020603050405020304" pitchFamily="18" charset="0"/>
                          <a:cs typeface="Times New Roman" panose="02020603050405020304" pitchFamily="18" charset="0"/>
                        </a:rPr>
                        <a:t>TĐ: </a:t>
                      </a:r>
                      <a:r>
                        <a:rPr lang="en-US" sz="2400" dirty="0" err="1">
                          <a:effectLst/>
                          <a:latin typeface="Times New Roman" panose="02020603050405020304" pitchFamily="18" charset="0"/>
                          <a:cs typeface="Times New Roman" panose="02020603050405020304" pitchFamily="18" charset="0"/>
                        </a:rPr>
                        <a:t>Lí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giải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vì</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sao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chúng</a:t>
                      </a:r>
                      <a:r>
                        <a:rPr lang="en-US" sz="2400" dirty="0">
                          <a:effectLst/>
                          <a:latin typeface="Times New Roman" panose="02020603050405020304" pitchFamily="18" charset="0"/>
                          <a:cs typeface="Times New Roman" panose="02020603050405020304" pitchFamily="18" charset="0"/>
                        </a:rPr>
                        <a:t> ta </a:t>
                      </a:r>
                      <a:r>
                        <a:rPr lang="en-US" sz="2400" dirty="0" err="1">
                          <a:effectLst/>
                          <a:latin typeface="Times New Roman" panose="02020603050405020304" pitchFamily="18" charset="0"/>
                          <a:cs typeface="Times New Roman" panose="02020603050405020304" pitchFamily="18" charset="0"/>
                        </a:rPr>
                        <a:t>nên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đọc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mỗi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ngày</a:t>
                      </a:r>
                      <a:r>
                        <a:rPr lang="en-US" sz="2400" dirty="0">
                          <a:effectLst/>
                          <a:latin typeface="Times New Roman" panose="02020603050405020304" pitchFamily="18" charset="0"/>
                          <a:cs typeface="Times New Roman" panose="02020603050405020304" pitchFamily="18" charset="0"/>
                        </a:rPr>
                        <a:t>: </a:t>
                      </a:r>
                    </a:p>
                    <a:p>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Vì</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đọc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thói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quen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tốt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giúp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mỗi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chúng</a:t>
                      </a:r>
                      <a:r>
                        <a:rPr lang="en-US" sz="2400" dirty="0">
                          <a:effectLst/>
                          <a:latin typeface="Times New Roman" panose="02020603050405020304" pitchFamily="18" charset="0"/>
                          <a:cs typeface="Times New Roman" panose="02020603050405020304" pitchFamily="18" charset="0"/>
                        </a:rPr>
                        <a:t> ta </a:t>
                      </a:r>
                      <a:r>
                        <a:rPr lang="en-US" sz="2400" dirty="0" err="1">
                          <a:effectLst/>
                          <a:latin typeface="Times New Roman" panose="02020603050405020304" pitchFamily="18" charset="0"/>
                          <a:cs typeface="Times New Roman" panose="02020603050405020304" pitchFamily="18" charset="0"/>
                        </a:rPr>
                        <a:t>mở</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mang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kiến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thức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nâng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cao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hiểu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mở</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rộng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tâm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hồn</a:t>
                      </a:r>
                      <a:r>
                        <a:rPr lang="en-US" sz="2400" dirty="0">
                          <a:effectLst/>
                          <a:latin typeface="Times New Roman" panose="02020603050405020304" pitchFamily="18" charset="0"/>
                          <a:cs typeface="Times New Roman" panose="02020603050405020304" pitchFamily="18" charset="0"/>
                        </a:rPr>
                        <a:t>.</a:t>
                      </a:r>
                    </a:p>
                    <a:p>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Đọc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giúp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chúng</a:t>
                      </a:r>
                      <a:r>
                        <a:rPr lang="en-US" sz="2400" dirty="0">
                          <a:effectLst/>
                          <a:latin typeface="Times New Roman" panose="02020603050405020304" pitchFamily="18" charset="0"/>
                          <a:cs typeface="Times New Roman" panose="02020603050405020304" pitchFamily="18" charset="0"/>
                        </a:rPr>
                        <a:t> ta </a:t>
                      </a:r>
                      <a:r>
                        <a:rPr lang="en-US" sz="2400" dirty="0" err="1">
                          <a:effectLst/>
                          <a:latin typeface="Times New Roman" panose="02020603050405020304" pitchFamily="18" charset="0"/>
                          <a:cs typeface="Times New Roman" panose="02020603050405020304" pitchFamily="18" charset="0"/>
                        </a:rPr>
                        <a:t>giảm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căng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thẳng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mệt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mỏi</a:t>
                      </a:r>
                      <a:r>
                        <a:rPr lang="en-US" sz="2400" dirty="0">
                          <a:effectLst/>
                          <a:latin typeface="Times New Roman" panose="02020603050405020304" pitchFamily="18" charset="0"/>
                          <a:cs typeface="Times New Roman" panose="02020603050405020304" pitchFamily="18" charset="0"/>
                        </a:rPr>
                        <a:t> do </a:t>
                      </a:r>
                      <a:r>
                        <a:rPr lang="en-US" sz="2400" dirty="0" err="1">
                          <a:effectLst/>
                          <a:latin typeface="Times New Roman" panose="02020603050405020304" pitchFamily="18" charset="0"/>
                          <a:cs typeface="Times New Roman" panose="02020603050405020304" pitchFamily="18" charset="0"/>
                        </a:rPr>
                        <a:t>áp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lực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học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tập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chúng</a:t>
                      </a:r>
                      <a:r>
                        <a:rPr lang="en-US" sz="2400" dirty="0">
                          <a:effectLst/>
                          <a:latin typeface="Times New Roman" panose="02020603050405020304" pitchFamily="18" charset="0"/>
                          <a:cs typeface="Times New Roman" panose="02020603050405020304" pitchFamily="18" charset="0"/>
                        </a:rPr>
                        <a:t> ta </a:t>
                      </a:r>
                      <a:r>
                        <a:rPr lang="en-US" sz="2400" dirty="0" err="1">
                          <a:effectLst/>
                          <a:latin typeface="Times New Roman" panose="02020603050405020304" pitchFamily="18" charset="0"/>
                          <a:cs typeface="Times New Roman" panose="02020603050405020304" pitchFamily="18" charset="0"/>
                        </a:rPr>
                        <a:t>học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hỏi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nhiều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ngữ</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nhiều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diễn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đạt</a:t>
                      </a:r>
                      <a:r>
                        <a:rPr lang="en-US" sz="2400" dirty="0">
                          <a:effectLst/>
                          <a:latin typeface="Times New Roman" panose="02020603050405020304" pitchFamily="18" charset="0"/>
                          <a:cs typeface="Times New Roman" panose="02020603050405020304" pitchFamily="18" charset="0"/>
                        </a:rPr>
                        <a:t> hay.</a:t>
                      </a:r>
                    </a:p>
                    <a:p>
                      <a:pPr>
                        <a:tabLst>
                          <a:tab pos="228600" algn="l"/>
                        </a:tabLst>
                      </a:pP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570" marR="44570" marT="0" marB="0"/>
                </a:tc>
                <a:tc>
                  <a:txBody>
                    <a:bodyPr/>
                    <a:lstStyle/>
                    <a:p>
                      <a:pPr>
                        <a:tabLst>
                          <a:tab pos="400050" algn="l"/>
                        </a:tabLst>
                      </a:pPr>
                      <a:r>
                        <a:rPr lang="en-US" sz="2400" dirty="0">
                          <a:effectLst/>
                          <a:latin typeface="Times New Roman" panose="02020603050405020304" pitchFamily="18" charset="0"/>
                          <a:cs typeface="Times New Roman" panose="02020603050405020304" pitchFamily="18" charset="0"/>
                        </a:rPr>
                        <a:t>1.0</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570" marR="44570" marT="0" marB="0"/>
                </a:tc>
                <a:extLst>
                  <a:ext uri="{0D108BD9-81ED-4DB2-BD59-A6C34878D82A}">
                    <a16:rowId xmlns:a16="http://schemas.microsoft.com/office/drawing/2014/main" val="2936930911"/>
                  </a:ext>
                </a:extLst>
              </a:tr>
            </a:tbl>
          </a:graphicData>
        </a:graphic>
      </p:graphicFrame>
    </p:spTree>
    <p:extLst>
      <p:ext uri="{BB962C8B-B14F-4D97-AF65-F5344CB8AC3E}">
        <p14:creationId xmlns:p14="http://schemas.microsoft.com/office/powerpoint/2010/main" val="179159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26B73A0-A594-4662-A217-EE6802767D97}"/>
              </a:ext>
            </a:extLst>
          </p:cNvPr>
          <p:cNvGraphicFramePr>
            <a:graphicFrameLocks noGrp="1"/>
          </p:cNvGraphicFramePr>
          <p:nvPr>
            <p:extLst>
              <p:ext uri="{D42A27DB-BD31-4B8C-83A1-F6EECF244321}">
                <p14:modId xmlns:p14="http://schemas.microsoft.com/office/powerpoint/2010/main" val="1872836210"/>
              </p:ext>
            </p:extLst>
          </p:nvPr>
        </p:nvGraphicFramePr>
        <p:xfrm>
          <a:off x="415871" y="967824"/>
          <a:ext cx="11360258" cy="5430697"/>
        </p:xfrm>
        <a:graphic>
          <a:graphicData uri="http://schemas.openxmlformats.org/drawingml/2006/table">
            <a:tbl>
              <a:tblPr firstRow="1" firstCol="1" lastRow="1" lastCol="1" bandRow="1" bandCol="1">
                <a:tableStyleId>{5C22544A-7EE6-4342-B048-85BDC9FD1C3A}</a:tableStyleId>
              </a:tblPr>
              <a:tblGrid>
                <a:gridCol w="1883142">
                  <a:extLst>
                    <a:ext uri="{9D8B030D-6E8A-4147-A177-3AD203B41FA5}">
                      <a16:colId xmlns:a16="http://schemas.microsoft.com/office/drawing/2014/main" val="2977961767"/>
                    </a:ext>
                  </a:extLst>
                </a:gridCol>
                <a:gridCol w="8640208">
                  <a:extLst>
                    <a:ext uri="{9D8B030D-6E8A-4147-A177-3AD203B41FA5}">
                      <a16:colId xmlns:a16="http://schemas.microsoft.com/office/drawing/2014/main" val="982748926"/>
                    </a:ext>
                  </a:extLst>
                </a:gridCol>
                <a:gridCol w="836908">
                  <a:extLst>
                    <a:ext uri="{9D8B030D-6E8A-4147-A177-3AD203B41FA5}">
                      <a16:colId xmlns:a16="http://schemas.microsoft.com/office/drawing/2014/main" val="439826851"/>
                    </a:ext>
                  </a:extLst>
                </a:gridCol>
              </a:tblGrid>
              <a:tr h="722950">
                <a:tc rowSpan="4">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Câu 1</a:t>
                      </a:r>
                    </a:p>
                    <a:p>
                      <a:pPr algn="ctr">
                        <a:tabLst>
                          <a:tab pos="400050" algn="l"/>
                        </a:tabLst>
                      </a:pPr>
                      <a:r>
                        <a:rPr lang="en-US" sz="2400">
                          <a:effectLst/>
                          <a:latin typeface="Times New Roman" panose="02020603050405020304" pitchFamily="18" charset="0"/>
                          <a:cs typeface="Times New Roman" panose="02020603050405020304" pitchFamily="18" charset="0"/>
                        </a:rPr>
                        <a:t>(2.0điểm) </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570" marR="44570" marT="0" marB="0"/>
                </a:tc>
                <a:tc>
                  <a:txBody>
                    <a:bodyPr/>
                    <a:lstStyle/>
                    <a:p>
                      <a:pPr algn="just">
                        <a:tabLst>
                          <a:tab pos="228600" algn="l"/>
                        </a:tabLst>
                      </a:pPr>
                      <a:r>
                        <a:rPr lang="en-US" sz="2400" dirty="0">
                          <a:effectLst/>
                          <a:latin typeface="Times New Roman" panose="02020603050405020304" pitchFamily="18" charset="0"/>
                          <a:cs typeface="Times New Roman" panose="02020603050405020304" pitchFamily="18" charset="0"/>
                        </a:rPr>
                        <a:t>a. </a:t>
                      </a:r>
                      <a:r>
                        <a:rPr lang="en-US" sz="2400" dirty="0" err="1">
                          <a:effectLst/>
                          <a:latin typeface="Times New Roman" panose="02020603050405020304" pitchFamily="18" charset="0"/>
                          <a:cs typeface="Times New Roman" panose="02020603050405020304" pitchFamily="18" charset="0"/>
                        </a:rPr>
                        <a:t>Đảm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bảo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thức</a:t>
                      </a:r>
                      <a:r>
                        <a:rPr lang="en-US" sz="2400" dirty="0">
                          <a:effectLst/>
                          <a:latin typeface="Times New Roman" panose="02020603050405020304" pitchFamily="18" charset="0"/>
                          <a:cs typeface="Times New Roman" panose="02020603050405020304" pitchFamily="18" charset="0"/>
                        </a:rPr>
                        <a:t>, dung </a:t>
                      </a:r>
                      <a:r>
                        <a:rPr lang="en-US" sz="2400" dirty="0" err="1">
                          <a:effectLst/>
                          <a:latin typeface="Times New Roman" panose="02020603050405020304" pitchFamily="18" charset="0"/>
                          <a:cs typeface="Times New Roman" panose="02020603050405020304" pitchFamily="18" charset="0"/>
                        </a:rPr>
                        <a:t>lượng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yêu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cầu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đoạn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570" marR="44570" marT="0" marB="0"/>
                </a:tc>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0,25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570" marR="44570" marT="0" marB="0"/>
                </a:tc>
                <a:extLst>
                  <a:ext uri="{0D108BD9-81ED-4DB2-BD59-A6C34878D82A}">
                    <a16:rowId xmlns:a16="http://schemas.microsoft.com/office/drawing/2014/main" val="2778653488"/>
                  </a:ext>
                </a:extLst>
              </a:tr>
              <a:tr h="3253277">
                <a:tc vMerge="1">
                  <a:txBody>
                    <a:bodyPr/>
                    <a:lstStyle/>
                    <a:p>
                      <a:endParaRPr lang="en-US"/>
                    </a:p>
                  </a:txBody>
                  <a:tcPr/>
                </a:tc>
                <a:tc>
                  <a:txBody>
                    <a:bodyPr/>
                    <a:lstStyle/>
                    <a:p>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Đọc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mỗi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ngày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rèn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luyện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nuôi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dưỡng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tâm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hồn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tránh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nguy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hại</a:t>
                      </a:r>
                      <a:r>
                        <a:rPr lang="en-US" sz="2400" dirty="0">
                          <a:effectLst/>
                          <a:latin typeface="Times New Roman" panose="02020603050405020304" pitchFamily="18" charset="0"/>
                          <a:cs typeface="Times New Roman" panose="02020603050405020304" pitchFamily="18" charset="0"/>
                        </a:rPr>
                        <a:t> do </a:t>
                      </a:r>
                      <a:r>
                        <a:rPr lang="en-US" sz="2400" dirty="0" err="1">
                          <a:effectLst/>
                          <a:latin typeface="Times New Roman" panose="02020603050405020304" pitchFamily="18" charset="0"/>
                          <a:cs typeface="Times New Roman" panose="02020603050405020304" pitchFamily="18" charset="0"/>
                        </a:rPr>
                        <a:t>tiếp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nhiều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điện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thoại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ti</a:t>
                      </a:r>
                      <a:r>
                        <a:rPr lang="en-US" sz="2400" dirty="0">
                          <a:effectLst/>
                          <a:latin typeface="Times New Roman" panose="02020603050405020304" pitchFamily="18" charset="0"/>
                          <a:cs typeface="Times New Roman" panose="02020603050405020304" pitchFamily="18" charset="0"/>
                        </a:rPr>
                        <a:t> vi.</a:t>
                      </a:r>
                    </a:p>
                    <a:p>
                      <a:r>
                        <a:rPr lang="en-US" sz="2400" dirty="0" err="1">
                          <a:effectLst/>
                          <a:latin typeface="Times New Roman" panose="02020603050405020304" pitchFamily="18" charset="0"/>
                          <a:cs typeface="Times New Roman" panose="02020603050405020304" pitchFamily="18" charset="0"/>
                        </a:rPr>
                        <a:t>Bằng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chứng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việc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cùng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đọc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bạn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dụ</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chuyện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cổ</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tích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thơ</a:t>
                      </a:r>
                      <a:r>
                        <a:rPr lang="en-US" sz="2400" dirty="0">
                          <a:effectLst/>
                          <a:latin typeface="Times New Roman" panose="02020603050405020304" pitchFamily="18" charset="0"/>
                          <a:cs typeface="Times New Roman" panose="02020603050405020304" pitchFamily="18" charset="0"/>
                        </a:rPr>
                        <a:t> hay </a:t>
                      </a:r>
                      <a:r>
                        <a:rPr lang="en-US" sz="2400" dirty="0" err="1">
                          <a:effectLst/>
                          <a:latin typeface="Times New Roman" panose="02020603050405020304" pitchFamily="18" charset="0"/>
                          <a:cs typeface="Times New Roman" panose="02020603050405020304" pitchFamily="18" charset="0"/>
                        </a:rPr>
                        <a:t>chúng</a:t>
                      </a:r>
                      <a:r>
                        <a:rPr lang="en-US" sz="2400" dirty="0">
                          <a:effectLst/>
                          <a:latin typeface="Times New Roman" panose="02020603050405020304" pitchFamily="18" charset="0"/>
                          <a:cs typeface="Times New Roman" panose="02020603050405020304" pitchFamily="18" charset="0"/>
                        </a:rPr>
                        <a:t> ta </a:t>
                      </a:r>
                      <a:r>
                        <a:rPr lang="en-US" sz="2400" dirty="0" err="1">
                          <a:effectLst/>
                          <a:latin typeface="Times New Roman" panose="02020603050405020304" pitchFamily="18" charset="0"/>
                          <a:cs typeface="Times New Roman" panose="02020603050405020304" pitchFamily="18" charset="0"/>
                        </a:rPr>
                        <a:t>cùng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đọc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sẽ</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chúng</a:t>
                      </a:r>
                      <a:r>
                        <a:rPr lang="en-US" sz="2400" dirty="0">
                          <a:effectLst/>
                          <a:latin typeface="Times New Roman" panose="02020603050405020304" pitchFamily="18" charset="0"/>
                          <a:cs typeface="Times New Roman" panose="02020603050405020304" pitchFamily="18" charset="0"/>
                        </a:rPr>
                        <a:t> ta chia </a:t>
                      </a:r>
                      <a:r>
                        <a:rPr lang="en-US" sz="2400" dirty="0" err="1">
                          <a:effectLst/>
                          <a:latin typeface="Times New Roman" panose="02020603050405020304" pitchFamily="18" charset="0"/>
                          <a:cs typeface="Times New Roman" panose="02020603050405020304" pitchFamily="18" charset="0"/>
                        </a:rPr>
                        <a:t>sẻ</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hiểu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cảm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mọi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p>
                    <a:p>
                      <a:r>
                        <a:rPr lang="en-US" sz="2400" dirty="0">
                          <a:effectLst/>
                          <a:latin typeface="Times New Roman" panose="02020603050405020304" pitchFamily="18" charset="0"/>
                          <a:cs typeface="Times New Roman" panose="02020603050405020304" pitchFamily="18" charset="0"/>
                        </a:rPr>
                        <a:t>KĐ: </a:t>
                      </a:r>
                      <a:r>
                        <a:rPr lang="en-US" sz="2400" dirty="0" err="1">
                          <a:effectLst/>
                          <a:latin typeface="Times New Roman" panose="02020603050405020304" pitchFamily="18" charset="0"/>
                          <a:cs typeface="Times New Roman" panose="02020603050405020304" pitchFamily="18" charset="0"/>
                        </a:rPr>
                        <a:t>Khẳng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vấn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cs typeface="Times New Roman" panose="02020603050405020304" pitchFamily="18" charset="0"/>
                        </a:rPr>
                        <a:t>.</a:t>
                      </a:r>
                    </a:p>
                    <a:p>
                      <a:pPr>
                        <a:tabLst>
                          <a:tab pos="228600" algn="l"/>
                        </a:tabLst>
                      </a:pP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570" marR="44570" marT="0" marB="0"/>
                </a:tc>
                <a:tc>
                  <a:txBody>
                    <a:bodyPr/>
                    <a:lstStyle/>
                    <a:p>
                      <a:pPr>
                        <a:tabLst>
                          <a:tab pos="400050" algn="l"/>
                        </a:tabLs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570" marR="44570" marT="0" marB="0"/>
                </a:tc>
                <a:extLst>
                  <a:ext uri="{0D108BD9-81ED-4DB2-BD59-A6C34878D82A}">
                    <a16:rowId xmlns:a16="http://schemas.microsoft.com/office/drawing/2014/main" val="1551743744"/>
                  </a:ext>
                </a:extLst>
              </a:tr>
              <a:tr h="722950">
                <a:tc vMerge="1">
                  <a:txBody>
                    <a:bodyPr/>
                    <a:lstStyle/>
                    <a:p>
                      <a:endParaRPr lang="en-US"/>
                    </a:p>
                  </a:txBody>
                  <a:tcPr/>
                </a:tc>
                <a:tc>
                  <a:txBody>
                    <a:bodyPr/>
                    <a:lstStyle/>
                    <a:p>
                      <a:pPr algn="just">
                        <a:tabLst>
                          <a:tab pos="228600" algn="l"/>
                        </a:tabLst>
                      </a:pPr>
                      <a:r>
                        <a:rPr lang="en-US" sz="2400">
                          <a:effectLst/>
                          <a:latin typeface="Times New Roman" panose="02020603050405020304" pitchFamily="18" charset="0"/>
                          <a:cs typeface="Times New Roman" panose="02020603050405020304" pitchFamily="18" charset="0"/>
                        </a:rPr>
                        <a:t>d. Sáng tạo: Cách diễn đạt độc đáo, có cảm nghĩ riêng, sâu sắc</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570" marR="44570" marT="0" marB="0"/>
                </a:tc>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0,25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570" marR="44570" marT="0" marB="0"/>
                </a:tc>
                <a:extLst>
                  <a:ext uri="{0D108BD9-81ED-4DB2-BD59-A6C34878D82A}">
                    <a16:rowId xmlns:a16="http://schemas.microsoft.com/office/drawing/2014/main" val="2414441756"/>
                  </a:ext>
                </a:extLst>
              </a:tr>
              <a:tr h="722950">
                <a:tc vMerge="1">
                  <a:txBody>
                    <a:bodyPr/>
                    <a:lstStyle/>
                    <a:p>
                      <a:endParaRPr lang="en-US"/>
                    </a:p>
                  </a:txBody>
                  <a:tcPr/>
                </a:tc>
                <a:tc>
                  <a:txBody>
                    <a:bodyPr/>
                    <a:lstStyle/>
                    <a:p>
                      <a:pPr algn="just">
                        <a:tabLst>
                          <a:tab pos="228600" algn="l"/>
                        </a:tabLst>
                      </a:pPr>
                      <a:r>
                        <a:rPr lang="en-US" sz="2400">
                          <a:effectLst/>
                          <a:latin typeface="Times New Roman" panose="02020603050405020304" pitchFamily="18" charset="0"/>
                          <a:cs typeface="Times New Roman" panose="02020603050405020304" pitchFamily="18" charset="0"/>
                        </a:rPr>
                        <a:t>e. Chính tả, dùng từ, đặt câu: Đảm bảo chuẩn chính tả, ngữ pháp, ngữ nghĩa Tiếng Việt.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570" marR="44570" marT="0" marB="0"/>
                </a:tc>
                <a:tc>
                  <a:txBody>
                    <a:bodyPr/>
                    <a:lstStyle/>
                    <a:p>
                      <a:pPr algn="ctr">
                        <a:tabLst>
                          <a:tab pos="400050" algn="l"/>
                        </a:tabLst>
                      </a:pPr>
                      <a:r>
                        <a:rPr lang="en-US" sz="2400" dirty="0">
                          <a:effectLst/>
                          <a:latin typeface="Times New Roman" panose="02020603050405020304" pitchFamily="18" charset="0"/>
                          <a:cs typeface="Times New Roman" panose="02020603050405020304" pitchFamily="18" charset="0"/>
                        </a:rPr>
                        <a:t>0,25</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570" marR="44570" marT="0" marB="0"/>
                </a:tc>
                <a:extLst>
                  <a:ext uri="{0D108BD9-81ED-4DB2-BD59-A6C34878D82A}">
                    <a16:rowId xmlns:a16="http://schemas.microsoft.com/office/drawing/2014/main" val="3320464443"/>
                  </a:ext>
                </a:extLst>
              </a:tr>
            </a:tbl>
          </a:graphicData>
        </a:graphic>
      </p:graphicFrame>
    </p:spTree>
    <p:extLst>
      <p:ext uri="{BB962C8B-B14F-4D97-AF65-F5344CB8AC3E}">
        <p14:creationId xmlns:p14="http://schemas.microsoft.com/office/powerpoint/2010/main" val="1640006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58E3ED7-5C71-4D6E-AF4D-2FF7AC8B7A15}"/>
              </a:ext>
            </a:extLst>
          </p:cNvPr>
          <p:cNvGraphicFramePr>
            <a:graphicFrameLocks noGrp="1"/>
          </p:cNvGraphicFramePr>
          <p:nvPr>
            <p:extLst>
              <p:ext uri="{D42A27DB-BD31-4B8C-83A1-F6EECF244321}">
                <p14:modId xmlns:p14="http://schemas.microsoft.com/office/powerpoint/2010/main" val="1126907671"/>
              </p:ext>
            </p:extLst>
          </p:nvPr>
        </p:nvGraphicFramePr>
        <p:xfrm>
          <a:off x="340963" y="433953"/>
          <a:ext cx="11515239" cy="6086451"/>
        </p:xfrm>
        <a:graphic>
          <a:graphicData uri="http://schemas.openxmlformats.org/drawingml/2006/table">
            <a:tbl>
              <a:tblPr firstRow="1" firstCol="1" lastRow="1" lastCol="1" bandRow="1" bandCol="1">
                <a:tableStyleId>{5C22544A-7EE6-4342-B048-85BDC9FD1C3A}</a:tableStyleId>
              </a:tblPr>
              <a:tblGrid>
                <a:gridCol w="1253809">
                  <a:extLst>
                    <a:ext uri="{9D8B030D-6E8A-4147-A177-3AD203B41FA5}">
                      <a16:colId xmlns:a16="http://schemas.microsoft.com/office/drawing/2014/main" val="3924535380"/>
                    </a:ext>
                  </a:extLst>
                </a:gridCol>
                <a:gridCol w="9362530">
                  <a:extLst>
                    <a:ext uri="{9D8B030D-6E8A-4147-A177-3AD203B41FA5}">
                      <a16:colId xmlns:a16="http://schemas.microsoft.com/office/drawing/2014/main" val="67693002"/>
                    </a:ext>
                  </a:extLst>
                </a:gridCol>
                <a:gridCol w="898900">
                  <a:extLst>
                    <a:ext uri="{9D8B030D-6E8A-4147-A177-3AD203B41FA5}">
                      <a16:colId xmlns:a16="http://schemas.microsoft.com/office/drawing/2014/main" val="3974618472"/>
                    </a:ext>
                  </a:extLst>
                </a:gridCol>
              </a:tblGrid>
              <a:tr h="1736039">
                <a:tc rowSpan="3">
                  <a:txBody>
                    <a:bodyPr/>
                    <a:lstStyle/>
                    <a:p>
                      <a:pPr algn="ctr">
                        <a:tabLst>
                          <a:tab pos="400050" algn="l"/>
                        </a:tabLst>
                      </a:pP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2</a:t>
                      </a:r>
                    </a:p>
                    <a:p>
                      <a:pPr algn="ctr">
                        <a:tabLst>
                          <a:tab pos="400050" algn="l"/>
                        </a:tabLst>
                      </a:pPr>
                      <a:r>
                        <a:rPr lang="en-US" sz="2400" dirty="0">
                          <a:effectLst/>
                          <a:latin typeface="Times New Roman" panose="02020603050405020304" pitchFamily="18" charset="0"/>
                          <a:cs typeface="Times New Roman" panose="02020603050405020304" pitchFamily="18" charset="0"/>
                        </a:rPr>
                        <a:t>(4.0 </a:t>
                      </a:r>
                      <a:r>
                        <a:rPr lang="en-US" sz="2400" dirty="0" err="1">
                          <a:effectLst/>
                          <a:latin typeface="Times New Roman" panose="02020603050405020304" pitchFamily="18" charset="0"/>
                          <a:cs typeface="Times New Roman" panose="02020603050405020304" pitchFamily="18" charset="0"/>
                        </a:rPr>
                        <a:t>điểm</a:t>
                      </a: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tabLst>
                          <a:tab pos="400050" algn="l"/>
                        </a:tabLst>
                      </a:pPr>
                      <a:r>
                        <a:rPr lang="en-US" sz="2400">
                          <a:effectLst/>
                          <a:latin typeface="Times New Roman" panose="02020603050405020304" pitchFamily="18" charset="0"/>
                          <a:cs typeface="Times New Roman" panose="02020603050405020304" pitchFamily="18" charset="0"/>
                        </a:rPr>
                        <a:t>a. Đảm bảo cấu trúc của một bài văn trình bày ý kiến về một hiện tượng (vấn đề) mà em quan tâm). Bài viết có bố cục chặt chẽ, rõ ràng, sắp xếp hệ thống luận điểm, luận cứ mạch lạc, chính xác.</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0.25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64330335"/>
                  </a:ext>
                </a:extLst>
              </a:tr>
              <a:tr h="750634">
                <a:tc vMerge="1">
                  <a:txBody>
                    <a:bodyPr/>
                    <a:lstStyle/>
                    <a:p>
                      <a:endParaRPr lang="en-US"/>
                    </a:p>
                  </a:txBody>
                  <a:tcPr/>
                </a:tc>
                <a:tc>
                  <a:txBody>
                    <a:bodyPr/>
                    <a:lstStyle/>
                    <a:p>
                      <a:pPr algn="just">
                        <a:tabLst>
                          <a:tab pos="400050" algn="l"/>
                        </a:tabLst>
                      </a:pPr>
                      <a:r>
                        <a:rPr lang="en-US" sz="2400">
                          <a:effectLst/>
                          <a:latin typeface="Times New Roman" panose="02020603050405020304" pitchFamily="18" charset="0"/>
                          <a:cs typeface="Times New Roman" panose="02020603050405020304" pitchFamily="18" charset="0"/>
                        </a:rPr>
                        <a:t>b. Xác định đúng yêu cầu bài viết: </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0.25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70596893"/>
                  </a:ext>
                </a:extLst>
              </a:tr>
              <a:tr h="3599778">
                <a:tc vMerge="1">
                  <a:txBody>
                    <a:bodyPr/>
                    <a:lstStyle/>
                    <a:p>
                      <a:endParaRPr lang="en-US"/>
                    </a:p>
                  </a:txBody>
                  <a:tcPr/>
                </a:tc>
                <a:tc>
                  <a:txBody>
                    <a:bodyPr/>
                    <a:lstStyle/>
                    <a:p>
                      <a:r>
                        <a:rPr lang="en-US" sz="2400" dirty="0" err="1">
                          <a:effectLst/>
                          <a:latin typeface="Times New Roman" panose="02020603050405020304" pitchFamily="18" charset="0"/>
                          <a:cs typeface="Times New Roman" panose="02020603050405020304" pitchFamily="18" charset="0"/>
                        </a:rPr>
                        <a:t>c.Triển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viết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theo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gợi</a:t>
                      </a:r>
                      <a:r>
                        <a:rPr lang="en-US" sz="2400" dirty="0">
                          <a:effectLst/>
                          <a:latin typeface="Times New Roman" panose="02020603050405020304" pitchFamily="18" charset="0"/>
                          <a:cs typeface="Times New Roman" panose="02020603050405020304" pitchFamily="18" charset="0"/>
                        </a:rPr>
                        <a:t> ý </a:t>
                      </a:r>
                      <a:r>
                        <a:rPr lang="en-US" sz="2400" dirty="0" err="1">
                          <a:effectLst/>
                          <a:latin typeface="Times New Roman" panose="02020603050405020304" pitchFamily="18" charset="0"/>
                          <a:cs typeface="Times New Roman" panose="02020603050405020304" pitchFamily="18" charset="0"/>
                        </a:rPr>
                        <a:t>sau</a:t>
                      </a:r>
                      <a:endParaRPr lang="en-US" sz="2400" dirty="0">
                        <a:effectLst/>
                        <a:latin typeface="Times New Roman" panose="02020603050405020304" pitchFamily="18" charset="0"/>
                        <a:cs typeface="Times New Roman" panose="02020603050405020304" pitchFamily="18" charset="0"/>
                      </a:endParaRPr>
                    </a:p>
                    <a:p>
                      <a:pPr algn="just"/>
                      <a:r>
                        <a:rPr lang="vi-VN" sz="2400" dirty="0">
                          <a:effectLst/>
                          <a:latin typeface="Times New Roman" panose="02020603050405020304" pitchFamily="18" charset="0"/>
                          <a:cs typeface="Times New Roman" panose="02020603050405020304" pitchFamily="18" charset="0"/>
                        </a:rPr>
                        <a:t>- </a:t>
                      </a:r>
                      <a:r>
                        <a:rPr lang="vi-VN" sz="2400" u="sng" dirty="0">
                          <a:effectLst/>
                          <a:latin typeface="Times New Roman" panose="02020603050405020304" pitchFamily="18" charset="0"/>
                          <a:cs typeface="Times New Roman" panose="02020603050405020304" pitchFamily="18" charset="0"/>
                        </a:rPr>
                        <a:t>Mở bài</a:t>
                      </a:r>
                      <a:r>
                        <a:rPr lang="vi-VN" sz="2400" dirty="0">
                          <a:effectLst/>
                          <a:latin typeface="Times New Roman" panose="02020603050405020304" pitchFamily="18" charset="0"/>
                          <a:cs typeface="Times New Roman" panose="02020603050405020304" pitchFamily="18" charset="0"/>
                        </a:rPr>
                        <a:t>: Giới thiệu hiện t</a:t>
                      </a:r>
                      <a:r>
                        <a:rPr lang="en-US" sz="2400" dirty="0" err="1">
                          <a:effectLst/>
                          <a:latin typeface="Times New Roman" panose="02020603050405020304" pitchFamily="18" charset="0"/>
                          <a:cs typeface="Times New Roman" panose="02020603050405020304" pitchFamily="18" charset="0"/>
                        </a:rPr>
                        <a:t>ượ</a:t>
                      </a:r>
                      <a:r>
                        <a:rPr lang="vi-VN" sz="2400" dirty="0">
                          <a:effectLst/>
                          <a:latin typeface="Times New Roman" panose="02020603050405020304" pitchFamily="18" charset="0"/>
                          <a:cs typeface="Times New Roman" panose="02020603050405020304" pitchFamily="18" charset="0"/>
                        </a:rPr>
                        <a:t>ng (vấn </a:t>
                      </a:r>
                      <a:r>
                        <a:rPr lang="en-US" sz="2400" dirty="0">
                          <a:effectLst/>
                          <a:latin typeface="Times New Roman" panose="02020603050405020304" pitchFamily="18" charset="0"/>
                          <a:cs typeface="Times New Roman" panose="02020603050405020304" pitchFamily="18" charset="0"/>
                        </a:rPr>
                        <a:t>đ</a:t>
                      </a:r>
                      <a:r>
                        <a:rPr lang="vi-VN" sz="2400" dirty="0">
                          <a:effectLst/>
                          <a:latin typeface="Times New Roman" panose="02020603050405020304" pitchFamily="18" charset="0"/>
                          <a:cs typeface="Times New Roman" panose="02020603050405020304" pitchFamily="18" charset="0"/>
                        </a:rPr>
                        <a:t>ề) cần bàn luận.</a:t>
                      </a:r>
                      <a:endParaRPr lang="en-US" sz="2400" dirty="0">
                        <a:effectLst/>
                        <a:latin typeface="Times New Roman" panose="02020603050405020304" pitchFamily="18" charset="0"/>
                        <a:cs typeface="Times New Roman" panose="02020603050405020304" pitchFamily="18" charset="0"/>
                      </a:endParaRPr>
                    </a:p>
                    <a:p>
                      <a:pPr algn="just"/>
                      <a:r>
                        <a:rPr lang="vi-VN" sz="2400" dirty="0">
                          <a:effectLst/>
                          <a:latin typeface="Times New Roman" panose="02020603050405020304" pitchFamily="18" charset="0"/>
                          <a:cs typeface="Times New Roman" panose="02020603050405020304" pitchFamily="18" charset="0"/>
                        </a:rPr>
                        <a:t>- </a:t>
                      </a:r>
                      <a:r>
                        <a:rPr lang="vi-VN" sz="2400" u="sng" dirty="0">
                          <a:effectLst/>
                          <a:latin typeface="Times New Roman" panose="02020603050405020304" pitchFamily="18" charset="0"/>
                          <a:cs typeface="Times New Roman" panose="02020603050405020304" pitchFamily="18" charset="0"/>
                        </a:rPr>
                        <a:t>Thân bài</a:t>
                      </a:r>
                      <a:r>
                        <a:rPr lang="vi-VN" sz="2400" dirty="0">
                          <a:effectLst/>
                          <a:latin typeface="Times New Roman" panose="02020603050405020304" pitchFamily="18" charset="0"/>
                          <a:cs typeface="Times New Roman" panose="02020603050405020304" pitchFamily="18" charset="0"/>
                        </a:rPr>
                        <a:t>: Ð</a:t>
                      </a:r>
                      <a:r>
                        <a:rPr lang="en-US" sz="2400" dirty="0">
                          <a:effectLst/>
                          <a:latin typeface="Times New Roman" panose="02020603050405020304" pitchFamily="18" charset="0"/>
                          <a:cs typeface="Times New Roman" panose="02020603050405020304" pitchFamily="18" charset="0"/>
                        </a:rPr>
                        <a:t>ư</a:t>
                      </a:r>
                      <a:r>
                        <a:rPr lang="vi-VN" sz="2400" dirty="0">
                          <a:effectLst/>
                          <a:latin typeface="Times New Roman" panose="02020603050405020304" pitchFamily="18" charset="0"/>
                          <a:cs typeface="Times New Roman" panose="02020603050405020304" pitchFamily="18" charset="0"/>
                        </a:rPr>
                        <a:t>a ra ý kiến bàn luận.</a:t>
                      </a:r>
                      <a:endParaRPr lang="en-US" sz="2400" dirty="0">
                        <a:effectLst/>
                        <a:latin typeface="Times New Roman" panose="02020603050405020304" pitchFamily="18" charset="0"/>
                        <a:cs typeface="Times New Roman" panose="02020603050405020304" pitchFamily="18" charset="0"/>
                      </a:endParaRPr>
                    </a:p>
                    <a:p>
                      <a:pPr algn="just"/>
                      <a:r>
                        <a:rPr lang="vi-VN" sz="2400" dirty="0">
                          <a:effectLst/>
                          <a:latin typeface="Times New Roman" panose="02020603050405020304" pitchFamily="18" charset="0"/>
                          <a:cs typeface="Times New Roman" panose="02020603050405020304" pitchFamily="18" charset="0"/>
                        </a:rPr>
                        <a:t>+ Ý 1 (lí lẽ, bằng chứng)</a:t>
                      </a:r>
                      <a:endParaRPr lang="en-US" sz="2400" dirty="0">
                        <a:effectLst/>
                        <a:latin typeface="Times New Roman" panose="02020603050405020304" pitchFamily="18" charset="0"/>
                        <a:cs typeface="Times New Roman" panose="02020603050405020304" pitchFamily="18" charset="0"/>
                      </a:endParaRPr>
                    </a:p>
                    <a:p>
                      <a:pPr algn="just"/>
                      <a:r>
                        <a:rPr lang="vi-VN" sz="2400" dirty="0">
                          <a:effectLst/>
                          <a:latin typeface="Times New Roman" panose="02020603050405020304" pitchFamily="18" charset="0"/>
                          <a:cs typeface="Times New Roman" panose="02020603050405020304" pitchFamily="18" charset="0"/>
                        </a:rPr>
                        <a:t>+ Ý 2 (lí lẽ, bằng chứng)</a:t>
                      </a:r>
                      <a:endParaRPr lang="en-US" sz="2400" dirty="0">
                        <a:effectLst/>
                        <a:latin typeface="Times New Roman" panose="02020603050405020304" pitchFamily="18" charset="0"/>
                        <a:cs typeface="Times New Roman" panose="02020603050405020304" pitchFamily="18" charset="0"/>
                      </a:endParaRPr>
                    </a:p>
                    <a:p>
                      <a:pPr algn="just"/>
                      <a:r>
                        <a:rPr lang="vi-VN" sz="2400" dirty="0">
                          <a:effectLst/>
                          <a:latin typeface="Times New Roman" panose="02020603050405020304" pitchFamily="18" charset="0"/>
                          <a:cs typeface="Times New Roman" panose="02020603050405020304" pitchFamily="18" charset="0"/>
                        </a:rPr>
                        <a:t>+ Ý 3 (lí lẽ, bằng chứng)</a:t>
                      </a:r>
                      <a:endParaRPr lang="en-US" sz="2400" dirty="0">
                        <a:effectLst/>
                        <a:latin typeface="Times New Roman" panose="02020603050405020304" pitchFamily="18" charset="0"/>
                        <a:cs typeface="Times New Roman" panose="02020603050405020304" pitchFamily="18" charset="0"/>
                      </a:endParaRPr>
                    </a:p>
                    <a:p>
                      <a:pPr algn="just"/>
                      <a:r>
                        <a:rPr lang="vi-VN"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cs typeface="Times New Roman" panose="02020603050405020304" pitchFamily="18" charset="0"/>
                      </a:endParaRPr>
                    </a:p>
                    <a:p>
                      <a:pPr algn="just">
                        <a:spcBef>
                          <a:spcPts val="600"/>
                        </a:spcBef>
                      </a:pPr>
                      <a:r>
                        <a:rPr lang="vi-VN" sz="2400" dirty="0">
                          <a:effectLst/>
                          <a:latin typeface="Times New Roman" panose="02020603050405020304" pitchFamily="18" charset="0"/>
                          <a:cs typeface="Times New Roman" panose="02020603050405020304" pitchFamily="18" charset="0"/>
                        </a:rPr>
                        <a:t>- </a:t>
                      </a:r>
                      <a:r>
                        <a:rPr lang="vi-VN" sz="2400" u="sng" dirty="0">
                          <a:effectLst/>
                          <a:latin typeface="Times New Roman" panose="02020603050405020304" pitchFamily="18" charset="0"/>
                          <a:cs typeface="Times New Roman" panose="02020603050405020304" pitchFamily="18" charset="0"/>
                        </a:rPr>
                        <a:t>Kết bài</a:t>
                      </a:r>
                      <a:r>
                        <a:rPr lang="vi-VN" sz="2400" dirty="0">
                          <a:effectLst/>
                          <a:latin typeface="Times New Roman" panose="02020603050405020304" pitchFamily="18" charset="0"/>
                          <a:cs typeface="Times New Roman" panose="02020603050405020304" pitchFamily="18" charset="0"/>
                        </a:rPr>
                        <a:t>: Khẳng </a:t>
                      </a:r>
                      <a:r>
                        <a:rPr lang="en-US" sz="2400" dirty="0">
                          <a:effectLst/>
                          <a:latin typeface="Times New Roman" panose="02020603050405020304" pitchFamily="18" charset="0"/>
                          <a:cs typeface="Times New Roman" panose="02020603050405020304" pitchFamily="18" charset="0"/>
                        </a:rPr>
                        <a:t>đ</a:t>
                      </a:r>
                      <a:r>
                        <a:rPr lang="vi-VN" sz="2400" dirty="0">
                          <a:effectLst/>
                          <a:latin typeface="Times New Roman" panose="02020603050405020304" pitchFamily="18" charset="0"/>
                          <a:cs typeface="Times New Roman" panose="02020603050405020304" pitchFamily="18" charset="0"/>
                        </a:rPr>
                        <a:t>ịnh lại ý kiến của bản thân.</a:t>
                      </a:r>
                      <a:endParaRPr lang="en-US" sz="2400" dirty="0">
                        <a:effectLst/>
                        <a:latin typeface="Times New Roman" panose="02020603050405020304" pitchFamily="18" charset="0"/>
                        <a:cs typeface="Times New Roman" panose="02020603050405020304" pitchFamily="18" charset="0"/>
                      </a:endParaRPr>
                    </a:p>
                    <a:p>
                      <a:pPr>
                        <a:lnSpc>
                          <a:spcPct val="115000"/>
                        </a:lnSpc>
                        <a:spcAft>
                          <a:spcPts val="1200"/>
                        </a:spcAft>
                      </a:pP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tabLst>
                          <a:tab pos="400050" algn="l"/>
                        </a:tabLst>
                      </a:pPr>
                      <a:r>
                        <a:rPr lang="en-US" sz="2400" dirty="0">
                          <a:effectLst/>
                          <a:latin typeface="Times New Roman" panose="02020603050405020304" pitchFamily="18" charset="0"/>
                          <a:cs typeface="Times New Roman" panose="02020603050405020304" pitchFamily="18" charset="0"/>
                        </a:rPr>
                        <a:t>3.0</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50984626"/>
                  </a:ext>
                </a:extLst>
              </a:tr>
            </a:tbl>
          </a:graphicData>
        </a:graphic>
      </p:graphicFrame>
    </p:spTree>
    <p:extLst>
      <p:ext uri="{BB962C8B-B14F-4D97-AF65-F5344CB8AC3E}">
        <p14:creationId xmlns:p14="http://schemas.microsoft.com/office/powerpoint/2010/main" val="3269148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6FDC76C2-D69A-4C29-AE4A-99692B3CDCFF}"/>
              </a:ext>
            </a:extLst>
          </p:cNvPr>
          <p:cNvSpPr>
            <a:spLocks noChangeArrowheads="1"/>
          </p:cNvSpPr>
          <p:nvPr/>
        </p:nvSpPr>
        <p:spPr bwMode="auto">
          <a:xfrm>
            <a:off x="4591065" y="497028"/>
            <a:ext cx="3320483"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569030" y="1418054"/>
            <a:ext cx="11207334" cy="4942918"/>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FA59FA34-EA0A-489A-91B0-E0726605D7E5}"/>
              </a:ext>
            </a:extLst>
          </p:cNvPr>
          <p:cNvSpPr txBox="1"/>
          <p:nvPr/>
        </p:nvSpPr>
        <p:spPr>
          <a:xfrm>
            <a:off x="2860964" y="560682"/>
            <a:ext cx="6109854" cy="490199"/>
          </a:xfrm>
          <a:prstGeom prst="rect">
            <a:avLst/>
          </a:prstGeom>
          <a:noFill/>
        </p:spPr>
        <p:txBody>
          <a:bodyPr wrap="square">
            <a:spAutoFit/>
          </a:bodyPr>
          <a:lstStyle/>
          <a:p>
            <a:pPr marL="457200" algn="ctr">
              <a:lnSpc>
                <a:spcPct val="115000"/>
              </a:lnSpc>
              <a:spcAft>
                <a:spcPts val="1000"/>
              </a:spcAft>
              <a:tabLst>
                <a:tab pos="400050" algn="l"/>
              </a:tabLst>
            </a:pPr>
            <a:r>
              <a:rPr lang="en-US" sz="2400" b="1" u="sng"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ĐỀ BÀI</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B829D04-291C-4310-9DA6-65B76D2E2C59}"/>
              </a:ext>
            </a:extLst>
          </p:cNvPr>
          <p:cNvSpPr txBox="1"/>
          <p:nvPr/>
        </p:nvSpPr>
        <p:spPr>
          <a:xfrm>
            <a:off x="1032164" y="1537128"/>
            <a:ext cx="6109854" cy="461665"/>
          </a:xfrm>
          <a:prstGeom prst="rect">
            <a:avLst/>
          </a:prstGeom>
          <a:noFill/>
        </p:spPr>
        <p:txBody>
          <a:bodyPr wrap="square">
            <a:spAutoFit/>
          </a:bodyPr>
          <a:lstStyle/>
          <a:p>
            <a:pPr>
              <a:tabLst>
                <a:tab pos="400050" algn="l"/>
              </a:tabLst>
            </a:pPr>
            <a:r>
              <a:rPr lang="en-US" sz="2400" b="1" u="sng" dirty="0" err="1">
                <a:effectLst/>
                <a:latin typeface="Times New Roman" panose="02020603050405020304" pitchFamily="18" charset="0"/>
                <a:ea typeface="Times New Roman" panose="02020603050405020304" pitchFamily="18" charset="0"/>
              </a:rPr>
              <a:t>Phần</a:t>
            </a:r>
            <a:r>
              <a:rPr lang="en-US" sz="2400" b="1" u="sng" dirty="0">
                <a:effectLst/>
                <a:latin typeface="Times New Roman" panose="02020603050405020304" pitchFamily="18" charset="0"/>
                <a:ea typeface="Times New Roman" panose="02020603050405020304" pitchFamily="18" charset="0"/>
              </a:rPr>
              <a:t> I. </a:t>
            </a:r>
            <a:r>
              <a:rPr lang="en-US" sz="2400" b="1" u="sng" dirty="0" err="1">
                <a:effectLst/>
                <a:latin typeface="Times New Roman" panose="02020603050405020304" pitchFamily="18" charset="0"/>
                <a:ea typeface="Times New Roman" panose="02020603050405020304" pitchFamily="18" charset="0"/>
              </a:rPr>
              <a:t>Tiếng</a:t>
            </a:r>
            <a:r>
              <a:rPr lang="en-US" sz="2400" b="1" u="sng" dirty="0">
                <a:effectLst/>
                <a:latin typeface="Times New Roman" panose="02020603050405020304" pitchFamily="18" charset="0"/>
                <a:ea typeface="Times New Roman" panose="02020603050405020304" pitchFamily="18" charset="0"/>
              </a:rPr>
              <a:t> </a:t>
            </a:r>
            <a:r>
              <a:rPr lang="en-US" sz="2400" b="1" u="sng" dirty="0" err="1">
                <a:effectLst/>
                <a:latin typeface="Times New Roman" panose="02020603050405020304" pitchFamily="18" charset="0"/>
                <a:ea typeface="Times New Roman" panose="02020603050405020304" pitchFamily="18" charset="0"/>
              </a:rPr>
              <a:t>Việt</a:t>
            </a:r>
            <a:r>
              <a:rPr lang="en-US" sz="2400" b="1" u="sng" dirty="0">
                <a:effectLst/>
                <a:latin typeface="Times New Roman" panose="02020603050405020304" pitchFamily="18" charset="0"/>
                <a:ea typeface="Times New Roman" panose="02020603050405020304" pitchFamily="18" charset="0"/>
              </a:rPr>
              <a:t>  ( 2,0 </a:t>
            </a:r>
            <a:r>
              <a:rPr lang="en-US" sz="2400" b="1" u="sng" dirty="0" err="1">
                <a:effectLst/>
                <a:latin typeface="Times New Roman" panose="02020603050405020304" pitchFamily="18" charset="0"/>
                <a:ea typeface="Times New Roman" panose="02020603050405020304" pitchFamily="18" charset="0"/>
              </a:rPr>
              <a:t>điểm</a:t>
            </a:r>
            <a:r>
              <a:rPr lang="en-US" sz="2400" b="1" u="sng" dirty="0">
                <a:effectLst/>
                <a:latin typeface="Times New Roman" panose="02020603050405020304" pitchFamily="18" charset="0"/>
                <a:ea typeface="Times New Roman" panose="02020603050405020304" pitchFamily="18" charset="0"/>
              </a:rPr>
              <a:t>)</a:t>
            </a:r>
            <a:r>
              <a:rPr lang="en-US" sz="2400" u="sng"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FEE0061F-ED05-49E2-9EE2-5C032FD89DB8}"/>
              </a:ext>
            </a:extLst>
          </p:cNvPr>
          <p:cNvSpPr txBox="1"/>
          <p:nvPr/>
        </p:nvSpPr>
        <p:spPr>
          <a:xfrm>
            <a:off x="834736" y="1959989"/>
            <a:ext cx="10162309" cy="4119397"/>
          </a:xfrm>
          <a:prstGeom prst="rect">
            <a:avLst/>
          </a:prstGeom>
          <a:noFill/>
        </p:spPr>
        <p:txBody>
          <a:bodyPr wrap="square">
            <a:spAutoFit/>
          </a:bodyPr>
          <a:lstStyle/>
          <a:p>
            <a:pPr marL="30480" marR="30480" algn="just">
              <a:lnSpc>
                <a:spcPct val="150000"/>
              </a:lnSpc>
              <a:spcAft>
                <a:spcPts val="1200"/>
              </a:spcAft>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1: </a:t>
            </a:r>
            <a:r>
              <a:rPr lang="en-US" sz="2400" dirty="0" err="1">
                <a:effectLst/>
                <a:latin typeface="Times New Roman" panose="02020603050405020304" pitchFamily="18" charset="0"/>
                <a:ea typeface="Times New Roman" panose="02020603050405020304" pitchFamily="18" charset="0"/>
              </a:rPr>
              <a:t>Trạng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ngữ</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câu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sau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ý </a:t>
            </a:r>
            <a:r>
              <a:rPr lang="en-US" sz="2400" dirty="0" err="1">
                <a:effectLst/>
                <a:latin typeface="Times New Roman" panose="02020603050405020304" pitchFamily="18" charset="0"/>
                <a:ea typeface="Times New Roman" panose="02020603050405020304" pitchFamily="18" charset="0"/>
              </a:rPr>
              <a:t>nghĩa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gì</a:t>
            </a:r>
            <a:r>
              <a:rPr lang="en-US" sz="2400" dirty="0">
                <a:effectLst/>
                <a:latin typeface="Times New Roman" panose="02020603050405020304" pitchFamily="18" charset="0"/>
                <a:ea typeface="Times New Roman" panose="02020603050405020304" pitchFamily="18" charset="0"/>
              </a:rPr>
              <a:t>?</a:t>
            </a:r>
          </a:p>
          <a:p>
            <a:pPr marL="30480" marR="30480" algn="just">
              <a:lnSpc>
                <a:spcPct val="150000"/>
              </a:lnSpc>
              <a:spcAft>
                <a:spcPts val="1200"/>
              </a:spcAft>
            </a:pPr>
            <a:r>
              <a:rPr lang="pt-BR" sz="2400" b="1" dirty="0">
                <a:effectLst/>
                <a:latin typeface="Times New Roman" panose="02020603050405020304" pitchFamily="18" charset="0"/>
                <a:ea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Dưới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bóng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tre</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xanh</a:t>
            </a:r>
            <a:r>
              <a:rPr lang="en-US" sz="2400" i="1" dirty="0">
                <a:effectLst/>
                <a:latin typeface="Times New Roman" panose="02020603050405020304" pitchFamily="18" charset="0"/>
                <a:ea typeface="Times New Roman" panose="02020603050405020304" pitchFamily="18" charset="0"/>
              </a:rPr>
              <a:t>, ta </a:t>
            </a:r>
            <a:r>
              <a:rPr lang="en-US" sz="2400" i="1" dirty="0" err="1">
                <a:effectLst/>
                <a:latin typeface="Times New Roman" panose="02020603050405020304" pitchFamily="18" charset="0"/>
                <a:ea typeface="Times New Roman" panose="02020603050405020304" pitchFamily="18" charset="0"/>
              </a:rPr>
              <a:t>gìn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giữ</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nền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văn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hoá</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lâu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đời</a:t>
            </a:r>
            <a:r>
              <a:rPr lang="en-US" sz="2400" i="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400" dirty="0">
                <a:effectLst/>
                <a:latin typeface="Times New Roman" panose="02020603050405020304" pitchFamily="18" charset="0"/>
                <a:ea typeface="Times New Roman" panose="02020603050405020304" pitchFamily="18" charset="0"/>
              </a:rPr>
              <a:t>A. </a:t>
            </a:r>
            <a:r>
              <a:rPr lang="en-US" sz="2400" dirty="0" err="1">
                <a:effectLst/>
                <a:latin typeface="Times New Roman" panose="02020603050405020304" pitchFamily="18" charset="0"/>
                <a:ea typeface="Times New Roman" panose="02020603050405020304" pitchFamily="18" charset="0"/>
              </a:rPr>
              <a:t>Chỉ</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gian</a:t>
            </a:r>
            <a:endParaRPr lang="en-US" sz="2400" dirty="0">
              <a:effectLst/>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400" dirty="0">
                <a:effectLst/>
                <a:latin typeface="Times New Roman" panose="02020603050405020304" pitchFamily="18" charset="0"/>
                <a:ea typeface="Times New Roman" panose="02020603050405020304" pitchFamily="18" charset="0"/>
              </a:rPr>
              <a:t>B. </a:t>
            </a:r>
            <a:r>
              <a:rPr lang="en-US" sz="2400" dirty="0" err="1">
                <a:effectLst/>
                <a:latin typeface="Times New Roman" panose="02020603050405020304" pitchFamily="18" charset="0"/>
                <a:ea typeface="Times New Roman" panose="02020603050405020304" pitchFamily="18" charset="0"/>
              </a:rPr>
              <a:t>Chỉ</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địa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điểm</a:t>
            </a:r>
            <a:endParaRPr lang="en-US" sz="2400" dirty="0">
              <a:effectLst/>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400" dirty="0">
                <a:effectLst/>
                <a:latin typeface="Times New Roman" panose="02020603050405020304" pitchFamily="18" charset="0"/>
                <a:ea typeface="Times New Roman" panose="02020603050405020304" pitchFamily="18" charset="0"/>
              </a:rPr>
              <a:t>C. </a:t>
            </a:r>
            <a:r>
              <a:rPr lang="en-US" sz="2400" dirty="0" err="1">
                <a:effectLst/>
                <a:latin typeface="Times New Roman" panose="02020603050405020304" pitchFamily="18" charset="0"/>
                <a:ea typeface="Times New Roman" panose="02020603050405020304" pitchFamily="18" charset="0"/>
              </a:rPr>
              <a:t>Chỉ</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phương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tiện</a:t>
            </a:r>
            <a:endParaRPr lang="en-US" sz="2400" dirty="0">
              <a:effectLst/>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400" dirty="0">
                <a:effectLst/>
                <a:latin typeface="Times New Roman" panose="02020603050405020304" pitchFamily="18" charset="0"/>
                <a:ea typeface="Times New Roman" panose="02020603050405020304" pitchFamily="18" charset="0"/>
              </a:rPr>
              <a:t>D. </a:t>
            </a:r>
            <a:r>
              <a:rPr lang="en-US" sz="2400" dirty="0" err="1">
                <a:effectLst/>
                <a:latin typeface="Times New Roman" panose="02020603050405020304" pitchFamily="18" charset="0"/>
                <a:ea typeface="Times New Roman" panose="02020603050405020304" pitchFamily="18" charset="0"/>
              </a:rPr>
              <a:t>Chỉ</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nguyên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nhân</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66198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EE309D6-2B7B-47A4-A284-3A76F6404B7F}"/>
              </a:ext>
            </a:extLst>
          </p:cNvPr>
          <p:cNvGraphicFramePr>
            <a:graphicFrameLocks noGrp="1"/>
          </p:cNvGraphicFramePr>
          <p:nvPr>
            <p:extLst>
              <p:ext uri="{D42A27DB-BD31-4B8C-83A1-F6EECF244321}">
                <p14:modId xmlns:p14="http://schemas.microsoft.com/office/powerpoint/2010/main" val="888006987"/>
              </p:ext>
            </p:extLst>
          </p:nvPr>
        </p:nvGraphicFramePr>
        <p:xfrm>
          <a:off x="619933" y="1348353"/>
          <a:ext cx="10910806" cy="3818936"/>
        </p:xfrm>
        <a:graphic>
          <a:graphicData uri="http://schemas.openxmlformats.org/drawingml/2006/table">
            <a:tbl>
              <a:tblPr firstRow="1" firstCol="1" lastRow="1" lastCol="1" bandRow="1" bandCol="1">
                <a:tableStyleId>{5C22544A-7EE6-4342-B048-85BDC9FD1C3A}</a:tableStyleId>
              </a:tblPr>
              <a:tblGrid>
                <a:gridCol w="9844717">
                  <a:extLst>
                    <a:ext uri="{9D8B030D-6E8A-4147-A177-3AD203B41FA5}">
                      <a16:colId xmlns:a16="http://schemas.microsoft.com/office/drawing/2014/main" val="3866086870"/>
                    </a:ext>
                  </a:extLst>
                </a:gridCol>
                <a:gridCol w="1066089">
                  <a:extLst>
                    <a:ext uri="{9D8B030D-6E8A-4147-A177-3AD203B41FA5}">
                      <a16:colId xmlns:a16="http://schemas.microsoft.com/office/drawing/2014/main" val="2212491884"/>
                    </a:ext>
                  </a:extLst>
                </a:gridCol>
              </a:tblGrid>
              <a:tr h="2582338">
                <a:tc>
                  <a:txBody>
                    <a:bodyPr/>
                    <a:lstStyle/>
                    <a:p>
                      <a:pPr>
                        <a:lnSpc>
                          <a:spcPct val="115000"/>
                        </a:lnSpc>
                      </a:pPr>
                      <a:r>
                        <a:rPr lang="en-US" sz="2400" dirty="0">
                          <a:effectLst/>
                          <a:latin typeface="Times New Roman" panose="02020603050405020304" pitchFamily="18" charset="0"/>
                          <a:cs typeface="Times New Roman" panose="02020603050405020304" pitchFamily="18" charset="0"/>
                        </a:rPr>
                        <a:t>d. </a:t>
                      </a:r>
                      <a:r>
                        <a:rPr lang="en-US" sz="2400" dirty="0" err="1">
                          <a:effectLst/>
                          <a:latin typeface="Times New Roman" panose="02020603050405020304" pitchFamily="18" charset="0"/>
                          <a:cs typeface="Times New Roman" panose="02020603050405020304" pitchFamily="18" charset="0"/>
                        </a:rPr>
                        <a:t>Sáng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tạo</a:t>
                      </a:r>
                      <a:r>
                        <a:rPr lang="en-US" sz="2400" dirty="0">
                          <a:effectLst/>
                          <a:latin typeface="Times New Roman" panose="02020603050405020304" pitchFamily="18" charset="0"/>
                          <a:cs typeface="Times New Roman" panose="02020603050405020304" pitchFamily="18" charset="0"/>
                        </a:rPr>
                        <a:t>: HS </a:t>
                      </a:r>
                      <a:r>
                        <a:rPr lang="en-US" sz="2400" dirty="0" err="1">
                          <a:effectLst/>
                          <a:latin typeface="Times New Roman" panose="02020603050405020304" pitchFamily="18" charset="0"/>
                          <a:cs typeface="Times New Roman" panose="02020603050405020304" pitchFamily="18" charset="0"/>
                        </a:rPr>
                        <a:t>lập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luận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chặt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chẽ</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dẫn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chứng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lẽ</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cụ</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chọn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lọc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thuyết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phục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diễn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đạt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rõ</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ràng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cảm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xúc</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0,25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7481118"/>
                  </a:ext>
                </a:extLst>
              </a:tr>
              <a:tr h="1236598">
                <a:tc>
                  <a:txBody>
                    <a:bodyPr/>
                    <a:lstStyle/>
                    <a:p>
                      <a:pPr>
                        <a:lnSpc>
                          <a:spcPct val="115000"/>
                        </a:lnSpc>
                      </a:pPr>
                      <a:r>
                        <a:rPr lang="en-US" sz="2400">
                          <a:effectLst/>
                          <a:latin typeface="Times New Roman" panose="02020603050405020304" pitchFamily="18" charset="0"/>
                          <a:cs typeface="Times New Roman" panose="02020603050405020304" pitchFamily="18" charset="0"/>
                        </a:rPr>
                        <a:t>e. Chính tả: dùng từ, đặt câu, đảm bảo chuẩn ngữ pháp, ngữ nghĩa TV.</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tabLst>
                          <a:tab pos="400050" algn="l"/>
                        </a:tabLst>
                      </a:pPr>
                      <a:r>
                        <a:rPr lang="en-US" sz="2400" dirty="0">
                          <a:effectLst/>
                          <a:latin typeface="Times New Roman" panose="02020603050405020304" pitchFamily="18" charset="0"/>
                          <a:cs typeface="Times New Roman" panose="02020603050405020304" pitchFamily="18" charset="0"/>
                        </a:rPr>
                        <a:t>0,25</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65496572"/>
                  </a:ext>
                </a:extLst>
              </a:tr>
            </a:tbl>
          </a:graphicData>
        </a:graphic>
      </p:graphicFrame>
    </p:spTree>
    <p:extLst>
      <p:ext uri="{BB962C8B-B14F-4D97-AF65-F5344CB8AC3E}">
        <p14:creationId xmlns:p14="http://schemas.microsoft.com/office/powerpoint/2010/main" val="390850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05883FD3-5820-452F-BCF2-F9ECF2522FCD}"/>
              </a:ext>
            </a:extLst>
          </p:cNvPr>
          <p:cNvSpPr>
            <a:spLocks noChangeArrowheads="1"/>
          </p:cNvSpPr>
          <p:nvPr/>
        </p:nvSpPr>
        <p:spPr bwMode="auto">
          <a:xfrm>
            <a:off x="4591065" y="497028"/>
            <a:ext cx="3320483"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10">
            <a:extLst>
              <a:ext uri="{FF2B5EF4-FFF2-40B4-BE49-F238E27FC236}">
                <a16:creationId xmlns:a16="http://schemas.microsoft.com/office/drawing/2014/main" id="{3A5BAFD9-CA1C-4264-A7FE-56381845D21D}"/>
              </a:ext>
            </a:extLst>
          </p:cNvPr>
          <p:cNvSpPr>
            <a:spLocks noChangeArrowheads="1"/>
          </p:cNvSpPr>
          <p:nvPr/>
        </p:nvSpPr>
        <p:spPr bwMode="auto">
          <a:xfrm>
            <a:off x="366793" y="1418053"/>
            <a:ext cx="11675389" cy="5168727"/>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932BBF5A-625F-46B4-874B-CD02B9499DA6}"/>
              </a:ext>
            </a:extLst>
          </p:cNvPr>
          <p:cNvSpPr txBox="1"/>
          <p:nvPr/>
        </p:nvSpPr>
        <p:spPr>
          <a:xfrm>
            <a:off x="3194266" y="541417"/>
            <a:ext cx="6114080" cy="490199"/>
          </a:xfrm>
          <a:prstGeom prst="rect">
            <a:avLst/>
          </a:prstGeom>
          <a:noFill/>
        </p:spPr>
        <p:txBody>
          <a:bodyPr wrap="square">
            <a:spAutoFit/>
          </a:bodyPr>
          <a:lstStyle/>
          <a:p>
            <a:pPr algn="ctr">
              <a:lnSpc>
                <a:spcPct val="115000"/>
              </a:lnSpc>
              <a:spcBef>
                <a:spcPts val="750"/>
              </a:spcBef>
              <a:tabLst>
                <a:tab pos="400050" algn="l"/>
              </a:tabLst>
            </a:pPr>
            <a:r>
              <a:rPr lang="da-DK" sz="2400" b="1" u="sng"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Hoạt động : Vận dụng</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85D81CC-55F6-45D0-A62D-4E4B4E371BD3}"/>
              </a:ext>
            </a:extLst>
          </p:cNvPr>
          <p:cNvSpPr txBox="1"/>
          <p:nvPr/>
        </p:nvSpPr>
        <p:spPr>
          <a:xfrm>
            <a:off x="1150749" y="1537128"/>
            <a:ext cx="6114080" cy="461665"/>
          </a:xfrm>
          <a:prstGeom prst="rect">
            <a:avLst/>
          </a:prstGeom>
          <a:noFill/>
        </p:spPr>
        <p:txBody>
          <a:bodyPr wrap="square">
            <a:spAutoFit/>
          </a:bodyPr>
          <a:lstStyle/>
          <a:p>
            <a:pPr algn="just">
              <a:tabLst>
                <a:tab pos="400050" algn="l"/>
              </a:tabLst>
            </a:pPr>
            <a:r>
              <a:rPr lang="en-US" sz="2400" b="1" dirty="0">
                <a:solidFill>
                  <a:srgbClr val="FF0000"/>
                </a:solidFill>
                <a:effectLst/>
                <a:latin typeface="Times New Roman" panose="02020603050405020304" pitchFamily="18" charset="0"/>
                <a:ea typeface="Times New Roman" panose="02020603050405020304" pitchFamily="18" charset="0"/>
              </a:rPr>
              <a:t>*</a:t>
            </a:r>
            <a:r>
              <a:rPr lang="en-US" sz="2400" b="1" dirty="0" err="1">
                <a:solidFill>
                  <a:srgbClr val="FF0000"/>
                </a:solidFill>
                <a:effectLst/>
                <a:latin typeface="Times New Roman" panose="02020603050405020304" pitchFamily="18" charset="0"/>
                <a:ea typeface="Times New Roman" panose="02020603050405020304" pitchFamily="18" charset="0"/>
              </a:rPr>
              <a:t>Bài</a:t>
            </a:r>
            <a:r>
              <a:rPr lang="en-US" sz="2400" b="1" dirty="0">
                <a:solidFill>
                  <a:srgbClr val="FF0000"/>
                </a:solidFill>
                <a:effectLst/>
                <a:latin typeface="Times New Roman" panose="02020603050405020304" pitchFamily="18" charset="0"/>
                <a:ea typeface="Times New Roman" panose="02020603050405020304" pitchFamily="18" charset="0"/>
              </a:rPr>
              <a:t> </a:t>
            </a:r>
            <a:r>
              <a:rPr lang="en-US" sz="2400" b="1" dirty="0" err="1">
                <a:solidFill>
                  <a:srgbClr val="FF0000"/>
                </a:solidFill>
                <a:effectLst/>
                <a:latin typeface="Times New Roman" panose="02020603050405020304" pitchFamily="18" charset="0"/>
                <a:ea typeface="Times New Roman" panose="02020603050405020304" pitchFamily="18" charset="0"/>
              </a:rPr>
              <a:t>tập</a:t>
            </a:r>
            <a:r>
              <a:rPr lang="en-US" sz="2400" b="1" dirty="0">
                <a:solidFill>
                  <a:srgbClr val="FF0000"/>
                </a:solidFill>
                <a:effectLst/>
                <a:latin typeface="Times New Roman" panose="02020603050405020304" pitchFamily="18" charset="0"/>
                <a:ea typeface="Times New Roman" panose="02020603050405020304" pitchFamily="18" charset="0"/>
              </a:rPr>
              <a:t> </a:t>
            </a:r>
            <a:r>
              <a:rPr lang="en-US" sz="2400" b="1" dirty="0" err="1">
                <a:solidFill>
                  <a:srgbClr val="FF0000"/>
                </a:solidFill>
                <a:effectLst/>
                <a:latin typeface="Times New Roman" panose="02020603050405020304" pitchFamily="18" charset="0"/>
                <a:ea typeface="Times New Roman" panose="02020603050405020304" pitchFamily="18" charset="0"/>
              </a:rPr>
              <a:t>đọc</a:t>
            </a:r>
            <a:r>
              <a:rPr lang="en-US" sz="2400" b="1" dirty="0">
                <a:solidFill>
                  <a:srgbClr val="FF0000"/>
                </a:solidFill>
                <a:effectLst/>
                <a:latin typeface="Times New Roman" panose="02020603050405020304" pitchFamily="18" charset="0"/>
                <a:ea typeface="Times New Roman" panose="02020603050405020304" pitchFamily="18" charset="0"/>
              </a:rPr>
              <a:t> </a:t>
            </a:r>
            <a:r>
              <a:rPr lang="en-US" sz="2400" b="1" dirty="0" err="1">
                <a:solidFill>
                  <a:srgbClr val="FF0000"/>
                </a:solidFill>
                <a:effectLst/>
                <a:latin typeface="Times New Roman" panose="02020603050405020304" pitchFamily="18" charset="0"/>
                <a:ea typeface="Times New Roman" panose="02020603050405020304" pitchFamily="18" charset="0"/>
              </a:rPr>
              <a:t>hiểu</a:t>
            </a:r>
            <a:endParaRPr lang="en-US" sz="24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100F060D-762A-410B-AF1C-45DD58C15224}"/>
              </a:ext>
            </a:extLst>
          </p:cNvPr>
          <p:cNvSpPr txBox="1"/>
          <p:nvPr/>
        </p:nvSpPr>
        <p:spPr>
          <a:xfrm>
            <a:off x="840783" y="1998793"/>
            <a:ext cx="10782186" cy="461665"/>
          </a:xfrm>
          <a:prstGeom prst="rect">
            <a:avLst/>
          </a:prstGeom>
          <a:noFill/>
        </p:spPr>
        <p:txBody>
          <a:bodyPr wrap="square">
            <a:spAutoFit/>
          </a:bodyPr>
          <a:lstStyle/>
          <a:p>
            <a:pPr algn="just"/>
            <a:r>
              <a:rPr lang="en-US" sz="2400" b="1" i="1" dirty="0" err="1">
                <a:solidFill>
                  <a:srgbClr val="0D0D0D"/>
                </a:solidFill>
                <a:effectLst/>
                <a:highlight>
                  <a:srgbClr val="FFFF00"/>
                </a:highlight>
                <a:latin typeface="Times New Roman" panose="02020603050405020304" pitchFamily="18" charset="0"/>
                <a:ea typeface="Times New Roman" panose="02020603050405020304" pitchFamily="18" charset="0"/>
              </a:rPr>
              <a:t>Đề</a:t>
            </a:r>
            <a:r>
              <a:rPr lang="en-US" sz="2400" b="1" i="1" dirty="0">
                <a:solidFill>
                  <a:srgbClr val="0D0D0D"/>
                </a:solidFill>
                <a:effectLst/>
                <a:highlight>
                  <a:srgbClr val="FFFF00"/>
                </a:highlight>
                <a:latin typeface="Times New Roman" panose="02020603050405020304" pitchFamily="18" charset="0"/>
                <a:ea typeface="Times New Roman" panose="02020603050405020304" pitchFamily="18" charset="0"/>
              </a:rPr>
              <a:t> </a:t>
            </a:r>
            <a:r>
              <a:rPr lang="en-US" sz="2400" b="1" i="1" dirty="0" err="1">
                <a:solidFill>
                  <a:srgbClr val="0D0D0D"/>
                </a:solidFill>
                <a:effectLst/>
                <a:highlight>
                  <a:srgbClr val="FFFF00"/>
                </a:highlight>
                <a:latin typeface="Times New Roman" panose="02020603050405020304" pitchFamily="18" charset="0"/>
                <a:ea typeface="Times New Roman" panose="02020603050405020304" pitchFamily="18" charset="0"/>
              </a:rPr>
              <a:t>bài</a:t>
            </a:r>
            <a:r>
              <a:rPr lang="en-US" sz="2400" dirty="0">
                <a:highlight>
                  <a:srgbClr val="FFFF00"/>
                </a:highlight>
                <a:latin typeface="Times New Roman" panose="02020603050405020304" pitchFamily="18" charset="0"/>
                <a:ea typeface="Times New Roman" panose="02020603050405020304" pitchFamily="18" charset="0"/>
              </a:rPr>
              <a:t>    </a:t>
            </a:r>
            <a:r>
              <a:rPr lang="en-US" sz="2400" b="1" i="1" dirty="0" err="1">
                <a:solidFill>
                  <a:srgbClr val="0D0D0D"/>
                </a:solidFill>
                <a:effectLst/>
                <a:latin typeface="Times New Roman" panose="02020603050405020304" pitchFamily="18" charset="0"/>
                <a:ea typeface="Times New Roman" panose="02020603050405020304" pitchFamily="18" charset="0"/>
              </a:rPr>
              <a:t>Đọc</a:t>
            </a:r>
            <a:r>
              <a:rPr lang="en-US" sz="2400" b="1" i="1" dirty="0">
                <a:solidFill>
                  <a:srgbClr val="0D0D0D"/>
                </a:solidFill>
                <a:effectLst/>
                <a:latin typeface="Times New Roman" panose="02020603050405020304" pitchFamily="18" charset="0"/>
                <a:ea typeface="Times New Roman" panose="02020603050405020304" pitchFamily="18" charset="0"/>
              </a:rPr>
              <a:t> </a:t>
            </a:r>
            <a:r>
              <a:rPr lang="en-US" sz="2400" b="1" i="1" dirty="0" err="1">
                <a:solidFill>
                  <a:srgbClr val="0D0D0D"/>
                </a:solidFill>
                <a:effectLst/>
                <a:latin typeface="Times New Roman" panose="02020603050405020304" pitchFamily="18" charset="0"/>
                <a:ea typeface="Times New Roman" panose="02020603050405020304" pitchFamily="18" charset="0"/>
              </a:rPr>
              <a:t>đoạn</a:t>
            </a:r>
            <a:r>
              <a:rPr lang="en-US" sz="2400" b="1" i="1" dirty="0">
                <a:solidFill>
                  <a:srgbClr val="0D0D0D"/>
                </a:solidFill>
                <a:effectLst/>
                <a:latin typeface="Times New Roman" panose="02020603050405020304" pitchFamily="18" charset="0"/>
                <a:ea typeface="Times New Roman" panose="02020603050405020304" pitchFamily="18" charset="0"/>
              </a:rPr>
              <a:t> </a:t>
            </a:r>
            <a:r>
              <a:rPr lang="en-US" sz="2400" b="1" i="1" dirty="0" err="1">
                <a:solidFill>
                  <a:srgbClr val="0D0D0D"/>
                </a:solidFill>
                <a:effectLst/>
                <a:latin typeface="Times New Roman" panose="02020603050405020304" pitchFamily="18" charset="0"/>
                <a:ea typeface="Times New Roman" panose="02020603050405020304" pitchFamily="18" charset="0"/>
              </a:rPr>
              <a:t>trích</a:t>
            </a:r>
            <a:r>
              <a:rPr lang="en-US" sz="2400" b="1" i="1" dirty="0">
                <a:solidFill>
                  <a:srgbClr val="0D0D0D"/>
                </a:solidFill>
                <a:effectLst/>
                <a:latin typeface="Times New Roman" panose="02020603050405020304" pitchFamily="18" charset="0"/>
                <a:ea typeface="Times New Roman" panose="02020603050405020304" pitchFamily="18" charset="0"/>
              </a:rPr>
              <a:t> </a:t>
            </a:r>
            <a:r>
              <a:rPr lang="en-US" sz="2400" b="1" i="1" dirty="0" err="1">
                <a:solidFill>
                  <a:srgbClr val="0D0D0D"/>
                </a:solidFill>
                <a:effectLst/>
                <a:latin typeface="Times New Roman" panose="02020603050405020304" pitchFamily="18" charset="0"/>
                <a:ea typeface="Times New Roman" panose="02020603050405020304" pitchFamily="18" charset="0"/>
              </a:rPr>
              <a:t>sau</a:t>
            </a:r>
            <a:r>
              <a:rPr lang="en-US" sz="2400" b="1" i="1" dirty="0">
                <a:solidFill>
                  <a:srgbClr val="0D0D0D"/>
                </a:solidFill>
                <a:effectLst/>
                <a:latin typeface="Times New Roman" panose="02020603050405020304" pitchFamily="18" charset="0"/>
                <a:ea typeface="Times New Roman" panose="02020603050405020304" pitchFamily="18" charset="0"/>
              </a:rPr>
              <a:t> </a:t>
            </a:r>
            <a:r>
              <a:rPr lang="en-US" sz="2400" b="1" i="1" dirty="0" err="1">
                <a:solidFill>
                  <a:srgbClr val="0D0D0D"/>
                </a:solidFill>
                <a:effectLst/>
                <a:latin typeface="Times New Roman" panose="02020603050405020304" pitchFamily="18" charset="0"/>
                <a:ea typeface="Times New Roman" panose="02020603050405020304" pitchFamily="18" charset="0"/>
              </a:rPr>
              <a:t>và</a:t>
            </a:r>
            <a:r>
              <a:rPr lang="en-US" sz="2400" b="1" i="1" dirty="0">
                <a:solidFill>
                  <a:srgbClr val="0D0D0D"/>
                </a:solidFill>
                <a:effectLst/>
                <a:latin typeface="Times New Roman" panose="02020603050405020304" pitchFamily="18" charset="0"/>
                <a:ea typeface="Times New Roman" panose="02020603050405020304" pitchFamily="18" charset="0"/>
              </a:rPr>
              <a:t> </a:t>
            </a:r>
            <a:r>
              <a:rPr lang="en-US" sz="2400" b="1" i="1" dirty="0" err="1">
                <a:solidFill>
                  <a:srgbClr val="0D0D0D"/>
                </a:solidFill>
                <a:effectLst/>
                <a:latin typeface="Times New Roman" panose="02020603050405020304" pitchFamily="18" charset="0"/>
                <a:ea typeface="Times New Roman" panose="02020603050405020304" pitchFamily="18" charset="0"/>
              </a:rPr>
              <a:t>trả</a:t>
            </a:r>
            <a:r>
              <a:rPr lang="en-US" sz="2400" b="1" i="1" dirty="0">
                <a:solidFill>
                  <a:srgbClr val="0D0D0D"/>
                </a:solidFill>
                <a:effectLst/>
                <a:latin typeface="Times New Roman" panose="02020603050405020304" pitchFamily="18" charset="0"/>
                <a:ea typeface="Times New Roman" panose="02020603050405020304" pitchFamily="18" charset="0"/>
              </a:rPr>
              <a:t> </a:t>
            </a:r>
            <a:r>
              <a:rPr lang="en-US" sz="2400" b="1" i="1" dirty="0" err="1">
                <a:solidFill>
                  <a:srgbClr val="0D0D0D"/>
                </a:solidFill>
                <a:effectLst/>
                <a:latin typeface="Times New Roman" panose="02020603050405020304" pitchFamily="18" charset="0"/>
                <a:ea typeface="Times New Roman" panose="02020603050405020304" pitchFamily="18" charset="0"/>
              </a:rPr>
              <a:t>lời</a:t>
            </a:r>
            <a:r>
              <a:rPr lang="en-US" sz="2400" b="1" i="1" dirty="0">
                <a:solidFill>
                  <a:srgbClr val="0D0D0D"/>
                </a:solidFill>
                <a:effectLst/>
                <a:latin typeface="Times New Roman" panose="02020603050405020304" pitchFamily="18" charset="0"/>
                <a:ea typeface="Times New Roman" panose="02020603050405020304" pitchFamily="18" charset="0"/>
              </a:rPr>
              <a:t> </a:t>
            </a:r>
            <a:r>
              <a:rPr lang="en-US" sz="2400" b="1" i="1" dirty="0" err="1">
                <a:solidFill>
                  <a:srgbClr val="0D0D0D"/>
                </a:solidFill>
                <a:effectLst/>
                <a:latin typeface="Times New Roman" panose="02020603050405020304" pitchFamily="18" charset="0"/>
                <a:ea typeface="Times New Roman" panose="02020603050405020304" pitchFamily="18" charset="0"/>
              </a:rPr>
              <a:t>các</a:t>
            </a:r>
            <a:r>
              <a:rPr lang="en-US" sz="2400" b="1" i="1" dirty="0">
                <a:solidFill>
                  <a:srgbClr val="0D0D0D"/>
                </a:solidFill>
                <a:effectLst/>
                <a:latin typeface="Times New Roman" panose="02020603050405020304" pitchFamily="18" charset="0"/>
                <a:ea typeface="Times New Roman" panose="02020603050405020304" pitchFamily="18" charset="0"/>
              </a:rPr>
              <a:t> </a:t>
            </a:r>
            <a:r>
              <a:rPr lang="en-US" sz="2400" b="1" i="1" dirty="0" err="1">
                <a:solidFill>
                  <a:srgbClr val="0D0D0D"/>
                </a:solidFill>
                <a:effectLst/>
                <a:latin typeface="Times New Roman" panose="02020603050405020304" pitchFamily="18" charset="0"/>
                <a:ea typeface="Times New Roman" panose="02020603050405020304" pitchFamily="18" charset="0"/>
              </a:rPr>
              <a:t>câu</a:t>
            </a:r>
            <a:r>
              <a:rPr lang="en-US" sz="2400" b="1" i="1" dirty="0">
                <a:solidFill>
                  <a:srgbClr val="0D0D0D"/>
                </a:solidFill>
                <a:effectLst/>
                <a:latin typeface="Times New Roman" panose="02020603050405020304" pitchFamily="18" charset="0"/>
                <a:ea typeface="Times New Roman" panose="02020603050405020304" pitchFamily="18" charset="0"/>
              </a:rPr>
              <a:t> </a:t>
            </a:r>
            <a:r>
              <a:rPr lang="en-US" sz="2400" b="1" i="1" dirty="0" err="1">
                <a:solidFill>
                  <a:srgbClr val="0D0D0D"/>
                </a:solidFill>
                <a:effectLst/>
                <a:latin typeface="Times New Roman" panose="02020603050405020304" pitchFamily="18" charset="0"/>
                <a:ea typeface="Times New Roman" panose="02020603050405020304" pitchFamily="18" charset="0"/>
              </a:rPr>
              <a:t>hỏi</a:t>
            </a:r>
            <a:r>
              <a:rPr lang="en-US" sz="2400" b="1" i="1"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
        <p:nvSpPr>
          <p:cNvPr id="11" name="TextBox 10">
            <a:extLst>
              <a:ext uri="{FF2B5EF4-FFF2-40B4-BE49-F238E27FC236}">
                <a16:creationId xmlns:a16="http://schemas.microsoft.com/office/drawing/2014/main" id="{808A45AB-7950-4F3D-B214-9FF6B2C2B27C}"/>
              </a:ext>
            </a:extLst>
          </p:cNvPr>
          <p:cNvSpPr txBox="1"/>
          <p:nvPr/>
        </p:nvSpPr>
        <p:spPr>
          <a:xfrm>
            <a:off x="444283" y="2460458"/>
            <a:ext cx="11458414" cy="3785652"/>
          </a:xfrm>
          <a:prstGeom prst="rect">
            <a:avLst/>
          </a:prstGeom>
          <a:noFill/>
        </p:spPr>
        <p:txBody>
          <a:bodyPr wrap="square">
            <a:spAutoFit/>
          </a:bodyPr>
          <a:lstStyle/>
          <a:p>
            <a:pPr indent="457200"/>
            <a:r>
              <a:rPr lang="en-US" sz="2400" i="1" dirty="0">
                <a:effectLst/>
                <a:latin typeface="Times New Roman" panose="02020603050405020304" pitchFamily="18" charset="0"/>
                <a:ea typeface="Times New Roman" panose="02020603050405020304" pitchFamily="18" charset="0"/>
              </a:rPr>
              <a:t>“</a:t>
            </a:r>
            <a:r>
              <a:rPr lang="en-US" sz="2400" kern="1800" dirty="0" err="1">
                <a:effectLst/>
                <a:latin typeface="Times New Roman" panose="02020603050405020304" pitchFamily="18" charset="0"/>
                <a:ea typeface="Times New Roman" panose="02020603050405020304" pitchFamily="18" charset="0"/>
              </a:rPr>
              <a:t>Mỗi</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một</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người</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đều</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có</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vai</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trò</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trong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cuộc</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đời</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này</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và</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đều</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đáng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được</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ghi</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nhận</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Đó</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là</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lí</a:t>
            </a:r>
            <a:r>
              <a:rPr lang="en-US" sz="2400" kern="1800" dirty="0">
                <a:effectLst/>
                <a:latin typeface="Times New Roman" panose="02020603050405020304" pitchFamily="18" charset="0"/>
                <a:ea typeface="Times New Roman" panose="02020603050405020304" pitchFamily="18" charset="0"/>
              </a:rPr>
              <a:t> do </a:t>
            </a:r>
            <a:r>
              <a:rPr lang="en-US" sz="2400" kern="1800" dirty="0" err="1">
                <a:effectLst/>
                <a:latin typeface="Times New Roman" panose="02020603050405020304" pitchFamily="18" charset="0"/>
                <a:ea typeface="Times New Roman" panose="02020603050405020304" pitchFamily="18" charset="0"/>
              </a:rPr>
              <a:t>chúng</a:t>
            </a:r>
            <a:r>
              <a:rPr lang="en-US" sz="2400" kern="1800" dirty="0">
                <a:effectLst/>
                <a:latin typeface="Times New Roman" panose="02020603050405020304" pitchFamily="18" charset="0"/>
                <a:ea typeface="Times New Roman" panose="02020603050405020304" pitchFamily="18" charset="0"/>
              </a:rPr>
              <a:t> ta </a:t>
            </a:r>
            <a:r>
              <a:rPr lang="en-US" sz="2400" kern="1800" dirty="0" err="1">
                <a:effectLst/>
                <a:latin typeface="Times New Roman" panose="02020603050405020304" pitchFamily="18" charset="0"/>
                <a:ea typeface="Times New Roman" panose="02020603050405020304" pitchFamily="18" charset="0"/>
              </a:rPr>
              <a:t>không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vì</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thèm</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khát</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vị</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thế</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cao</a:t>
            </a:r>
            <a:r>
              <a:rPr lang="en-US" sz="2400" kern="1800" dirty="0">
                <a:effectLst/>
                <a:latin typeface="Times New Roman" panose="02020603050405020304" pitchFamily="18" charset="0"/>
                <a:ea typeface="Times New Roman" panose="02020603050405020304" pitchFamily="18" charset="0"/>
              </a:rPr>
              <a:t> sang </a:t>
            </a:r>
            <a:r>
              <a:rPr lang="en-US" sz="2400" kern="1800" dirty="0" err="1">
                <a:effectLst/>
                <a:latin typeface="Times New Roman" panose="02020603050405020304" pitchFamily="18" charset="0"/>
                <a:ea typeface="Times New Roman" panose="02020603050405020304" pitchFamily="18" charset="0"/>
              </a:rPr>
              <a:t>này</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mà</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rẻ</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rúng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công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việc</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bình</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thường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khác</a:t>
            </a:r>
            <a:r>
              <a:rPr lang="en-US" sz="2400" kern="1800" dirty="0">
                <a:effectLst/>
                <a:latin typeface="Times New Roman" panose="02020603050405020304" pitchFamily="18" charset="0"/>
                <a:ea typeface="Times New Roman" panose="02020603050405020304" pitchFamily="18" charset="0"/>
              </a:rPr>
              <a:t>. Cha </a:t>
            </a:r>
            <a:r>
              <a:rPr lang="en-US" sz="2400" kern="1800" dirty="0" err="1">
                <a:effectLst/>
                <a:latin typeface="Times New Roman" panose="02020603050405020304" pitchFamily="18" charset="0"/>
                <a:ea typeface="Times New Roman" panose="02020603050405020304" pitchFamily="18" charset="0"/>
              </a:rPr>
              <a:t>mẹ</a:t>
            </a:r>
            <a:r>
              <a:rPr lang="en-US" sz="2400" kern="1800" dirty="0">
                <a:effectLst/>
                <a:latin typeface="Times New Roman" panose="02020603050405020304" pitchFamily="18" charset="0"/>
                <a:ea typeface="Times New Roman" panose="02020603050405020304" pitchFamily="18" charset="0"/>
              </a:rPr>
              <a:t> ta, </a:t>
            </a:r>
            <a:r>
              <a:rPr lang="en-US" sz="2400" kern="1800" dirty="0" err="1">
                <a:effectLst/>
                <a:latin typeface="Times New Roman" panose="02020603050405020304" pitchFamily="18" charset="0"/>
                <a:ea typeface="Times New Roman" panose="02020603050405020304" pitchFamily="18" charset="0"/>
              </a:rPr>
              <a:t>phần</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đông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đều</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làm</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những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công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việc</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rất</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bình</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thường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Và</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đó</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là</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một</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thực</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tế</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mà</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chúng</a:t>
            </a:r>
            <a:r>
              <a:rPr lang="en-US" sz="2400" kern="1800" dirty="0">
                <a:effectLst/>
                <a:latin typeface="Times New Roman" panose="02020603050405020304" pitchFamily="18" charset="0"/>
                <a:ea typeface="Times New Roman" panose="02020603050405020304" pitchFamily="18" charset="0"/>
              </a:rPr>
              <a:t> ta </a:t>
            </a:r>
            <a:r>
              <a:rPr lang="en-US" sz="2400" kern="1800" dirty="0" err="1">
                <a:effectLst/>
                <a:latin typeface="Times New Roman" panose="02020603050405020304" pitchFamily="18" charset="0"/>
                <a:ea typeface="Times New Roman" panose="02020603050405020304" pitchFamily="18" charset="0"/>
              </a:rPr>
              <a:t>cần</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nhìn</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thấy</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Để</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trân</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trọng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Không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phải</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để</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mặc</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cảm</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Để</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bình</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thản</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tiến</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bước</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Không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phải</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để</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tự</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ti</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Nếu</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tất</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cả</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đều</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là</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doanh</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nhân</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thành</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đạt</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thì</a:t>
            </a:r>
            <a:r>
              <a:rPr lang="en-US" sz="2400" kern="1800" dirty="0">
                <a:effectLst/>
                <a:latin typeface="Times New Roman" panose="02020603050405020304" pitchFamily="18" charset="0"/>
                <a:ea typeface="Times New Roman" panose="02020603050405020304" pitchFamily="18" charset="0"/>
              </a:rPr>
              <a:t> ai </a:t>
            </a:r>
            <a:r>
              <a:rPr lang="en-US" sz="2400" kern="1800" dirty="0" err="1">
                <a:effectLst/>
                <a:latin typeface="Times New Roman" panose="02020603050405020304" pitchFamily="18" charset="0"/>
                <a:ea typeface="Times New Roman" panose="02020603050405020304" pitchFamily="18" charset="0"/>
              </a:rPr>
              <a:t>sẽ</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quét</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rác</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trên</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đường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phố</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Nếu</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tất</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cả</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đều</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là</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bác</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sĩ</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nổi</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tiếng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thế</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giới</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thì</a:t>
            </a:r>
            <a:r>
              <a:rPr lang="en-US" sz="2400" kern="1800" dirty="0">
                <a:effectLst/>
                <a:latin typeface="Times New Roman" panose="02020603050405020304" pitchFamily="18" charset="0"/>
                <a:ea typeface="Times New Roman" panose="02020603050405020304" pitchFamily="18" charset="0"/>
              </a:rPr>
              <a:t> ai </a:t>
            </a:r>
            <a:r>
              <a:rPr lang="en-US" sz="2400" kern="1800" dirty="0" err="1">
                <a:effectLst/>
                <a:latin typeface="Times New Roman" panose="02020603050405020304" pitchFamily="18" charset="0"/>
                <a:ea typeface="Times New Roman" panose="02020603050405020304" pitchFamily="18" charset="0"/>
              </a:rPr>
              <a:t>sẽ</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là</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người</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dọn</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vệ</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sinh</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bệnh</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viện</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Nếu</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tất</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cả</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đều</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là</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nhà</a:t>
            </a:r>
            <a:r>
              <a:rPr lang="en-US" sz="2400" kern="1800" dirty="0">
                <a:effectLst/>
                <a:latin typeface="Times New Roman" panose="02020603050405020304" pitchFamily="18" charset="0"/>
                <a:ea typeface="Times New Roman" panose="02020603050405020304" pitchFamily="18" charset="0"/>
              </a:rPr>
              <a:t> khoa </a:t>
            </a:r>
            <a:r>
              <a:rPr lang="en-US" sz="2400" kern="1800" dirty="0" err="1">
                <a:effectLst/>
                <a:latin typeface="Times New Roman" panose="02020603050405020304" pitchFamily="18" charset="0"/>
                <a:ea typeface="Times New Roman" panose="02020603050405020304" pitchFamily="18" charset="0"/>
              </a:rPr>
              <a:t>học</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thì</a:t>
            </a:r>
            <a:r>
              <a:rPr lang="en-US" sz="2400" kern="1800" dirty="0">
                <a:effectLst/>
                <a:latin typeface="Times New Roman" panose="02020603050405020304" pitchFamily="18" charset="0"/>
                <a:ea typeface="Times New Roman" panose="02020603050405020304" pitchFamily="18" charset="0"/>
              </a:rPr>
              <a:t> ai </a:t>
            </a:r>
            <a:r>
              <a:rPr lang="en-US" sz="2400" kern="1800" dirty="0" err="1">
                <a:effectLst/>
                <a:latin typeface="Times New Roman" panose="02020603050405020304" pitchFamily="18" charset="0"/>
                <a:ea typeface="Times New Roman" panose="02020603050405020304" pitchFamily="18" charset="0"/>
              </a:rPr>
              <a:t>sẽ</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là</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người</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tưới</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nước</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luống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rau</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Nếu</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tất</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cả</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kĩ</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sư</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phần</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mềm</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thì</a:t>
            </a:r>
            <a:r>
              <a:rPr lang="en-US" sz="2400" kern="1800" dirty="0">
                <a:effectLst/>
                <a:latin typeface="Times New Roman" panose="02020603050405020304" pitchFamily="18" charset="0"/>
                <a:ea typeface="Times New Roman" panose="02020603050405020304" pitchFamily="18" charset="0"/>
              </a:rPr>
              <a:t> ai </a:t>
            </a:r>
            <a:r>
              <a:rPr lang="en-US" sz="2400" kern="1800" dirty="0" err="1">
                <a:effectLst/>
                <a:latin typeface="Times New Roman" panose="02020603050405020304" pitchFamily="18" charset="0"/>
                <a:ea typeface="Times New Roman" panose="02020603050405020304" pitchFamily="18" charset="0"/>
              </a:rPr>
              <a:t>sẽ</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gắn</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những</a:t>
            </a:r>
            <a:r>
              <a:rPr lang="en-US" sz="2400" kern="1800" dirty="0">
                <a:effectLst/>
                <a:latin typeface="Times New Roman" panose="02020603050405020304" pitchFamily="18" charset="0"/>
                <a:ea typeface="Times New Roman" panose="02020603050405020304" pitchFamily="18" charset="0"/>
              </a:rPr>
              <a:t> con chip </a:t>
            </a:r>
            <a:r>
              <a:rPr lang="en-US" sz="2400" kern="1800" dirty="0" err="1">
                <a:effectLst/>
                <a:latin typeface="Times New Roman" panose="02020603050405020304" pitchFamily="18" charset="0"/>
                <a:ea typeface="Times New Roman" panose="02020603050405020304" pitchFamily="18" charset="0"/>
              </a:rPr>
              <a:t>vào</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máy</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tính</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Phần</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đông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chúng</a:t>
            </a:r>
            <a:r>
              <a:rPr lang="en-US" sz="2400" kern="1800" dirty="0">
                <a:effectLst/>
                <a:latin typeface="Times New Roman" panose="02020603050405020304" pitchFamily="18" charset="0"/>
                <a:ea typeface="Times New Roman" panose="02020603050405020304" pitchFamily="18" charset="0"/>
              </a:rPr>
              <a:t> ta </a:t>
            </a:r>
            <a:r>
              <a:rPr lang="en-US" sz="2400" kern="1800" dirty="0" err="1">
                <a:effectLst/>
                <a:latin typeface="Times New Roman" panose="02020603050405020304" pitchFamily="18" charset="0"/>
                <a:ea typeface="Times New Roman" panose="02020603050405020304" pitchFamily="18" charset="0"/>
              </a:rPr>
              <a:t>cũng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sẽ</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là</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người</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bình</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thường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Nhưng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điều</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đó</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không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thể</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ngăn</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cản</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chúng</a:t>
            </a:r>
            <a:r>
              <a:rPr lang="en-US" sz="2400" kern="1800" dirty="0">
                <a:effectLst/>
                <a:latin typeface="Times New Roman" panose="02020603050405020304" pitchFamily="18" charset="0"/>
                <a:ea typeface="Times New Roman" panose="02020603050405020304" pitchFamily="18" charset="0"/>
              </a:rPr>
              <a:t> ta </a:t>
            </a:r>
            <a:r>
              <a:rPr lang="en-US" sz="2400" kern="1800" dirty="0" err="1">
                <a:effectLst/>
                <a:latin typeface="Times New Roman" panose="02020603050405020304" pitchFamily="18" charset="0"/>
                <a:ea typeface="Times New Roman" panose="02020603050405020304" pitchFamily="18" charset="0"/>
              </a:rPr>
              <a:t>vươn</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lên</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từng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ngày</a:t>
            </a:r>
            <a:r>
              <a:rPr lang="en-US" sz="2400" kern="1800"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indent="457200" algn="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Nếu</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biết</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trăm</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năm</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là</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hữu</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hạn</a:t>
            </a:r>
            <a:r>
              <a:rPr lang="en-US" sz="2400" kern="1800" dirty="0">
                <a:effectLst/>
                <a:latin typeface="Times New Roman" panose="02020603050405020304" pitchFamily="18" charset="0"/>
                <a:ea typeface="Times New Roman" panose="02020603050405020304" pitchFamily="18" charset="0"/>
              </a:rPr>
              <a:t> - </a:t>
            </a:r>
            <a:r>
              <a:rPr lang="en-US" sz="2400" kern="1800" dirty="0" err="1">
                <a:effectLst/>
                <a:latin typeface="Times New Roman" panose="02020603050405020304" pitchFamily="18" charset="0"/>
                <a:ea typeface="Times New Roman" panose="02020603050405020304" pitchFamily="18" charset="0"/>
              </a:rPr>
              <a:t>Phạm</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Lữ</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Ân</a:t>
            </a:r>
            <a:r>
              <a:rPr lang="en-US" sz="2400" kern="1800"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4777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inVertical)">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9"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67B7F859-C869-4FB9-B360-608C403E8EE7}"/>
              </a:ext>
            </a:extLst>
          </p:cNvPr>
          <p:cNvSpPr>
            <a:spLocks noChangeArrowheads="1"/>
          </p:cNvSpPr>
          <p:nvPr/>
        </p:nvSpPr>
        <p:spPr bwMode="auto">
          <a:xfrm>
            <a:off x="569030" y="1418053"/>
            <a:ext cx="11271675" cy="4114841"/>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D6D05DB8-6BD4-4166-972F-01BA05A6F490}"/>
              </a:ext>
            </a:extLst>
          </p:cNvPr>
          <p:cNvSpPr txBox="1"/>
          <p:nvPr/>
        </p:nvSpPr>
        <p:spPr>
          <a:xfrm>
            <a:off x="677897" y="2077494"/>
            <a:ext cx="11053940" cy="2795958"/>
          </a:xfrm>
          <a:prstGeom prst="rect">
            <a:avLst/>
          </a:prstGeom>
          <a:noFill/>
        </p:spPr>
        <p:txBody>
          <a:bodyPr wrap="square">
            <a:spAutoFit/>
          </a:bodyPr>
          <a:lstStyle/>
          <a:p>
            <a:pPr>
              <a:lnSpc>
                <a:spcPct val="150000"/>
              </a:lnSpc>
            </a:pPr>
            <a:r>
              <a:rPr lang="en-US" sz="2400" b="1" kern="1800" dirty="0" err="1">
                <a:effectLst/>
                <a:latin typeface="Times New Roman" panose="02020603050405020304" pitchFamily="18" charset="0"/>
                <a:ea typeface="Times New Roman" panose="02020603050405020304" pitchFamily="18" charset="0"/>
              </a:rPr>
              <a:t>Câu</a:t>
            </a:r>
            <a:r>
              <a:rPr lang="en-US" sz="2400" b="1" kern="1800" dirty="0">
                <a:effectLst/>
                <a:latin typeface="Times New Roman" panose="02020603050405020304" pitchFamily="18" charset="0"/>
                <a:ea typeface="Times New Roman" panose="02020603050405020304" pitchFamily="18" charset="0"/>
              </a:rPr>
              <a:t> 1.</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Xác</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định</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phương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thức</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biểu</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đạt</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chính</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của</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văn</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bản</a:t>
            </a:r>
            <a:r>
              <a:rPr lang="en-US" sz="2400" kern="1800"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kern="1800" dirty="0">
                <a:effectLst/>
                <a:latin typeface="Times New Roman" panose="02020603050405020304" pitchFamily="18" charset="0"/>
                <a:ea typeface="Times New Roman" panose="02020603050405020304" pitchFamily="18" charset="0"/>
              </a:rPr>
              <a:t> </a:t>
            </a:r>
            <a:r>
              <a:rPr lang="en-US" sz="2400" b="1" kern="1800" dirty="0" err="1">
                <a:effectLst/>
                <a:latin typeface="Times New Roman" panose="02020603050405020304" pitchFamily="18" charset="0"/>
                <a:ea typeface="Times New Roman" panose="02020603050405020304" pitchFamily="18" charset="0"/>
              </a:rPr>
              <a:t>Câu</a:t>
            </a:r>
            <a:r>
              <a:rPr lang="en-US" sz="2400" b="1" kern="1800" dirty="0">
                <a:effectLst/>
                <a:latin typeface="Times New Roman" panose="02020603050405020304" pitchFamily="18" charset="0"/>
                <a:ea typeface="Times New Roman" panose="02020603050405020304" pitchFamily="18" charset="0"/>
              </a:rPr>
              <a:t> 2.</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Chỉ</a:t>
            </a:r>
            <a:r>
              <a:rPr lang="en-US" sz="2400" kern="1800" dirty="0">
                <a:effectLst/>
                <a:latin typeface="Times New Roman" panose="02020603050405020304" pitchFamily="18" charset="0"/>
                <a:ea typeface="Times New Roman" panose="02020603050405020304" pitchFamily="18" charset="0"/>
              </a:rPr>
              <a:t> ra </a:t>
            </a:r>
            <a:r>
              <a:rPr lang="en-US" sz="2400" kern="1800" dirty="0" err="1">
                <a:effectLst/>
                <a:latin typeface="Times New Roman" panose="02020603050405020304" pitchFamily="18" charset="0"/>
                <a:ea typeface="Times New Roman" panose="02020603050405020304" pitchFamily="18" charset="0"/>
              </a:rPr>
              <a:t>và</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nêu</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tác</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dụng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của</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điệp</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ngữ</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được</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sử</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dụng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trong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đoạn</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văn</a:t>
            </a:r>
            <a:r>
              <a:rPr lang="en-US" sz="2400" kern="1800"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kern="1800" dirty="0">
                <a:effectLst/>
                <a:latin typeface="Times New Roman" panose="02020603050405020304" pitchFamily="18" charset="0"/>
                <a:ea typeface="Times New Roman" panose="02020603050405020304" pitchFamily="18" charset="0"/>
              </a:rPr>
              <a:t> </a:t>
            </a:r>
            <a:r>
              <a:rPr lang="en-US" sz="2400" b="1" kern="1800" dirty="0" err="1">
                <a:effectLst/>
                <a:latin typeface="Times New Roman" panose="02020603050405020304" pitchFamily="18" charset="0"/>
                <a:ea typeface="Times New Roman" panose="02020603050405020304" pitchFamily="18" charset="0"/>
              </a:rPr>
              <a:t>Câu</a:t>
            </a:r>
            <a:r>
              <a:rPr lang="en-US" sz="2400" b="1" kern="1800" dirty="0">
                <a:effectLst/>
                <a:latin typeface="Times New Roman" panose="02020603050405020304" pitchFamily="18" charset="0"/>
                <a:ea typeface="Times New Roman" panose="02020603050405020304" pitchFamily="18" charset="0"/>
              </a:rPr>
              <a:t> 3.</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Em</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có</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đồng</a:t>
            </a:r>
            <a:r>
              <a:rPr lang="en-US" sz="2400" kern="1800" dirty="0">
                <a:effectLst/>
                <a:latin typeface="Times New Roman" panose="02020603050405020304" pitchFamily="18" charset="0"/>
                <a:ea typeface="Times New Roman" panose="02020603050405020304" pitchFamily="18" charset="0"/>
              </a:rPr>
              <a:t> ý </a:t>
            </a:r>
            <a:r>
              <a:rPr lang="en-US" sz="2400" kern="1800" dirty="0" err="1">
                <a:effectLst/>
                <a:latin typeface="Times New Roman" panose="02020603050405020304" pitchFamily="18" charset="0"/>
                <a:ea typeface="Times New Roman" panose="02020603050405020304" pitchFamily="18" charset="0"/>
              </a:rPr>
              <a:t>với</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quan</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điểm</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Mỗi</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một</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người</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đều</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có</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vai</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trò</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trong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cuộc</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đời</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này</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và</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đều</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đáng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được</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ghi</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nhận</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không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Vì</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sao</a:t>
            </a:r>
            <a:r>
              <a:rPr lang="en-US" sz="2400" kern="1800"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b="1" kern="1800" dirty="0">
                <a:effectLst/>
                <a:latin typeface="Times New Roman" panose="02020603050405020304" pitchFamily="18" charset="0"/>
                <a:ea typeface="Times New Roman" panose="02020603050405020304" pitchFamily="18" charset="0"/>
              </a:rPr>
              <a:t> </a:t>
            </a:r>
            <a:r>
              <a:rPr lang="en-US" sz="2400" b="1" kern="1800" dirty="0" err="1">
                <a:effectLst/>
                <a:latin typeface="Times New Roman" panose="02020603050405020304" pitchFamily="18" charset="0"/>
                <a:ea typeface="Times New Roman" panose="02020603050405020304" pitchFamily="18" charset="0"/>
              </a:rPr>
              <a:t>Câu</a:t>
            </a:r>
            <a:r>
              <a:rPr lang="en-US" sz="2400" b="1" kern="1800" dirty="0">
                <a:effectLst/>
                <a:latin typeface="Times New Roman" panose="02020603050405020304" pitchFamily="18" charset="0"/>
                <a:ea typeface="Times New Roman" panose="02020603050405020304" pitchFamily="18" charset="0"/>
              </a:rPr>
              <a:t> 4</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Em</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được</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rút</a:t>
            </a:r>
            <a:r>
              <a:rPr lang="en-US" sz="2400" kern="1800" dirty="0">
                <a:effectLst/>
                <a:latin typeface="Times New Roman" panose="02020603050405020304" pitchFamily="18" charset="0"/>
                <a:ea typeface="Times New Roman" panose="02020603050405020304" pitchFamily="18" charset="0"/>
              </a:rPr>
              <a:t> ra </a:t>
            </a:r>
            <a:r>
              <a:rPr lang="en-US" sz="2400" kern="1800" dirty="0" err="1">
                <a:effectLst/>
                <a:latin typeface="Times New Roman" panose="02020603050405020304" pitchFamily="18" charset="0"/>
                <a:ea typeface="Times New Roman" panose="02020603050405020304" pitchFamily="18" charset="0"/>
              </a:rPr>
              <a:t>cho</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mình</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những</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bài</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học</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nào</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sau</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khi</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đọc</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đoạn</a:t>
            </a:r>
            <a:r>
              <a:rPr lang="en-US" sz="2400" kern="1800" dirty="0">
                <a:effectLst/>
                <a:latin typeface="Times New Roman" panose="02020603050405020304" pitchFamily="18" charset="0"/>
                <a:ea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rPr>
              <a:t>văn</a:t>
            </a:r>
            <a:r>
              <a:rPr lang="en-US" sz="2400" kern="1800"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10879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05883FD3-5820-452F-BCF2-F9ECF2522FCD}"/>
              </a:ext>
            </a:extLst>
          </p:cNvPr>
          <p:cNvSpPr>
            <a:spLocks noChangeArrowheads="1"/>
          </p:cNvSpPr>
          <p:nvPr/>
        </p:nvSpPr>
        <p:spPr bwMode="auto">
          <a:xfrm>
            <a:off x="4591065" y="497028"/>
            <a:ext cx="3320483"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10">
            <a:extLst>
              <a:ext uri="{FF2B5EF4-FFF2-40B4-BE49-F238E27FC236}">
                <a16:creationId xmlns:a16="http://schemas.microsoft.com/office/drawing/2014/main" id="{3A5BAFD9-CA1C-4264-A7FE-56381845D21D}"/>
              </a:ext>
            </a:extLst>
          </p:cNvPr>
          <p:cNvSpPr>
            <a:spLocks noChangeArrowheads="1"/>
          </p:cNvSpPr>
          <p:nvPr/>
        </p:nvSpPr>
        <p:spPr bwMode="auto">
          <a:xfrm>
            <a:off x="569030" y="1418054"/>
            <a:ext cx="11178685" cy="4813168"/>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6D770AE-983C-463C-800E-EFEB6A4632DD}"/>
              </a:ext>
            </a:extLst>
          </p:cNvPr>
          <p:cNvSpPr txBox="1"/>
          <p:nvPr/>
        </p:nvSpPr>
        <p:spPr>
          <a:xfrm>
            <a:off x="3194266" y="626778"/>
            <a:ext cx="6114080" cy="461665"/>
          </a:xfrm>
          <a:prstGeom prst="rect">
            <a:avLst/>
          </a:prstGeom>
          <a:noFill/>
        </p:spPr>
        <p:txBody>
          <a:bodyPr wrap="square">
            <a:spAutoFit/>
          </a:bodyPr>
          <a:lstStyle/>
          <a:p>
            <a:pPr algn="ctr"/>
            <a:r>
              <a:rPr lang="en-US" sz="2400" b="1" dirty="0" err="1">
                <a:solidFill>
                  <a:srgbClr val="0D0D0D"/>
                </a:solidFill>
                <a:effectLst/>
                <a:latin typeface="Times New Roman" panose="02020603050405020304" pitchFamily="18" charset="0"/>
                <a:ea typeface="Times New Roman" panose="02020603050405020304" pitchFamily="18" charset="0"/>
              </a:rPr>
              <a:t>Gợi</a:t>
            </a:r>
            <a:r>
              <a:rPr lang="en-US" sz="2400" b="1" dirty="0">
                <a:solidFill>
                  <a:srgbClr val="0D0D0D"/>
                </a:solidFill>
                <a:effectLst/>
                <a:latin typeface="Times New Roman" panose="02020603050405020304" pitchFamily="18" charset="0"/>
                <a:ea typeface="Times New Roman" panose="02020603050405020304" pitchFamily="18" charset="0"/>
              </a:rPr>
              <a:t> ý </a:t>
            </a:r>
            <a:r>
              <a:rPr lang="en-US" sz="2400" b="1" dirty="0" err="1">
                <a:solidFill>
                  <a:srgbClr val="0D0D0D"/>
                </a:solidFill>
                <a:effectLst/>
                <a:latin typeface="Times New Roman" panose="02020603050405020304" pitchFamily="18" charset="0"/>
                <a:ea typeface="Times New Roman" panose="02020603050405020304" pitchFamily="18" charset="0"/>
              </a:rPr>
              <a:t>trả</a:t>
            </a:r>
            <a:r>
              <a:rPr lang="en-US" sz="2400" b="1" dirty="0">
                <a:solidFill>
                  <a:srgbClr val="0D0D0D"/>
                </a:solidFill>
                <a:effectLst/>
                <a:latin typeface="Times New Roman" panose="02020603050405020304" pitchFamily="18" charset="0"/>
                <a:ea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rPr>
              <a:t>lời</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10093FAE-EC76-45C0-9659-8C2C09090EE4}"/>
              </a:ext>
            </a:extLst>
          </p:cNvPr>
          <p:cNvSpPr txBox="1"/>
          <p:nvPr/>
        </p:nvSpPr>
        <p:spPr>
          <a:xfrm>
            <a:off x="1026762" y="1690629"/>
            <a:ext cx="10370949" cy="461665"/>
          </a:xfrm>
          <a:prstGeom prst="rect">
            <a:avLst/>
          </a:prstGeom>
          <a:noFill/>
        </p:spPr>
        <p:txBody>
          <a:bodyPr wrap="square">
            <a:spAutoFit/>
          </a:bodyPr>
          <a:lstStyle/>
          <a:p>
            <a:pPr algn="just">
              <a:spcAft>
                <a:spcPts val="600"/>
              </a:spcAft>
            </a:pPr>
            <a:r>
              <a:rPr lang="en-US" sz="2400" b="1" kern="1800" dirty="0" err="1">
                <a:solidFill>
                  <a:srgbClr val="000000"/>
                </a:solidFill>
                <a:effectLst/>
                <a:latin typeface="Times New Roman" panose="02020603050405020304" pitchFamily="18" charset="0"/>
                <a:ea typeface="Times New Roman" panose="02020603050405020304" pitchFamily="18" charset="0"/>
              </a:rPr>
              <a:t>Câu</a:t>
            </a:r>
            <a:r>
              <a:rPr lang="en-US" sz="2400" b="1" kern="1800" dirty="0">
                <a:solidFill>
                  <a:srgbClr val="000000"/>
                </a:solidFill>
                <a:effectLst/>
                <a:latin typeface="Times New Roman" panose="02020603050405020304" pitchFamily="18" charset="0"/>
                <a:ea typeface="Times New Roman" panose="02020603050405020304" pitchFamily="18" charset="0"/>
              </a:rPr>
              <a:t> 1.</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Phương</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thức</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biểu</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đạt</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chính</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của</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văn</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bản</a:t>
            </a:r>
            <a:r>
              <a:rPr lang="en-US" sz="2400" kern="1800" dirty="0">
                <a:solidFill>
                  <a:srgbClr val="000000"/>
                </a:solidFill>
                <a:effectLst/>
                <a:latin typeface="Times New Roman" panose="02020603050405020304" pitchFamily="18" charset="0"/>
                <a:ea typeface="Times New Roman" panose="02020603050405020304" pitchFamily="18" charset="0"/>
              </a:rPr>
              <a: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Nghị</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luận</a:t>
            </a:r>
            <a:endParaRPr lang="en-US" sz="24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CD743E7E-6545-4303-AA05-B13DF6AE1884}"/>
              </a:ext>
            </a:extLst>
          </p:cNvPr>
          <p:cNvSpPr txBox="1"/>
          <p:nvPr/>
        </p:nvSpPr>
        <p:spPr>
          <a:xfrm>
            <a:off x="794288" y="2497403"/>
            <a:ext cx="10828681" cy="3062377"/>
          </a:xfrm>
          <a:prstGeom prst="rect">
            <a:avLst/>
          </a:prstGeom>
          <a:noFill/>
        </p:spPr>
        <p:txBody>
          <a:bodyPr wrap="square">
            <a:spAutoFit/>
          </a:bodyPr>
          <a:lstStyle/>
          <a:p>
            <a:pPr algn="just">
              <a:spcAft>
                <a:spcPts val="600"/>
              </a:spcAft>
            </a:pPr>
            <a:r>
              <a:rPr lang="en-US" sz="2400" b="1" kern="1800" dirty="0" err="1">
                <a:solidFill>
                  <a:srgbClr val="000000"/>
                </a:solidFill>
                <a:effectLst/>
                <a:latin typeface="Times New Roman" panose="02020603050405020304" pitchFamily="18" charset="0"/>
                <a:ea typeface="Times New Roman" panose="02020603050405020304" pitchFamily="18" charset="0"/>
              </a:rPr>
              <a:t>Câu</a:t>
            </a:r>
            <a:r>
              <a:rPr lang="en-US" sz="2400" b="1" kern="1800" dirty="0">
                <a:solidFill>
                  <a:srgbClr val="000000"/>
                </a:solidFill>
                <a:effectLst/>
                <a:latin typeface="Times New Roman" panose="02020603050405020304" pitchFamily="18" charset="0"/>
                <a:ea typeface="Times New Roman" panose="02020603050405020304" pitchFamily="18" charset="0"/>
              </a:rPr>
              <a:t> 2.</a:t>
            </a:r>
            <a:r>
              <a:rPr lang="en-US" sz="2400" kern="18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algn="just">
              <a:spcAft>
                <a:spcPts val="600"/>
              </a:spcAft>
            </a:pPr>
            <a:r>
              <a:rPr lang="en-US" sz="2400" dirty="0" err="1">
                <a:solidFill>
                  <a:srgbClr val="000000"/>
                </a:solidFill>
                <a:effectLst/>
                <a:latin typeface="Times New Roman" panose="02020603050405020304" pitchFamily="18" charset="0"/>
                <a:ea typeface="Times New Roman" panose="02020603050405020304" pitchFamily="18" charset="0"/>
              </a:rPr>
              <a:t>Điệp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ngữ</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Nếu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tất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a:t>
            </a:r>
            <a:r>
              <a:rPr lang="en-US" sz="2400" dirty="0" err="1">
                <a:solidFill>
                  <a:srgbClr val="000000"/>
                </a:solidFill>
                <a:effectLst/>
                <a:latin typeface="Times New Roman" panose="02020603050405020304" pitchFamily="18" charset="0"/>
                <a:ea typeface="Times New Roman" panose="02020603050405020304" pitchFamily="18" charset="0"/>
              </a:rPr>
              <a:t>thì</a:t>
            </a:r>
            <a:r>
              <a:rPr lang="en-US" sz="2400" dirty="0">
                <a:solidFill>
                  <a:srgbClr val="000000"/>
                </a:solidFill>
                <a:effectLst/>
                <a:latin typeface="Times New Roman" panose="02020603050405020304" pitchFamily="18" charset="0"/>
                <a:ea typeface="Times New Roman" panose="02020603050405020304" pitchFamily="18" charset="0"/>
              </a:rPr>
              <a:t> ai..?" 3 </a:t>
            </a:r>
            <a:r>
              <a:rPr lang="en-US" sz="2400" dirty="0" err="1">
                <a:solidFill>
                  <a:srgbClr val="000000"/>
                </a:solidFill>
                <a:effectLst/>
                <a:latin typeface="Times New Roman" panose="02020603050405020304" pitchFamily="18" charset="0"/>
                <a:ea typeface="Times New Roman" panose="02020603050405020304" pitchFamily="18" charset="0"/>
              </a:rPr>
              <a:t>lần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lặp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đoạn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algn="just">
              <a:spcAft>
                <a:spcPts val="600"/>
              </a:spcAft>
            </a:pP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dụng</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spcAft>
                <a:spcPts val="60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nhấn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mạnh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1 </a:t>
            </a:r>
            <a:r>
              <a:rPr lang="en-US" sz="2400" dirty="0" err="1">
                <a:solidFill>
                  <a:srgbClr val="000000"/>
                </a:solidFill>
                <a:effectLst/>
                <a:latin typeface="Times New Roman" panose="02020603050405020304" pitchFamily="18" charset="0"/>
                <a:ea typeface="Times New Roman" panose="02020603050405020304" pitchFamily="18" charset="0"/>
              </a:rPr>
              <a:t>vai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trò</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riêng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cuộc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sống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nghề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nào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cũng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ý </a:t>
            </a:r>
            <a:r>
              <a:rPr lang="en-US" sz="2400" dirty="0" err="1">
                <a:solidFill>
                  <a:srgbClr val="000000"/>
                </a:solidFill>
                <a:effectLst/>
                <a:latin typeface="Times New Roman" panose="02020603050405020304" pitchFamily="18" charset="0"/>
                <a:ea typeface="Times New Roman" panose="02020603050405020304" pitchFamily="18" charset="0"/>
              </a:rPr>
              <a:t>nghĩa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cũng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góp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ích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hội</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spcAft>
                <a:spcPts val="60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hiện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độ</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trọng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yêu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mến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mọi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lao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động</a:t>
            </a:r>
            <a:endParaRPr lang="en-US" sz="2400" dirty="0">
              <a:effectLst/>
              <a:latin typeface="Times New Roman" panose="02020603050405020304" pitchFamily="18" charset="0"/>
              <a:ea typeface="Times New Roman" panose="02020603050405020304" pitchFamily="18" charset="0"/>
            </a:endParaRPr>
          </a:p>
          <a:p>
            <a:pPr algn="just">
              <a:spcAft>
                <a:spcPts val="60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đoạn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gợi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gợi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cảm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nhịp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nhàng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hài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hòa</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4102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7E55300D-1F5C-49B5-920E-3723609A532A}"/>
              </a:ext>
            </a:extLst>
          </p:cNvPr>
          <p:cNvSpPr>
            <a:spLocks noChangeArrowheads="1"/>
          </p:cNvSpPr>
          <p:nvPr/>
        </p:nvSpPr>
        <p:spPr bwMode="auto">
          <a:xfrm>
            <a:off x="569030" y="1418053"/>
            <a:ext cx="11163187" cy="3928861"/>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BEAFF89B-7124-4214-BFF3-4B68A27917A1}"/>
              </a:ext>
            </a:extLst>
          </p:cNvPr>
          <p:cNvSpPr txBox="1"/>
          <p:nvPr/>
        </p:nvSpPr>
        <p:spPr>
          <a:xfrm>
            <a:off x="716796" y="2353521"/>
            <a:ext cx="10906173" cy="2318905"/>
          </a:xfrm>
          <a:prstGeom prst="rect">
            <a:avLst/>
          </a:prstGeom>
          <a:noFill/>
        </p:spPr>
        <p:txBody>
          <a:bodyPr wrap="square">
            <a:spAutoFit/>
          </a:bodyPr>
          <a:lstStyle/>
          <a:p>
            <a:pPr algn="just">
              <a:lnSpc>
                <a:spcPct val="150000"/>
              </a:lnSpc>
              <a:spcAft>
                <a:spcPts val="60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3</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Em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đồng</a:t>
            </a:r>
            <a:r>
              <a:rPr lang="en-US" sz="2400" dirty="0">
                <a:solidFill>
                  <a:srgbClr val="000000"/>
                </a:solidFill>
                <a:effectLst/>
                <a:latin typeface="Times New Roman" panose="02020603050405020304" pitchFamily="18" charset="0"/>
                <a:ea typeface="Times New Roman" panose="02020603050405020304" pitchFamily="18" charset="0"/>
              </a:rPr>
              <a:t> ý </a:t>
            </a:r>
            <a:r>
              <a:rPr lang="en-US" sz="2400" dirty="0" err="1">
                <a:solidFill>
                  <a:srgbClr val="000000"/>
                </a:solidFill>
                <a:effectLst/>
                <a:latin typeface="Times New Roman" panose="02020603050405020304" pitchFamily="18" charset="0"/>
                <a:ea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rPr>
              <a:t> ý </a:t>
            </a:r>
            <a:r>
              <a:rPr lang="en-US" sz="2400" dirty="0" err="1">
                <a:solidFill>
                  <a:srgbClr val="000000"/>
                </a:solidFill>
                <a:effectLst/>
                <a:latin typeface="Times New Roman" panose="02020603050405020304" pitchFamily="18" charset="0"/>
                <a:ea typeface="Times New Roman" panose="02020603050405020304" pitchFamily="18" charset="0"/>
              </a:rPr>
              <a:t>kiến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vai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trò</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cuộc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này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ghi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nhận</a:t>
            </a:r>
            <a:r>
              <a:rPr lang="en-US" sz="24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algn="just">
              <a:lnSpc>
                <a:spcPct val="150000"/>
              </a:lnSpc>
              <a:spcAft>
                <a:spcPts val="600"/>
              </a:spcAft>
            </a:pPr>
            <a:r>
              <a:rPr lang="en-US" sz="2400" dirty="0" err="1">
                <a:solidFill>
                  <a:srgbClr val="000000"/>
                </a:solidFill>
                <a:effectLst/>
                <a:latin typeface="Times New Roman" panose="02020603050405020304" pitchFamily="18" charset="0"/>
                <a:ea typeface="Times New Roman" panose="02020603050405020304" pitchFamily="18" charset="0"/>
              </a:rPr>
              <a:t>Vì</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việc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cuộc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riêng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giá</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trị</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riêng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rPr>
              <a:t>, ta </a:t>
            </a:r>
            <a:r>
              <a:rPr lang="en-US" sz="2400" dirty="0" err="1">
                <a:solidFill>
                  <a:srgbClr val="000000"/>
                </a:solidFill>
                <a:effectLst/>
                <a:latin typeface="Times New Roman" panose="02020603050405020304" pitchFamily="18" charset="0"/>
                <a:ea typeface="Times New Roman" panose="02020603050405020304" pitchFamily="18" charset="0"/>
              </a:rPr>
              <a:t>chỉ</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cần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cố</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gắng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sức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việc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quý</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48887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B5E19E4C-0613-41DD-853C-9105F3BEAA46}"/>
              </a:ext>
            </a:extLst>
          </p:cNvPr>
          <p:cNvSpPr>
            <a:spLocks noChangeArrowheads="1"/>
          </p:cNvSpPr>
          <p:nvPr/>
        </p:nvSpPr>
        <p:spPr bwMode="auto">
          <a:xfrm>
            <a:off x="569030" y="1418054"/>
            <a:ext cx="11302672" cy="4176834"/>
          </a:xfrm>
          <a:prstGeom prst="roundRect">
            <a:avLst>
              <a:gd name="adj" fmla="val 16667"/>
            </a:avLst>
          </a:prstGeom>
          <a:solidFill>
            <a:schemeClr val="accent6">
              <a:lumMod val="40000"/>
              <a:lumOff val="6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937FD8C9-FB6C-4355-9F70-87F8DEFA2498}"/>
              </a:ext>
            </a:extLst>
          </p:cNvPr>
          <p:cNvSpPr txBox="1"/>
          <p:nvPr/>
        </p:nvSpPr>
        <p:spPr>
          <a:xfrm>
            <a:off x="825284" y="2129817"/>
            <a:ext cx="10797685" cy="2618987"/>
          </a:xfrm>
          <a:prstGeom prst="rect">
            <a:avLst/>
          </a:prstGeom>
          <a:noFill/>
        </p:spPr>
        <p:txBody>
          <a:bodyPr wrap="square">
            <a:spAutoFit/>
          </a:bodyPr>
          <a:lstStyle/>
          <a:p>
            <a:pPr>
              <a:lnSpc>
                <a:spcPct val="150000"/>
              </a:lnSpc>
            </a:pP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4:</a:t>
            </a:r>
            <a:r>
              <a:rPr lang="en-US" sz="2400" b="1"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rút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spcAft>
                <a:spcPts val="750"/>
              </a:spcAft>
              <a:buSzPts val="1400"/>
              <a:buFont typeface="Times New Roman" panose="02020603050405020304" pitchFamily="18" charset="0"/>
              <a:buChar char="-"/>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trân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lao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nSpc>
                <a:spcPct val="115000"/>
              </a:lnSpc>
              <a:spcAft>
                <a:spcPts val="750"/>
              </a:spcAft>
              <a:buSzPts val="1400"/>
              <a:buFont typeface="Times New Roman" panose="02020603050405020304" pitchFamily="18" charset="0"/>
              <a:buChar char="-"/>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nỗ</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cố</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gắng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vươn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hằng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khẳng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cảu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nSpc>
                <a:spcPct val="115000"/>
              </a:lnSpc>
              <a:spcAft>
                <a:spcPts val="750"/>
              </a:spcAft>
              <a:buSzPts val="1400"/>
              <a:buFont typeface="Times New Roman" panose="02020603050405020304" pitchFamily="18" charset="0"/>
              <a:buChar char="-"/>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lao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nSpc>
                <a:spcPct val="115000"/>
              </a:lnSpc>
              <a:spcAft>
                <a:spcPts val="750"/>
              </a:spcAft>
              <a:buSzPts val="1400"/>
              <a:buFont typeface="Times New Roman" panose="02020603050405020304" pitchFamily="18" charset="0"/>
              <a:buChar char="-"/>
            </a:pPr>
            <a:r>
              <a:rPr lang="en-US" sz="2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638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11B4F03F-A78F-4E82-91D2-D6CBE9C777B7}"/>
              </a:ext>
            </a:extLst>
          </p:cNvPr>
          <p:cNvSpPr>
            <a:spLocks noChangeArrowheads="1"/>
          </p:cNvSpPr>
          <p:nvPr/>
        </p:nvSpPr>
        <p:spPr bwMode="auto">
          <a:xfrm>
            <a:off x="4591065" y="497028"/>
            <a:ext cx="3320483"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10">
            <a:extLst>
              <a:ext uri="{FF2B5EF4-FFF2-40B4-BE49-F238E27FC236}">
                <a16:creationId xmlns:a16="http://schemas.microsoft.com/office/drawing/2014/main" id="{5502278A-5AA4-4FA2-8B38-8AC49B15DAC7}"/>
              </a:ext>
            </a:extLst>
          </p:cNvPr>
          <p:cNvSpPr>
            <a:spLocks noChangeArrowheads="1"/>
          </p:cNvSpPr>
          <p:nvPr/>
        </p:nvSpPr>
        <p:spPr bwMode="auto">
          <a:xfrm>
            <a:off x="569030" y="1751308"/>
            <a:ext cx="11302672" cy="4757980"/>
          </a:xfrm>
          <a:prstGeom prst="roundRect">
            <a:avLst>
              <a:gd name="adj" fmla="val 16667"/>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839A266A-B0A7-494F-9D7C-E62AC89BA61B}"/>
              </a:ext>
            </a:extLst>
          </p:cNvPr>
          <p:cNvSpPr txBox="1"/>
          <p:nvPr/>
        </p:nvSpPr>
        <p:spPr>
          <a:xfrm>
            <a:off x="3194266" y="580284"/>
            <a:ext cx="6114080" cy="461665"/>
          </a:xfrm>
          <a:prstGeom prst="rect">
            <a:avLst/>
          </a:prstGeom>
          <a:noFill/>
        </p:spPr>
        <p:txBody>
          <a:bodyPr wrap="square">
            <a:spAutoFit/>
          </a:bodyPr>
          <a:lstStyle/>
          <a:p>
            <a:pPr algn="ctr">
              <a:tabLst>
                <a:tab pos="400050" algn="l"/>
              </a:tabLst>
            </a:pPr>
            <a:r>
              <a:rPr lang="en-US" sz="2400" b="1" dirty="0" err="1">
                <a:effectLst/>
                <a:highlight>
                  <a:srgbClr val="FFFF00"/>
                </a:highlight>
                <a:latin typeface="Times New Roman" panose="02020603050405020304" pitchFamily="18" charset="0"/>
                <a:ea typeface="Times New Roman" panose="02020603050405020304" pitchFamily="18" charset="0"/>
              </a:rPr>
              <a:t>Hoạt</a:t>
            </a:r>
            <a:r>
              <a:rPr lang="en-US" sz="2400" b="1" dirty="0">
                <a:effectLst/>
                <a:highlight>
                  <a:srgbClr val="FFFF00"/>
                </a:highlight>
                <a:latin typeface="Times New Roman" panose="02020603050405020304" pitchFamily="18" charset="0"/>
                <a:ea typeface="Times New Roman" panose="02020603050405020304" pitchFamily="18" charset="0"/>
              </a:rPr>
              <a:t> </a:t>
            </a:r>
            <a:r>
              <a:rPr lang="en-US" sz="2400" b="1" dirty="0" err="1">
                <a:effectLst/>
                <a:highlight>
                  <a:srgbClr val="FFFF00"/>
                </a:highlight>
                <a:latin typeface="Times New Roman" panose="02020603050405020304" pitchFamily="18" charset="0"/>
                <a:ea typeface="Times New Roman" panose="02020603050405020304" pitchFamily="18" charset="0"/>
              </a:rPr>
              <a:t>động</a:t>
            </a:r>
            <a:r>
              <a:rPr lang="en-US" sz="2400" b="1" dirty="0">
                <a:effectLst/>
                <a:highlight>
                  <a:srgbClr val="FFFF00"/>
                </a:highlight>
                <a:latin typeface="Times New Roman" panose="02020603050405020304" pitchFamily="18" charset="0"/>
                <a:ea typeface="Times New Roman" panose="02020603050405020304" pitchFamily="18" charset="0"/>
              </a:rPr>
              <a:t>: </a:t>
            </a:r>
            <a:r>
              <a:rPr lang="en-US" sz="2400" b="1" dirty="0" err="1">
                <a:effectLst/>
                <a:highlight>
                  <a:srgbClr val="FFFF00"/>
                </a:highlight>
                <a:latin typeface="Times New Roman" panose="02020603050405020304" pitchFamily="18" charset="0"/>
                <a:ea typeface="Times New Roman" panose="02020603050405020304" pitchFamily="18" charset="0"/>
              </a:rPr>
              <a:t>Bổ</a:t>
            </a:r>
            <a:r>
              <a:rPr lang="en-US" sz="2400" b="1" dirty="0">
                <a:effectLst/>
                <a:highlight>
                  <a:srgbClr val="FFFF00"/>
                </a:highlight>
                <a:latin typeface="Times New Roman" panose="02020603050405020304" pitchFamily="18" charset="0"/>
                <a:ea typeface="Times New Roman" panose="02020603050405020304" pitchFamily="18" charset="0"/>
              </a:rPr>
              <a:t> sung</a:t>
            </a:r>
            <a:r>
              <a:rPr lang="en-US" sz="2400" b="1"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B31B4735-FFEB-4DED-A422-795E94C12BD4}"/>
              </a:ext>
            </a:extLst>
          </p:cNvPr>
          <p:cNvSpPr txBox="1"/>
          <p:nvPr/>
        </p:nvSpPr>
        <p:spPr>
          <a:xfrm>
            <a:off x="693017" y="1751308"/>
            <a:ext cx="11178685" cy="4457952"/>
          </a:xfrm>
          <a:prstGeom prst="rect">
            <a:avLst/>
          </a:prstGeom>
          <a:noFill/>
        </p:spPr>
        <p:txBody>
          <a:bodyPr wrap="square">
            <a:spAutoFit/>
          </a:bodyPr>
          <a:lstStyle/>
          <a:p>
            <a:pPr>
              <a:lnSpc>
                <a:spcPct val="150000"/>
              </a:lnSpc>
              <a:tabLst>
                <a:tab pos="400050" algn="l"/>
              </a:tabLst>
            </a:pPr>
            <a:r>
              <a:rPr lang="en-US" sz="2400" b="1" dirty="0">
                <a:effectLst/>
                <a:latin typeface="Times New Roman" panose="02020603050405020304" pitchFamily="18" charset="0"/>
                <a:ea typeface="Times New Roman" panose="02020603050405020304" pitchFamily="18" charset="0"/>
              </a:rPr>
              <a:t>GV </a:t>
            </a:r>
            <a:r>
              <a:rPr lang="en-US" sz="2400" b="1" dirty="0" err="1">
                <a:effectLst/>
                <a:latin typeface="Times New Roman" panose="02020603050405020304" pitchFamily="18" charset="0"/>
                <a:ea typeface="Times New Roman" panose="02020603050405020304" pitchFamily="18" charset="0"/>
              </a:rPr>
              <a:t>yêu</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cầu</a:t>
            </a:r>
            <a:r>
              <a:rPr lang="en-US" sz="2400" b="1" dirty="0">
                <a:effectLst/>
                <a:latin typeface="Times New Roman" panose="02020603050405020304" pitchFamily="18" charset="0"/>
                <a:ea typeface="Times New Roman" panose="02020603050405020304" pitchFamily="18" charset="0"/>
              </a:rPr>
              <a:t> HS: </a:t>
            </a:r>
            <a:endParaRPr lang="en-US" sz="2400" dirty="0">
              <a:effectLst/>
              <a:latin typeface="Times New Roman" panose="02020603050405020304" pitchFamily="18" charset="0"/>
              <a:ea typeface="Times New Roman" panose="02020603050405020304" pitchFamily="18" charset="0"/>
            </a:endParaRPr>
          </a:p>
          <a:p>
            <a:pPr>
              <a:lnSpc>
                <a:spcPct val="150000"/>
              </a:lnSpc>
              <a:tabLst>
                <a:tab pos="400050" algn="l"/>
              </a:tabLst>
            </a:pPr>
            <a:r>
              <a:rPr lang="pt-BR" sz="2400" dirty="0">
                <a:solidFill>
                  <a:srgbClr val="0D0D0D"/>
                </a:solidFill>
                <a:effectLst/>
                <a:latin typeface="Times New Roman" panose="02020603050405020304" pitchFamily="18" charset="0"/>
                <a:ea typeface="Times New Roman" panose="02020603050405020304" pitchFamily="18" charset="0"/>
              </a:rPr>
              <a:t>- Tìm đọc và tham khảo các tài liệu liên quan đến nội dung bài học.</a:t>
            </a:r>
            <a:endParaRPr lang="en-US" sz="2400" dirty="0">
              <a:effectLst/>
              <a:latin typeface="Times New Roman" panose="02020603050405020304" pitchFamily="18" charset="0"/>
              <a:ea typeface="Times New Roman" panose="02020603050405020304" pitchFamily="18" charset="0"/>
            </a:endParaRPr>
          </a:p>
          <a:p>
            <a:pPr>
              <a:lnSpc>
                <a:spcPct val="150000"/>
              </a:lnSpc>
              <a:tabLst>
                <a:tab pos="400050" algn="l"/>
              </a:tabLst>
            </a:pPr>
            <a:r>
              <a:rPr lang="pt-BR" sz="2400" dirty="0">
                <a:solidFill>
                  <a:srgbClr val="0D0D0D"/>
                </a:solidFill>
                <a:effectLst/>
                <a:latin typeface="Times New Roman" panose="02020603050405020304" pitchFamily="18" charset="0"/>
                <a:ea typeface="Times New Roman" panose="02020603050405020304" pitchFamily="18" charset="0"/>
              </a:rPr>
              <a:t>- Học bài ở nhà, ôn tập các nội dung đã học.</a:t>
            </a:r>
            <a:endParaRPr lang="en-US" sz="2400" dirty="0">
              <a:effectLst/>
              <a:latin typeface="Times New Roman" panose="02020603050405020304" pitchFamily="18" charset="0"/>
              <a:ea typeface="Times New Roman" panose="02020603050405020304" pitchFamily="18" charset="0"/>
            </a:endParaRPr>
          </a:p>
          <a:p>
            <a:pPr>
              <a:lnSpc>
                <a:spcPct val="150000"/>
              </a:lnSpc>
              <a:tabLst>
                <a:tab pos="400050" algn="l"/>
              </a:tabLst>
            </a:pPr>
            <a:r>
              <a:rPr lang="pt-BR" sz="2400" dirty="0">
                <a:solidFill>
                  <a:srgbClr val="0D0D0D"/>
                </a:solidFill>
                <a:effectLst/>
                <a:latin typeface="Times New Roman" panose="02020603050405020304" pitchFamily="18" charset="0"/>
                <a:ea typeface="Times New Roman" panose="02020603050405020304" pitchFamily="18" charset="0"/>
              </a:rPr>
              <a:t>- Làm hoàn chỉnh các đề bài.</a:t>
            </a:r>
            <a:endParaRPr lang="en-US" sz="2400" dirty="0">
              <a:effectLst/>
              <a:latin typeface="Times New Roman" panose="02020603050405020304" pitchFamily="18" charset="0"/>
              <a:ea typeface="Times New Roman" panose="02020603050405020304" pitchFamily="18" charset="0"/>
            </a:endParaRPr>
          </a:p>
          <a:p>
            <a:pPr>
              <a:lnSpc>
                <a:spcPct val="150000"/>
              </a:lnSpc>
              <a:tabLst>
                <a:tab pos="400050" algn="l"/>
              </a:tabLst>
            </a:pPr>
            <a:r>
              <a:rPr lang="pt-BR" sz="2400" dirty="0">
                <a:solidFill>
                  <a:srgbClr val="0D0D0D"/>
                </a:solidFill>
                <a:effectLst/>
                <a:latin typeface="Times New Roman" panose="02020603050405020304" pitchFamily="18" charset="0"/>
                <a:ea typeface="Times New Roman" panose="02020603050405020304" pitchFamily="18" charset="0"/>
              </a:rPr>
              <a:t>- Vẽ sơ đồ tư duy bài học.</a:t>
            </a:r>
            <a:endParaRPr lang="en-US" sz="2400" dirty="0">
              <a:effectLst/>
              <a:latin typeface="Times New Roman" panose="02020603050405020304" pitchFamily="18" charset="0"/>
              <a:ea typeface="Times New Roman" panose="02020603050405020304" pitchFamily="18" charset="0"/>
            </a:endParaRPr>
          </a:p>
          <a:p>
            <a:pPr>
              <a:lnSpc>
                <a:spcPct val="150000"/>
              </a:lnSpc>
              <a:tabLst>
                <a:tab pos="400050" algn="l"/>
              </a:tabLst>
            </a:pPr>
            <a:r>
              <a:rPr lang="pt-BR" sz="2400" dirty="0">
                <a:solidFill>
                  <a:srgbClr val="0D0D0D"/>
                </a:solidFill>
                <a:effectLst/>
                <a:latin typeface="Times New Roman" panose="02020603050405020304" pitchFamily="18" charset="0"/>
                <a:ea typeface="Times New Roman" panose="02020603050405020304" pitchFamily="18" charset="0"/>
              </a:rPr>
              <a:t>- Tìm đọc một số ý kiến bàn về các hiện tượng gần gũi như ô nhiễm môi trường, hiện tượng lạm dụng thiết bị điện tử như ti vi, máy tính, điện thoại; ... . Soạn bài 9 “Khác biệt và gần gũi”</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97022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569030" y="976393"/>
            <a:ext cx="11287173" cy="5300421"/>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3015E3A3-4111-421C-8DD3-D0B6CE1F8178}"/>
              </a:ext>
            </a:extLst>
          </p:cNvPr>
          <p:cNvSpPr txBox="1"/>
          <p:nvPr/>
        </p:nvSpPr>
        <p:spPr>
          <a:xfrm>
            <a:off x="763292" y="1720828"/>
            <a:ext cx="10859678" cy="3965509"/>
          </a:xfrm>
          <a:prstGeom prst="rect">
            <a:avLst/>
          </a:prstGeom>
          <a:noFill/>
        </p:spPr>
        <p:txBody>
          <a:bodyPr wrap="square">
            <a:spAutoFit/>
          </a:bodyPr>
          <a:lstStyle/>
          <a:p>
            <a:pPr marL="30480" marR="30480" algn="just">
              <a:lnSpc>
                <a:spcPct val="150000"/>
              </a:lnSpc>
              <a:spcAft>
                <a:spcPts val="1200"/>
              </a:spcAft>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2: </a:t>
            </a:r>
            <a:r>
              <a:rPr lang="en-US" sz="2400" dirty="0" err="1">
                <a:effectLst/>
                <a:latin typeface="Times New Roman" panose="02020603050405020304" pitchFamily="18" charset="0"/>
                <a:ea typeface="Times New Roman" panose="02020603050405020304" pitchFamily="18" charset="0"/>
              </a:rPr>
              <a:t>Trạng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ngữ</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câu</a:t>
            </a:r>
            <a:r>
              <a:rPr lang="en-US" sz="2400" dirty="0">
                <a:effectLst/>
                <a:latin typeface="Times New Roman" panose="02020603050405020304" pitchFamily="18" charset="0"/>
                <a:ea typeface="Times New Roman" panose="02020603050405020304" pitchFamily="18" charset="0"/>
              </a:rPr>
              <a:t> (2) “ (1)</a:t>
            </a:r>
            <a:r>
              <a:rPr lang="en-US" sz="2400" dirty="0" err="1">
                <a:effectLst/>
                <a:latin typeface="Times New Roman" panose="02020603050405020304" pitchFamily="18" charset="0"/>
                <a:ea typeface="Times New Roman" panose="02020603050405020304" pitchFamily="18" charset="0"/>
              </a:rPr>
              <a:t>Dần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đi</a:t>
            </a:r>
            <a:r>
              <a:rPr lang="en-US" sz="2400" dirty="0">
                <a:effectLst/>
                <a:latin typeface="Times New Roman" panose="02020603050405020304" pitchFamily="18" charset="0"/>
                <a:ea typeface="Times New Roman" panose="02020603050405020304" pitchFamily="18" charset="0"/>
              </a:rPr>
              <a:t> ở </a:t>
            </a:r>
            <a:r>
              <a:rPr lang="en-US" sz="2400" dirty="0" err="1">
                <a:effectLst/>
                <a:latin typeface="Times New Roman" panose="02020603050405020304" pitchFamily="18" charset="0"/>
                <a:ea typeface="Times New Roman" panose="02020603050405020304" pitchFamily="18" charset="0"/>
              </a:rPr>
              <a:t>từ</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năm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chửa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mười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hai</a:t>
            </a:r>
            <a:r>
              <a:rPr lang="en-US" sz="2400" dirty="0">
                <a:effectLst/>
                <a:latin typeface="Times New Roman" panose="02020603050405020304" pitchFamily="18" charset="0"/>
                <a:ea typeface="Times New Roman" panose="02020603050405020304" pitchFamily="18" charset="0"/>
              </a:rPr>
              <a:t>. (2)Khi </a:t>
            </a:r>
            <a:r>
              <a:rPr lang="en-US" sz="2400" dirty="0" err="1">
                <a:effectLst/>
                <a:latin typeface="Times New Roman" panose="02020603050405020304" pitchFamily="18" charset="0"/>
                <a:ea typeface="Times New Roman" panose="02020603050405020304" pitchFamily="18" charset="0"/>
              </a:rPr>
              <a:t>ấy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đầu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còn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hai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đào</a:t>
            </a:r>
            <a:r>
              <a:rPr lang="en-US" sz="2400" dirty="0">
                <a:effectLst/>
                <a:latin typeface="Times New Roman" panose="02020603050405020304" pitchFamily="18" charset="0"/>
                <a:ea typeface="Times New Roman" panose="02020603050405020304" pitchFamily="18" charset="0"/>
              </a:rPr>
              <a:t>”. (Nam Cao) </a:t>
            </a:r>
            <a:r>
              <a:rPr lang="en-US" sz="2400" dirty="0" err="1">
                <a:effectLst/>
                <a:latin typeface="Times New Roman" panose="02020603050405020304" pitchFamily="18" charset="0"/>
                <a:ea typeface="Times New Roman" panose="02020603050405020304" pitchFamily="18" charset="0"/>
              </a:rPr>
              <a:t>đứng</a:t>
            </a:r>
            <a:r>
              <a:rPr lang="en-US" sz="2400" dirty="0">
                <a:effectLst/>
                <a:latin typeface="Times New Roman" panose="02020603050405020304" pitchFamily="18" charset="0"/>
                <a:ea typeface="Times New Roman" panose="02020603050405020304" pitchFamily="18" charset="0"/>
              </a:rPr>
              <a:t> ở </a:t>
            </a:r>
            <a:r>
              <a:rPr lang="en-US" sz="2400" dirty="0" err="1">
                <a:effectLst/>
                <a:latin typeface="Times New Roman" panose="02020603050405020304" pitchFamily="18" charset="0"/>
                <a:ea typeface="Times New Roman" panose="02020603050405020304" pitchFamily="18" charset="0"/>
              </a:rPr>
              <a:t>vị</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trí</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nào</a:t>
            </a:r>
            <a:r>
              <a:rPr lang="en-US" sz="2400" dirty="0">
                <a:effectLst/>
                <a:latin typeface="Times New Roman" panose="02020603050405020304" pitchFamily="18" charset="0"/>
                <a:ea typeface="Times New Roman" panose="02020603050405020304" pitchFamily="18" charset="0"/>
              </a:rPr>
              <a:t>?</a:t>
            </a:r>
          </a:p>
          <a:p>
            <a:pPr marL="30480" marR="30480" algn="just">
              <a:lnSpc>
                <a:spcPct val="150000"/>
              </a:lnSpc>
              <a:spcAft>
                <a:spcPts val="1200"/>
              </a:spcAft>
            </a:pPr>
            <a:r>
              <a:rPr lang="en-US" sz="2400" dirty="0">
                <a:effectLst/>
                <a:latin typeface="Times New Roman" panose="02020603050405020304" pitchFamily="18" charset="0"/>
                <a:ea typeface="Times New Roman" panose="02020603050405020304" pitchFamily="18" charset="0"/>
              </a:rPr>
              <a:t>A.  </a:t>
            </a:r>
            <a:r>
              <a:rPr lang="en-US" sz="2400" dirty="0" err="1">
                <a:effectLst/>
                <a:latin typeface="Times New Roman" panose="02020603050405020304" pitchFamily="18" charset="0"/>
                <a:ea typeface="Times New Roman" panose="02020603050405020304" pitchFamily="18" charset="0"/>
              </a:rPr>
              <a:t>Đầu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câu</a:t>
            </a:r>
            <a:endParaRPr lang="en-US" sz="2400" dirty="0">
              <a:effectLst/>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400" dirty="0">
                <a:effectLst/>
                <a:latin typeface="Times New Roman" panose="02020603050405020304" pitchFamily="18" charset="0"/>
                <a:ea typeface="Times New Roman" panose="02020603050405020304" pitchFamily="18" charset="0"/>
              </a:rPr>
              <a:t>B. </a:t>
            </a:r>
            <a:r>
              <a:rPr lang="en-US" sz="2400" dirty="0" err="1">
                <a:effectLst/>
                <a:latin typeface="Times New Roman" panose="02020603050405020304" pitchFamily="18" charset="0"/>
                <a:ea typeface="Times New Roman" panose="02020603050405020304" pitchFamily="18" charset="0"/>
              </a:rPr>
              <a:t>Cuối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câu</a:t>
            </a:r>
            <a:endParaRPr lang="en-US" sz="2400" dirty="0">
              <a:effectLst/>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400" dirty="0">
                <a:effectLst/>
                <a:latin typeface="Times New Roman" panose="02020603050405020304" pitchFamily="18" charset="0"/>
                <a:ea typeface="Times New Roman" panose="02020603050405020304" pitchFamily="18" charset="0"/>
              </a:rPr>
              <a:t>C. </a:t>
            </a:r>
            <a:r>
              <a:rPr lang="en-US" sz="2400" dirty="0" err="1">
                <a:effectLst/>
                <a:latin typeface="Times New Roman" panose="02020603050405020304" pitchFamily="18" charset="0"/>
                <a:ea typeface="Times New Roman" panose="02020603050405020304" pitchFamily="18" charset="0"/>
              </a:rPr>
              <a:t>Giữa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chủ</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ngữ</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vị</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ngữ</a:t>
            </a:r>
            <a:endParaRPr lang="en-US" sz="2400" dirty="0">
              <a:effectLst/>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400" dirty="0">
                <a:effectLst/>
                <a:latin typeface="Times New Roman" panose="02020603050405020304" pitchFamily="18" charset="0"/>
                <a:ea typeface="Times New Roman" panose="02020603050405020304" pitchFamily="18" charset="0"/>
              </a:rPr>
              <a:t>D. </a:t>
            </a:r>
            <a:r>
              <a:rPr lang="en-US" sz="2400" dirty="0" err="1">
                <a:effectLst/>
                <a:latin typeface="Times New Roman" panose="02020603050405020304" pitchFamily="18" charset="0"/>
                <a:ea typeface="Times New Roman" panose="02020603050405020304" pitchFamily="18" charset="0"/>
              </a:rPr>
              <a:t>Cả</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đáp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đều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sai</a:t>
            </a:r>
            <a:r>
              <a:rPr lang="en-US" sz="24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2697417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569030" y="1069383"/>
            <a:ext cx="11256177" cy="5098941"/>
          </a:xfrm>
          <a:prstGeom prst="roundRect">
            <a:avLst>
              <a:gd name="adj" fmla="val 16667"/>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23D099C0-03A3-4211-A5D0-FCF5DA7DC133}"/>
              </a:ext>
            </a:extLst>
          </p:cNvPr>
          <p:cNvSpPr txBox="1"/>
          <p:nvPr/>
        </p:nvSpPr>
        <p:spPr>
          <a:xfrm>
            <a:off x="778790" y="1724687"/>
            <a:ext cx="10844179" cy="3884140"/>
          </a:xfrm>
          <a:prstGeom prst="rect">
            <a:avLst/>
          </a:prstGeom>
          <a:noFill/>
        </p:spPr>
        <p:txBody>
          <a:bodyPr wrap="square">
            <a:spAutoFit/>
          </a:bodyPr>
          <a:lstStyle/>
          <a:p>
            <a:pPr marL="30480" marR="30480" algn="just">
              <a:lnSpc>
                <a:spcPct val="115000"/>
              </a:lnSpc>
              <a:spcAft>
                <a:spcPts val="1200"/>
              </a:spcAft>
            </a:pP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3</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Đâu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trạng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hôm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út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vừa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chân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véo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von.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rón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rén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nấp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bụi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rình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xem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chàng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ngô</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ngồi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võng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đào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mắc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cành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thổi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đàn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bò</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gặm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cỏ</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Sọ</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Dừa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0480" marR="30480" algn="just">
              <a:spcAft>
                <a:spcPts val="12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hôm</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spcAft>
                <a:spcPts val="12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út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vừa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mang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cơm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chân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đồi</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spcAft>
                <a:spcPts val="12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lạ</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spcAft>
                <a:spcPts val="12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D.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rón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rén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bước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lên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718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569030" y="1418054"/>
            <a:ext cx="11147689" cy="4471302"/>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B2C81E05-CED4-446C-9C9F-4A74F9E22801}"/>
              </a:ext>
            </a:extLst>
          </p:cNvPr>
          <p:cNvSpPr txBox="1"/>
          <p:nvPr/>
        </p:nvSpPr>
        <p:spPr>
          <a:xfrm>
            <a:off x="732294" y="2105561"/>
            <a:ext cx="10890675" cy="3293209"/>
          </a:xfrm>
          <a:prstGeom prst="rect">
            <a:avLst/>
          </a:prstGeom>
          <a:noFill/>
        </p:spPr>
        <p:txBody>
          <a:bodyPr wrap="square">
            <a:spAutoFit/>
          </a:bodyPr>
          <a:lstStyle/>
          <a:p>
            <a:pPr marL="30480" marR="30480" algn="just">
              <a:spcAft>
                <a:spcPts val="1200"/>
              </a:spcAft>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4: </a:t>
            </a:r>
            <a:r>
              <a:rPr lang="en-US" sz="2400" dirty="0" err="1">
                <a:effectLst/>
                <a:latin typeface="Times New Roman" panose="02020603050405020304" pitchFamily="18" charset="0"/>
                <a:ea typeface="Times New Roman" panose="02020603050405020304" pitchFamily="18" charset="0"/>
              </a:rPr>
              <a:t>Trạng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ngữ</a:t>
            </a:r>
            <a:r>
              <a:rPr lang="en-US" sz="2400" dirty="0">
                <a:effectLst/>
                <a:latin typeface="Times New Roman" panose="02020603050405020304" pitchFamily="18" charset="0"/>
                <a:ea typeface="Times New Roman" panose="02020603050405020304" pitchFamily="18" charset="0"/>
              </a:rPr>
              <a:t> “ </a:t>
            </a:r>
            <a:r>
              <a:rPr lang="en-US" sz="2400" dirty="0" err="1">
                <a:effectLst/>
                <a:latin typeface="Times New Roman" panose="02020603050405020304" pitchFamily="18" charset="0"/>
                <a:ea typeface="Times New Roman" panose="02020603050405020304" pitchFamily="18" charset="0"/>
              </a:rPr>
              <a:t>Đến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hoàng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cung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câu</a:t>
            </a:r>
            <a:r>
              <a:rPr lang="en-US" sz="2400" dirty="0">
                <a:effectLst/>
                <a:latin typeface="Times New Roman" panose="02020603050405020304" pitchFamily="18" charset="0"/>
                <a:ea typeface="Times New Roman" panose="02020603050405020304" pitchFamily="18" charset="0"/>
              </a:rPr>
              <a:t> “ </a:t>
            </a:r>
            <a:r>
              <a:rPr lang="en-US" sz="2400" dirty="0" err="1">
                <a:effectLst/>
                <a:latin typeface="Times New Roman" panose="02020603050405020304" pitchFamily="18" charset="0"/>
                <a:ea typeface="Times New Roman" panose="02020603050405020304" pitchFamily="18" charset="0"/>
              </a:rPr>
              <a:t>Đến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hoàng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cung</a:t>
            </a:r>
            <a:r>
              <a:rPr lang="en-US" sz="2400" dirty="0">
                <a:effectLst/>
                <a:latin typeface="Times New Roman" panose="02020603050405020304" pitchFamily="18" charset="0"/>
                <a:ea typeface="Times New Roman" panose="02020603050405020304" pitchFamily="18" charset="0"/>
              </a:rPr>
              <a:t>, con </a:t>
            </a:r>
            <a:r>
              <a:rPr lang="en-US" sz="2400" dirty="0" err="1">
                <a:effectLst/>
                <a:latin typeface="Times New Roman" panose="02020603050405020304" pitchFamily="18" charset="0"/>
                <a:ea typeface="Times New Roman" panose="02020603050405020304" pitchFamily="18" charset="0"/>
              </a:rPr>
              <a:t>bảo</a:t>
            </a:r>
            <a:r>
              <a:rPr lang="en-US" sz="2400" dirty="0">
                <a:effectLst/>
                <a:latin typeface="Times New Roman" panose="02020603050405020304" pitchFamily="18" charset="0"/>
                <a:ea typeface="Times New Roman" panose="02020603050405020304" pitchFamily="18" charset="0"/>
              </a:rPr>
              <a:t> cha </a:t>
            </a:r>
            <a:r>
              <a:rPr lang="en-US" sz="2400" dirty="0" err="1">
                <a:effectLst/>
                <a:latin typeface="Times New Roman" panose="02020603050405020304" pitchFamily="18" charset="0"/>
                <a:ea typeface="Times New Roman" panose="02020603050405020304" pitchFamily="18" charset="0"/>
              </a:rPr>
              <a:t>đứng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đợi</a:t>
            </a:r>
            <a:r>
              <a:rPr lang="en-US" sz="2400" dirty="0">
                <a:effectLst/>
                <a:latin typeface="Times New Roman" panose="02020603050405020304" pitchFamily="18" charset="0"/>
                <a:ea typeface="Times New Roman" panose="02020603050405020304" pitchFamily="18" charset="0"/>
              </a:rPr>
              <a:t> ở </a:t>
            </a:r>
            <a:r>
              <a:rPr lang="en-US" sz="2400" dirty="0" err="1">
                <a:effectLst/>
                <a:latin typeface="Times New Roman" panose="02020603050405020304" pitchFamily="18" charset="0"/>
                <a:ea typeface="Times New Roman" panose="02020603050405020304" pitchFamily="18" charset="0"/>
              </a:rPr>
              <a:t>ngoài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còn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mình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thì</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nhè</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lúc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mấy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lính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canh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vô</a:t>
            </a:r>
            <a:r>
              <a:rPr lang="en-US" sz="2400" dirty="0">
                <a:effectLst/>
                <a:latin typeface="Times New Roman" panose="02020603050405020304" pitchFamily="18" charset="0"/>
                <a:ea typeface="Times New Roman" panose="02020603050405020304" pitchFamily="18" charset="0"/>
              </a:rPr>
              <a:t> ý, </a:t>
            </a:r>
            <a:r>
              <a:rPr lang="en-US" sz="2400" dirty="0" err="1">
                <a:effectLst/>
                <a:latin typeface="Times New Roman" panose="02020603050405020304" pitchFamily="18" charset="0"/>
                <a:ea typeface="Times New Roman" panose="02020603050405020304" pitchFamily="18" charset="0"/>
              </a:rPr>
              <a:t>lẻn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sân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rồng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khóc</a:t>
            </a:r>
            <a:r>
              <a:rPr lang="en-US" sz="2400" dirty="0">
                <a:effectLst/>
                <a:latin typeface="Times New Roman" panose="02020603050405020304" pitchFamily="18" charset="0"/>
                <a:ea typeface="Times New Roman" panose="02020603050405020304" pitchFamily="18" charset="0"/>
              </a:rPr>
              <a:t> um </a:t>
            </a:r>
            <a:r>
              <a:rPr lang="en-US" sz="2400" dirty="0" err="1">
                <a:effectLst/>
                <a:latin typeface="Times New Roman" panose="02020603050405020304" pitchFamily="18" charset="0"/>
                <a:ea typeface="Times New Roman" panose="02020603050405020304" pitchFamily="18" charset="0"/>
              </a:rPr>
              <a:t>lên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biểu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thị</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điều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gì</a:t>
            </a:r>
            <a:r>
              <a:rPr lang="en-US" sz="2400" dirty="0">
                <a:effectLst/>
                <a:latin typeface="Times New Roman" panose="02020603050405020304" pitchFamily="18" charset="0"/>
                <a:ea typeface="Times New Roman" panose="02020603050405020304" pitchFamily="18" charset="0"/>
              </a:rPr>
              <a:t> ?</a:t>
            </a:r>
          </a:p>
          <a:p>
            <a:pPr marL="30480" marR="30480" algn="just">
              <a:spcAft>
                <a:spcPts val="1200"/>
              </a:spcAft>
            </a:pPr>
            <a:r>
              <a:rPr lang="en-US" sz="2400" dirty="0">
                <a:effectLst/>
                <a:latin typeface="Times New Roman" panose="02020603050405020304" pitchFamily="18" charset="0"/>
                <a:ea typeface="Times New Roman" panose="02020603050405020304" pitchFamily="18" charset="0"/>
              </a:rPr>
              <a:t>A. </a:t>
            </a:r>
            <a:r>
              <a:rPr lang="en-US" sz="2400" dirty="0" err="1">
                <a:effectLst/>
                <a:latin typeface="Times New Roman" panose="02020603050405020304" pitchFamily="18" charset="0"/>
                <a:ea typeface="Times New Roman" panose="02020603050405020304" pitchFamily="18" charset="0"/>
              </a:rPr>
              <a:t>Thời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gian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diễn</a:t>
            </a:r>
            <a:r>
              <a:rPr lang="en-US" sz="2400" dirty="0">
                <a:effectLst/>
                <a:latin typeface="Times New Roman" panose="02020603050405020304" pitchFamily="18" charset="0"/>
                <a:ea typeface="Times New Roman" panose="02020603050405020304" pitchFamily="18" charset="0"/>
              </a:rPr>
              <a:t> ra </a:t>
            </a:r>
            <a:r>
              <a:rPr lang="en-US" sz="2400" dirty="0" err="1">
                <a:effectLst/>
                <a:latin typeface="Times New Roman" panose="02020603050405020304" pitchFamily="18" charset="0"/>
                <a:ea typeface="Times New Roman" panose="02020603050405020304" pitchFamily="18" charset="0"/>
              </a:rPr>
              <a:t>hành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được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nói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đến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câu</a:t>
            </a:r>
            <a:endParaRPr lang="en-US" sz="2400" dirty="0">
              <a:effectLst/>
              <a:latin typeface="Times New Roman" panose="02020603050405020304" pitchFamily="18" charset="0"/>
              <a:ea typeface="Times New Roman" panose="02020603050405020304" pitchFamily="18" charset="0"/>
            </a:endParaRPr>
          </a:p>
          <a:p>
            <a:pPr marL="30480" marR="30480" algn="just">
              <a:spcAft>
                <a:spcPts val="1200"/>
              </a:spcAft>
            </a:pPr>
            <a:r>
              <a:rPr lang="en-US" sz="2400" dirty="0">
                <a:effectLst/>
                <a:latin typeface="Times New Roman" panose="02020603050405020304" pitchFamily="18" charset="0"/>
                <a:ea typeface="Times New Roman" panose="02020603050405020304" pitchFamily="18" charset="0"/>
              </a:rPr>
              <a:t>B. </a:t>
            </a:r>
            <a:r>
              <a:rPr lang="en-US" sz="2400" dirty="0" err="1">
                <a:effectLst/>
                <a:latin typeface="Times New Roman" panose="02020603050405020304" pitchFamily="18" charset="0"/>
                <a:ea typeface="Times New Roman" panose="02020603050405020304" pitchFamily="18" charset="0"/>
              </a:rPr>
              <a:t>Mục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đích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hành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được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nói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đến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câu</a:t>
            </a:r>
            <a:endParaRPr lang="en-US" sz="2400" dirty="0">
              <a:effectLst/>
              <a:latin typeface="Times New Roman" panose="02020603050405020304" pitchFamily="18" charset="0"/>
              <a:ea typeface="Times New Roman" panose="02020603050405020304" pitchFamily="18" charset="0"/>
            </a:endParaRPr>
          </a:p>
          <a:p>
            <a:pPr marL="30480" marR="30480" algn="just">
              <a:spcAft>
                <a:spcPts val="1200"/>
              </a:spcAft>
            </a:pPr>
            <a:r>
              <a:rPr lang="en-US" sz="2400" dirty="0">
                <a:effectLst/>
                <a:latin typeface="Times New Roman" panose="02020603050405020304" pitchFamily="18" charset="0"/>
                <a:ea typeface="Times New Roman" panose="02020603050405020304" pitchFamily="18" charset="0"/>
              </a:rPr>
              <a:t>C. </a:t>
            </a:r>
            <a:r>
              <a:rPr lang="en-US" sz="2400" dirty="0" err="1">
                <a:effectLst/>
                <a:latin typeface="Times New Roman" panose="02020603050405020304" pitchFamily="18" charset="0"/>
                <a:ea typeface="Times New Roman" panose="02020603050405020304" pitchFamily="18" charset="0"/>
              </a:rPr>
              <a:t>Địa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điểm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diễn</a:t>
            </a:r>
            <a:r>
              <a:rPr lang="en-US" sz="2400" dirty="0">
                <a:effectLst/>
                <a:latin typeface="Times New Roman" panose="02020603050405020304" pitchFamily="18" charset="0"/>
                <a:ea typeface="Times New Roman" panose="02020603050405020304" pitchFamily="18" charset="0"/>
              </a:rPr>
              <a:t> ra </a:t>
            </a:r>
            <a:r>
              <a:rPr lang="en-US" sz="2400" dirty="0" err="1">
                <a:effectLst/>
                <a:latin typeface="Times New Roman" panose="02020603050405020304" pitchFamily="18" charset="0"/>
                <a:ea typeface="Times New Roman" panose="02020603050405020304" pitchFamily="18" charset="0"/>
              </a:rPr>
              <a:t>hành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được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nói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đến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câu</a:t>
            </a:r>
            <a:endParaRPr lang="en-US" sz="2400" dirty="0">
              <a:effectLst/>
              <a:latin typeface="Times New Roman" panose="02020603050405020304" pitchFamily="18" charset="0"/>
              <a:ea typeface="Times New Roman" panose="02020603050405020304" pitchFamily="18" charset="0"/>
            </a:endParaRPr>
          </a:p>
          <a:p>
            <a:pPr marL="30480" marR="30480" algn="just">
              <a:spcAft>
                <a:spcPts val="1200"/>
              </a:spcAft>
            </a:pPr>
            <a:r>
              <a:rPr lang="en-US" sz="2400" dirty="0">
                <a:effectLst/>
                <a:latin typeface="Times New Roman" panose="02020603050405020304" pitchFamily="18" charset="0"/>
                <a:ea typeface="Times New Roman" panose="02020603050405020304" pitchFamily="18" charset="0"/>
              </a:rPr>
              <a:t>D. </a:t>
            </a:r>
            <a:r>
              <a:rPr lang="en-US" sz="2400" dirty="0" err="1">
                <a:effectLst/>
                <a:latin typeface="Times New Roman" panose="02020603050405020304" pitchFamily="18" charset="0"/>
                <a:ea typeface="Times New Roman" panose="02020603050405020304" pitchFamily="18" charset="0"/>
              </a:rPr>
              <a:t>Nguyên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nhân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diễn</a:t>
            </a:r>
            <a:r>
              <a:rPr lang="en-US" sz="2400" dirty="0">
                <a:effectLst/>
                <a:latin typeface="Times New Roman" panose="02020603050405020304" pitchFamily="18" charset="0"/>
                <a:ea typeface="Times New Roman" panose="02020603050405020304" pitchFamily="18" charset="0"/>
              </a:rPr>
              <a:t> ra </a:t>
            </a:r>
            <a:r>
              <a:rPr lang="en-US" sz="2400" dirty="0" err="1">
                <a:effectLst/>
                <a:latin typeface="Times New Roman" panose="02020603050405020304" pitchFamily="18" charset="0"/>
                <a:ea typeface="Times New Roman" panose="02020603050405020304" pitchFamily="18" charset="0"/>
              </a:rPr>
              <a:t>hành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được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nói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đến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câu</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74743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67B7F859-C869-4FB9-B360-608C403E8EE7}"/>
              </a:ext>
            </a:extLst>
          </p:cNvPr>
          <p:cNvSpPr>
            <a:spLocks noChangeArrowheads="1"/>
          </p:cNvSpPr>
          <p:nvPr/>
        </p:nvSpPr>
        <p:spPr bwMode="auto">
          <a:xfrm>
            <a:off x="569030" y="1022889"/>
            <a:ext cx="11256177" cy="5021450"/>
          </a:xfrm>
          <a:prstGeom prst="roundRect">
            <a:avLst>
              <a:gd name="adj" fmla="val 16667"/>
            </a:avLst>
          </a:prstGeom>
          <a:ln>
            <a:headEnd/>
            <a:tailEn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4" name="Rectangle 1">
            <a:extLst>
              <a:ext uri="{FF2B5EF4-FFF2-40B4-BE49-F238E27FC236}">
                <a16:creationId xmlns:a16="http://schemas.microsoft.com/office/drawing/2014/main" id="{CC583BDA-92AC-4344-942E-091EE0CA49FD}"/>
              </a:ext>
            </a:extLst>
          </p:cNvPr>
          <p:cNvSpPr>
            <a:spLocks noChangeArrowheads="1"/>
          </p:cNvSpPr>
          <p:nvPr/>
        </p:nvSpPr>
        <p:spPr bwMode="auto">
          <a:xfrm>
            <a:off x="811836" y="1905506"/>
            <a:ext cx="10770564"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en-US"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Câu 5</a:t>
            </a:r>
            <a:r>
              <a:rPr kumimoji="0" lang="pt-BR"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Bốn</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đều</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cụm</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mùa</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xuân</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cụm</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mùa</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xuân</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trạng</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Mùa</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xuân</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mùa</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xuân</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Bắc</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Việt</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mùa</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xuân</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Hà</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mùa</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xuân</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mưa</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riêu</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riêu</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gió</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lành</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lạnh</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tiếng</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nhạn</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kêu</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đêm</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xanh</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Vũ</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Mùa</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xuân</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cây</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gạo</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gọi</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bao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nhiêu</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chim</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ríu</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rít</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Vũ</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Tú Nam)</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nhiên</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chuộng</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mùa</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xuân</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Vũ</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Mùa</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xuân</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họa</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mi tung ra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tiếng</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hót</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vang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lừng</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mọi</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thay</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kì</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diệu</a:t>
            </a:r>
            <a:r>
              <a:rPr kumimoji="0" lang="en-US" altLang="en-US" sz="24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Võ</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Quảng</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840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A5BAFD9-CA1C-4264-A7FE-56381845D21D}"/>
              </a:ext>
            </a:extLst>
          </p:cNvPr>
          <p:cNvSpPr>
            <a:spLocks noChangeArrowheads="1"/>
          </p:cNvSpPr>
          <p:nvPr/>
        </p:nvSpPr>
        <p:spPr bwMode="auto">
          <a:xfrm>
            <a:off x="569030" y="1418054"/>
            <a:ext cx="11132190" cy="4486800"/>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E55A8990-2802-4778-9412-D055CF5D872B}"/>
              </a:ext>
            </a:extLst>
          </p:cNvPr>
          <p:cNvSpPr txBox="1"/>
          <p:nvPr/>
        </p:nvSpPr>
        <p:spPr>
          <a:xfrm>
            <a:off x="778790" y="2274838"/>
            <a:ext cx="10844180" cy="2677656"/>
          </a:xfrm>
          <a:prstGeom prst="rect">
            <a:avLst/>
          </a:prstGeom>
          <a:noFill/>
        </p:spPr>
        <p:txBody>
          <a:bodyPr wrap="square">
            <a:spAutoFit/>
          </a:bodyPr>
          <a:lstStyle/>
          <a:p>
            <a:pPr algn="just">
              <a:tabLst>
                <a:tab pos="400050" algn="l"/>
              </a:tabLst>
            </a:pPr>
            <a:r>
              <a:rPr lang="en-US" sz="2400" dirty="0">
                <a:effectLst/>
                <a:latin typeface="Times New Roman" panose="02020603050405020304" pitchFamily="18" charset="0"/>
                <a:ea typeface="Times New Roman" panose="02020603050405020304" pitchFamily="18" charset="0"/>
              </a:rPr>
              <a:t> </a:t>
            </a:r>
            <a:r>
              <a:rPr lang="pt-BR" sz="2400" b="1" dirty="0">
                <a:effectLst/>
                <a:latin typeface="Times New Roman" panose="02020603050405020304" pitchFamily="18" charset="0"/>
                <a:ea typeface="Times New Roman" panose="02020603050405020304" pitchFamily="18" charset="0"/>
              </a:rPr>
              <a:t>Câu 6</a:t>
            </a:r>
            <a:r>
              <a:rPr lang="pt-BR" sz="2400" dirty="0">
                <a:effectLst/>
                <a:latin typeface="Times New Roman" panose="02020603050405020304" pitchFamily="18" charset="0"/>
                <a:ea typeface="Times New Roman" panose="02020603050405020304" pitchFamily="18" charset="0"/>
              </a:rPr>
              <a:t>: Nếu bỏ cụm từ in đậm trong câu: “</a:t>
            </a:r>
            <a:r>
              <a:rPr lang="pt-BR" sz="2400" b="1" i="1" dirty="0">
                <a:effectLst/>
                <a:latin typeface="Times New Roman" panose="02020603050405020304" pitchFamily="18" charset="0"/>
                <a:ea typeface="Times New Roman" panose="02020603050405020304" pitchFamily="18" charset="0"/>
              </a:rPr>
              <a:t>Giờ đây khi hồi tưởng lại</a:t>
            </a:r>
            <a:r>
              <a:rPr lang="pt-BR" sz="2400" i="1" dirty="0">
                <a:effectLst/>
                <a:latin typeface="Times New Roman" panose="02020603050405020304" pitchFamily="18" charset="0"/>
                <a:ea typeface="Times New Roman" panose="02020603050405020304" pitchFamily="18" charset="0"/>
              </a:rPr>
              <a:t>, tôi đoán bạn có thể nói rằng bài tập là một kỉ niệm khó quên</a:t>
            </a:r>
            <a:r>
              <a:rPr lang="pt-BR" sz="2400" dirty="0">
                <a:effectLst/>
                <a:latin typeface="Times New Roman" panose="02020603050405020304" pitchFamily="18" charset="0"/>
                <a:ea typeface="Times New Roman" panose="02020603050405020304" pitchFamily="18" charset="0"/>
              </a:rPr>
              <a:t>”, nghĩa của câu văn sẽ:</a:t>
            </a:r>
            <a:endParaRPr lang="en-US"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UcPeriod"/>
              <a:tabLst>
                <a:tab pos="400050" algn="l"/>
                <a:tab pos="457200" algn="l"/>
              </a:tabLst>
            </a:pPr>
            <a:r>
              <a:rPr lang="pt-BR" sz="2400" dirty="0">
                <a:effectLst/>
                <a:latin typeface="Times New Roman" panose="02020603050405020304" pitchFamily="18" charset="0"/>
                <a:ea typeface="Times New Roman" panose="02020603050405020304" pitchFamily="18" charset="0"/>
              </a:rPr>
              <a:t>Không nói đến chủ thể của hành động</a:t>
            </a:r>
            <a:endParaRPr lang="en-US"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UcPeriod"/>
              <a:tabLst>
                <a:tab pos="400050" algn="l"/>
                <a:tab pos="457200" algn="l"/>
              </a:tabLst>
            </a:pPr>
            <a:r>
              <a:rPr lang="pt-BR" sz="2400" dirty="0">
                <a:effectLst/>
                <a:latin typeface="Times New Roman" panose="02020603050405020304" pitchFamily="18" charset="0"/>
                <a:ea typeface="Times New Roman" panose="02020603050405020304" pitchFamily="18" charset="0"/>
              </a:rPr>
              <a:t> Không nói rõ hành động diễn ra ở đâu và vào lúc nào (thông báo về thời gian xảy ra sự việc).</a:t>
            </a:r>
            <a:endParaRPr lang="en-US"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UcPeriod"/>
              <a:tabLst>
                <a:tab pos="400050" algn="l"/>
                <a:tab pos="457200" algn="l"/>
              </a:tabLst>
            </a:pPr>
            <a:r>
              <a:rPr lang="pt-BR" sz="2400" dirty="0">
                <a:effectLst/>
                <a:latin typeface="Times New Roman" panose="02020603050405020304" pitchFamily="18" charset="0"/>
                <a:ea typeface="Times New Roman" panose="02020603050405020304" pitchFamily="18" charset="0"/>
              </a:rPr>
              <a:t> Mất đi mòng cốt câu.</a:t>
            </a:r>
            <a:endParaRPr lang="en-US"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UcPeriod"/>
              <a:tabLst>
                <a:tab pos="400050" algn="l"/>
                <a:tab pos="457200" algn="l"/>
              </a:tabLst>
            </a:pPr>
            <a:r>
              <a:rPr lang="pt-BR" sz="2400" dirty="0">
                <a:effectLst/>
                <a:latin typeface="Times New Roman" panose="02020603050405020304" pitchFamily="18" charset="0"/>
                <a:ea typeface="Times New Roman" panose="02020603050405020304" pitchFamily="18" charset="0"/>
              </a:rPr>
              <a:t>Không hề thay đổi.</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2886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7E55300D-1F5C-49B5-920E-3723609A532A}"/>
              </a:ext>
            </a:extLst>
          </p:cNvPr>
          <p:cNvSpPr>
            <a:spLocks noChangeArrowheads="1"/>
          </p:cNvSpPr>
          <p:nvPr/>
        </p:nvSpPr>
        <p:spPr bwMode="auto">
          <a:xfrm>
            <a:off x="569030" y="1418053"/>
            <a:ext cx="11225180" cy="4610787"/>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53AEC6A5-3BC0-416A-87D3-E04F05D4B6F3}"/>
              </a:ext>
            </a:extLst>
          </p:cNvPr>
          <p:cNvSpPr txBox="1"/>
          <p:nvPr/>
        </p:nvSpPr>
        <p:spPr>
          <a:xfrm>
            <a:off x="654650" y="1771469"/>
            <a:ext cx="11053940" cy="3903954"/>
          </a:xfrm>
          <a:prstGeom prst="rect">
            <a:avLst/>
          </a:prstGeom>
          <a:noFill/>
        </p:spPr>
        <p:txBody>
          <a:bodyPr wrap="square">
            <a:spAutoFit/>
          </a:bodyPr>
          <a:lstStyle/>
          <a:p>
            <a:pPr marL="57150" algn="just">
              <a:lnSpc>
                <a:spcPct val="150000"/>
              </a:lnSpc>
              <a:tabLst>
                <a:tab pos="400050" algn="l"/>
              </a:tabLst>
            </a:pPr>
            <a:r>
              <a:rPr lang="pt-BR" sz="2400" b="1" dirty="0">
                <a:effectLst/>
                <a:latin typeface="Times New Roman" panose="02020603050405020304" pitchFamily="18" charset="0"/>
                <a:ea typeface="Times New Roman" panose="02020603050405020304" pitchFamily="18" charset="0"/>
              </a:rPr>
              <a:t>Câu 7: </a:t>
            </a:r>
            <a:r>
              <a:rPr lang="pt-BR" sz="2400" dirty="0">
                <a:effectLst/>
                <a:latin typeface="Times New Roman" panose="02020603050405020304" pitchFamily="18" charset="0"/>
                <a:ea typeface="Times New Roman" panose="02020603050405020304" pitchFamily="18" charset="0"/>
              </a:rPr>
              <a:t>Câu văn nào cấu trúc câu được lựa chọn để miêu tả thứ tự trước sau của hành động?</a:t>
            </a:r>
            <a:endParaRPr lang="en-US" sz="24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lphaUcPeriod"/>
              <a:tabLst>
                <a:tab pos="285750" algn="l"/>
                <a:tab pos="400050" algn="l"/>
              </a:tabLst>
            </a:pPr>
            <a:r>
              <a:rPr lang="pt-BR" sz="2400" dirty="0">
                <a:effectLst/>
                <a:latin typeface="Times New Roman" panose="02020603050405020304" pitchFamily="18" charset="0"/>
                <a:ea typeface="Times New Roman" panose="02020603050405020304" pitchFamily="18" charset="0"/>
              </a:rPr>
              <a:t>Đến cuối tiết học, cậu tiến lên phía trước, và bắt tay thầy giáo như một lời cảm ơn thầm lặng.</a:t>
            </a:r>
            <a:endParaRPr lang="en-US" sz="24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lphaUcPeriod"/>
              <a:tabLst>
                <a:tab pos="285750" algn="l"/>
                <a:tab pos="400050" algn="l"/>
              </a:tabLst>
            </a:pPr>
            <a:r>
              <a:rPr lang="pt-BR" sz="2400" dirty="0">
                <a:effectLst/>
                <a:latin typeface="Times New Roman" panose="02020603050405020304" pitchFamily="18" charset="0"/>
                <a:ea typeface="Times New Roman" panose="02020603050405020304" pitchFamily="18" charset="0"/>
              </a:rPr>
              <a:t>Càng lớn tôi càng hiểu nỗi lòng và mong ước của mẹ hơn.</a:t>
            </a:r>
            <a:endParaRPr lang="en-US" sz="24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lphaUcPeriod"/>
              <a:tabLst>
                <a:tab pos="285750" algn="l"/>
                <a:tab pos="400050" algn="l"/>
              </a:tabLst>
            </a:pPr>
            <a:r>
              <a:rPr lang="pt-BR" sz="2400" dirty="0">
                <a:effectLst/>
                <a:latin typeface="Times New Roman" panose="02020603050405020304" pitchFamily="18" charset="0"/>
                <a:ea typeface="Times New Roman" panose="02020603050405020304" pitchFamily="18" charset="0"/>
              </a:rPr>
              <a:t>Điều tôi học được ở bài tập này là: sự khác biệt chia thành hai loại.</a:t>
            </a:r>
            <a:endParaRPr lang="en-US" sz="2400" dirty="0">
              <a:effectLst/>
              <a:latin typeface="Times New Roman" panose="02020603050405020304" pitchFamily="18" charset="0"/>
              <a:ea typeface="Times New Roman" panose="02020603050405020304" pitchFamily="18" charset="0"/>
            </a:endParaRPr>
          </a:p>
          <a:p>
            <a:pPr marL="57150" algn="just">
              <a:lnSpc>
                <a:spcPct val="150000"/>
              </a:lnSpc>
              <a:tabLst>
                <a:tab pos="400050" algn="l"/>
              </a:tabLst>
            </a:pPr>
            <a:r>
              <a:rPr lang="pt-BR" sz="2400" dirty="0">
                <a:effectLst/>
                <a:latin typeface="Times New Roman" panose="02020603050405020304" pitchFamily="18" charset="0"/>
                <a:ea typeface="Times New Roman" panose="02020603050405020304" pitchFamily="18" charset="0"/>
              </a:rPr>
              <a:t>D. Chắc chắn, cậu ấy càng không phải là người thích chơi trội.</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52664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B5E19E4C-0613-41DD-853C-9105F3BEAA46}"/>
              </a:ext>
            </a:extLst>
          </p:cNvPr>
          <p:cNvSpPr>
            <a:spLocks noChangeArrowheads="1"/>
          </p:cNvSpPr>
          <p:nvPr/>
        </p:nvSpPr>
        <p:spPr bwMode="auto">
          <a:xfrm>
            <a:off x="569030" y="1580827"/>
            <a:ext cx="11163187" cy="3983065"/>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0A16D520-8A54-47A1-B0FA-5923AC1B583C}"/>
              </a:ext>
            </a:extLst>
          </p:cNvPr>
          <p:cNvSpPr txBox="1"/>
          <p:nvPr/>
        </p:nvSpPr>
        <p:spPr>
          <a:xfrm>
            <a:off x="569030" y="2315487"/>
            <a:ext cx="11053940" cy="2241960"/>
          </a:xfrm>
          <a:prstGeom prst="rect">
            <a:avLst/>
          </a:prstGeom>
          <a:noFill/>
        </p:spPr>
        <p:txBody>
          <a:bodyPr wrap="square">
            <a:spAutoFit/>
          </a:bodyPr>
          <a:lstStyle/>
          <a:p>
            <a:pPr algn="just">
              <a:lnSpc>
                <a:spcPct val="150000"/>
              </a:lnSpc>
              <a:tabLst>
                <a:tab pos="400050" algn="l"/>
              </a:tabLst>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8:</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Chọn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từ</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ngữ</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nào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phù</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hợp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đặt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dấu</a:t>
            </a:r>
            <a:r>
              <a:rPr lang="en-US" sz="2400" dirty="0">
                <a:effectLst/>
                <a:latin typeface="Times New Roman" panose="02020603050405020304" pitchFamily="18" charset="0"/>
                <a:ea typeface="Times New Roman" panose="02020603050405020304" pitchFamily="18" charset="0"/>
              </a:rPr>
              <a:t> [...]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câu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sau</a:t>
            </a:r>
            <a:r>
              <a:rPr lang="en-US" sz="2400" dirty="0">
                <a:effectLst/>
                <a:latin typeface="Times New Roman" panose="02020603050405020304" pitchFamily="18" charset="0"/>
                <a:ea typeface="Times New Roman" panose="02020603050405020304" pitchFamily="18" charset="0"/>
              </a:rPr>
              <a:t>:</a:t>
            </a:r>
          </a:p>
          <a:p>
            <a:pPr algn="just">
              <a:lnSpc>
                <a:spcPct val="150000"/>
              </a:lnSpc>
              <a:tabLst>
                <a:tab pos="400050" algn="l"/>
              </a:tabLst>
            </a:pP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đường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phải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luôn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luôn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tránh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xảy</a:t>
            </a:r>
            <a:r>
              <a:rPr lang="en-US" sz="2400" dirty="0">
                <a:effectLst/>
                <a:latin typeface="Times New Roman" panose="02020603050405020304" pitchFamily="18" charset="0"/>
                <a:ea typeface="Times New Roman" panose="02020603050405020304" pitchFamily="18" charset="0"/>
              </a:rPr>
              <a:t> ra tai </a:t>
            </a:r>
            <a:r>
              <a:rPr lang="en-US" sz="2400" dirty="0" err="1">
                <a:effectLst/>
                <a:latin typeface="Times New Roman" panose="02020603050405020304" pitchFamily="18" charset="0"/>
                <a:ea typeface="Times New Roman" panose="02020603050405020304" pitchFamily="18" charset="0"/>
              </a:rPr>
              <a:t>nạn</a:t>
            </a:r>
            <a:r>
              <a:rPr lang="en-US" sz="2400" dirty="0">
                <a:effectLst/>
                <a:latin typeface="Times New Roman" panose="02020603050405020304" pitchFamily="18" charset="0"/>
                <a:ea typeface="Times New Roman" panose="02020603050405020304" pitchFamily="18" charset="0"/>
              </a:rPr>
              <a:t>.</a:t>
            </a:r>
          </a:p>
          <a:p>
            <a:pPr algn="just">
              <a:lnSpc>
                <a:spcPct val="150000"/>
              </a:lnSpc>
              <a:tabLst>
                <a:tab pos="400050" algn="l"/>
              </a:tabLst>
            </a:pPr>
            <a:r>
              <a:rPr lang="en-US" sz="2400" dirty="0">
                <a:effectLst/>
                <a:latin typeface="Times New Roman" panose="02020603050405020304" pitchFamily="18" charset="0"/>
                <a:ea typeface="Times New Roman" panose="02020603050405020304" pitchFamily="18" charset="0"/>
              </a:rPr>
              <a:t>A. </a:t>
            </a:r>
            <a:r>
              <a:rPr lang="en-US" sz="2400" dirty="0" err="1">
                <a:effectLst/>
                <a:latin typeface="Times New Roman" panose="02020603050405020304" pitchFamily="18" charset="0"/>
                <a:ea typeface="Times New Roman" panose="02020603050405020304" pitchFamily="18" charset="0"/>
              </a:rPr>
              <a:t>nhìn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ngó</a:t>
            </a:r>
            <a:r>
              <a:rPr lang="en-US" sz="2400" dirty="0">
                <a:effectLst/>
                <a:latin typeface="Times New Roman" panose="02020603050405020304" pitchFamily="18" charset="0"/>
                <a:ea typeface="Times New Roman" panose="02020603050405020304" pitchFamily="18" charset="0"/>
              </a:rPr>
              <a:t>                                                                C. </a:t>
            </a:r>
            <a:r>
              <a:rPr lang="en-US" sz="2400" dirty="0" err="1">
                <a:effectLst/>
                <a:latin typeface="Times New Roman" panose="02020603050405020304" pitchFamily="18" charset="0"/>
                <a:ea typeface="Times New Roman" panose="02020603050405020304" pitchFamily="18" charset="0"/>
              </a:rPr>
              <a:t>ngó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nghiêng</a:t>
            </a:r>
            <a:endParaRPr lang="en-US" sz="2400" dirty="0">
              <a:effectLst/>
              <a:latin typeface="Times New Roman" panose="02020603050405020304" pitchFamily="18" charset="0"/>
              <a:ea typeface="Times New Roman" panose="02020603050405020304" pitchFamily="18" charset="0"/>
            </a:endParaRPr>
          </a:p>
          <a:p>
            <a:pPr algn="just">
              <a:lnSpc>
                <a:spcPct val="150000"/>
              </a:lnSpc>
              <a:tabLst>
                <a:tab pos="400050" algn="l"/>
              </a:tabLst>
            </a:pPr>
            <a:r>
              <a:rPr lang="en-US" sz="2400" dirty="0">
                <a:effectLst/>
                <a:latin typeface="Times New Roman" panose="02020603050405020304" pitchFamily="18" charset="0"/>
                <a:ea typeface="Times New Roman" panose="02020603050405020304" pitchFamily="18" charset="0"/>
              </a:rPr>
              <a:t>B. </a:t>
            </a:r>
            <a:r>
              <a:rPr lang="en-US" sz="2400" dirty="0" err="1">
                <a:effectLst/>
                <a:latin typeface="Times New Roman" panose="02020603050405020304" pitchFamily="18" charset="0"/>
                <a:ea typeface="Times New Roman" panose="02020603050405020304" pitchFamily="18" charset="0"/>
              </a:rPr>
              <a:t>dòm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ngó</a:t>
            </a:r>
            <a:r>
              <a:rPr lang="en-US" sz="2400" dirty="0">
                <a:effectLst/>
                <a:latin typeface="Times New Roman" panose="02020603050405020304" pitchFamily="18" charset="0"/>
                <a:ea typeface="Times New Roman" panose="02020603050405020304" pitchFamily="18" charset="0"/>
              </a:rPr>
              <a:t>                                                                D. </a:t>
            </a:r>
            <a:r>
              <a:rPr lang="en-US" sz="2400" dirty="0" err="1">
                <a:effectLst/>
                <a:latin typeface="Times New Roman" panose="02020603050405020304" pitchFamily="18" charset="0"/>
                <a:ea typeface="Times New Roman" panose="02020603050405020304" pitchFamily="18" charset="0"/>
              </a:rPr>
              <a:t>quan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sát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57731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theme/theme1.xml><?xml version="1.0" encoding="utf-8"?>
<a:theme xmlns:a="http://schemas.openxmlformats.org/drawingml/2006/main" name="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2638</Words>
  <Application>Microsoft Office PowerPoint</Application>
  <PresentationFormat>Widescreen</PresentationFormat>
  <Paragraphs>174</Paragraphs>
  <Slides>26</Slides>
  <Notes>26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26</vt:i4>
      </vt:variant>
    </vt:vector>
  </HeadingPairs>
  <TitlesOfParts>
    <vt:vector size="34" baseType="lpstr">
      <vt:lpstr>Arial</vt:lpstr>
      <vt:lpstr>Calibri</vt:lpstr>
      <vt:lpstr>Calibri Light</vt:lpstr>
      <vt:lpstr>Constantia</vt:lpstr>
      <vt:lpstr>Noto Sans Symbols</vt:lpstr>
      <vt:lpstr>Times New Roman</vt:lpstr>
      <vt:lpstr>Flow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6</cp:revision>
  <dcterms:created xsi:type="dcterms:W3CDTF">2021-08-07T03:37:32Z</dcterms:created>
  <dcterms:modified xsi:type="dcterms:W3CDTF">2021-11-14T14:51:07Z</dcterms:modified>
</cp:coreProperties>
</file>