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9"/>
  </p:notesMasterIdLst>
  <p:sldIdLst>
    <p:sldId id="675" r:id="rId3"/>
    <p:sldId id="510" r:id="rId4"/>
    <p:sldId id="526" r:id="rId5"/>
    <p:sldId id="543" r:id="rId6"/>
    <p:sldId id="560" r:id="rId7"/>
    <p:sldId id="561" r:id="rId8"/>
    <p:sldId id="562" r:id="rId9"/>
    <p:sldId id="563" r:id="rId10"/>
    <p:sldId id="564" r:id="rId11"/>
    <p:sldId id="565" r:id="rId12"/>
    <p:sldId id="566" r:id="rId13"/>
    <p:sldId id="567" r:id="rId14"/>
    <p:sldId id="568" r:id="rId15"/>
    <p:sldId id="569" r:id="rId16"/>
    <p:sldId id="570" r:id="rId17"/>
    <p:sldId id="571" r:id="rId18"/>
    <p:sldId id="572" r:id="rId19"/>
    <p:sldId id="573" r:id="rId20"/>
    <p:sldId id="574" r:id="rId21"/>
    <p:sldId id="575" r:id="rId22"/>
    <p:sldId id="576" r:id="rId23"/>
    <p:sldId id="544" r:id="rId24"/>
    <p:sldId id="545" r:id="rId25"/>
    <p:sldId id="546" r:id="rId26"/>
    <p:sldId id="547" r:id="rId27"/>
    <p:sldId id="54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84"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1B6FF4-849A-4AAB-914B-A68E2B48212C}" type="datetimeFigureOut">
              <a:rPr lang="en-US" smtClean="0"/>
              <a:t>14/11/2021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C943C8-4A0E-4020-981C-9EBBDB982B37}" type="slidenum">
              <a:rPr lang="en-US" smtClean="0"/>
              <a:t>‹#›</a:t>
            </a:fld>
            <a:endParaRPr lang="en-US"/>
          </a:p>
        </p:txBody>
      </p:sp>
    </p:spTree>
    <p:extLst>
      <p:ext uri="{BB962C8B-B14F-4D97-AF65-F5344CB8AC3E}">
        <p14:creationId xmlns:p14="http://schemas.microsoft.com/office/powerpoint/2010/main" val="3497655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5166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7"/>
        <p:cNvGrpSpPr/>
        <p:nvPr/>
      </p:nvGrpSpPr>
      <p:grpSpPr>
        <a:xfrm>
          <a:off x="0" y="0"/>
          <a:ext cx="0" cy="0"/>
          <a:chOff x="0" y="0"/>
          <a:chExt cx="0" cy="0"/>
        </a:xfrm>
      </p:grpSpPr>
      <p:sp>
        <p:nvSpPr>
          <p:cNvPr id="38" name="Google Shape;38;p56"/>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56"/>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0" name="Google Shape;40;p56"/>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6"/>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56"/>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351990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98"/>
        <p:cNvGrpSpPr/>
        <p:nvPr/>
      </p:nvGrpSpPr>
      <p:grpSpPr>
        <a:xfrm>
          <a:off x="0" y="0"/>
          <a:ext cx="0" cy="0"/>
          <a:chOff x="0" y="0"/>
          <a:chExt cx="0" cy="0"/>
        </a:xfrm>
      </p:grpSpPr>
      <p:sp>
        <p:nvSpPr>
          <p:cNvPr id="99" name="Google Shape;99;p64"/>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0" name="Google Shape;100;p64"/>
          <p:cNvSpPr txBox="1">
            <a:spLocks noGrp="1"/>
          </p:cNvSpPr>
          <p:nvPr>
            <p:ph type="body" idx="1"/>
          </p:nvPr>
        </p:nvSpPr>
        <p:spPr>
          <a:xfrm rot="5400000">
            <a:off x="3901440" y="-1356360"/>
            <a:ext cx="4389120" cy="1097280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01" name="Google Shape;101;p64"/>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64"/>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64"/>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035981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04"/>
        <p:cNvGrpSpPr/>
        <p:nvPr/>
      </p:nvGrpSpPr>
      <p:grpSpPr>
        <a:xfrm>
          <a:off x="0" y="0"/>
          <a:ext cx="0" cy="0"/>
          <a:chOff x="0" y="0"/>
          <a:chExt cx="0" cy="0"/>
        </a:xfrm>
      </p:grpSpPr>
      <p:sp>
        <p:nvSpPr>
          <p:cNvPr id="105" name="Google Shape;105;p65"/>
          <p:cNvSpPr txBox="1">
            <a:spLocks noGrp="1"/>
          </p:cNvSpPr>
          <p:nvPr>
            <p:ph type="title"/>
          </p:nvPr>
        </p:nvSpPr>
        <p:spPr>
          <a:xfrm rot="5400000">
            <a:off x="7604919" y="2148683"/>
            <a:ext cx="5211763" cy="27432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 name="Google Shape;106;p65"/>
          <p:cNvSpPr txBox="1">
            <a:spLocks noGrp="1"/>
          </p:cNvSpPr>
          <p:nvPr>
            <p:ph type="body" idx="1"/>
          </p:nvPr>
        </p:nvSpPr>
        <p:spPr>
          <a:xfrm rot="5400000">
            <a:off x="2016920" y="-492917"/>
            <a:ext cx="5211763" cy="802640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07" name="Google Shape;107;p65"/>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65"/>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65"/>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572672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53657-3300-4B45-A1A4-93B970EFFC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16AD27-9BB3-4D4A-B26E-0D0033ACD2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3475ED-6A53-44D4-AB80-66BCE7FD0A8A}"/>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5" name="Footer Placeholder 4">
            <a:extLst>
              <a:ext uri="{FF2B5EF4-FFF2-40B4-BE49-F238E27FC236}">
                <a16:creationId xmlns:a16="http://schemas.microsoft.com/office/drawing/2014/main" id="{F368C6BB-84C1-417C-80D8-193AE5C10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0E2A0A-D837-4DA2-9D19-46805891C970}"/>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2647955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7F548-4C47-4F4A-982B-DCD66D9E2C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F7A76F-C9EE-4EE3-8E19-8E957E593E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2ACC40-4FE7-49BD-BC54-062F5780A5D1}"/>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5" name="Footer Placeholder 4">
            <a:extLst>
              <a:ext uri="{FF2B5EF4-FFF2-40B4-BE49-F238E27FC236}">
                <a16:creationId xmlns:a16="http://schemas.microsoft.com/office/drawing/2014/main" id="{BEDA426F-8AB5-4A56-81DF-95C5BEA10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F15C75-D958-4D47-8476-D923F8A5FF58}"/>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7954248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3FCAE-9750-40D6-BAC5-89CBA1344E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F1B387-72C6-4240-8D36-2D84EC5A03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B70C91-9AA8-4B7B-AFE0-B8BE7ADA67D1}"/>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5" name="Footer Placeholder 4">
            <a:extLst>
              <a:ext uri="{FF2B5EF4-FFF2-40B4-BE49-F238E27FC236}">
                <a16:creationId xmlns:a16="http://schemas.microsoft.com/office/drawing/2014/main" id="{12333481-80A4-4179-A57B-839BAF2946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D284E5-4F4A-4E39-942D-E66A1C0E0A63}"/>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3529438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23180-2425-4CBB-B1DC-D2D64F5341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572BB2-E200-474E-8DE1-EC9A7CBEEF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2AD38B-9138-44FF-BF3B-582CF606A9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922C7D-D02F-40F7-A07F-803059E20F4E}"/>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6" name="Footer Placeholder 5">
            <a:extLst>
              <a:ext uri="{FF2B5EF4-FFF2-40B4-BE49-F238E27FC236}">
                <a16:creationId xmlns:a16="http://schemas.microsoft.com/office/drawing/2014/main" id="{C2CD07AD-6460-4C91-96DA-4869A0F6C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A5FBDC-C79C-4308-86AA-252D84E72D3C}"/>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1109166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C37DA-40C3-494B-9A96-FD308A1C4A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CEE5AA-E459-422E-BD4C-32454037A7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FE40E3-F98D-4821-BD1A-C47798734B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6063C8-2E9E-48E7-A06F-EBB48C8B4F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BE90F1-B52F-4997-89FD-C4A74768DD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B895C8-38FB-4697-9A9E-2A7EC02E6913}"/>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8" name="Footer Placeholder 7">
            <a:extLst>
              <a:ext uri="{FF2B5EF4-FFF2-40B4-BE49-F238E27FC236}">
                <a16:creationId xmlns:a16="http://schemas.microsoft.com/office/drawing/2014/main" id="{D4A47CEC-30AF-4557-8E83-A934E518A3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0A8B0C-1691-4A6E-AA55-C7F92DEB0F74}"/>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3669574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A565-3399-4940-A129-73D73A0A0E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C1BDF6-D918-4649-A744-5A0881A118A4}"/>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4" name="Footer Placeholder 3">
            <a:extLst>
              <a:ext uri="{FF2B5EF4-FFF2-40B4-BE49-F238E27FC236}">
                <a16:creationId xmlns:a16="http://schemas.microsoft.com/office/drawing/2014/main" id="{4A397844-7827-4C56-933F-DF016BAD29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391005-ED05-46A9-8148-1F0EE26A65B9}"/>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30590606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A5DA31-2D7B-4D85-A258-C1709A1FE76B}"/>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3" name="Footer Placeholder 2">
            <a:extLst>
              <a:ext uri="{FF2B5EF4-FFF2-40B4-BE49-F238E27FC236}">
                <a16:creationId xmlns:a16="http://schemas.microsoft.com/office/drawing/2014/main" id="{9D845B2E-9E9E-479E-9883-306FF77744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546899-631C-4C29-9FA1-76BDAF5BB1DD}"/>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2996569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76602-02D5-4279-AEC5-1D9043F3FB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74B009-D310-48D1-BC85-37BAE1B04F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0F309A-6CC9-4363-9ED0-84EBEF136E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0F6EDD-500F-463E-8584-BD1A687E6D9F}"/>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6" name="Footer Placeholder 5">
            <a:extLst>
              <a:ext uri="{FF2B5EF4-FFF2-40B4-BE49-F238E27FC236}">
                <a16:creationId xmlns:a16="http://schemas.microsoft.com/office/drawing/2014/main" id="{3358DDB3-8E04-4D5B-A52D-E329F09B21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DAFF45-2B60-47DE-BE2A-5A7197D22BB3}"/>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1715373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3"/>
        <p:cNvGrpSpPr/>
        <p:nvPr/>
      </p:nvGrpSpPr>
      <p:grpSpPr>
        <a:xfrm>
          <a:off x="0" y="0"/>
          <a:ext cx="0" cy="0"/>
          <a:chOff x="0" y="0"/>
          <a:chExt cx="0" cy="0"/>
        </a:xfrm>
      </p:grpSpPr>
      <p:sp>
        <p:nvSpPr>
          <p:cNvPr id="44" name="Google Shape;44;p57"/>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57"/>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57"/>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4666701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8F1F6-7B63-4B55-AD5E-F3E8A00243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2B1769-7474-4647-ACBB-436EDD50F9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BA7988-A4E5-4B55-9C85-86BE69A5E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7F6E3-307E-48E7-9D3D-E77481C37626}"/>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6" name="Footer Placeholder 5">
            <a:extLst>
              <a:ext uri="{FF2B5EF4-FFF2-40B4-BE49-F238E27FC236}">
                <a16:creationId xmlns:a16="http://schemas.microsoft.com/office/drawing/2014/main" id="{63E9AEDB-941E-4DBC-8990-CFADDC20EE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063E7E-CEA0-47CF-9604-93B09FE9ADA2}"/>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4065603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7BB1D-8479-4A5B-B9C6-065C59CCA8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6EE719-9C0C-4AD5-B637-AAC52CEFCB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89F44-4051-4C16-B21D-4CF3208B8E57}"/>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5" name="Footer Placeholder 4">
            <a:extLst>
              <a:ext uri="{FF2B5EF4-FFF2-40B4-BE49-F238E27FC236}">
                <a16:creationId xmlns:a16="http://schemas.microsoft.com/office/drawing/2014/main" id="{2A4FB007-9179-45B7-A42D-DEF88F1C3F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A019ED-ABBF-4199-9D22-6A9520D21304}"/>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811084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87515F-FBC2-4DE6-81C4-3B3FB46F51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F6D4C3-0C64-4D45-9035-5E1CE4E73B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D546F9-FE37-46BB-83C4-69ECD2E529C6}"/>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5" name="Footer Placeholder 4">
            <a:extLst>
              <a:ext uri="{FF2B5EF4-FFF2-40B4-BE49-F238E27FC236}">
                <a16:creationId xmlns:a16="http://schemas.microsoft.com/office/drawing/2014/main" id="{56B8ECFC-C9E6-47CB-99F8-CDD1858B33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F0D022-3BFE-4836-BE77-1D1B87200850}"/>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16758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gradFill>
          <a:gsLst>
            <a:gs pos="0">
              <a:srgbClr val="439FD7"/>
            </a:gs>
            <a:gs pos="25000">
              <a:srgbClr val="4397CA"/>
            </a:gs>
            <a:gs pos="100000">
              <a:srgbClr val="00466A"/>
            </a:gs>
          </a:gsLst>
          <a:path path="circle">
            <a:fillToRect l="50000" t="50000" r="50000" b="50000"/>
          </a:path>
          <a:tileRect/>
        </a:gradFill>
        <a:effectLst/>
      </p:bgPr>
    </p:bg>
    <p:spTree>
      <p:nvGrpSpPr>
        <p:cNvPr id="1" name="Shape 47"/>
        <p:cNvGrpSpPr/>
        <p:nvPr/>
      </p:nvGrpSpPr>
      <p:grpSpPr>
        <a:xfrm>
          <a:off x="0" y="0"/>
          <a:ext cx="0" cy="0"/>
          <a:chOff x="0" y="0"/>
          <a:chExt cx="0" cy="0"/>
        </a:xfrm>
      </p:grpSpPr>
      <p:sp>
        <p:nvSpPr>
          <p:cNvPr id="48" name="Google Shape;48;p54"/>
          <p:cNvSpPr txBox="1">
            <a:spLocks noGrp="1"/>
          </p:cNvSpPr>
          <p:nvPr>
            <p:ph type="ctrTitle"/>
          </p:nvPr>
        </p:nvSpPr>
        <p:spPr>
          <a:xfrm>
            <a:off x="711200" y="1371600"/>
            <a:ext cx="10468864" cy="1828800"/>
          </a:xfrm>
          <a:prstGeom prst="rect">
            <a:avLst/>
          </a:prstGeom>
          <a:noFill/>
          <a:ln>
            <a:noFill/>
          </a:ln>
        </p:spPr>
        <p:txBody>
          <a:bodyPr spcFirstLastPara="1" wrap="square" lIns="0" tIns="0" rIns="18275" bIns="0" anchor="b" anchorCtr="0">
            <a:normAutofit/>
          </a:bodyPr>
          <a:lstStyle>
            <a:lvl1pPr lvl="0" algn="r">
              <a:spcBef>
                <a:spcPts val="0"/>
              </a:spcBef>
              <a:spcAft>
                <a:spcPts val="0"/>
              </a:spcAft>
              <a:buClr>
                <a:srgbClr val="4CE0EA"/>
              </a:buClr>
              <a:buSzPts val="5600"/>
              <a:buFont typeface="Calibri"/>
              <a:buNone/>
              <a:defRPr sz="5600" b="1">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54"/>
          <p:cNvSpPr txBox="1">
            <a:spLocks noGrp="1"/>
          </p:cNvSpPr>
          <p:nvPr>
            <p:ph type="subTitle" idx="1"/>
          </p:nvPr>
        </p:nvSpPr>
        <p:spPr>
          <a:xfrm>
            <a:off x="711200" y="3228536"/>
            <a:ext cx="10472928" cy="1752600"/>
          </a:xfrm>
          <a:prstGeom prst="rect">
            <a:avLst/>
          </a:prstGeom>
          <a:noFill/>
          <a:ln>
            <a:noFill/>
          </a:ln>
        </p:spPr>
        <p:txBody>
          <a:bodyPr spcFirstLastPara="1" wrap="square" lIns="0" tIns="45700" rIns="18275" bIns="45700" anchor="t" anchorCtr="0">
            <a:normAutofit/>
          </a:bodyPr>
          <a:lstStyle>
            <a:lvl1pPr marR="45720" lvl="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sp>
        <p:nvSpPr>
          <p:cNvPr id="50" name="Google Shape;50;p54"/>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54"/>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54"/>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878321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gradFill>
          <a:gsLst>
            <a:gs pos="0">
              <a:srgbClr val="439FD7"/>
            </a:gs>
            <a:gs pos="25000">
              <a:srgbClr val="4397CA"/>
            </a:gs>
            <a:gs pos="100000">
              <a:srgbClr val="00466A"/>
            </a:gs>
          </a:gsLst>
          <a:path path="circle">
            <a:fillToRect l="50000" t="50000" r="50000" b="50000"/>
          </a:path>
          <a:tileRect/>
        </a:gradFill>
        <a:effectLst/>
      </p:bgPr>
    </p:bg>
    <p:spTree>
      <p:nvGrpSpPr>
        <p:cNvPr id="1" name="Shape 53"/>
        <p:cNvGrpSpPr/>
        <p:nvPr/>
      </p:nvGrpSpPr>
      <p:grpSpPr>
        <a:xfrm>
          <a:off x="0" y="0"/>
          <a:ext cx="0" cy="0"/>
          <a:chOff x="0" y="0"/>
          <a:chExt cx="0" cy="0"/>
        </a:xfrm>
      </p:grpSpPr>
      <p:sp>
        <p:nvSpPr>
          <p:cNvPr id="54" name="Google Shape;54;p58"/>
          <p:cNvSpPr txBox="1">
            <a:spLocks noGrp="1"/>
          </p:cNvSpPr>
          <p:nvPr>
            <p:ph type="title"/>
          </p:nvPr>
        </p:nvSpPr>
        <p:spPr>
          <a:xfrm>
            <a:off x="707136" y="1316736"/>
            <a:ext cx="10363200" cy="1362456"/>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4AE3AC"/>
              </a:buClr>
              <a:buSzPts val="5600"/>
              <a:buFont typeface="Calibri"/>
              <a:buNone/>
              <a:defRPr sz="5600" b="1"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58"/>
          <p:cNvSpPr txBox="1">
            <a:spLocks noGrp="1"/>
          </p:cNvSpPr>
          <p:nvPr>
            <p:ph type="body" idx="1"/>
          </p:nvPr>
        </p:nvSpPr>
        <p:spPr>
          <a:xfrm>
            <a:off x="707136" y="2704664"/>
            <a:ext cx="10363200" cy="1509712"/>
          </a:xfrm>
          <a:prstGeom prst="rect">
            <a:avLst/>
          </a:prstGeom>
          <a:noFill/>
          <a:ln>
            <a:noFill/>
          </a:ln>
        </p:spPr>
        <p:txBody>
          <a:bodyPr spcFirstLastPara="1" wrap="square" lIns="45700" tIns="45700" rIns="45700" bIns="45700" anchor="t" anchorCtr="0">
            <a:normAutofit/>
          </a:bodyPr>
          <a:lstStyle>
            <a:lvl1pPr marL="457200" lvl="0" indent="-228600" algn="l">
              <a:spcBef>
                <a:spcPts val="440"/>
              </a:spcBef>
              <a:spcAft>
                <a:spcPts val="0"/>
              </a:spcAft>
              <a:buSzPts val="2090"/>
              <a:buNone/>
              <a:defRPr sz="2200">
                <a:solidFill>
                  <a:schemeClr val="lt1"/>
                </a:solidFill>
              </a:defRPr>
            </a:lvl1pPr>
            <a:lvl2pPr marL="914400" lvl="1" indent="-228600" algn="l">
              <a:spcBef>
                <a:spcPts val="360"/>
              </a:spcBef>
              <a:spcAft>
                <a:spcPts val="0"/>
              </a:spcAft>
              <a:buSzPts val="1530"/>
              <a:buNone/>
              <a:defRPr sz="1800">
                <a:solidFill>
                  <a:schemeClr val="lt1"/>
                </a:solidFill>
              </a:defRPr>
            </a:lvl2pPr>
            <a:lvl3pPr marL="1371600" lvl="2" indent="-228600" algn="l">
              <a:spcBef>
                <a:spcPts val="320"/>
              </a:spcBef>
              <a:spcAft>
                <a:spcPts val="0"/>
              </a:spcAft>
              <a:buSzPts val="1120"/>
              <a:buNone/>
              <a:defRPr sz="1600">
                <a:solidFill>
                  <a:schemeClr val="lt1"/>
                </a:solidFill>
              </a:defRPr>
            </a:lvl3pPr>
            <a:lvl4pPr marL="1828800" lvl="3" indent="-228600" algn="l">
              <a:spcBef>
                <a:spcPts val="280"/>
              </a:spcBef>
              <a:spcAft>
                <a:spcPts val="0"/>
              </a:spcAft>
              <a:buSzPts val="910"/>
              <a:buNone/>
              <a:defRPr sz="1400">
                <a:solidFill>
                  <a:schemeClr val="lt1"/>
                </a:solidFill>
              </a:defRPr>
            </a:lvl4pPr>
            <a:lvl5pPr marL="2286000" lvl="4" indent="-228600" algn="l">
              <a:spcBef>
                <a:spcPts val="280"/>
              </a:spcBef>
              <a:spcAft>
                <a:spcPts val="0"/>
              </a:spcAft>
              <a:buSzPts val="910"/>
              <a:buNone/>
              <a:defRPr sz="140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6" name="Google Shape;56;p58"/>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58"/>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58"/>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918808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59"/>
        <p:cNvGrpSpPr/>
        <p:nvPr/>
      </p:nvGrpSpPr>
      <p:grpSpPr>
        <a:xfrm>
          <a:off x="0" y="0"/>
          <a:ext cx="0" cy="0"/>
          <a:chOff x="0" y="0"/>
          <a:chExt cx="0" cy="0"/>
        </a:xfrm>
      </p:grpSpPr>
      <p:sp>
        <p:nvSpPr>
          <p:cNvPr id="60" name="Google Shape;60;p59"/>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59"/>
          <p:cNvSpPr txBox="1">
            <a:spLocks noGrp="1"/>
          </p:cNvSpPr>
          <p:nvPr>
            <p:ph type="body" idx="1"/>
          </p:nvPr>
        </p:nvSpPr>
        <p:spPr>
          <a:xfrm>
            <a:off x="609600" y="1920085"/>
            <a:ext cx="5384800" cy="4434840"/>
          </a:xfrm>
          <a:prstGeom prst="rect">
            <a:avLst/>
          </a:prstGeom>
          <a:noFill/>
          <a:ln>
            <a:noFill/>
          </a:ln>
        </p:spPr>
        <p:txBody>
          <a:bodyPr spcFirstLastPara="1" wrap="square" lIns="91425" tIns="45700" rIns="91425" bIns="45700" anchor="t" anchorCtr="0">
            <a:normAutofit/>
          </a:bodyPr>
          <a:lstStyle>
            <a:lvl1pPr marL="457200" lvl="0" indent="-385445" algn="l">
              <a:spcBef>
                <a:spcPts val="520"/>
              </a:spcBef>
              <a:spcAft>
                <a:spcPts val="0"/>
              </a:spcAft>
              <a:buSzPts val="2470"/>
              <a:buChar char="⚫"/>
              <a:defRPr sz="2600"/>
            </a:lvl1pPr>
            <a:lvl2pPr marL="914400" lvl="1" indent="-358140" algn="l">
              <a:spcBef>
                <a:spcPts val="480"/>
              </a:spcBef>
              <a:spcAft>
                <a:spcPts val="0"/>
              </a:spcAft>
              <a:buSzPts val="2040"/>
              <a:buChar char="⚫"/>
              <a:defRPr sz="2400"/>
            </a:lvl2pPr>
            <a:lvl3pPr marL="1371600" lvl="2" indent="-317500" algn="l">
              <a:spcBef>
                <a:spcPts val="400"/>
              </a:spcBef>
              <a:spcAft>
                <a:spcPts val="0"/>
              </a:spcAft>
              <a:buSzPts val="1400"/>
              <a:buChar char="⚫"/>
              <a:defRPr sz="2000"/>
            </a:lvl3pPr>
            <a:lvl4pPr marL="1828800" lvl="3" indent="-302894" algn="l">
              <a:spcBef>
                <a:spcPts val="360"/>
              </a:spcBef>
              <a:spcAft>
                <a:spcPts val="0"/>
              </a:spcAft>
              <a:buSzPts val="1170"/>
              <a:buChar char="⚫"/>
              <a:defRPr sz="18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2" name="Google Shape;62;p59"/>
          <p:cNvSpPr txBox="1">
            <a:spLocks noGrp="1"/>
          </p:cNvSpPr>
          <p:nvPr>
            <p:ph type="body" idx="2"/>
          </p:nvPr>
        </p:nvSpPr>
        <p:spPr>
          <a:xfrm>
            <a:off x="6197600" y="1920085"/>
            <a:ext cx="5384800" cy="4434840"/>
          </a:xfrm>
          <a:prstGeom prst="rect">
            <a:avLst/>
          </a:prstGeom>
          <a:noFill/>
          <a:ln>
            <a:noFill/>
          </a:ln>
        </p:spPr>
        <p:txBody>
          <a:bodyPr spcFirstLastPara="1" wrap="square" lIns="91425" tIns="45700" rIns="91425" bIns="45700" anchor="t" anchorCtr="0">
            <a:normAutofit/>
          </a:bodyPr>
          <a:lstStyle>
            <a:lvl1pPr marL="457200" lvl="0" indent="-385445" algn="l">
              <a:spcBef>
                <a:spcPts val="520"/>
              </a:spcBef>
              <a:spcAft>
                <a:spcPts val="0"/>
              </a:spcAft>
              <a:buSzPts val="2470"/>
              <a:buChar char="⚫"/>
              <a:defRPr sz="2600"/>
            </a:lvl1pPr>
            <a:lvl2pPr marL="914400" lvl="1" indent="-358140" algn="l">
              <a:spcBef>
                <a:spcPts val="480"/>
              </a:spcBef>
              <a:spcAft>
                <a:spcPts val="0"/>
              </a:spcAft>
              <a:buSzPts val="2040"/>
              <a:buChar char="⚫"/>
              <a:defRPr sz="2400"/>
            </a:lvl2pPr>
            <a:lvl3pPr marL="1371600" lvl="2" indent="-317500" algn="l">
              <a:spcBef>
                <a:spcPts val="400"/>
              </a:spcBef>
              <a:spcAft>
                <a:spcPts val="0"/>
              </a:spcAft>
              <a:buSzPts val="1400"/>
              <a:buChar char="⚫"/>
              <a:defRPr sz="2000"/>
            </a:lvl3pPr>
            <a:lvl4pPr marL="1828800" lvl="3" indent="-302894" algn="l">
              <a:spcBef>
                <a:spcPts val="360"/>
              </a:spcBef>
              <a:spcAft>
                <a:spcPts val="0"/>
              </a:spcAft>
              <a:buSzPts val="1170"/>
              <a:buChar char="⚫"/>
              <a:defRPr sz="18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3" name="Google Shape;63;p59"/>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59"/>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59"/>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666808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66"/>
        <p:cNvGrpSpPr/>
        <p:nvPr/>
      </p:nvGrpSpPr>
      <p:grpSpPr>
        <a:xfrm>
          <a:off x="0" y="0"/>
          <a:ext cx="0" cy="0"/>
          <a:chOff x="0" y="0"/>
          <a:chExt cx="0" cy="0"/>
        </a:xfrm>
      </p:grpSpPr>
      <p:sp>
        <p:nvSpPr>
          <p:cNvPr id="67" name="Google Shape;67;p60"/>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60"/>
          <p:cNvSpPr txBox="1">
            <a:spLocks noGrp="1"/>
          </p:cNvSpPr>
          <p:nvPr>
            <p:ph type="body" idx="1"/>
          </p:nvPr>
        </p:nvSpPr>
        <p:spPr>
          <a:xfrm>
            <a:off x="609600" y="1855248"/>
            <a:ext cx="5386917" cy="65935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280"/>
              <a:buNone/>
              <a:defRPr sz="2400" b="1" cap="none">
                <a:solidFill>
                  <a:schemeClr val="dk2"/>
                </a:solidFil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040"/>
              <a:buNone/>
              <a:defRPr sz="1600" b="1"/>
            </a:lvl4pPr>
            <a:lvl5pPr marL="2286000" lvl="4" indent="-228600" algn="l">
              <a:spcBef>
                <a:spcPts val="320"/>
              </a:spcBef>
              <a:spcAft>
                <a:spcPts val="0"/>
              </a:spcAft>
              <a:buSzPts val="1040"/>
              <a:buNone/>
              <a:defRPr sz="16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9" name="Google Shape;69;p60"/>
          <p:cNvSpPr txBox="1">
            <a:spLocks noGrp="1"/>
          </p:cNvSpPr>
          <p:nvPr>
            <p:ph type="body" idx="2"/>
          </p:nvPr>
        </p:nvSpPr>
        <p:spPr>
          <a:xfrm>
            <a:off x="6193368" y="1859758"/>
            <a:ext cx="5389033" cy="654843"/>
          </a:xfrm>
          <a:prstGeom prst="rect">
            <a:avLst/>
          </a:prstGeom>
          <a:noFill/>
          <a:ln>
            <a:noFill/>
          </a:ln>
        </p:spPr>
        <p:txBody>
          <a:bodyPr spcFirstLastPara="1" wrap="square" lIns="45700" tIns="0" rIns="45700" bIns="0" anchor="ctr" anchorCtr="0">
            <a:normAutofit/>
          </a:bodyPr>
          <a:lstStyle>
            <a:lvl1pPr marL="457200" lvl="0" indent="-228600" algn="l">
              <a:spcBef>
                <a:spcPts val="480"/>
              </a:spcBef>
              <a:spcAft>
                <a:spcPts val="0"/>
              </a:spcAft>
              <a:buSzPts val="2280"/>
              <a:buNone/>
              <a:defRPr sz="2400" b="1" cap="none">
                <a:solidFill>
                  <a:schemeClr val="dk2"/>
                </a:solidFil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040"/>
              <a:buNone/>
              <a:defRPr sz="1600" b="1"/>
            </a:lvl4pPr>
            <a:lvl5pPr marL="2286000" lvl="4" indent="-228600" algn="l">
              <a:spcBef>
                <a:spcPts val="320"/>
              </a:spcBef>
              <a:spcAft>
                <a:spcPts val="0"/>
              </a:spcAft>
              <a:buSzPts val="1040"/>
              <a:buNone/>
              <a:defRPr sz="16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0" name="Google Shape;70;p60"/>
          <p:cNvSpPr txBox="1">
            <a:spLocks noGrp="1"/>
          </p:cNvSpPr>
          <p:nvPr>
            <p:ph type="body" idx="3"/>
          </p:nvPr>
        </p:nvSpPr>
        <p:spPr>
          <a:xfrm>
            <a:off x="609600" y="2514600"/>
            <a:ext cx="5386917" cy="3845720"/>
          </a:xfrm>
          <a:prstGeom prst="rect">
            <a:avLst/>
          </a:prstGeom>
          <a:noFill/>
          <a:ln>
            <a:noFill/>
          </a:ln>
        </p:spPr>
        <p:txBody>
          <a:bodyPr spcFirstLastPara="1" wrap="square" lIns="91425" tIns="0" rIns="91425" bIns="45700" anchor="t" anchorCtr="0">
            <a:normAutofit/>
          </a:bodyPr>
          <a:lstStyle>
            <a:lvl1pPr marL="457200" lvl="0" indent="-361315" algn="l">
              <a:spcBef>
                <a:spcPts val="440"/>
              </a:spcBef>
              <a:spcAft>
                <a:spcPts val="0"/>
              </a:spcAft>
              <a:buSzPts val="2090"/>
              <a:buChar char="⚫"/>
              <a:defRPr sz="2200"/>
            </a:lvl1pPr>
            <a:lvl2pPr marL="914400" lvl="1" indent="-336550" algn="l">
              <a:spcBef>
                <a:spcPts val="400"/>
              </a:spcBef>
              <a:spcAft>
                <a:spcPts val="0"/>
              </a:spcAft>
              <a:buSzPts val="1700"/>
              <a:buChar char="⚫"/>
              <a:defRPr sz="2000"/>
            </a:lvl2pPr>
            <a:lvl3pPr marL="1371600" lvl="2" indent="-308610" algn="l">
              <a:spcBef>
                <a:spcPts val="360"/>
              </a:spcBef>
              <a:spcAft>
                <a:spcPts val="0"/>
              </a:spcAft>
              <a:buSzPts val="1260"/>
              <a:buChar char="⚫"/>
              <a:defRPr sz="1800"/>
            </a:lvl3pPr>
            <a:lvl4pPr marL="1828800" lvl="3" indent="-294639" algn="l">
              <a:spcBef>
                <a:spcPts val="320"/>
              </a:spcBef>
              <a:spcAft>
                <a:spcPts val="0"/>
              </a:spcAft>
              <a:buSzPts val="1040"/>
              <a:buChar char="⚫"/>
              <a:defRPr sz="1600"/>
            </a:lvl4pPr>
            <a:lvl5pPr marL="2286000" lvl="4" indent="-294639" algn="l">
              <a:spcBef>
                <a:spcPts val="320"/>
              </a:spcBef>
              <a:spcAft>
                <a:spcPts val="0"/>
              </a:spcAft>
              <a:buSzPts val="1040"/>
              <a:buChar char="⚫"/>
              <a:defRPr sz="16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1" name="Google Shape;71;p60"/>
          <p:cNvSpPr txBox="1">
            <a:spLocks noGrp="1"/>
          </p:cNvSpPr>
          <p:nvPr>
            <p:ph type="body" idx="4"/>
          </p:nvPr>
        </p:nvSpPr>
        <p:spPr>
          <a:xfrm>
            <a:off x="6193368" y="2514600"/>
            <a:ext cx="5389033" cy="3845720"/>
          </a:xfrm>
          <a:prstGeom prst="rect">
            <a:avLst/>
          </a:prstGeom>
          <a:noFill/>
          <a:ln>
            <a:noFill/>
          </a:ln>
        </p:spPr>
        <p:txBody>
          <a:bodyPr spcFirstLastPara="1" wrap="square" lIns="91425" tIns="0" rIns="91425" bIns="45700" anchor="t" anchorCtr="0">
            <a:normAutofit/>
          </a:bodyPr>
          <a:lstStyle>
            <a:lvl1pPr marL="457200" lvl="0" indent="-361315" algn="l">
              <a:spcBef>
                <a:spcPts val="440"/>
              </a:spcBef>
              <a:spcAft>
                <a:spcPts val="0"/>
              </a:spcAft>
              <a:buSzPts val="2090"/>
              <a:buChar char="⚫"/>
              <a:defRPr sz="2200"/>
            </a:lvl1pPr>
            <a:lvl2pPr marL="914400" lvl="1" indent="-336550" algn="l">
              <a:spcBef>
                <a:spcPts val="400"/>
              </a:spcBef>
              <a:spcAft>
                <a:spcPts val="0"/>
              </a:spcAft>
              <a:buSzPts val="1700"/>
              <a:buChar char="⚫"/>
              <a:defRPr sz="2000"/>
            </a:lvl2pPr>
            <a:lvl3pPr marL="1371600" lvl="2" indent="-308610" algn="l">
              <a:spcBef>
                <a:spcPts val="360"/>
              </a:spcBef>
              <a:spcAft>
                <a:spcPts val="0"/>
              </a:spcAft>
              <a:buSzPts val="1260"/>
              <a:buChar char="⚫"/>
              <a:defRPr sz="1800"/>
            </a:lvl3pPr>
            <a:lvl4pPr marL="1828800" lvl="3" indent="-294639" algn="l">
              <a:spcBef>
                <a:spcPts val="320"/>
              </a:spcBef>
              <a:spcAft>
                <a:spcPts val="0"/>
              </a:spcAft>
              <a:buSzPts val="1040"/>
              <a:buChar char="⚫"/>
              <a:defRPr sz="1600"/>
            </a:lvl4pPr>
            <a:lvl5pPr marL="2286000" lvl="4" indent="-294639" algn="l">
              <a:spcBef>
                <a:spcPts val="320"/>
              </a:spcBef>
              <a:spcAft>
                <a:spcPts val="0"/>
              </a:spcAft>
              <a:buSzPts val="1040"/>
              <a:buChar char="⚫"/>
              <a:defRPr sz="16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2" name="Google Shape;72;p60"/>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60"/>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60"/>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665192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75"/>
        <p:cNvGrpSpPr/>
        <p:nvPr/>
      </p:nvGrpSpPr>
      <p:grpSpPr>
        <a:xfrm>
          <a:off x="0" y="0"/>
          <a:ext cx="0" cy="0"/>
          <a:chOff x="0" y="0"/>
          <a:chExt cx="0" cy="0"/>
        </a:xfrm>
      </p:grpSpPr>
      <p:sp>
        <p:nvSpPr>
          <p:cNvPr id="76" name="Google Shape;76;p61"/>
          <p:cNvSpPr txBox="1">
            <a:spLocks noGrp="1"/>
          </p:cNvSpPr>
          <p:nvPr>
            <p:ph type="title"/>
          </p:nvPr>
        </p:nvSpPr>
        <p:spPr>
          <a:xfrm>
            <a:off x="609600" y="704088"/>
            <a:ext cx="110744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5000"/>
              <a:buFont typeface="Calibri"/>
              <a:buNone/>
              <a:defRPr sz="5000" b="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61"/>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61"/>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61"/>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905078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80"/>
        <p:cNvGrpSpPr/>
        <p:nvPr/>
      </p:nvGrpSpPr>
      <p:grpSpPr>
        <a:xfrm>
          <a:off x="0" y="0"/>
          <a:ext cx="0" cy="0"/>
          <a:chOff x="0" y="0"/>
          <a:chExt cx="0" cy="0"/>
        </a:xfrm>
      </p:grpSpPr>
      <p:sp>
        <p:nvSpPr>
          <p:cNvPr id="81" name="Google Shape;81;p62"/>
          <p:cNvSpPr txBox="1">
            <a:spLocks noGrp="1"/>
          </p:cNvSpPr>
          <p:nvPr>
            <p:ph type="title"/>
          </p:nvPr>
        </p:nvSpPr>
        <p:spPr>
          <a:xfrm>
            <a:off x="914400" y="514352"/>
            <a:ext cx="3657600" cy="11620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dk2"/>
              </a:buClr>
              <a:buSzPts val="2600"/>
              <a:buFont typeface="Calibri"/>
              <a:buNone/>
              <a:defRPr sz="2600" b="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62"/>
          <p:cNvSpPr txBox="1">
            <a:spLocks noGrp="1"/>
          </p:cNvSpPr>
          <p:nvPr>
            <p:ph type="body" idx="1"/>
          </p:nvPr>
        </p:nvSpPr>
        <p:spPr>
          <a:xfrm>
            <a:off x="914400" y="1676400"/>
            <a:ext cx="3657600" cy="4572000"/>
          </a:xfrm>
          <a:prstGeom prst="rect">
            <a:avLst/>
          </a:prstGeom>
          <a:noFill/>
          <a:ln>
            <a:noFill/>
          </a:ln>
        </p:spPr>
        <p:txBody>
          <a:bodyPr spcFirstLastPara="1" wrap="square" lIns="18275" tIns="45700" rIns="18275" bIns="45700" anchor="t" anchorCtr="0">
            <a:normAutofit/>
          </a:bodyPr>
          <a:lstStyle>
            <a:lvl1pPr marL="457200" lvl="0" indent="-228600" algn="l">
              <a:spcBef>
                <a:spcPts val="280"/>
              </a:spcBef>
              <a:spcAft>
                <a:spcPts val="0"/>
              </a:spcAft>
              <a:buSzPts val="1330"/>
              <a:buNone/>
              <a:defRPr sz="1400"/>
            </a:lvl1pPr>
            <a:lvl2pPr marL="914400" lvl="1" indent="-228600" algn="l">
              <a:spcBef>
                <a:spcPts val="240"/>
              </a:spcBef>
              <a:spcAft>
                <a:spcPts val="0"/>
              </a:spcAft>
              <a:buSzPts val="1020"/>
              <a:buNone/>
              <a:defRPr sz="1200"/>
            </a:lvl2pPr>
            <a:lvl3pPr marL="1371600" lvl="2" indent="-228600" algn="l">
              <a:spcBef>
                <a:spcPts val="200"/>
              </a:spcBef>
              <a:spcAft>
                <a:spcPts val="0"/>
              </a:spcAft>
              <a:buSzPts val="700"/>
              <a:buNone/>
              <a:defRPr sz="1000"/>
            </a:lvl3pPr>
            <a:lvl4pPr marL="1828800" lvl="3" indent="-228600" algn="l">
              <a:spcBef>
                <a:spcPts val="180"/>
              </a:spcBef>
              <a:spcAft>
                <a:spcPts val="0"/>
              </a:spcAft>
              <a:buSzPts val="585"/>
              <a:buNone/>
              <a:defRPr sz="900"/>
            </a:lvl4pPr>
            <a:lvl5pPr marL="2286000" lvl="4" indent="-228600" algn="l">
              <a:spcBef>
                <a:spcPts val="180"/>
              </a:spcBef>
              <a:spcAft>
                <a:spcPts val="0"/>
              </a:spcAft>
              <a:buSzPts val="585"/>
              <a:buNone/>
              <a:defRPr sz="9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3" name="Google Shape;83;p62"/>
          <p:cNvSpPr txBox="1">
            <a:spLocks noGrp="1"/>
          </p:cNvSpPr>
          <p:nvPr>
            <p:ph type="body" idx="2"/>
          </p:nvPr>
        </p:nvSpPr>
        <p:spPr>
          <a:xfrm>
            <a:off x="4766733" y="1676400"/>
            <a:ext cx="6815667" cy="4572000"/>
          </a:xfrm>
          <a:prstGeom prst="rect">
            <a:avLst/>
          </a:prstGeom>
          <a:noFill/>
          <a:ln>
            <a:noFill/>
          </a:ln>
        </p:spPr>
        <p:txBody>
          <a:bodyPr spcFirstLastPara="1" wrap="square" lIns="91425" tIns="0" rIns="91425" bIns="45700" anchor="t" anchorCtr="0">
            <a:normAutofit/>
          </a:bodyPr>
          <a:lstStyle>
            <a:lvl1pPr marL="457200" lvl="0" indent="-397510" algn="l">
              <a:spcBef>
                <a:spcPts val="560"/>
              </a:spcBef>
              <a:spcAft>
                <a:spcPts val="0"/>
              </a:spcAft>
              <a:buSzPts val="2660"/>
              <a:buChar char="⚫"/>
              <a:defRPr sz="2800"/>
            </a:lvl1pPr>
            <a:lvl2pPr marL="914400" lvl="1" indent="-368935" algn="l">
              <a:spcBef>
                <a:spcPts val="520"/>
              </a:spcBef>
              <a:spcAft>
                <a:spcPts val="0"/>
              </a:spcAft>
              <a:buSzPts val="2210"/>
              <a:buChar char="⚫"/>
              <a:defRPr sz="2600"/>
            </a:lvl2pPr>
            <a:lvl3pPr marL="1371600" lvl="2" indent="-335280" algn="l">
              <a:spcBef>
                <a:spcPts val="480"/>
              </a:spcBef>
              <a:spcAft>
                <a:spcPts val="0"/>
              </a:spcAft>
              <a:buSzPts val="1680"/>
              <a:buChar char="⚫"/>
              <a:defRPr sz="2400"/>
            </a:lvl3pPr>
            <a:lvl4pPr marL="1828800" lvl="3" indent="-311150" algn="l">
              <a:spcBef>
                <a:spcPts val="400"/>
              </a:spcBef>
              <a:spcAft>
                <a:spcPts val="0"/>
              </a:spcAft>
              <a:buSzPts val="1300"/>
              <a:buChar char="⚫"/>
              <a:defRPr sz="20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4" name="Google Shape;84;p62"/>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62"/>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62"/>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67489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 with Caption">
    <p:spTree>
      <p:nvGrpSpPr>
        <p:cNvPr id="1" name="Shape 87"/>
        <p:cNvGrpSpPr/>
        <p:nvPr/>
      </p:nvGrpSpPr>
      <p:grpSpPr>
        <a:xfrm>
          <a:off x="0" y="0"/>
          <a:ext cx="0" cy="0"/>
          <a:chOff x="0" y="0"/>
          <a:chExt cx="0" cy="0"/>
        </a:xfrm>
      </p:grpSpPr>
      <p:sp>
        <p:nvSpPr>
          <p:cNvPr id="88" name="Google Shape;88;p63"/>
          <p:cNvSpPr/>
          <p:nvPr/>
        </p:nvSpPr>
        <p:spPr>
          <a:xfrm rot="-10380000" flipH="1">
            <a:off x="4221004" y="1108077"/>
            <a:ext cx="7010400" cy="4114800"/>
          </a:xfrm>
          <a:prstGeom prst="snipRoundRect">
            <a:avLst>
              <a:gd name="adj1" fmla="val 0"/>
              <a:gd name="adj2" fmla="val 3646"/>
            </a:avLst>
          </a:prstGeom>
          <a:solidFill>
            <a:srgbClr val="FFFFFF"/>
          </a:solidFill>
          <a:ln w="9525" cap="rnd" cmpd="sng">
            <a:solidFill>
              <a:srgbClr val="C0C0C0"/>
            </a:solidFill>
            <a:prstDash val="solid"/>
            <a:round/>
            <a:headEnd type="none" w="sm" len="sm"/>
            <a:tailEnd type="none" w="sm" len="sm"/>
          </a:ln>
          <a:effectLst>
            <a:outerShdw blurRad="63500" dist="38500" dir="7500000" sx="98500" sy="100080" kx="100000" algn="tl" rotWithShape="0">
              <a:srgbClr val="000000">
                <a:alpha val="2470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nstantia"/>
              <a:ea typeface="Constantia"/>
              <a:cs typeface="Constantia"/>
              <a:sym typeface="Constantia"/>
            </a:endParaRPr>
          </a:p>
        </p:txBody>
      </p:sp>
      <p:sp>
        <p:nvSpPr>
          <p:cNvPr id="89" name="Google Shape;89;p63"/>
          <p:cNvSpPr/>
          <p:nvPr/>
        </p:nvSpPr>
        <p:spPr>
          <a:xfrm rot="-10380000" flipH="1">
            <a:off x="10672179" y="5359769"/>
            <a:ext cx="207264" cy="155448"/>
          </a:xfrm>
          <a:prstGeom prst="rtTriangle">
            <a:avLst/>
          </a:prstGeom>
          <a:solidFill>
            <a:srgbClr val="FFFFFF"/>
          </a:solidFill>
          <a:ln w="12700" cap="flat" cmpd="sng">
            <a:solidFill>
              <a:srgbClr val="FFFFFF"/>
            </a:solidFill>
            <a:prstDash val="solid"/>
            <a:bevel/>
            <a:headEnd type="none" w="sm" len="sm"/>
            <a:tailEnd type="none" w="sm" len="sm"/>
          </a:ln>
          <a:effectLst>
            <a:outerShdw blurRad="19685" dist="6350" dir="12900000" algn="tl" rotWithShape="0">
              <a:srgbClr val="000000">
                <a:alpha val="46666"/>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nstantia"/>
              <a:ea typeface="Constantia"/>
              <a:cs typeface="Constantia"/>
              <a:sym typeface="Constantia"/>
            </a:endParaRPr>
          </a:p>
        </p:txBody>
      </p:sp>
      <p:sp>
        <p:nvSpPr>
          <p:cNvPr id="90" name="Google Shape;90;p63"/>
          <p:cNvSpPr txBox="1">
            <a:spLocks noGrp="1"/>
          </p:cNvSpPr>
          <p:nvPr>
            <p:ph type="title"/>
          </p:nvPr>
        </p:nvSpPr>
        <p:spPr>
          <a:xfrm>
            <a:off x="812800" y="1176997"/>
            <a:ext cx="2950464" cy="1582621"/>
          </a:xfrm>
          <a:prstGeom prst="rect">
            <a:avLst/>
          </a:prstGeom>
          <a:noFill/>
          <a:ln>
            <a:noFill/>
          </a:ln>
        </p:spPr>
        <p:txBody>
          <a:bodyPr spcFirstLastPara="1" wrap="square" lIns="45700" tIns="45700" rIns="45700" bIns="45700" anchor="b" anchorCtr="0">
            <a:normAutofit/>
          </a:bodyPr>
          <a:lstStyle>
            <a:lvl1pPr lvl="0" algn="l">
              <a:spcBef>
                <a:spcPts val="0"/>
              </a:spcBef>
              <a:spcAft>
                <a:spcPts val="0"/>
              </a:spcAft>
              <a:buClr>
                <a:schemeClr val="dk2"/>
              </a:buClr>
              <a:buSzPts val="2000"/>
              <a:buFont typeface="Calibri"/>
              <a:buNone/>
              <a:defRPr sz="2000" b="1">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63"/>
          <p:cNvSpPr txBox="1">
            <a:spLocks noGrp="1"/>
          </p:cNvSpPr>
          <p:nvPr>
            <p:ph type="body" idx="1"/>
          </p:nvPr>
        </p:nvSpPr>
        <p:spPr>
          <a:xfrm>
            <a:off x="812800" y="2828785"/>
            <a:ext cx="2946400" cy="2179320"/>
          </a:xfrm>
          <a:prstGeom prst="rect">
            <a:avLst/>
          </a:prstGeom>
          <a:noFill/>
          <a:ln>
            <a:noFill/>
          </a:ln>
        </p:spPr>
        <p:txBody>
          <a:bodyPr spcFirstLastPara="1" wrap="square" lIns="64000" tIns="45700" rIns="45700" bIns="45700" anchor="t" anchorCtr="0">
            <a:normAutofit/>
          </a:bodyPr>
          <a:lstStyle>
            <a:lvl1pPr marL="457200" lvl="0" indent="-228600" algn="l">
              <a:spcBef>
                <a:spcPts val="250"/>
              </a:spcBef>
              <a:spcAft>
                <a:spcPts val="0"/>
              </a:spcAft>
              <a:buSzPts val="1235"/>
              <a:buFont typeface="Constantia"/>
              <a:buNone/>
              <a:defRPr sz="1300"/>
            </a:lvl1pPr>
            <a:lvl2pPr marL="914400" lvl="1" indent="-293369" algn="l">
              <a:spcBef>
                <a:spcPts val="240"/>
              </a:spcBef>
              <a:spcAft>
                <a:spcPts val="0"/>
              </a:spcAft>
              <a:buSzPts val="1020"/>
              <a:buChar char="⚫"/>
              <a:defRPr sz="1200"/>
            </a:lvl2pPr>
            <a:lvl3pPr marL="1371600" lvl="2" indent="-273050" algn="l">
              <a:spcBef>
                <a:spcPts val="200"/>
              </a:spcBef>
              <a:spcAft>
                <a:spcPts val="0"/>
              </a:spcAft>
              <a:buSzPts val="700"/>
              <a:buChar char="⚫"/>
              <a:defRPr sz="1000"/>
            </a:lvl3pPr>
            <a:lvl4pPr marL="1828800" lvl="3" indent="-265747" algn="l">
              <a:spcBef>
                <a:spcPts val="180"/>
              </a:spcBef>
              <a:spcAft>
                <a:spcPts val="0"/>
              </a:spcAft>
              <a:buSzPts val="585"/>
              <a:buChar char="⚫"/>
              <a:defRPr sz="900"/>
            </a:lvl4pPr>
            <a:lvl5pPr marL="2286000" lvl="4" indent="-265747" algn="l">
              <a:spcBef>
                <a:spcPts val="180"/>
              </a:spcBef>
              <a:spcAft>
                <a:spcPts val="0"/>
              </a:spcAft>
              <a:buSzPts val="585"/>
              <a:buChar char="⚫"/>
              <a:defRPr sz="9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92" name="Google Shape;92;p63"/>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63"/>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63"/>
          <p:cNvSpPr txBox="1">
            <a:spLocks noGrp="1"/>
          </p:cNvSpPr>
          <p:nvPr>
            <p:ph type="sldNum" idx="12"/>
          </p:nvPr>
        </p:nvSpPr>
        <p:spPr>
          <a:xfrm>
            <a:off x="10769600" y="6356351"/>
            <a:ext cx="8128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
        <p:nvSpPr>
          <p:cNvPr id="95" name="Google Shape;95;p63"/>
          <p:cNvSpPr>
            <a:spLocks noGrp="1"/>
          </p:cNvSpPr>
          <p:nvPr>
            <p:ph type="pic" idx="2"/>
          </p:nvPr>
        </p:nvSpPr>
        <p:spPr>
          <a:xfrm rot="420000">
            <a:off x="4647724" y="1199517"/>
            <a:ext cx="6156960" cy="3931920"/>
          </a:xfrm>
          <a:prstGeom prst="rect">
            <a:avLst/>
          </a:prstGeom>
          <a:solidFill>
            <a:schemeClr val="lt2"/>
          </a:solidFill>
          <a:ln w="9525" cap="rnd" cmpd="sng">
            <a:solidFill>
              <a:srgbClr val="C0C0C0"/>
            </a:solidFill>
            <a:prstDash val="solid"/>
            <a:round/>
            <a:headEnd type="none" w="sm" len="sm"/>
            <a:tailEnd type="none" w="sm" len="sm"/>
          </a:ln>
        </p:spPr>
        <p:txBody>
          <a:bodyPr spcFirstLastPara="1" wrap="square" lIns="91425" tIns="45700" rIns="91425" bIns="45700" anchor="t" anchorCtr="0">
            <a:normAutofit/>
          </a:bodyPr>
          <a:lstStyle>
            <a:lvl1pPr marR="0" lvl="0" algn="l" rtl="0">
              <a:spcBef>
                <a:spcPts val="640"/>
              </a:spcBef>
              <a:spcAft>
                <a:spcPts val="0"/>
              </a:spcAft>
              <a:buClr>
                <a:schemeClr val="accent3"/>
              </a:buClr>
              <a:buSzPts val="3040"/>
              <a:buFont typeface="Noto Sans Symbols"/>
              <a:buNone/>
              <a:defRPr sz="3200" b="0" i="0" u="none" strike="noStrike" cap="none">
                <a:solidFill>
                  <a:schemeClr val="dk1"/>
                </a:solidFill>
                <a:latin typeface="Constantia"/>
                <a:ea typeface="Constantia"/>
                <a:cs typeface="Constantia"/>
                <a:sym typeface="Constantia"/>
              </a:defRPr>
            </a:lvl1pPr>
            <a:lvl2pPr marR="0" lvl="1" algn="l" rtl="0">
              <a:spcBef>
                <a:spcPts val="480"/>
              </a:spcBef>
              <a:spcAft>
                <a:spcPts val="0"/>
              </a:spcAft>
              <a:buClr>
                <a:schemeClr val="accent1"/>
              </a:buClr>
              <a:buSzPts val="2040"/>
              <a:buFont typeface="Noto Sans Symbols"/>
              <a:buChar char="⚫"/>
              <a:defRPr sz="2400" b="0" i="0" u="none" strike="noStrike" cap="none">
                <a:solidFill>
                  <a:schemeClr val="dk1"/>
                </a:solidFill>
                <a:latin typeface="Constantia"/>
                <a:ea typeface="Constantia"/>
                <a:cs typeface="Constantia"/>
                <a:sym typeface="Constantia"/>
              </a:defRPr>
            </a:lvl2pPr>
            <a:lvl3pPr marR="0" lvl="2" algn="l" rtl="0">
              <a:spcBef>
                <a:spcPts val="420"/>
              </a:spcBef>
              <a:spcAft>
                <a:spcPts val="0"/>
              </a:spcAft>
              <a:buClr>
                <a:schemeClr val="accent2"/>
              </a:buClr>
              <a:buSzPts val="1470"/>
              <a:buFont typeface="Noto Sans Symbols"/>
              <a:buChar char="⚫"/>
              <a:defRPr sz="2100" b="0" i="0" u="none" strike="noStrike" cap="none">
                <a:solidFill>
                  <a:schemeClr val="dk1"/>
                </a:solidFill>
                <a:latin typeface="Constantia"/>
                <a:ea typeface="Constantia"/>
                <a:cs typeface="Constantia"/>
                <a:sym typeface="Constantia"/>
              </a:defRPr>
            </a:lvl3pPr>
            <a:lvl4pPr marR="0" lvl="3" algn="l" rtl="0">
              <a:spcBef>
                <a:spcPts val="400"/>
              </a:spcBef>
              <a:spcAft>
                <a:spcPts val="0"/>
              </a:spcAft>
              <a:buClr>
                <a:schemeClr val="accent3"/>
              </a:buClr>
              <a:buSzPts val="1300"/>
              <a:buFont typeface="Noto Sans Symbols"/>
              <a:buChar char="⚫"/>
              <a:defRPr sz="2000" b="0" i="0" u="none" strike="noStrike" cap="none">
                <a:solidFill>
                  <a:schemeClr val="dk1"/>
                </a:solidFill>
                <a:latin typeface="Constantia"/>
                <a:ea typeface="Constantia"/>
                <a:cs typeface="Constantia"/>
                <a:sym typeface="Constantia"/>
              </a:defRPr>
            </a:lvl4pPr>
            <a:lvl5pPr marR="0" lvl="4" algn="l" rtl="0">
              <a:spcBef>
                <a:spcPts val="400"/>
              </a:spcBef>
              <a:spcAft>
                <a:spcPts val="0"/>
              </a:spcAft>
              <a:buClr>
                <a:schemeClr val="accent4"/>
              </a:buClr>
              <a:buSzPts val="1300"/>
              <a:buFont typeface="Noto Sans Symbols"/>
              <a:buChar char="⚫"/>
              <a:defRPr sz="2000" b="0" i="0" u="none" strike="noStrike" cap="none">
                <a:solidFill>
                  <a:schemeClr val="dk1"/>
                </a:solidFill>
                <a:latin typeface="Constantia"/>
                <a:ea typeface="Constantia"/>
                <a:cs typeface="Constantia"/>
                <a:sym typeface="Constantia"/>
              </a:defRPr>
            </a:lvl5pPr>
            <a:lvl6pPr marR="0" lvl="5" algn="l" rtl="0">
              <a:spcBef>
                <a:spcPts val="360"/>
              </a:spcBef>
              <a:spcAft>
                <a:spcPts val="0"/>
              </a:spcAft>
              <a:buClr>
                <a:schemeClr val="accent5"/>
              </a:buClr>
              <a:buSzPts val="1440"/>
              <a:buFont typeface="Noto Sans Symbols"/>
              <a:buChar char="⚫"/>
              <a:defRPr sz="1800" b="0" i="0" u="none" strike="noStrike" cap="none">
                <a:solidFill>
                  <a:schemeClr val="dk1"/>
                </a:solidFill>
                <a:latin typeface="Constantia"/>
                <a:ea typeface="Constantia"/>
                <a:cs typeface="Constantia"/>
                <a:sym typeface="Constantia"/>
              </a:defRPr>
            </a:lvl6pPr>
            <a:lvl7pPr marR="0" lvl="6" algn="l" rtl="0">
              <a:spcBef>
                <a:spcPts val="320"/>
              </a:spcBef>
              <a:spcAft>
                <a:spcPts val="0"/>
              </a:spcAft>
              <a:buClr>
                <a:schemeClr val="accent6"/>
              </a:buClr>
              <a:buSzPts val="1280"/>
              <a:buFont typeface="Noto Sans Symbols"/>
              <a:buChar char="⚫"/>
              <a:defRPr sz="1600" b="0" i="0" u="none" strike="noStrike" cap="none">
                <a:solidFill>
                  <a:schemeClr val="dk1"/>
                </a:solidFill>
                <a:latin typeface="Constantia"/>
                <a:ea typeface="Constantia"/>
                <a:cs typeface="Constantia"/>
                <a:sym typeface="Constantia"/>
              </a:defRPr>
            </a:lvl7pPr>
            <a:lvl8pPr marR="0" lvl="7" algn="l" rtl="0">
              <a:spcBef>
                <a:spcPts val="320"/>
              </a:spcBef>
              <a:spcAft>
                <a:spcPts val="0"/>
              </a:spcAft>
              <a:buClr>
                <a:schemeClr val="dk2"/>
              </a:buClr>
              <a:buSzPts val="1600"/>
              <a:buFont typeface="Constantia"/>
              <a:buChar char="•"/>
              <a:defRPr sz="1600" b="0" i="0" u="none" strike="noStrike" cap="none">
                <a:solidFill>
                  <a:schemeClr val="dk1"/>
                </a:solidFill>
                <a:latin typeface="Constantia"/>
                <a:ea typeface="Constantia"/>
                <a:cs typeface="Constantia"/>
                <a:sym typeface="Constantia"/>
              </a:defRPr>
            </a:lvl8pPr>
            <a:lvl9pPr marR="0" lvl="8" algn="l" rtl="0">
              <a:spcBef>
                <a:spcPts val="280"/>
              </a:spcBef>
              <a:spcAft>
                <a:spcPts val="0"/>
              </a:spcAft>
              <a:buClr>
                <a:schemeClr val="dk2"/>
              </a:buClr>
              <a:buSzPts val="14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96" name="Google Shape;96;p63"/>
          <p:cNvSpPr/>
          <p:nvPr/>
        </p:nvSpPr>
        <p:spPr>
          <a:xfrm rot="10800000" flipH="1">
            <a:off x="-12700" y="5816600"/>
            <a:ext cx="12217400" cy="1041400"/>
          </a:xfrm>
          <a:custGeom>
            <a:avLst/>
            <a:gdLst/>
            <a:ahLst/>
            <a:cxnLst/>
            <a:rect l="l" t="t" r="r" b="b"/>
            <a:pathLst>
              <a:path w="5772" h="656" extrusionOk="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97" name="Google Shape;97;p63"/>
          <p:cNvSpPr/>
          <p:nvPr/>
        </p:nvSpPr>
        <p:spPr>
          <a:xfrm rot="10800000" flipH="1">
            <a:off x="5842000" y="6219826"/>
            <a:ext cx="6350000" cy="638175"/>
          </a:xfrm>
          <a:custGeom>
            <a:avLst/>
            <a:gdLst/>
            <a:ahLst/>
            <a:cxnLst/>
            <a:rect l="l" t="t" r="r" b="b"/>
            <a:pathLst>
              <a:path w="3000" h="595" extrusionOk="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Tree>
    <p:extLst>
      <p:ext uri="{BB962C8B-B14F-4D97-AF65-F5344CB8AC3E}">
        <p14:creationId xmlns:p14="http://schemas.microsoft.com/office/powerpoint/2010/main" val="1642297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tile tx="0" ty="0" sx="65000" sy="65000" flip="none" algn="tl"/>
        </a:blipFill>
        <a:effectLst/>
      </p:bgPr>
    </p:bg>
    <p:spTree>
      <p:nvGrpSpPr>
        <p:cNvPr id="1" name="Shape 26"/>
        <p:cNvGrpSpPr/>
        <p:nvPr/>
      </p:nvGrpSpPr>
      <p:grpSpPr>
        <a:xfrm>
          <a:off x="0" y="0"/>
          <a:ext cx="0" cy="0"/>
          <a:chOff x="0" y="0"/>
          <a:chExt cx="0" cy="0"/>
        </a:xfrm>
      </p:grpSpPr>
      <p:sp>
        <p:nvSpPr>
          <p:cNvPr id="27" name="Google Shape;27;p52"/>
          <p:cNvSpPr/>
          <p:nvPr/>
        </p:nvSpPr>
        <p:spPr>
          <a:xfrm>
            <a:off x="-12700" y="-7144"/>
            <a:ext cx="12217400" cy="1041400"/>
          </a:xfrm>
          <a:custGeom>
            <a:avLst/>
            <a:gdLst/>
            <a:ahLst/>
            <a:cxnLst/>
            <a:rect l="l" t="t" r="r" b="b"/>
            <a:pathLst>
              <a:path w="5772" h="656" extrusionOk="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28" name="Google Shape;28;p52"/>
          <p:cNvSpPr/>
          <p:nvPr/>
        </p:nvSpPr>
        <p:spPr>
          <a:xfrm>
            <a:off x="5842000" y="-7144"/>
            <a:ext cx="6350000" cy="638175"/>
          </a:xfrm>
          <a:custGeom>
            <a:avLst/>
            <a:gdLst/>
            <a:ahLst/>
            <a:cxnLst/>
            <a:rect l="l" t="t" r="r" b="b"/>
            <a:pathLst>
              <a:path w="3000" h="595" extrusionOk="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29" name="Google Shape;29;p52"/>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dk2"/>
              </a:buClr>
              <a:buSzPts val="5000"/>
              <a:buFont typeface="Calibri"/>
              <a:buNone/>
              <a:defRPr sz="5000" b="0" i="0" u="none" strike="noStrike" cap="non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 name="Google Shape;30;p52"/>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rmAutofit/>
          </a:bodyPr>
          <a:lstStyle>
            <a:lvl1pPr marL="457200" marR="0" lvl="0" indent="-385445" algn="l" rtl="0">
              <a:spcBef>
                <a:spcPts val="520"/>
              </a:spcBef>
              <a:spcAft>
                <a:spcPts val="0"/>
              </a:spcAft>
              <a:buClr>
                <a:schemeClr val="accent3"/>
              </a:buClr>
              <a:buSzPts val="2470"/>
              <a:buFont typeface="Noto Sans Symbols"/>
              <a:buChar char="⚫"/>
              <a:defRPr sz="2600" b="0" i="0" u="none" strike="noStrike" cap="none">
                <a:solidFill>
                  <a:schemeClr val="dk1"/>
                </a:solidFill>
                <a:latin typeface="Constantia"/>
                <a:ea typeface="Constantia"/>
                <a:cs typeface="Constantia"/>
                <a:sym typeface="Constantia"/>
              </a:defRPr>
            </a:lvl1pPr>
            <a:lvl2pPr marL="914400" marR="0" lvl="1" indent="-358140" algn="l" rtl="0">
              <a:spcBef>
                <a:spcPts val="480"/>
              </a:spcBef>
              <a:spcAft>
                <a:spcPts val="0"/>
              </a:spcAft>
              <a:buClr>
                <a:schemeClr val="accent1"/>
              </a:buClr>
              <a:buSzPts val="2040"/>
              <a:buFont typeface="Noto Sans Symbols"/>
              <a:buChar char="⚫"/>
              <a:defRPr sz="2400" b="0" i="0" u="none" strike="noStrike" cap="none">
                <a:solidFill>
                  <a:schemeClr val="dk1"/>
                </a:solidFill>
                <a:latin typeface="Constantia"/>
                <a:ea typeface="Constantia"/>
                <a:cs typeface="Constantia"/>
                <a:sym typeface="Constantia"/>
              </a:defRPr>
            </a:lvl2pPr>
            <a:lvl3pPr marL="1371600" marR="0" lvl="2" indent="-321944" algn="l" rtl="0">
              <a:spcBef>
                <a:spcPts val="420"/>
              </a:spcBef>
              <a:spcAft>
                <a:spcPts val="0"/>
              </a:spcAft>
              <a:buClr>
                <a:schemeClr val="accent2"/>
              </a:buClr>
              <a:buSzPts val="1470"/>
              <a:buFont typeface="Noto Sans Symbols"/>
              <a:buChar char="⚫"/>
              <a:defRPr sz="2100" b="0" i="0" u="none" strike="noStrike" cap="none">
                <a:solidFill>
                  <a:schemeClr val="dk1"/>
                </a:solidFill>
                <a:latin typeface="Constantia"/>
                <a:ea typeface="Constantia"/>
                <a:cs typeface="Constantia"/>
                <a:sym typeface="Constantia"/>
              </a:defRPr>
            </a:lvl3pPr>
            <a:lvl4pPr marL="1828800" marR="0" lvl="3" indent="-311150" algn="l" rtl="0">
              <a:spcBef>
                <a:spcPts val="400"/>
              </a:spcBef>
              <a:spcAft>
                <a:spcPts val="0"/>
              </a:spcAft>
              <a:buClr>
                <a:schemeClr val="accent3"/>
              </a:buClr>
              <a:buSzPts val="1300"/>
              <a:buFont typeface="Noto Sans Symbols"/>
              <a:buChar char="⚫"/>
              <a:defRPr sz="2000" b="0" i="0" u="none" strike="noStrike" cap="none">
                <a:solidFill>
                  <a:schemeClr val="dk1"/>
                </a:solidFill>
                <a:latin typeface="Constantia"/>
                <a:ea typeface="Constantia"/>
                <a:cs typeface="Constantia"/>
                <a:sym typeface="Constantia"/>
              </a:defRPr>
            </a:lvl4pPr>
            <a:lvl5pPr marL="2286000" marR="0" lvl="4" indent="-311150" algn="l" rtl="0">
              <a:spcBef>
                <a:spcPts val="400"/>
              </a:spcBef>
              <a:spcAft>
                <a:spcPts val="0"/>
              </a:spcAft>
              <a:buClr>
                <a:schemeClr val="accent4"/>
              </a:buClr>
              <a:buSzPts val="1300"/>
              <a:buFont typeface="Noto Sans Symbols"/>
              <a:buChar char="⚫"/>
              <a:defRPr sz="2000" b="0" i="0" u="none" strike="noStrike" cap="none">
                <a:solidFill>
                  <a:schemeClr val="dk1"/>
                </a:solidFill>
                <a:latin typeface="Constantia"/>
                <a:ea typeface="Constantia"/>
                <a:cs typeface="Constantia"/>
                <a:sym typeface="Constantia"/>
              </a:defRPr>
            </a:lvl5pPr>
            <a:lvl6pPr marL="2743200" marR="0" lvl="5" indent="-320039" algn="l" rtl="0">
              <a:spcBef>
                <a:spcPts val="360"/>
              </a:spcBef>
              <a:spcAft>
                <a:spcPts val="0"/>
              </a:spcAft>
              <a:buClr>
                <a:schemeClr val="accent5"/>
              </a:buClr>
              <a:buSzPts val="1440"/>
              <a:buFont typeface="Noto Sans Symbols"/>
              <a:buChar char="⚫"/>
              <a:defRPr sz="1800" b="0" i="0" u="none" strike="noStrike" cap="none">
                <a:solidFill>
                  <a:schemeClr val="dk1"/>
                </a:solidFill>
                <a:latin typeface="Constantia"/>
                <a:ea typeface="Constantia"/>
                <a:cs typeface="Constantia"/>
                <a:sym typeface="Constantia"/>
              </a:defRPr>
            </a:lvl6pPr>
            <a:lvl7pPr marL="3200400" marR="0" lvl="6" indent="-309879" algn="l" rtl="0">
              <a:spcBef>
                <a:spcPts val="320"/>
              </a:spcBef>
              <a:spcAft>
                <a:spcPts val="0"/>
              </a:spcAft>
              <a:buClr>
                <a:schemeClr val="accent6"/>
              </a:buClr>
              <a:buSzPts val="1280"/>
              <a:buFont typeface="Noto Sans Symbols"/>
              <a:buChar char="⚫"/>
              <a:defRPr sz="1600" b="0" i="0" u="none" strike="noStrike" cap="none">
                <a:solidFill>
                  <a:schemeClr val="dk1"/>
                </a:solidFill>
                <a:latin typeface="Constantia"/>
                <a:ea typeface="Constantia"/>
                <a:cs typeface="Constantia"/>
                <a:sym typeface="Constantia"/>
              </a:defRPr>
            </a:lvl7pPr>
            <a:lvl8pPr marL="3657600" marR="0" lvl="7" indent="-330200" algn="l" rtl="0">
              <a:spcBef>
                <a:spcPts val="320"/>
              </a:spcBef>
              <a:spcAft>
                <a:spcPts val="0"/>
              </a:spcAft>
              <a:buClr>
                <a:schemeClr val="dk2"/>
              </a:buClr>
              <a:buSzPts val="1600"/>
              <a:buFont typeface="Constantia"/>
              <a:buChar char="•"/>
              <a:defRPr sz="1600" b="0" i="0" u="none" strike="noStrike" cap="none">
                <a:solidFill>
                  <a:schemeClr val="dk1"/>
                </a:solidFill>
                <a:latin typeface="Constantia"/>
                <a:ea typeface="Constantia"/>
                <a:cs typeface="Constantia"/>
                <a:sym typeface="Constantia"/>
              </a:defRPr>
            </a:lvl8pPr>
            <a:lvl9pPr marL="4114800" marR="0" lvl="8" indent="-317500" algn="l" rtl="0">
              <a:spcBef>
                <a:spcPts val="280"/>
              </a:spcBef>
              <a:spcAft>
                <a:spcPts val="0"/>
              </a:spcAft>
              <a:buClr>
                <a:schemeClr val="dk2"/>
              </a:buClr>
              <a:buSzPts val="14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31" name="Google Shape;31;p52"/>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200">
                <a:solidFill>
                  <a:srgbClr val="035C75"/>
                </a:solidFill>
                <a:latin typeface="Constantia"/>
                <a:ea typeface="Constantia"/>
                <a:cs typeface="Constantia"/>
                <a:sym typeface="Constantia"/>
              </a:defRPr>
            </a:lvl1pPr>
            <a:lvl2pPr marR="0" lvl="1"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2pPr>
            <a:lvl3pPr marR="0" lvl="2"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3pPr>
            <a:lvl4pPr marR="0" lvl="3"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4pPr>
            <a:lvl5pPr marR="0" lvl="4"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5pPr>
            <a:lvl6pPr marR="0" lvl="5"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6pPr>
            <a:lvl7pPr marR="0" lvl="6"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7pPr>
            <a:lvl8pPr marR="0" lvl="7"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8pPr>
            <a:lvl9pPr marR="0" lvl="8"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9pPr>
          </a:lstStyle>
          <a:p>
            <a:endParaRPr/>
          </a:p>
        </p:txBody>
      </p:sp>
      <p:sp>
        <p:nvSpPr>
          <p:cNvPr id="32" name="Google Shape;32;p52"/>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200">
                <a:solidFill>
                  <a:srgbClr val="035C75"/>
                </a:solidFill>
                <a:latin typeface="Constantia"/>
                <a:ea typeface="Constantia"/>
                <a:cs typeface="Constantia"/>
                <a:sym typeface="Constantia"/>
              </a:defRPr>
            </a:lvl1pPr>
            <a:lvl2pPr marR="0" lvl="1"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2pPr>
            <a:lvl3pPr marR="0" lvl="2"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3pPr>
            <a:lvl4pPr marR="0" lvl="3"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4pPr>
            <a:lvl5pPr marR="0" lvl="4"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5pPr>
            <a:lvl6pPr marR="0" lvl="5"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6pPr>
            <a:lvl7pPr marR="0" lvl="6"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7pPr>
            <a:lvl8pPr marR="0" lvl="7"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8pPr>
            <a:lvl9pPr marR="0" lvl="8"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9pPr>
          </a:lstStyle>
          <a:p>
            <a:endParaRPr/>
          </a:p>
        </p:txBody>
      </p:sp>
      <p:sp>
        <p:nvSpPr>
          <p:cNvPr id="33" name="Google Shape;33;p52"/>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200" b="0" u="none">
                <a:solidFill>
                  <a:srgbClr val="035C75"/>
                </a:solidFill>
                <a:latin typeface="Constantia"/>
                <a:ea typeface="Constantia"/>
                <a:cs typeface="Constantia"/>
                <a:sym typeface="Constantia"/>
              </a:defRPr>
            </a:lvl1pPr>
            <a:lvl2pPr marL="0" marR="0" lvl="1" indent="0" algn="r" rtl="0">
              <a:spcBef>
                <a:spcPts val="0"/>
              </a:spcBef>
              <a:buNone/>
              <a:defRPr sz="1200" b="0" u="none">
                <a:solidFill>
                  <a:srgbClr val="035C75"/>
                </a:solidFill>
                <a:latin typeface="Constantia"/>
                <a:ea typeface="Constantia"/>
                <a:cs typeface="Constantia"/>
                <a:sym typeface="Constantia"/>
              </a:defRPr>
            </a:lvl2pPr>
            <a:lvl3pPr marL="0" marR="0" lvl="2" indent="0" algn="r" rtl="0">
              <a:spcBef>
                <a:spcPts val="0"/>
              </a:spcBef>
              <a:buNone/>
              <a:defRPr sz="1200" b="0" u="none">
                <a:solidFill>
                  <a:srgbClr val="035C75"/>
                </a:solidFill>
                <a:latin typeface="Constantia"/>
                <a:ea typeface="Constantia"/>
                <a:cs typeface="Constantia"/>
                <a:sym typeface="Constantia"/>
              </a:defRPr>
            </a:lvl3pPr>
            <a:lvl4pPr marL="0" marR="0" lvl="3" indent="0" algn="r" rtl="0">
              <a:spcBef>
                <a:spcPts val="0"/>
              </a:spcBef>
              <a:buNone/>
              <a:defRPr sz="1200" b="0" u="none">
                <a:solidFill>
                  <a:srgbClr val="035C75"/>
                </a:solidFill>
                <a:latin typeface="Constantia"/>
                <a:ea typeface="Constantia"/>
                <a:cs typeface="Constantia"/>
                <a:sym typeface="Constantia"/>
              </a:defRPr>
            </a:lvl4pPr>
            <a:lvl5pPr marL="0" marR="0" lvl="4" indent="0" algn="r" rtl="0">
              <a:spcBef>
                <a:spcPts val="0"/>
              </a:spcBef>
              <a:buNone/>
              <a:defRPr sz="1200" b="0" u="none">
                <a:solidFill>
                  <a:srgbClr val="035C75"/>
                </a:solidFill>
                <a:latin typeface="Constantia"/>
                <a:ea typeface="Constantia"/>
                <a:cs typeface="Constantia"/>
                <a:sym typeface="Constantia"/>
              </a:defRPr>
            </a:lvl5pPr>
            <a:lvl6pPr marL="0" marR="0" lvl="5" indent="0" algn="r" rtl="0">
              <a:spcBef>
                <a:spcPts val="0"/>
              </a:spcBef>
              <a:buNone/>
              <a:defRPr sz="1200" b="0" u="none">
                <a:solidFill>
                  <a:srgbClr val="035C75"/>
                </a:solidFill>
                <a:latin typeface="Constantia"/>
                <a:ea typeface="Constantia"/>
                <a:cs typeface="Constantia"/>
                <a:sym typeface="Constantia"/>
              </a:defRPr>
            </a:lvl6pPr>
            <a:lvl7pPr marL="0" marR="0" lvl="6" indent="0" algn="r" rtl="0">
              <a:spcBef>
                <a:spcPts val="0"/>
              </a:spcBef>
              <a:buNone/>
              <a:defRPr sz="1200" b="0" u="none">
                <a:solidFill>
                  <a:srgbClr val="035C75"/>
                </a:solidFill>
                <a:latin typeface="Constantia"/>
                <a:ea typeface="Constantia"/>
                <a:cs typeface="Constantia"/>
                <a:sym typeface="Constantia"/>
              </a:defRPr>
            </a:lvl7pPr>
            <a:lvl8pPr marL="0" marR="0" lvl="7" indent="0" algn="r" rtl="0">
              <a:spcBef>
                <a:spcPts val="0"/>
              </a:spcBef>
              <a:buNone/>
              <a:defRPr sz="1200" b="0" u="none">
                <a:solidFill>
                  <a:srgbClr val="035C75"/>
                </a:solidFill>
                <a:latin typeface="Constantia"/>
                <a:ea typeface="Constantia"/>
                <a:cs typeface="Constantia"/>
                <a:sym typeface="Constantia"/>
              </a:defRPr>
            </a:lvl8pPr>
            <a:lvl9pPr marL="0" marR="0" lvl="8" indent="0" algn="r" rtl="0">
              <a:spcBef>
                <a:spcPts val="0"/>
              </a:spcBef>
              <a:buNone/>
              <a:defRPr sz="1200" b="0" u="none">
                <a:solidFill>
                  <a:srgbClr val="035C75"/>
                </a:solidFill>
                <a:latin typeface="Constantia"/>
                <a:ea typeface="Constantia"/>
                <a:cs typeface="Constantia"/>
                <a:sym typeface="Constantia"/>
              </a:defRPr>
            </a:lvl9pPr>
          </a:lstStyle>
          <a:p>
            <a:fld id="{00000000-1234-1234-1234-123412341234}" type="slidenum">
              <a:rPr lang="en-US" smtClean="0"/>
              <a:pPr/>
              <a:t>‹#›</a:t>
            </a:fld>
            <a:endParaRPr lang="en-US"/>
          </a:p>
        </p:txBody>
      </p:sp>
      <p:grpSp>
        <p:nvGrpSpPr>
          <p:cNvPr id="34" name="Google Shape;34;p52"/>
          <p:cNvGrpSpPr/>
          <p:nvPr/>
        </p:nvGrpSpPr>
        <p:grpSpPr>
          <a:xfrm>
            <a:off x="-39058" y="-16113"/>
            <a:ext cx="12264340" cy="1086266"/>
            <a:chOff x="-29322" y="-1971"/>
            <a:chExt cx="9198255" cy="1086266"/>
          </a:xfrm>
        </p:grpSpPr>
        <p:sp>
          <p:nvSpPr>
            <p:cNvPr id="35" name="Google Shape;35;p52"/>
            <p:cNvSpPr/>
            <p:nvPr/>
          </p:nvSpPr>
          <p:spPr>
            <a:xfrm rot="-164308">
              <a:off x="-19045" y="216550"/>
              <a:ext cx="9163050" cy="649224"/>
            </a:xfrm>
            <a:custGeom>
              <a:avLst/>
              <a:gdLst/>
              <a:ahLst/>
              <a:cxnLst/>
              <a:rect l="l" t="t" r="r" b="b"/>
              <a:pathLst>
                <a:path w="5772" h="1055" extrusionOk="0">
                  <a:moveTo>
                    <a:pt x="0" y="966"/>
                  </a:moveTo>
                  <a:cubicBezTo>
                    <a:pt x="282" y="738"/>
                    <a:pt x="923" y="275"/>
                    <a:pt x="1608" y="282"/>
                  </a:cubicBezTo>
                  <a:cubicBezTo>
                    <a:pt x="2293" y="289"/>
                    <a:pt x="3416" y="1055"/>
                    <a:pt x="4110" y="1008"/>
                  </a:cubicBezTo>
                  <a:cubicBezTo>
                    <a:pt x="4804" y="961"/>
                    <a:pt x="5426" y="210"/>
                    <a:pt x="5772" y="0"/>
                  </a:cubicBezTo>
                </a:path>
              </a:pathLst>
            </a:custGeom>
            <a:noFill/>
            <a:ln w="10775" cap="flat" cmpd="sng">
              <a:solidFill>
                <a:srgbClr val="09B6BE"/>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36" name="Google Shape;36;p52"/>
            <p:cNvSpPr/>
            <p:nvPr/>
          </p:nvSpPr>
          <p:spPr>
            <a:xfrm rot="-164308">
              <a:off x="-14309" y="290003"/>
              <a:ext cx="9175812" cy="530352"/>
            </a:xfrm>
            <a:custGeom>
              <a:avLst/>
              <a:gdLst/>
              <a:ahLst/>
              <a:cxnLst/>
              <a:rect l="l" t="t" r="r" b="b"/>
              <a:pathLst>
                <a:path w="5766" h="854" extrusionOk="0">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solidFill>
                <a:schemeClr val="accent4"/>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grpSp>
    </p:spTree>
    <p:extLst>
      <p:ext uri="{BB962C8B-B14F-4D97-AF65-F5344CB8AC3E}">
        <p14:creationId xmlns:p14="http://schemas.microsoft.com/office/powerpoint/2010/main" val="1870816803"/>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D682FE-34FA-44A0-AE4C-9B124C13AA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F6E89C-5DBD-4101-816B-96869D1349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CDC888-11B5-4EE9-B7F7-C36932317C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DAB2A-4220-4418-90DB-31EEAA68824C}" type="datetimeFigureOut">
              <a:rPr lang="en-US" smtClean="0"/>
              <a:t>14/11/2021</a:t>
            </a:fld>
            <a:endParaRPr lang="en-US"/>
          </a:p>
        </p:txBody>
      </p:sp>
      <p:sp>
        <p:nvSpPr>
          <p:cNvPr id="5" name="Footer Placeholder 4">
            <a:extLst>
              <a:ext uri="{FF2B5EF4-FFF2-40B4-BE49-F238E27FC236}">
                <a16:creationId xmlns:a16="http://schemas.microsoft.com/office/drawing/2014/main" id="{3F7427E9-AB6C-4E41-9A4A-E31B4FF589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775D3D-560B-457A-906A-6AC719CC83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85AFA-8BAB-446E-BC26-43EDD1A47337}" type="slidenum">
              <a:rPr lang="en-US" smtClean="0"/>
              <a:t>‹#›</a:t>
            </a:fld>
            <a:endParaRPr lang="en-US"/>
          </a:p>
        </p:txBody>
      </p:sp>
    </p:spTree>
    <p:extLst>
      <p:ext uri="{BB962C8B-B14F-4D97-AF65-F5344CB8AC3E}">
        <p14:creationId xmlns:p14="http://schemas.microsoft.com/office/powerpoint/2010/main" val="5930934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6" name="TextBox 5">
            <a:extLst>
              <a:ext uri="{FF2B5EF4-FFF2-40B4-BE49-F238E27FC236}">
                <a16:creationId xmlns:a16="http://schemas.microsoft.com/office/drawing/2014/main" id="{64CA7FDB-89E5-4007-A9A2-DEFDA2C4B2ED}"/>
              </a:ext>
            </a:extLst>
          </p:cNvPr>
          <p:cNvSpPr txBox="1"/>
          <p:nvPr/>
        </p:nvSpPr>
        <p:spPr>
          <a:xfrm>
            <a:off x="3994150" y="5334000"/>
            <a:ext cx="7217189" cy="954107"/>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vi-VN" sz="2800" b="1" i="1" u="none" strike="noStrike" kern="1200" cap="none" spc="0" normalizeH="0" baseline="0" noProof="0" dirty="0">
                <a:ln>
                  <a:noFill/>
                </a:ln>
                <a:solidFill>
                  <a:srgbClr val="7030A0"/>
                </a:solidFill>
                <a:effectLst/>
                <a:uLnTx/>
                <a:uFillTx/>
                <a:latin typeface="Times New Roman" panose="02020603050405020304" pitchFamily="18" charset="0"/>
                <a:ea typeface="Brush Script MT" panose="03060802040406070304" pitchFamily="66" charset="0"/>
                <a:cs typeface="+mn-cs"/>
              </a:rPr>
              <a:t>Trên đời chẳng có người tẻ nhạt</a:t>
            </a:r>
            <a:endParaRPr kumimoji="0" lang="en-US" sz="2800" b="0" i="0" u="none" strike="noStrike" kern="12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dirty="0">
                <a:ln>
                  <a:noFill/>
                </a:ln>
                <a:solidFill>
                  <a:srgbClr val="7030A0"/>
                </a:solidFill>
                <a:effectLst/>
                <a:uLnTx/>
                <a:uFillTx/>
                <a:latin typeface="Times New Roman" panose="02020603050405020304" pitchFamily="18" charset="0"/>
                <a:ea typeface="Brush Script MT" panose="03060802040406070304" pitchFamily="66" charset="0"/>
                <a:cs typeface="Arial" panose="020B0604020202020204" pitchFamily="34" charset="0"/>
              </a:rPr>
              <a:t>  É</a:t>
            </a:r>
            <a:r>
              <a:rPr kumimoji="0" lang="en-US" sz="2800" b="0" i="0" u="none" strike="noStrike" kern="1200" cap="none" spc="0" normalizeH="0" baseline="0" noProof="0" dirty="0">
                <a:ln>
                  <a:noFill/>
                </a:ln>
                <a:solidFill>
                  <a:srgbClr val="7030A0"/>
                </a:solidFill>
                <a:effectLst/>
                <a:uLnTx/>
                <a:uFillTx/>
                <a:latin typeface="Calibri Light" panose="020F0302020204030204"/>
                <a:ea typeface="Brush Script MT" panose="03060802040406070304" pitchFamily="66" charset="0"/>
                <a:cs typeface="Arial" panose="020B0604020202020204" pitchFamily="34" charset="0"/>
              </a:rPr>
              <a:t>p-</a:t>
            </a:r>
            <a:r>
              <a:rPr kumimoji="0" lang="vi-VN" sz="2800" b="0" i="0" u="none" strike="noStrike" kern="1200" cap="none" spc="0" normalizeH="0" baseline="0" noProof="0" dirty="0">
                <a:ln>
                  <a:noFill/>
                </a:ln>
                <a:solidFill>
                  <a:srgbClr val="7030A0"/>
                </a:solidFill>
                <a:effectLst/>
                <a:uLnTx/>
                <a:uFillTx/>
                <a:latin typeface="Times New Roman" panose="02020603050405020304" pitchFamily="18" charset="0"/>
                <a:ea typeface="Brush Script MT" panose="03060802040406070304" pitchFamily="66" charset="0"/>
                <a:cs typeface="Arial" panose="020B0604020202020204" pitchFamily="34" charset="0"/>
              </a:rPr>
              <a:t>ghe-nhi Ép-tu-sen-cô </a:t>
            </a:r>
            <a:r>
              <a:rPr kumimoji="0" lang="en-US" sz="2800" b="0" i="0" u="none" strike="noStrike" kern="1200" cap="none" spc="0" normalizeH="0" baseline="0" noProof="0" dirty="0">
                <a:ln>
                  <a:noFill/>
                </a:ln>
                <a:solidFill>
                  <a:srgbClr val="7030A0"/>
                </a:solidFill>
                <a:effectLst/>
                <a:uLnTx/>
                <a:uFillTx/>
                <a:latin typeface="Calibri Light" panose="020F0302020204030204"/>
                <a:ea typeface="Brush Script MT" panose="03060802040406070304" pitchFamily="66" charset="0"/>
                <a:cs typeface="Arial" panose="020B0604020202020204" pitchFamily="34" charset="0"/>
              </a:rPr>
              <a:t>(</a:t>
            </a:r>
            <a:r>
              <a:rPr kumimoji="0" lang="en-US" sz="2800" b="0" i="0" u="none" strike="noStrike" kern="1200" cap="none" spc="0" normalizeH="0" baseline="0" noProof="0" dirty="0" err="1">
                <a:ln>
                  <a:noFill/>
                </a:ln>
                <a:solidFill>
                  <a:srgbClr val="7030A0"/>
                </a:solidFill>
                <a:effectLst/>
                <a:uLnTx/>
                <a:uFillTx/>
                <a:latin typeface="Calibri Light" panose="020F0302020204030204"/>
                <a:ea typeface="Brush Script MT" panose="03060802040406070304" pitchFamily="66" charset="0"/>
                <a:cs typeface="Arial" panose="020B0604020202020204" pitchFamily="34" charset="0"/>
              </a:rPr>
              <a:t>Evgheni</a:t>
            </a:r>
            <a:r>
              <a:rPr kumimoji="0" lang="en-US" sz="2800" b="0" i="0" u="none" strike="noStrike" kern="1200" cap="none" spc="0" normalizeH="0" baseline="0" noProof="0" dirty="0">
                <a:ln>
                  <a:noFill/>
                </a:ln>
                <a:solidFill>
                  <a:srgbClr val="7030A0"/>
                </a:solidFill>
                <a:effectLst/>
                <a:uLnTx/>
                <a:uFillTx/>
                <a:latin typeface="Calibri Light" panose="020F0302020204030204"/>
                <a:ea typeface="Brush Script MT" panose="03060802040406070304" pitchFamily="66" charset="0"/>
                <a:cs typeface="Arial" panose="020B0604020202020204" pitchFamily="34" charset="0"/>
              </a:rPr>
              <a:t> Evtushenko)</a:t>
            </a:r>
            <a:endParaRPr kumimoji="0" lang="en-US" sz="2800" b="0" i="0" u="none" strike="noStrike" kern="12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mn-cs"/>
            </a:endParaRPr>
          </a:p>
        </p:txBody>
      </p:sp>
      <p:pic>
        <p:nvPicPr>
          <p:cNvPr id="2" name="Picture 1">
            <a:extLst>
              <a:ext uri="{FF2B5EF4-FFF2-40B4-BE49-F238E27FC236}">
                <a16:creationId xmlns:a16="http://schemas.microsoft.com/office/drawing/2014/main" id="{708AC294-0CDD-4C44-B9D9-07ED23D46F53}"/>
              </a:ext>
            </a:extLst>
          </p:cNvPr>
          <p:cNvPicPr>
            <a:picLocks noChangeAspect="1"/>
          </p:cNvPicPr>
          <p:nvPr/>
        </p:nvPicPr>
        <p:blipFill>
          <a:blip r:embed="rId3"/>
          <a:stretch>
            <a:fillRect/>
          </a:stretch>
        </p:blipFill>
        <p:spPr>
          <a:xfrm>
            <a:off x="0" y="0"/>
            <a:ext cx="12192000" cy="6858000"/>
          </a:xfrm>
          <a:prstGeom prst="rect">
            <a:avLst/>
          </a:prstGeom>
        </p:spPr>
      </p:pic>
      <p:pic>
        <p:nvPicPr>
          <p:cNvPr id="14339" name="Picture 4"/>
          <p:cNvPicPr>
            <a:picLocks noChangeAspect="1"/>
          </p:cNvPicPr>
          <p:nvPr/>
        </p:nvPicPr>
        <p:blipFill>
          <a:blip r:embed="rId4"/>
          <a:srcRect r="52890" b="57091"/>
          <a:stretch>
            <a:fillRect/>
          </a:stretch>
        </p:blipFill>
        <p:spPr bwMode="auto">
          <a:xfrm>
            <a:off x="289259" y="238539"/>
            <a:ext cx="2652713" cy="1811338"/>
          </a:xfrm>
          <a:prstGeom prst="rect">
            <a:avLst/>
          </a:prstGeom>
          <a:noFill/>
          <a:ln w="9525">
            <a:noFill/>
            <a:miter lim="800000"/>
            <a:headEnd/>
            <a:tailEnd/>
          </a:ln>
        </p:spPr>
      </p:pic>
      <p:sp>
        <p:nvSpPr>
          <p:cNvPr id="18" name="WordArt 40"/>
          <p:cNvSpPr>
            <a:spLocks noChangeArrowheads="1" noChangeShapeType="1" noTextEdit="1"/>
          </p:cNvSpPr>
          <p:nvPr/>
        </p:nvSpPr>
        <p:spPr bwMode="auto">
          <a:xfrm>
            <a:off x="289259" y="1924810"/>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LUYỆN</a:t>
            </a:r>
            <a:r>
              <a:rPr kumimoji="0" lang="en-US" sz="3600" b="1" i="0" u="none" strike="noStrike" kern="10" cap="none" spc="0" normalizeH="0" noProof="0" dirty="0">
                <a:ln w="19050">
                  <a:solidFill>
                    <a:srgbClr val="0000FF"/>
                  </a:solidFill>
                  <a:round/>
                  <a:headEnd/>
                  <a:tailEnd/>
                </a:ln>
                <a:solidFill>
                  <a:srgbClr val="FF0000"/>
                </a:solidFill>
                <a:effectLst/>
                <a:uLnTx/>
                <a:uFillTx/>
                <a:latin typeface="Times New Roman"/>
                <a:ea typeface="+mn-ea"/>
                <a:cs typeface="Times New Roman"/>
              </a:rPr>
              <a:t> ĐỀ TỔNG HỢP</a:t>
            </a: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grpId="0" nodeType="clickEffect">
                                  <p:stCondLst>
                                    <p:cond delay="0"/>
                                  </p:stCondLst>
                                  <p:childTnLst>
                                    <p:anim calcmode="lin" valueType="num">
                                      <p:cBhvr>
                                        <p:cTn id="10" dur="6000"/>
                                        <p:tgtEl>
                                          <p:spTgt spid="18"/>
                                        </p:tgtEl>
                                        <p:attrNameLst>
                                          <p:attrName>ppt_w</p:attrName>
                                        </p:attrNameLst>
                                      </p:cBhvr>
                                      <p:tavLst>
                                        <p:tav tm="0">
                                          <p:val>
                                            <p:strVal val="ppt_w"/>
                                          </p:val>
                                        </p:tav>
                                        <p:tav tm="100000">
                                          <p:val>
                                            <p:fltVal val="0"/>
                                          </p:val>
                                        </p:tav>
                                      </p:tavLst>
                                    </p:anim>
                                    <p:anim calcmode="lin" valueType="num">
                                      <p:cBhvr>
                                        <p:cTn id="11" dur="6000"/>
                                        <p:tgtEl>
                                          <p:spTgt spid="18"/>
                                        </p:tgtEl>
                                        <p:attrNameLst>
                                          <p:attrName>ppt_h</p:attrName>
                                        </p:attrNameLst>
                                      </p:cBhvr>
                                      <p:tavLst>
                                        <p:tav tm="0">
                                          <p:val>
                                            <p:strVal val="ppt_h"/>
                                          </p:val>
                                        </p:tav>
                                        <p:tav tm="100000">
                                          <p:val>
                                            <p:fltVal val="0"/>
                                          </p:val>
                                        </p:tav>
                                      </p:tavLst>
                                    </p:anim>
                                    <p:anim calcmode="lin" valueType="num">
                                      <p:cBhvr>
                                        <p:cTn id="12" dur="6000"/>
                                        <p:tgtEl>
                                          <p:spTgt spid="18"/>
                                        </p:tgtEl>
                                        <p:attrNameLst>
                                          <p:attrName>style.rotation</p:attrName>
                                        </p:attrNameLst>
                                      </p:cBhvr>
                                      <p:tavLst>
                                        <p:tav tm="0">
                                          <p:val>
                                            <p:fltVal val="0"/>
                                          </p:val>
                                        </p:tav>
                                        <p:tav tm="100000">
                                          <p:val>
                                            <p:fltVal val="90"/>
                                          </p:val>
                                        </p:tav>
                                      </p:tavLst>
                                    </p:anim>
                                    <p:animEffect transition="out" filter="fade">
                                      <p:cBhvr>
                                        <p:cTn id="13" dur="6000"/>
                                        <p:tgtEl>
                                          <p:spTgt spid="18"/>
                                        </p:tgtEl>
                                      </p:cBhvr>
                                    </p:animEffect>
                                    <p:set>
                                      <p:cBhvr>
                                        <p:cTn id="14" dur="1" fill="hold">
                                          <p:stCondLst>
                                            <p:cond delay="5999"/>
                                          </p:stCondLst>
                                        </p:cTn>
                                        <p:tgtEl>
                                          <p:spTgt spid="18"/>
                                        </p:tgtEl>
                                        <p:attrNameLst>
                                          <p:attrName>style.visibility</p:attrName>
                                        </p:attrNameLst>
                                      </p:cBhvr>
                                      <p:to>
                                        <p:strVal val="hidden"/>
                                      </p:to>
                                    </p:set>
                                  </p:childTnLst>
                                </p:cTn>
                              </p:par>
                              <p:par>
                                <p:cTn id="15" presetID="31" presetClass="exit" presetSubtype="0" fill="hold" nodeType="withEffect">
                                  <p:stCondLst>
                                    <p:cond delay="0"/>
                                  </p:stCondLst>
                                  <p:childTnLst>
                                    <p:anim calcmode="lin" valueType="num">
                                      <p:cBhvr>
                                        <p:cTn id="16" dur="6000"/>
                                        <p:tgtEl>
                                          <p:spTgt spid="14339"/>
                                        </p:tgtEl>
                                        <p:attrNameLst>
                                          <p:attrName>ppt_w</p:attrName>
                                        </p:attrNameLst>
                                      </p:cBhvr>
                                      <p:tavLst>
                                        <p:tav tm="0">
                                          <p:val>
                                            <p:strVal val="ppt_w"/>
                                          </p:val>
                                        </p:tav>
                                        <p:tav tm="100000">
                                          <p:val>
                                            <p:fltVal val="0"/>
                                          </p:val>
                                        </p:tav>
                                      </p:tavLst>
                                    </p:anim>
                                    <p:anim calcmode="lin" valueType="num">
                                      <p:cBhvr>
                                        <p:cTn id="17" dur="6000"/>
                                        <p:tgtEl>
                                          <p:spTgt spid="14339"/>
                                        </p:tgtEl>
                                        <p:attrNameLst>
                                          <p:attrName>ppt_h</p:attrName>
                                        </p:attrNameLst>
                                      </p:cBhvr>
                                      <p:tavLst>
                                        <p:tav tm="0">
                                          <p:val>
                                            <p:strVal val="ppt_h"/>
                                          </p:val>
                                        </p:tav>
                                        <p:tav tm="100000">
                                          <p:val>
                                            <p:fltVal val="0"/>
                                          </p:val>
                                        </p:tav>
                                      </p:tavLst>
                                    </p:anim>
                                    <p:anim calcmode="lin" valueType="num">
                                      <p:cBhvr>
                                        <p:cTn id="18" dur="6000"/>
                                        <p:tgtEl>
                                          <p:spTgt spid="14339"/>
                                        </p:tgtEl>
                                        <p:attrNameLst>
                                          <p:attrName>style.rotation</p:attrName>
                                        </p:attrNameLst>
                                      </p:cBhvr>
                                      <p:tavLst>
                                        <p:tav tm="0">
                                          <p:val>
                                            <p:fltVal val="0"/>
                                          </p:val>
                                        </p:tav>
                                        <p:tav tm="100000">
                                          <p:val>
                                            <p:fltVal val="90"/>
                                          </p:val>
                                        </p:tav>
                                      </p:tavLst>
                                    </p:anim>
                                    <p:animEffect transition="out" filter="fade">
                                      <p:cBhvr>
                                        <p:cTn id="19" dur="6000"/>
                                        <p:tgtEl>
                                          <p:spTgt spid="14339"/>
                                        </p:tgtEl>
                                      </p:cBhvr>
                                    </p:animEffect>
                                    <p:set>
                                      <p:cBhvr>
                                        <p:cTn id="20" dur="1" fill="hold">
                                          <p:stCondLst>
                                            <p:cond delay="5999"/>
                                          </p:stCondLst>
                                        </p:cTn>
                                        <p:tgtEl>
                                          <p:spTgt spid="14339"/>
                                        </p:tgtEl>
                                        <p:attrNameLst>
                                          <p:attrName>style.visibility</p:attrName>
                                        </p:attrNameLst>
                                      </p:cBhvr>
                                      <p:to>
                                        <p:strVal val="hidden"/>
                                      </p:to>
                                    </p:set>
                                  </p:childTnLst>
                                </p:cTn>
                              </p:par>
                              <p:par>
                                <p:cTn id="21" presetID="31" presetClass="exit" presetSubtype="0" fill="hold" grpId="0" nodeType="withEffect">
                                  <p:stCondLst>
                                    <p:cond delay="0"/>
                                  </p:stCondLst>
                                  <p:childTnLst>
                                    <p:anim calcmode="lin" valueType="num">
                                      <p:cBhvr>
                                        <p:cTn id="22" dur="6000"/>
                                        <p:tgtEl>
                                          <p:spTgt spid="6"/>
                                        </p:tgtEl>
                                        <p:attrNameLst>
                                          <p:attrName>ppt_w</p:attrName>
                                        </p:attrNameLst>
                                      </p:cBhvr>
                                      <p:tavLst>
                                        <p:tav tm="0">
                                          <p:val>
                                            <p:strVal val="ppt_w"/>
                                          </p:val>
                                        </p:tav>
                                        <p:tav tm="100000">
                                          <p:val>
                                            <p:fltVal val="0"/>
                                          </p:val>
                                        </p:tav>
                                      </p:tavLst>
                                    </p:anim>
                                    <p:anim calcmode="lin" valueType="num">
                                      <p:cBhvr>
                                        <p:cTn id="23" dur="6000"/>
                                        <p:tgtEl>
                                          <p:spTgt spid="6"/>
                                        </p:tgtEl>
                                        <p:attrNameLst>
                                          <p:attrName>ppt_h</p:attrName>
                                        </p:attrNameLst>
                                      </p:cBhvr>
                                      <p:tavLst>
                                        <p:tav tm="0">
                                          <p:val>
                                            <p:strVal val="ppt_h"/>
                                          </p:val>
                                        </p:tav>
                                        <p:tav tm="100000">
                                          <p:val>
                                            <p:fltVal val="0"/>
                                          </p:val>
                                        </p:tav>
                                      </p:tavLst>
                                    </p:anim>
                                    <p:anim calcmode="lin" valueType="num">
                                      <p:cBhvr>
                                        <p:cTn id="24" dur="6000"/>
                                        <p:tgtEl>
                                          <p:spTgt spid="6"/>
                                        </p:tgtEl>
                                        <p:attrNameLst>
                                          <p:attrName>style.rotation</p:attrName>
                                        </p:attrNameLst>
                                      </p:cBhvr>
                                      <p:tavLst>
                                        <p:tav tm="0">
                                          <p:val>
                                            <p:fltVal val="0"/>
                                          </p:val>
                                        </p:tav>
                                        <p:tav tm="100000">
                                          <p:val>
                                            <p:fltVal val="90"/>
                                          </p:val>
                                        </p:tav>
                                      </p:tavLst>
                                    </p:anim>
                                    <p:animEffect transition="out" filter="fade">
                                      <p:cBhvr>
                                        <p:cTn id="25" dur="6000"/>
                                        <p:tgtEl>
                                          <p:spTgt spid="6"/>
                                        </p:tgtEl>
                                      </p:cBhvr>
                                    </p:animEffect>
                                    <p:set>
                                      <p:cBhvr>
                                        <p:cTn id="26" dur="1" fill="hold">
                                          <p:stCondLst>
                                            <p:cond delay="5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animBg="1"/>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11B4F03F-A78F-4E82-91D2-D6CBE9C777B7}"/>
              </a:ext>
            </a:extLst>
          </p:cNvPr>
          <p:cNvSpPr>
            <a:spLocks noChangeArrowheads="1"/>
          </p:cNvSpPr>
          <p:nvPr/>
        </p:nvSpPr>
        <p:spPr bwMode="auto">
          <a:xfrm>
            <a:off x="569029" y="481530"/>
            <a:ext cx="6250225" cy="628832"/>
          </a:xfrm>
          <a:prstGeom prst="roundRect">
            <a:avLst>
              <a:gd name="adj" fmla="val 16667"/>
            </a:avLst>
          </a:prstGeom>
          <a:solidFill>
            <a:srgbClr val="92D05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5502278A-5AA4-4FA2-8B38-8AC49B15DAC7}"/>
              </a:ext>
            </a:extLst>
          </p:cNvPr>
          <p:cNvSpPr>
            <a:spLocks noChangeArrowheads="1"/>
          </p:cNvSpPr>
          <p:nvPr/>
        </p:nvSpPr>
        <p:spPr bwMode="auto">
          <a:xfrm>
            <a:off x="569030" y="1751309"/>
            <a:ext cx="11302672" cy="4593934"/>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105B9790-FB77-4D48-B6FA-11B51D6AECB7}"/>
              </a:ext>
            </a:extLst>
          </p:cNvPr>
          <p:cNvSpPr txBox="1"/>
          <p:nvPr/>
        </p:nvSpPr>
        <p:spPr>
          <a:xfrm>
            <a:off x="832473" y="512757"/>
            <a:ext cx="6114080" cy="490199"/>
          </a:xfrm>
          <a:prstGeom prst="rect">
            <a:avLst/>
          </a:prstGeom>
          <a:noFill/>
        </p:spPr>
        <p:txBody>
          <a:bodyPr wrap="square">
            <a:spAutoFit/>
          </a:bodyPr>
          <a:lstStyle/>
          <a:p>
            <a:pPr marL="30480" marR="30480" algn="just">
              <a:lnSpc>
                <a:spcPct val="115000"/>
              </a:lnSpc>
              <a:spcAft>
                <a:spcPts val="1200"/>
              </a:spcAft>
              <a:tabLst>
                <a:tab pos="400050" algn="l"/>
              </a:tabLst>
            </a:pP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II.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(2,0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047849E-CE91-419B-BDD2-56E1F6EF7C18}"/>
              </a:ext>
            </a:extLst>
          </p:cNvPr>
          <p:cNvSpPr txBox="1"/>
          <p:nvPr/>
        </p:nvSpPr>
        <p:spPr>
          <a:xfrm>
            <a:off x="832473" y="2005417"/>
            <a:ext cx="6114080" cy="490199"/>
          </a:xfrm>
          <a:prstGeom prst="rect">
            <a:avLst/>
          </a:prstGeom>
          <a:noFill/>
        </p:spPr>
        <p:txBody>
          <a:bodyPr wrap="square">
            <a:spAutoFit/>
          </a:bodyPr>
          <a:lstStyle/>
          <a:p>
            <a:pPr marL="30480" marR="30480" algn="just">
              <a:lnSpc>
                <a:spcPct val="115000"/>
              </a:lnSpc>
              <a:spcAft>
                <a:spcPts val="1200"/>
              </a:spcAft>
              <a:tabLst>
                <a:tab pos="400050" algn="l"/>
              </a:tabLst>
            </a:pP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II.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(2,0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CFD510DF-A805-45ED-BA9F-E9CF5B5C2F7E}"/>
              </a:ext>
            </a:extLst>
          </p:cNvPr>
          <p:cNvSpPr txBox="1"/>
          <p:nvPr/>
        </p:nvSpPr>
        <p:spPr>
          <a:xfrm>
            <a:off x="569029" y="2524782"/>
            <a:ext cx="11302671" cy="3046988"/>
          </a:xfrm>
          <a:prstGeom prst="rect">
            <a:avLst/>
          </a:prstGeom>
          <a:noFill/>
        </p:spPr>
        <p:txBody>
          <a:bodyPr wrap="square">
            <a:spAutoFit/>
          </a:bodyPr>
          <a:lstStyle/>
          <a:p>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Đọc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sinh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hoạt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cầu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trí</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tuệ</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thường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trực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của</a:t>
            </a:r>
            <a:r>
              <a:rPr lang="en-US" sz="2400" i="1" kern="1800" dirty="0">
                <a:solidFill>
                  <a:srgbClr val="000000"/>
                </a:solidFill>
                <a:effectLst/>
                <a:latin typeface="Times New Roman" panose="02020603050405020304" pitchFamily="18" charset="0"/>
                <a:ea typeface="Times New Roman" panose="02020603050405020304" pitchFamily="18" charset="0"/>
              </a:rPr>
              <a:t> con </a:t>
            </a:r>
            <a:r>
              <a:rPr lang="en-US" sz="2400" i="1" kern="1800" dirty="0" err="1">
                <a:solidFill>
                  <a:srgbClr val="000000"/>
                </a:solidFill>
                <a:effectLst/>
                <a:latin typeface="Times New Roman" panose="02020603050405020304" pitchFamily="18" charset="0"/>
                <a:ea typeface="Times New Roman" panose="02020603050405020304" pitchFamily="18" charset="0"/>
              </a:rPr>
              <a:t>người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cuộc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sống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trí</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tuệ</a:t>
            </a:r>
            <a:r>
              <a:rPr lang="en-US" sz="2400" i="1" kern="1800" dirty="0">
                <a:solidFill>
                  <a:srgbClr val="000000"/>
                </a:solidFill>
                <a:effectLst/>
                <a:latin typeface="Times New Roman" panose="02020603050405020304" pitchFamily="18" charset="0"/>
                <a:ea typeface="Times New Roman" panose="02020603050405020304" pitchFamily="18" charset="0"/>
              </a:rPr>
              <a:t>. […] </a:t>
            </a:r>
            <a:r>
              <a:rPr lang="en-US" sz="2400" i="1" kern="1800" dirty="0" err="1">
                <a:solidFill>
                  <a:srgbClr val="000000"/>
                </a:solidFill>
                <a:effectLst/>
                <a:latin typeface="Times New Roman" panose="02020603050405020304" pitchFamily="18" charset="0"/>
                <a:ea typeface="Times New Roman" panose="02020603050405020304" pitchFamily="18" charset="0"/>
              </a:rPr>
              <a:t>Không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đọc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tức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không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còn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cầu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về</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cuộc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sống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trí</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tuệ</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nữa</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khi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không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còn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cầu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nữa</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thì</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đời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sống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tinh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thần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của</a:t>
            </a:r>
            <a:r>
              <a:rPr lang="en-US" sz="2400" i="1" kern="1800" dirty="0">
                <a:solidFill>
                  <a:srgbClr val="000000"/>
                </a:solidFill>
                <a:effectLst/>
                <a:latin typeface="Times New Roman" panose="02020603050405020304" pitchFamily="18" charset="0"/>
                <a:ea typeface="Times New Roman" panose="02020603050405020304" pitchFamily="18" charset="0"/>
              </a:rPr>
              <a:t> con </a:t>
            </a:r>
            <a:r>
              <a:rPr lang="en-US" sz="2400" i="1" kern="1800" dirty="0" err="1">
                <a:solidFill>
                  <a:srgbClr val="000000"/>
                </a:solidFill>
                <a:effectLst/>
                <a:latin typeface="Times New Roman" panose="02020603050405020304" pitchFamily="18" charset="0"/>
                <a:ea typeface="Times New Roman" panose="02020603050405020304" pitchFamily="18" charset="0"/>
              </a:rPr>
              <a:t>người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nghèo</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mòn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mỏi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cuộc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sống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đạo</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đức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cũng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mất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luôn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nền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tảng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Đây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câu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chuyện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nghiêm</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túc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lâu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dài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cần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được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trao</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đổi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thảo</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luận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cũng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rất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nghiêm</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túc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lâu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dài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Tôi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chỉ</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muốn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thử</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nêu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lên</a:t>
            </a:r>
            <a:r>
              <a:rPr lang="en-US" sz="2400" i="1" kern="1800" dirty="0">
                <a:solidFill>
                  <a:srgbClr val="000000"/>
                </a:solidFill>
                <a:effectLst/>
                <a:latin typeface="Times New Roman" panose="02020603050405020304" pitchFamily="18" charset="0"/>
                <a:ea typeface="Times New Roman" panose="02020603050405020304" pitchFamily="18" charset="0"/>
              </a:rPr>
              <a:t> ở </a:t>
            </a:r>
            <a:r>
              <a:rPr lang="en-US" sz="2400" i="1" kern="1800" dirty="0" err="1">
                <a:solidFill>
                  <a:srgbClr val="000000"/>
                </a:solidFill>
                <a:effectLst/>
                <a:latin typeface="Times New Roman" panose="02020603050405020304" pitchFamily="18" charset="0"/>
                <a:ea typeface="Times New Roman" panose="02020603050405020304" pitchFamily="18" charset="0"/>
              </a:rPr>
              <a:t>đây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đề</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nghị</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Tôi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đề</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nghị</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các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tổ</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chức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thanh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niên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của</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chúng</a:t>
            </a:r>
            <a:r>
              <a:rPr lang="en-US" sz="2400" i="1" kern="1800" dirty="0">
                <a:solidFill>
                  <a:srgbClr val="000000"/>
                </a:solidFill>
                <a:effectLst/>
                <a:latin typeface="Times New Roman" panose="02020603050405020304" pitchFamily="18" charset="0"/>
                <a:ea typeface="Times New Roman" panose="02020603050405020304" pitchFamily="18" charset="0"/>
              </a:rPr>
              <a:t> ta, </a:t>
            </a:r>
            <a:r>
              <a:rPr lang="en-US" sz="2400" i="1" kern="1800" dirty="0" err="1">
                <a:solidFill>
                  <a:srgbClr val="000000"/>
                </a:solidFill>
                <a:effectLst/>
                <a:latin typeface="Times New Roman" panose="02020603050405020304" pitchFamily="18" charset="0"/>
                <a:ea typeface="Times New Roman" panose="02020603050405020304" pitchFamily="18" charset="0"/>
              </a:rPr>
              <a:t>bên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cạnh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những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sinh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hoạt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thường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thấy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hiện</a:t>
            </a:r>
            <a:r>
              <a:rPr lang="en-US" sz="2400" i="1" kern="1800" dirty="0">
                <a:solidFill>
                  <a:srgbClr val="000000"/>
                </a:solidFill>
                <a:effectLst/>
                <a:latin typeface="Times New Roman" panose="02020603050405020304" pitchFamily="18" charset="0"/>
                <a:ea typeface="Times New Roman" panose="02020603050405020304" pitchFamily="18" charset="0"/>
              </a:rPr>
              <a:t> nay, </a:t>
            </a:r>
            <a:r>
              <a:rPr lang="en-US" sz="2400" i="1" kern="1800" dirty="0" err="1">
                <a:solidFill>
                  <a:srgbClr val="000000"/>
                </a:solidFill>
                <a:effectLst/>
                <a:latin typeface="Times New Roman" panose="02020603050405020304" pitchFamily="18" charset="0"/>
                <a:ea typeface="Times New Roman" panose="02020603050405020304" pitchFamily="18" charset="0"/>
              </a:rPr>
              <a:t>nên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cuộc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vận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động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đọc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trong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thanh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niên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cả</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nước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vận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động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từng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gây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dựng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tủ</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gia</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đình</a:t>
            </a:r>
            <a:r>
              <a:rPr lang="en-US" sz="2400" i="1" kern="1800" dirty="0">
                <a:solidFill>
                  <a:srgbClr val="000000"/>
                </a:solidFill>
                <a:effectLst/>
                <a:latin typeface="Times New Roman" panose="02020603050405020304" pitchFamily="18" charset="0"/>
                <a:ea typeface="Times New Roman" panose="02020603050405020304" pitchFamily="18" charset="0"/>
              </a:rPr>
              <a:t>. </a:t>
            </a:r>
            <a:endParaRPr lang="en-US" sz="2400" dirty="0"/>
          </a:p>
        </p:txBody>
      </p:sp>
    </p:spTree>
    <p:extLst>
      <p:ext uri="{BB962C8B-B14F-4D97-AF65-F5344CB8AC3E}">
        <p14:creationId xmlns:p14="http://schemas.microsoft.com/office/powerpoint/2010/main" val="392028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E618D00-0153-4F1E-A98F-9FC179148E02}"/>
              </a:ext>
            </a:extLst>
          </p:cNvPr>
          <p:cNvSpPr>
            <a:spLocks noChangeArrowheads="1"/>
          </p:cNvSpPr>
          <p:nvPr/>
        </p:nvSpPr>
        <p:spPr bwMode="auto">
          <a:xfrm>
            <a:off x="569030" y="1286358"/>
            <a:ext cx="11039201" cy="3797085"/>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7E32164E-27B2-41C3-B9D0-7F74E265E22C}"/>
              </a:ext>
            </a:extLst>
          </p:cNvPr>
          <p:cNvSpPr txBox="1"/>
          <p:nvPr/>
        </p:nvSpPr>
        <p:spPr>
          <a:xfrm>
            <a:off x="583769" y="1786921"/>
            <a:ext cx="10807485" cy="2795958"/>
          </a:xfrm>
          <a:prstGeom prst="rect">
            <a:avLst/>
          </a:prstGeom>
          <a:noFill/>
        </p:spPr>
        <p:txBody>
          <a:bodyPr wrap="square">
            <a:spAutoFit/>
          </a:bodyPr>
          <a:lstStyle/>
          <a:p>
            <a:pPr>
              <a:lnSpc>
                <a:spcPct val="150000"/>
              </a:lnSpc>
            </a:pP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Gần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đây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nước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đã</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phát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động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phong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trào</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trong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toàn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quốc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mỗi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người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mỗi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ngày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đọc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lấy</a:t>
            </a:r>
            <a:r>
              <a:rPr lang="en-US" sz="2400" i="1" kern="1800" dirty="0">
                <a:solidFill>
                  <a:srgbClr val="000000"/>
                </a:solidFill>
                <a:effectLst/>
                <a:latin typeface="Times New Roman" panose="02020603050405020304" pitchFamily="18" charset="0"/>
                <a:ea typeface="Times New Roman" panose="02020603050405020304" pitchFamily="18" charset="0"/>
              </a:rPr>
              <a:t> 20 </a:t>
            </a:r>
            <a:r>
              <a:rPr lang="en-US" sz="2400" i="1" kern="1800" dirty="0" err="1">
                <a:solidFill>
                  <a:srgbClr val="000000"/>
                </a:solidFill>
                <a:effectLst/>
                <a:latin typeface="Times New Roman" panose="02020603050405020304" pitchFamily="18" charset="0"/>
                <a:ea typeface="Times New Roman" panose="02020603050405020304" pitchFamily="18" charset="0"/>
              </a:rPr>
              <a:t>dòng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Chúng</a:t>
            </a:r>
            <a:r>
              <a:rPr lang="en-US" sz="2400" i="1" kern="1800" dirty="0">
                <a:solidFill>
                  <a:srgbClr val="000000"/>
                </a:solidFill>
                <a:effectLst/>
                <a:latin typeface="Times New Roman" panose="02020603050405020304" pitchFamily="18" charset="0"/>
                <a:ea typeface="Times New Roman" panose="02020603050405020304" pitchFamily="18" charset="0"/>
              </a:rPr>
              <a:t> ta </a:t>
            </a:r>
            <a:r>
              <a:rPr lang="en-US" sz="2400" i="1" kern="1800" dirty="0" err="1">
                <a:solidFill>
                  <a:srgbClr val="000000"/>
                </a:solidFill>
                <a:effectLst/>
                <a:latin typeface="Times New Roman" panose="02020603050405020304" pitchFamily="18" charset="0"/>
                <a:ea typeface="Times New Roman" panose="02020603050405020304" pitchFamily="18" charset="0"/>
              </a:rPr>
              <a:t>cũng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thể</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làm</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như</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thế</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hoặc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vận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động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mỗi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người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trong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mỗi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năm</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đọc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lấy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cuốn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Cứ</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bắt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đầu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bằng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việc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rất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nhỏ</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không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quá</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khó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Việc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nhỏ</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đấy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nhưng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rất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thể</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việc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nhỏ</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khởi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đầu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công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cuộc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lớn</a:t>
            </a:r>
            <a:r>
              <a:rPr lang="en-US" sz="2400" i="1" kern="18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gn="r">
              <a:lnSpc>
                <a:spcPct val="150000"/>
              </a:lnSpc>
            </a:pPr>
            <a:r>
              <a:rPr lang="en-US" sz="2400" kern="1800" dirty="0">
                <a:solidFill>
                  <a:srgbClr val="000000"/>
                </a:solidFill>
                <a:effectLst/>
                <a:latin typeface="Times New Roman" panose="02020603050405020304" pitchFamily="18" charset="0"/>
                <a:ea typeface="Times New Roman" panose="02020603050405020304" pitchFamily="18" charset="0"/>
              </a:rPr>
              <a:t>(Theo </a:t>
            </a:r>
            <a:r>
              <a:rPr lang="en-US" sz="2400" kern="1800" dirty="0" err="1">
                <a:solidFill>
                  <a:srgbClr val="000000"/>
                </a:solidFill>
                <a:effectLst/>
                <a:latin typeface="Times New Roman" panose="02020603050405020304" pitchFamily="18" charset="0"/>
                <a:ea typeface="Times New Roman" panose="02020603050405020304" pitchFamily="18" charset="0"/>
              </a:rPr>
              <a:t>Nguyên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Ngọc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Một</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đề</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nghị</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tạp</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chí</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Điện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tử</a:t>
            </a:r>
            <a:r>
              <a:rPr lang="en-US" sz="2400" kern="1800" dirty="0">
                <a:solidFill>
                  <a:srgbClr val="000000"/>
                </a:solidFill>
                <a:effectLst/>
                <a:latin typeface="Times New Roman" panose="02020603050405020304" pitchFamily="18" charset="0"/>
                <a:ea typeface="Times New Roman" panose="02020603050405020304" pitchFamily="18" charset="0"/>
              </a:rPr>
              <a:t> Tiasang.com.vn, </a:t>
            </a:r>
            <a:r>
              <a:rPr lang="en-US" sz="2400" kern="1800" dirty="0" err="1">
                <a:solidFill>
                  <a:srgbClr val="000000"/>
                </a:solidFill>
                <a:effectLst/>
                <a:latin typeface="Times New Roman" panose="02020603050405020304" pitchFamily="18" charset="0"/>
                <a:ea typeface="Times New Roman" panose="02020603050405020304" pitchFamily="18" charset="0"/>
              </a:rPr>
              <a:t>ngày</a:t>
            </a:r>
            <a:r>
              <a:rPr lang="en-US" sz="2400" kern="1800" dirty="0">
                <a:solidFill>
                  <a:srgbClr val="000000"/>
                </a:solidFill>
                <a:effectLst/>
                <a:latin typeface="Times New Roman" panose="02020603050405020304" pitchFamily="18" charset="0"/>
                <a:ea typeface="Times New Roman" panose="02020603050405020304" pitchFamily="18" charset="0"/>
              </a:rPr>
              <a:t> 19-7-2007)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8092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309966" y="1418054"/>
            <a:ext cx="11577234" cy="4192332"/>
          </a:xfrm>
          <a:prstGeom prst="roundRect">
            <a:avLst>
              <a:gd name="adj" fmla="val 16667"/>
            </a:avLst>
          </a:prstGeom>
          <a:solidFill>
            <a:srgbClr val="92D05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4F288FAB-1B74-4C49-B0B5-56707234A869}"/>
              </a:ext>
            </a:extLst>
          </p:cNvPr>
          <p:cNvSpPr txBox="1"/>
          <p:nvPr/>
        </p:nvSpPr>
        <p:spPr>
          <a:xfrm>
            <a:off x="464948" y="1839242"/>
            <a:ext cx="11417085" cy="3349956"/>
          </a:xfrm>
          <a:prstGeom prst="rect">
            <a:avLst/>
          </a:prstGeom>
          <a:noFill/>
        </p:spPr>
        <p:txBody>
          <a:bodyPr wrap="square">
            <a:spAutoFit/>
          </a:bodyPr>
          <a:lstStyle/>
          <a:p>
            <a:pPr>
              <a:lnSpc>
                <a:spcPct val="150000"/>
              </a:lnSpc>
            </a:pPr>
            <a:r>
              <a:rPr lang="en-US" sz="2400" b="1" kern="1800" dirty="0" err="1">
                <a:solidFill>
                  <a:srgbClr val="000000"/>
                </a:solidFill>
                <a:effectLst/>
                <a:latin typeface="Times New Roman" panose="02020603050405020304" pitchFamily="18" charset="0"/>
                <a:ea typeface="Times New Roman" panose="02020603050405020304" pitchFamily="18" charset="0"/>
              </a:rPr>
              <a:t>Câu</a:t>
            </a:r>
            <a:r>
              <a:rPr lang="en-US" sz="2400" b="1" kern="1800" dirty="0">
                <a:solidFill>
                  <a:srgbClr val="000000"/>
                </a:solidFill>
                <a:effectLst/>
                <a:latin typeface="Times New Roman" panose="02020603050405020304" pitchFamily="18" charset="0"/>
                <a:ea typeface="Times New Roman" panose="02020603050405020304" pitchFamily="18" charset="0"/>
              </a:rPr>
              <a:t> 1</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Chỉ</a:t>
            </a:r>
            <a:r>
              <a:rPr lang="en-US" sz="2400" kern="1800" dirty="0">
                <a:solidFill>
                  <a:srgbClr val="000000"/>
                </a:solidFill>
                <a:effectLst/>
                <a:latin typeface="Times New Roman" panose="02020603050405020304" pitchFamily="18" charset="0"/>
                <a:ea typeface="Times New Roman" panose="02020603050405020304" pitchFamily="18" charset="0"/>
              </a:rPr>
              <a:t> ra </a:t>
            </a:r>
            <a:r>
              <a:rPr lang="en-US" sz="2400" kern="1800" dirty="0" err="1">
                <a:solidFill>
                  <a:srgbClr val="000000"/>
                </a:solidFill>
                <a:effectLst/>
                <a:latin typeface="Times New Roman" panose="02020603050405020304" pitchFamily="18" charset="0"/>
                <a:ea typeface="Times New Roman" panose="02020603050405020304" pitchFamily="18" charset="0"/>
              </a:rPr>
              <a:t>phương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thức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biểu</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đạt</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chính</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được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sử</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dụng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trong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đoạn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trích</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trên</a:t>
            </a:r>
            <a:r>
              <a:rPr lang="en-US" sz="2400" kern="18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b="1" kern="1800" dirty="0" err="1">
                <a:solidFill>
                  <a:srgbClr val="000000"/>
                </a:solidFill>
                <a:effectLst/>
                <a:latin typeface="Times New Roman" panose="02020603050405020304" pitchFamily="18" charset="0"/>
                <a:ea typeface="Times New Roman" panose="02020603050405020304" pitchFamily="18" charset="0"/>
              </a:rPr>
              <a:t>Câu</a:t>
            </a:r>
            <a:r>
              <a:rPr lang="en-US" sz="2400" b="1" kern="1800" dirty="0">
                <a:solidFill>
                  <a:srgbClr val="000000"/>
                </a:solidFill>
                <a:effectLst/>
                <a:latin typeface="Times New Roman" panose="02020603050405020304" pitchFamily="18" charset="0"/>
                <a:ea typeface="Times New Roman" panose="02020603050405020304" pitchFamily="18" charset="0"/>
              </a:rPr>
              <a:t> 2</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Vì</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sao</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tác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giả</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cho</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rằng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Không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đọc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sách</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tức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là</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không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còn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nhu</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cầu</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về</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cuộc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sống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trí</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tuệ</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nữa</a:t>
            </a:r>
            <a:r>
              <a:rPr lang="en-US" sz="2400" kern="18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b="1" kern="1800" dirty="0" err="1">
                <a:solidFill>
                  <a:srgbClr val="000000"/>
                </a:solidFill>
                <a:effectLst/>
                <a:latin typeface="Times New Roman" panose="02020603050405020304" pitchFamily="18" charset="0"/>
                <a:ea typeface="Times New Roman" panose="02020603050405020304" pitchFamily="18" charset="0"/>
              </a:rPr>
              <a:t>Câu</a:t>
            </a:r>
            <a:r>
              <a:rPr lang="en-US" sz="2400" b="1" kern="1800" dirty="0">
                <a:solidFill>
                  <a:srgbClr val="000000"/>
                </a:solidFill>
                <a:effectLst/>
                <a:latin typeface="Times New Roman" panose="02020603050405020304" pitchFamily="18" charset="0"/>
                <a:ea typeface="Times New Roman" panose="02020603050405020304" pitchFamily="18" charset="0"/>
              </a:rPr>
              <a:t> 3</a:t>
            </a:r>
            <a:r>
              <a:rPr lang="en-US" sz="2400" kern="1800" dirty="0">
                <a:solidFill>
                  <a:srgbClr val="000000"/>
                </a:solidFill>
                <a:effectLst/>
                <a:latin typeface="Times New Roman" panose="02020603050405020304" pitchFamily="18" charset="0"/>
                <a:ea typeface="Times New Roman" panose="02020603050405020304" pitchFamily="18" charset="0"/>
              </a:rPr>
              <a:t>: Theo </a:t>
            </a:r>
            <a:r>
              <a:rPr lang="en-US" sz="2400" kern="1800" dirty="0" err="1">
                <a:solidFill>
                  <a:srgbClr val="000000"/>
                </a:solidFill>
                <a:effectLst/>
                <a:latin typeface="Times New Roman" panose="02020603050405020304" pitchFamily="18" charset="0"/>
                <a:ea typeface="Times New Roman" panose="02020603050405020304" pitchFamily="18" charset="0"/>
              </a:rPr>
              <a:t>em</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a:solidFill>
                  <a:srgbClr val="000000"/>
                </a:solidFill>
                <a:effectLst/>
                <a:latin typeface="Times New Roman" panose="02020603050405020304" pitchFamily="18" charset="0"/>
                <a:ea typeface="Times New Roman" panose="02020603050405020304" pitchFamily="18" charset="0"/>
              </a:rPr>
              <a:t>“</a:t>
            </a:r>
            <a:r>
              <a:rPr lang="en-US" sz="2400" i="1" kern="1800" dirty="0" err="1">
                <a:solidFill>
                  <a:srgbClr val="000000"/>
                </a:solidFill>
                <a:effectLst/>
                <a:latin typeface="Times New Roman" panose="02020603050405020304" pitchFamily="18" charset="0"/>
                <a:ea typeface="Times New Roman" panose="02020603050405020304" pitchFamily="18" charset="0"/>
              </a:rPr>
              <a:t>việc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nhỏ</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và</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a:solidFill>
                  <a:srgbClr val="000000"/>
                </a:solidFill>
                <a:effectLst/>
                <a:latin typeface="Times New Roman" panose="02020603050405020304" pitchFamily="18" charset="0"/>
                <a:ea typeface="Times New Roman" panose="02020603050405020304" pitchFamily="18" charset="0"/>
              </a:rPr>
              <a:t>“</a:t>
            </a:r>
            <a:r>
              <a:rPr lang="en-US" sz="2400" i="1" kern="1800" dirty="0" err="1">
                <a:solidFill>
                  <a:srgbClr val="000000"/>
                </a:solidFill>
                <a:effectLst/>
                <a:latin typeface="Times New Roman" panose="02020603050405020304" pitchFamily="18" charset="0"/>
                <a:ea typeface="Times New Roman" panose="02020603050405020304" pitchFamily="18" charset="0"/>
              </a:rPr>
              <a:t>công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cuộc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lớn</a:t>
            </a:r>
            <a:r>
              <a:rPr lang="en-US" sz="2400" i="1" kern="1800" dirty="0">
                <a:solidFill>
                  <a:srgbClr val="000000"/>
                </a:solidFill>
                <a:effectLst/>
                <a:latin typeface="Times New Roman" panose="02020603050405020304" pitchFamily="18" charset="0"/>
                <a:ea typeface="Times New Roman" panose="02020603050405020304" pitchFamily="18" charset="0"/>
              </a:rPr>
              <a:t>”</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mà</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tác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giả</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đề</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cập</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đến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trong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đoạn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văn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là</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gì</a:t>
            </a:r>
            <a:r>
              <a:rPr lang="en-US" sz="2400" kern="1800" dirty="0">
                <a:solidFill>
                  <a:srgbClr val="000000"/>
                </a:solidFill>
                <a:effectLst/>
                <a:latin typeface="Times New Roman" panose="02020603050405020304" pitchFamily="18" charset="0"/>
                <a:ea typeface="Times New Roman" panose="02020603050405020304" pitchFamily="18" charset="0"/>
              </a:rPr>
              <a:t>? </a:t>
            </a:r>
          </a:p>
          <a:p>
            <a:pPr>
              <a:lnSpc>
                <a:spcPct val="150000"/>
              </a:lnSpc>
            </a:pPr>
            <a:r>
              <a:rPr lang="en-US" sz="2400" b="1" kern="1800" dirty="0" err="1">
                <a:solidFill>
                  <a:srgbClr val="000000"/>
                </a:solidFill>
                <a:effectLst/>
                <a:latin typeface="Times New Roman" panose="02020603050405020304" pitchFamily="18" charset="0"/>
                <a:ea typeface="Times New Roman" panose="02020603050405020304" pitchFamily="18" charset="0"/>
              </a:rPr>
              <a:t>Câu</a:t>
            </a:r>
            <a:r>
              <a:rPr lang="en-US" sz="2400" b="1" kern="1800" dirty="0">
                <a:solidFill>
                  <a:srgbClr val="000000"/>
                </a:solidFill>
                <a:effectLst/>
                <a:latin typeface="Times New Roman" panose="02020603050405020304" pitchFamily="18" charset="0"/>
                <a:ea typeface="Times New Roman" panose="02020603050405020304" pitchFamily="18" charset="0"/>
              </a:rPr>
              <a:t> 4</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Thông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điệp</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mà</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tác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giả</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gửi</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gắm</a:t>
            </a:r>
            <a:r>
              <a:rPr lang="en-US" sz="2400" kern="1800" dirty="0">
                <a:solidFill>
                  <a:srgbClr val="000000"/>
                </a:solidFill>
                <a:effectLst/>
                <a:latin typeface="Times New Roman" panose="02020603050405020304" pitchFamily="18" charset="0"/>
                <a:ea typeface="Times New Roman" panose="02020603050405020304" pitchFamily="18" charset="0"/>
              </a:rPr>
              <a:t> qua </a:t>
            </a:r>
            <a:r>
              <a:rPr lang="en-US" sz="2400" kern="1800" dirty="0" err="1">
                <a:solidFill>
                  <a:srgbClr val="000000"/>
                </a:solidFill>
                <a:effectLst/>
                <a:latin typeface="Times New Roman" panose="02020603050405020304" pitchFamily="18" charset="0"/>
                <a:ea typeface="Times New Roman" panose="02020603050405020304" pitchFamily="18" charset="0"/>
              </a:rPr>
              <a:t>đoạn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trích</a:t>
            </a:r>
            <a:r>
              <a:rPr lang="en-US" sz="2400" kern="18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2554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A8972BDD-0327-42B7-9151-63E5F0EFE66C}"/>
              </a:ext>
            </a:extLst>
          </p:cNvPr>
          <p:cNvSpPr>
            <a:spLocks noChangeArrowheads="1"/>
          </p:cNvSpPr>
          <p:nvPr/>
        </p:nvSpPr>
        <p:spPr bwMode="auto">
          <a:xfrm>
            <a:off x="374922" y="1379348"/>
            <a:ext cx="11442156" cy="4266343"/>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B257E43D-27FA-44CA-8A5F-7984E376B34F}"/>
              </a:ext>
            </a:extLst>
          </p:cNvPr>
          <p:cNvSpPr txBox="1"/>
          <p:nvPr/>
        </p:nvSpPr>
        <p:spPr>
          <a:xfrm>
            <a:off x="600026" y="1817824"/>
            <a:ext cx="6114080" cy="490199"/>
          </a:xfrm>
          <a:prstGeom prst="rect">
            <a:avLst/>
          </a:prstGeom>
          <a:noFill/>
        </p:spPr>
        <p:txBody>
          <a:bodyPr wrap="square">
            <a:spAutoFit/>
          </a:bodyPr>
          <a:lstStyle/>
          <a:p>
            <a:pPr marL="30480" marR="30480">
              <a:lnSpc>
                <a:spcPct val="115000"/>
              </a:lnSpc>
              <a:spcAft>
                <a:spcPts val="1200"/>
              </a:spcAft>
              <a:tabLst>
                <a:tab pos="400050" algn="l"/>
              </a:tabLst>
            </a:pPr>
            <a:r>
              <a:rPr lang="vi-VN"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Phần III. Làm văn (</a:t>
            </a:r>
            <a:r>
              <a:rPr lang="en-US"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6,0 </a:t>
            </a:r>
            <a:r>
              <a:rPr lang="vi-VN"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A3CBB74-2A12-40A3-8C93-D1EFA0A2FB73}"/>
              </a:ext>
            </a:extLst>
          </p:cNvPr>
          <p:cNvSpPr txBox="1"/>
          <p:nvPr/>
        </p:nvSpPr>
        <p:spPr>
          <a:xfrm>
            <a:off x="374922" y="2800046"/>
            <a:ext cx="11295302" cy="2015745"/>
          </a:xfrm>
          <a:prstGeom prst="rect">
            <a:avLst/>
          </a:prstGeom>
          <a:noFill/>
        </p:spPr>
        <p:txBody>
          <a:bodyPr wrap="square">
            <a:spAutoFit/>
          </a:bodyPr>
          <a:lstStyle/>
          <a:p>
            <a:pPr>
              <a:lnSpc>
                <a:spcPct val="150000"/>
              </a:lnSpc>
              <a:tabLst>
                <a:tab pos="400050" algn="l"/>
              </a:tabLst>
            </a:pP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1 (2.0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a:t>
            </a:r>
            <a:r>
              <a:rPr lang="en-US" sz="2400" b="1"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khoảng</a:t>
            </a:r>
            <a:r>
              <a:rPr lang="en-US" sz="2400" dirty="0">
                <a:effectLst/>
                <a:latin typeface="Times New Roman" panose="02020603050405020304" pitchFamily="18" charset="0"/>
                <a:ea typeface="Times New Roman" panose="02020603050405020304" pitchFamily="18" charset="0"/>
              </a:rPr>
              <a:t> 5-7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mở</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đầu</a:t>
            </a:r>
            <a:r>
              <a:rPr lang="en-US" sz="2400"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Chúng</a:t>
            </a:r>
            <a:r>
              <a:rPr lang="en-US" sz="2400" i="1" dirty="0">
                <a:effectLst/>
                <a:latin typeface="Times New Roman" panose="02020603050405020304" pitchFamily="18" charset="0"/>
                <a:ea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rPr>
              <a:t>hãy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cùng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nhau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đọc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sách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mỗi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15000"/>
              </a:lnSpc>
              <a:tabLst>
                <a:tab pos="1386840" algn="l"/>
              </a:tabLst>
            </a:pP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2 (4.0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Hãy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bày</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kiến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tượng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tâm</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63480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4591065" y="497028"/>
            <a:ext cx="4056989"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BC7052D-7E0B-4626-9290-96C6AF47B3CB}"/>
              </a:ext>
            </a:extLst>
          </p:cNvPr>
          <p:cNvSpPr txBox="1"/>
          <p:nvPr/>
        </p:nvSpPr>
        <p:spPr>
          <a:xfrm>
            <a:off x="5025326" y="626778"/>
            <a:ext cx="6114080" cy="461665"/>
          </a:xfrm>
          <a:prstGeom prst="rect">
            <a:avLst/>
          </a:prstGeom>
          <a:noFill/>
        </p:spPr>
        <p:txBody>
          <a:bodyPr wrap="square">
            <a:spAutoFit/>
          </a:bodyPr>
          <a:lstStyle/>
          <a:p>
            <a:pPr>
              <a:tabLst>
                <a:tab pos="400050" algn="l"/>
              </a:tabLst>
            </a:pPr>
            <a:r>
              <a:rPr lang="en-US" sz="2400" b="1" dirty="0">
                <a:solidFill>
                  <a:srgbClr val="FF0000"/>
                </a:solidFill>
                <a:effectLst/>
                <a:latin typeface="Times New Roman" panose="02020603050405020304" pitchFamily="18" charset="0"/>
                <a:ea typeface="Times New Roman" panose="02020603050405020304" pitchFamily="18" charset="0"/>
              </a:rPr>
              <a:t>ĐÁP ÁN HƯỚNG DẪN</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53D85528-4D07-497F-A7C5-6304DB741753}"/>
              </a:ext>
            </a:extLst>
          </p:cNvPr>
          <p:cNvSpPr txBox="1"/>
          <p:nvPr/>
        </p:nvSpPr>
        <p:spPr>
          <a:xfrm>
            <a:off x="-162705" y="1398270"/>
            <a:ext cx="5323640" cy="461665"/>
          </a:xfrm>
          <a:prstGeom prst="rect">
            <a:avLst/>
          </a:prstGeom>
          <a:noFill/>
        </p:spPr>
        <p:txBody>
          <a:bodyPr wrap="square">
            <a:spAutoFit/>
          </a:bodyPr>
          <a:lstStyle/>
          <a:p>
            <a:pPr algn="ctr">
              <a:tabLst>
                <a:tab pos="400050" algn="l"/>
              </a:tabLst>
            </a:pPr>
            <a:r>
              <a:rPr lang="en-US" sz="2400" b="1" u="sng" dirty="0" err="1">
                <a:solidFill>
                  <a:srgbClr val="0D0D0D"/>
                </a:solidFill>
                <a:effectLst/>
                <a:latin typeface="Times New Roman" panose="02020603050405020304" pitchFamily="18" charset="0"/>
                <a:ea typeface="Times New Roman" panose="02020603050405020304" pitchFamily="18" charset="0"/>
              </a:rPr>
              <a:t>Phần</a:t>
            </a:r>
            <a:r>
              <a:rPr lang="en-US" sz="2400" b="1" u="sng" dirty="0">
                <a:solidFill>
                  <a:srgbClr val="0D0D0D"/>
                </a:solidFill>
                <a:effectLst/>
                <a:latin typeface="Times New Roman" panose="02020603050405020304" pitchFamily="18" charset="0"/>
                <a:ea typeface="Times New Roman" panose="02020603050405020304" pitchFamily="18" charset="0"/>
              </a:rPr>
              <a:t> I. </a:t>
            </a:r>
            <a:r>
              <a:rPr lang="en-US" sz="2400" b="1" u="sng" dirty="0" err="1">
                <a:solidFill>
                  <a:srgbClr val="0D0D0D"/>
                </a:solidFill>
                <a:effectLst/>
                <a:latin typeface="Times New Roman" panose="02020603050405020304" pitchFamily="18" charset="0"/>
                <a:ea typeface="Times New Roman" panose="02020603050405020304" pitchFamily="18" charset="0"/>
              </a:rPr>
              <a:t>Tiếng</a:t>
            </a:r>
            <a:r>
              <a:rPr lang="en-US" sz="2400" b="1" u="sng" dirty="0">
                <a:solidFill>
                  <a:srgbClr val="0D0D0D"/>
                </a:solidFill>
                <a:effectLst/>
                <a:latin typeface="Times New Roman" panose="02020603050405020304" pitchFamily="18" charset="0"/>
                <a:ea typeface="Times New Roman" panose="02020603050405020304" pitchFamily="18" charset="0"/>
              </a:rPr>
              <a:t> </a:t>
            </a:r>
            <a:r>
              <a:rPr lang="en-US" sz="2400" b="1" u="sng" dirty="0" err="1">
                <a:solidFill>
                  <a:srgbClr val="0D0D0D"/>
                </a:solidFill>
                <a:effectLst/>
                <a:latin typeface="Times New Roman" panose="02020603050405020304" pitchFamily="18" charset="0"/>
                <a:ea typeface="Times New Roman" panose="02020603050405020304" pitchFamily="18" charset="0"/>
              </a:rPr>
              <a:t>Việt</a:t>
            </a:r>
            <a:r>
              <a:rPr lang="en-US" sz="2400" b="1" u="sng" dirty="0">
                <a:solidFill>
                  <a:srgbClr val="0D0D0D"/>
                </a:solidFill>
                <a:effectLst/>
                <a:latin typeface="Times New Roman" panose="02020603050405020304" pitchFamily="18" charset="0"/>
                <a:ea typeface="Times New Roman" panose="02020603050405020304" pitchFamily="18" charset="0"/>
              </a:rPr>
              <a:t>  ( 2,0 </a:t>
            </a:r>
            <a:r>
              <a:rPr lang="en-US" sz="2400" b="1" u="sng" dirty="0" err="1">
                <a:solidFill>
                  <a:srgbClr val="0D0D0D"/>
                </a:solidFill>
                <a:effectLst/>
                <a:latin typeface="Times New Roman" panose="02020603050405020304" pitchFamily="18" charset="0"/>
                <a:ea typeface="Times New Roman" panose="02020603050405020304" pitchFamily="18" charset="0"/>
              </a:rPr>
              <a:t>điểm</a:t>
            </a:r>
            <a:r>
              <a:rPr lang="en-US" sz="2400" b="1" u="sng"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graphicFrame>
        <p:nvGraphicFramePr>
          <p:cNvPr id="8" name="Table 7">
            <a:extLst>
              <a:ext uri="{FF2B5EF4-FFF2-40B4-BE49-F238E27FC236}">
                <a16:creationId xmlns:a16="http://schemas.microsoft.com/office/drawing/2014/main" id="{AC4E1465-E4CF-458F-9B41-99D1705F9031}"/>
              </a:ext>
            </a:extLst>
          </p:cNvPr>
          <p:cNvGraphicFramePr>
            <a:graphicFrameLocks noGrp="1"/>
          </p:cNvGraphicFramePr>
          <p:nvPr>
            <p:extLst>
              <p:ext uri="{D42A27DB-BD31-4B8C-83A1-F6EECF244321}">
                <p14:modId xmlns:p14="http://schemas.microsoft.com/office/powerpoint/2010/main" val="1342851452"/>
              </p:ext>
            </p:extLst>
          </p:nvPr>
        </p:nvGraphicFramePr>
        <p:xfrm>
          <a:off x="512748" y="2798595"/>
          <a:ext cx="11166504" cy="2828304"/>
        </p:xfrm>
        <a:graphic>
          <a:graphicData uri="http://schemas.openxmlformats.org/drawingml/2006/table">
            <a:tbl>
              <a:tblPr firstRow="1" firstCol="1" bandRow="1" bandCol="1">
                <a:tableStyleId>{5C22544A-7EE6-4342-B048-85BDC9FD1C3A}</a:tableStyleId>
              </a:tblPr>
              <a:tblGrid>
                <a:gridCol w="1395474">
                  <a:extLst>
                    <a:ext uri="{9D8B030D-6E8A-4147-A177-3AD203B41FA5}">
                      <a16:colId xmlns:a16="http://schemas.microsoft.com/office/drawing/2014/main" val="2591276749"/>
                    </a:ext>
                  </a:extLst>
                </a:gridCol>
                <a:gridCol w="1395474">
                  <a:extLst>
                    <a:ext uri="{9D8B030D-6E8A-4147-A177-3AD203B41FA5}">
                      <a16:colId xmlns:a16="http://schemas.microsoft.com/office/drawing/2014/main" val="1731277703"/>
                    </a:ext>
                  </a:extLst>
                </a:gridCol>
                <a:gridCol w="1395474">
                  <a:extLst>
                    <a:ext uri="{9D8B030D-6E8A-4147-A177-3AD203B41FA5}">
                      <a16:colId xmlns:a16="http://schemas.microsoft.com/office/drawing/2014/main" val="3247122868"/>
                    </a:ext>
                  </a:extLst>
                </a:gridCol>
                <a:gridCol w="1395474">
                  <a:extLst>
                    <a:ext uri="{9D8B030D-6E8A-4147-A177-3AD203B41FA5}">
                      <a16:colId xmlns:a16="http://schemas.microsoft.com/office/drawing/2014/main" val="34028366"/>
                    </a:ext>
                  </a:extLst>
                </a:gridCol>
                <a:gridCol w="1395474">
                  <a:extLst>
                    <a:ext uri="{9D8B030D-6E8A-4147-A177-3AD203B41FA5}">
                      <a16:colId xmlns:a16="http://schemas.microsoft.com/office/drawing/2014/main" val="1990597273"/>
                    </a:ext>
                  </a:extLst>
                </a:gridCol>
                <a:gridCol w="1395474">
                  <a:extLst>
                    <a:ext uri="{9D8B030D-6E8A-4147-A177-3AD203B41FA5}">
                      <a16:colId xmlns:a16="http://schemas.microsoft.com/office/drawing/2014/main" val="692658943"/>
                    </a:ext>
                  </a:extLst>
                </a:gridCol>
                <a:gridCol w="1396830">
                  <a:extLst>
                    <a:ext uri="{9D8B030D-6E8A-4147-A177-3AD203B41FA5}">
                      <a16:colId xmlns:a16="http://schemas.microsoft.com/office/drawing/2014/main" val="1589317249"/>
                    </a:ext>
                  </a:extLst>
                </a:gridCol>
                <a:gridCol w="1396830">
                  <a:extLst>
                    <a:ext uri="{9D8B030D-6E8A-4147-A177-3AD203B41FA5}">
                      <a16:colId xmlns:a16="http://schemas.microsoft.com/office/drawing/2014/main" val="4236670036"/>
                    </a:ext>
                  </a:extLst>
                </a:gridCol>
              </a:tblGrid>
              <a:tr h="1414152">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tabLst>
                          <a:tab pos="400050" algn="l"/>
                        </a:tabLst>
                      </a:pPr>
                      <a:r>
                        <a:rPr lang="en-US" sz="2400">
                          <a:effectLst/>
                          <a:latin typeface="Times New Roman" panose="02020603050405020304" pitchFamily="18" charset="0"/>
                          <a:cs typeface="Times New Roman" panose="02020603050405020304" pitchFamily="18" charset="0"/>
                        </a:rPr>
                        <a:t>Câu 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8</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64615110"/>
                  </a:ext>
                </a:extLst>
              </a:tr>
              <a:tr h="1414152">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B</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A</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A</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B</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B</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A</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D</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06465006"/>
                  </a:ext>
                </a:extLst>
              </a:tr>
            </a:tbl>
          </a:graphicData>
        </a:graphic>
      </p:graphicFrame>
    </p:spTree>
    <p:extLst>
      <p:ext uri="{BB962C8B-B14F-4D97-AF65-F5344CB8AC3E}">
        <p14:creationId xmlns:p14="http://schemas.microsoft.com/office/powerpoint/2010/main" val="64069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id="{86D66C74-18C6-442F-B764-548641A4F474}"/>
              </a:ext>
            </a:extLst>
          </p:cNvPr>
          <p:cNvSpPr txBox="1"/>
          <p:nvPr/>
        </p:nvSpPr>
        <p:spPr>
          <a:xfrm>
            <a:off x="406830" y="1241177"/>
            <a:ext cx="6114080" cy="461665"/>
          </a:xfrm>
          <a:prstGeom prst="rect">
            <a:avLst/>
          </a:prstGeom>
          <a:noFill/>
        </p:spPr>
        <p:txBody>
          <a:bodyPr wrap="square">
            <a:spAutoFit/>
          </a:bodyPr>
          <a:lstStyle/>
          <a:p>
            <a:r>
              <a:rPr lang="en-US" sz="2400" b="1" u="sng" dirty="0" err="1">
                <a:solidFill>
                  <a:srgbClr val="FF0000"/>
                </a:solidFill>
                <a:effectLst/>
                <a:latin typeface="Times New Roman" panose="02020603050405020304" pitchFamily="18" charset="0"/>
                <a:ea typeface="Times New Roman" panose="02020603050405020304" pitchFamily="18" charset="0"/>
              </a:rPr>
              <a:t>Phần</a:t>
            </a:r>
            <a:r>
              <a:rPr lang="en-US" sz="2400" b="1" u="sng" dirty="0">
                <a:solidFill>
                  <a:srgbClr val="FF0000"/>
                </a:solidFill>
                <a:effectLst/>
                <a:latin typeface="Times New Roman" panose="02020603050405020304" pitchFamily="18" charset="0"/>
                <a:ea typeface="Times New Roman" panose="02020603050405020304" pitchFamily="18" charset="0"/>
              </a:rPr>
              <a:t> II. </a:t>
            </a:r>
            <a:r>
              <a:rPr lang="en-US" sz="2400" b="1" u="sng" dirty="0" err="1">
                <a:solidFill>
                  <a:srgbClr val="FF0000"/>
                </a:solidFill>
                <a:effectLst/>
                <a:latin typeface="Times New Roman" panose="02020603050405020304" pitchFamily="18" charset="0"/>
                <a:ea typeface="Times New Roman" panose="02020603050405020304" pitchFamily="18" charset="0"/>
              </a:rPr>
              <a:t>Đọc</a:t>
            </a:r>
            <a:r>
              <a:rPr lang="en-US" sz="2400" b="1" u="sng" dirty="0">
                <a:solidFill>
                  <a:srgbClr val="FF0000"/>
                </a:solidFill>
                <a:effectLst/>
                <a:latin typeface="Times New Roman" panose="02020603050405020304" pitchFamily="18" charset="0"/>
                <a:ea typeface="Times New Roman" panose="02020603050405020304" pitchFamily="18" charset="0"/>
              </a:rPr>
              <a:t> – </a:t>
            </a:r>
            <a:r>
              <a:rPr lang="en-US" sz="2400" b="1" u="sng" dirty="0" err="1">
                <a:solidFill>
                  <a:srgbClr val="FF0000"/>
                </a:solidFill>
                <a:effectLst/>
                <a:latin typeface="Times New Roman" panose="02020603050405020304" pitchFamily="18" charset="0"/>
                <a:ea typeface="Times New Roman" panose="02020603050405020304" pitchFamily="18" charset="0"/>
              </a:rPr>
              <a:t>hiểu</a:t>
            </a:r>
            <a:r>
              <a:rPr lang="en-US" sz="2400" b="1" u="sng" dirty="0">
                <a:solidFill>
                  <a:srgbClr val="FF0000"/>
                </a:solidFill>
                <a:effectLst/>
                <a:latin typeface="Times New Roman" panose="02020603050405020304" pitchFamily="18" charset="0"/>
                <a:ea typeface="Times New Roman" panose="02020603050405020304" pitchFamily="18" charset="0"/>
              </a:rPr>
              <a:t> </a:t>
            </a:r>
            <a:r>
              <a:rPr lang="en-US" sz="2400" b="1" u="sng" dirty="0" err="1">
                <a:solidFill>
                  <a:srgbClr val="FF0000"/>
                </a:solidFill>
                <a:effectLst/>
                <a:latin typeface="Times New Roman" panose="02020603050405020304" pitchFamily="18" charset="0"/>
                <a:ea typeface="Times New Roman" panose="02020603050405020304" pitchFamily="18" charset="0"/>
              </a:rPr>
              <a:t>văn</a:t>
            </a:r>
            <a:r>
              <a:rPr lang="en-US" sz="2400" b="1" u="sng" dirty="0">
                <a:solidFill>
                  <a:srgbClr val="FF0000"/>
                </a:solidFill>
                <a:effectLst/>
                <a:latin typeface="Times New Roman" panose="02020603050405020304" pitchFamily="18" charset="0"/>
                <a:ea typeface="Times New Roman" panose="02020603050405020304" pitchFamily="18" charset="0"/>
              </a:rPr>
              <a:t> </a:t>
            </a:r>
            <a:r>
              <a:rPr lang="en-US" sz="2400" b="1" u="sng" dirty="0" err="1">
                <a:solidFill>
                  <a:srgbClr val="FF0000"/>
                </a:solidFill>
                <a:effectLst/>
                <a:latin typeface="Times New Roman" panose="02020603050405020304" pitchFamily="18" charset="0"/>
                <a:ea typeface="Times New Roman" panose="02020603050405020304" pitchFamily="18" charset="0"/>
              </a:rPr>
              <a:t>bản</a:t>
            </a:r>
            <a:r>
              <a:rPr lang="en-US" sz="2400" b="1" u="sng" dirty="0">
                <a:solidFill>
                  <a:srgbClr val="FF0000"/>
                </a:solidFill>
                <a:effectLst/>
                <a:latin typeface="Times New Roman" panose="02020603050405020304" pitchFamily="18" charset="0"/>
                <a:ea typeface="Times New Roman" panose="02020603050405020304" pitchFamily="18" charset="0"/>
              </a:rPr>
              <a:t> (2,0 </a:t>
            </a:r>
            <a:r>
              <a:rPr lang="en-US" sz="2400" b="1" u="sng" dirty="0" err="1">
                <a:solidFill>
                  <a:srgbClr val="FF0000"/>
                </a:solidFill>
                <a:effectLst/>
                <a:latin typeface="Times New Roman" panose="02020603050405020304" pitchFamily="18" charset="0"/>
                <a:ea typeface="Times New Roman" panose="02020603050405020304" pitchFamily="18" charset="0"/>
              </a:rPr>
              <a:t>điểm</a:t>
            </a:r>
            <a:r>
              <a:rPr lang="en-US" sz="2400" b="1" u="sng" dirty="0">
                <a:solidFill>
                  <a:srgbClr val="FF0000"/>
                </a:solidFill>
                <a:effectLst/>
                <a:latin typeface="Times New Roman" panose="02020603050405020304" pitchFamily="18" charset="0"/>
                <a:ea typeface="Times New Roman" panose="02020603050405020304" pitchFamily="18" charset="0"/>
              </a:rPr>
              <a:t>)</a:t>
            </a:r>
            <a:endParaRPr lang="en-US" sz="2400" dirty="0">
              <a:solidFill>
                <a:srgbClr val="FF0000"/>
              </a:solidFill>
            </a:endParaRPr>
          </a:p>
        </p:txBody>
      </p:sp>
      <p:graphicFrame>
        <p:nvGraphicFramePr>
          <p:cNvPr id="6" name="Table 5">
            <a:extLst>
              <a:ext uri="{FF2B5EF4-FFF2-40B4-BE49-F238E27FC236}">
                <a16:creationId xmlns:a16="http://schemas.microsoft.com/office/drawing/2014/main" id="{6EE5A69D-835B-417E-8C2C-D12011FF6135}"/>
              </a:ext>
            </a:extLst>
          </p:cNvPr>
          <p:cNvGraphicFramePr>
            <a:graphicFrameLocks noGrp="1"/>
          </p:cNvGraphicFramePr>
          <p:nvPr>
            <p:extLst>
              <p:ext uri="{D42A27DB-BD31-4B8C-83A1-F6EECF244321}">
                <p14:modId xmlns:p14="http://schemas.microsoft.com/office/powerpoint/2010/main" val="1069754184"/>
              </p:ext>
            </p:extLst>
          </p:nvPr>
        </p:nvGraphicFramePr>
        <p:xfrm>
          <a:off x="406830" y="2402237"/>
          <a:ext cx="11371884" cy="3533614"/>
        </p:xfrm>
        <a:graphic>
          <a:graphicData uri="http://schemas.openxmlformats.org/drawingml/2006/table">
            <a:tbl>
              <a:tblPr firstRow="1" firstCol="1" lastRow="1" lastCol="1" bandRow="1" bandCol="1">
                <a:tableStyleId>{5C22544A-7EE6-4342-B048-85BDC9FD1C3A}</a:tableStyleId>
              </a:tblPr>
              <a:tblGrid>
                <a:gridCol w="1046160">
                  <a:extLst>
                    <a:ext uri="{9D8B030D-6E8A-4147-A177-3AD203B41FA5}">
                      <a16:colId xmlns:a16="http://schemas.microsoft.com/office/drawing/2014/main" val="276865897"/>
                    </a:ext>
                  </a:extLst>
                </a:gridCol>
                <a:gridCol w="9347033">
                  <a:extLst>
                    <a:ext uri="{9D8B030D-6E8A-4147-A177-3AD203B41FA5}">
                      <a16:colId xmlns:a16="http://schemas.microsoft.com/office/drawing/2014/main" val="3319142066"/>
                    </a:ext>
                  </a:extLst>
                </a:gridCol>
                <a:gridCol w="978691">
                  <a:extLst>
                    <a:ext uri="{9D8B030D-6E8A-4147-A177-3AD203B41FA5}">
                      <a16:colId xmlns:a16="http://schemas.microsoft.com/office/drawing/2014/main" val="1418246702"/>
                    </a:ext>
                  </a:extLst>
                </a:gridCol>
              </a:tblGrid>
              <a:tr h="1038577">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tabLst>
                          <a:tab pos="400050" algn="l"/>
                        </a:tabLst>
                      </a:pP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Phương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thức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biểu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đạt</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chính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được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sử</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dụng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trong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đoạn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trích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trên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nghị</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luận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38488009"/>
                  </a:ext>
                </a:extLst>
              </a:tr>
              <a:tr h="2495037">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Tác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giả</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cho</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rằng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Không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đọc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tức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là</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không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còn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nhu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cầu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về</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cuộc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sống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trí</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tuệ</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nữa</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vì</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không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đọc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là</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không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có</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nhu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cầu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hiểu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biết</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mở</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mang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kiến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thức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đời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sống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tinh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thần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của</a:t>
                      </a:r>
                      <a:r>
                        <a:rPr lang="en-US" sz="2400" kern="1800" dirty="0">
                          <a:effectLst/>
                          <a:latin typeface="Times New Roman" panose="02020603050405020304" pitchFamily="18" charset="0"/>
                          <a:cs typeface="Times New Roman" panose="02020603050405020304" pitchFamily="18" charset="0"/>
                        </a:rPr>
                        <a:t> con </a:t>
                      </a:r>
                      <a:r>
                        <a:rPr lang="en-US" sz="2400" kern="1800" dirty="0" err="1">
                          <a:effectLst/>
                          <a:latin typeface="Times New Roman" panose="02020603050405020304" pitchFamily="18" charset="0"/>
                          <a:cs typeface="Times New Roman" panose="02020603050405020304" pitchFamily="18" charset="0"/>
                        </a:rPr>
                        <a:t>người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nghèo</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mòn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mỏi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cuộc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sống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đạo</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đức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cũng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mất</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luôn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nền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tảng</a:t>
                      </a:r>
                      <a:r>
                        <a:rPr lang="en-US" sz="2400" kern="18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0.5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79373267"/>
                  </a:ext>
                </a:extLst>
              </a:tr>
            </a:tbl>
          </a:graphicData>
        </a:graphic>
      </p:graphicFrame>
    </p:spTree>
    <p:extLst>
      <p:ext uri="{BB962C8B-B14F-4D97-AF65-F5344CB8AC3E}">
        <p14:creationId xmlns:p14="http://schemas.microsoft.com/office/powerpoint/2010/main" val="143294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41CE098-0326-460C-94E0-D29F1D75D371}"/>
              </a:ext>
            </a:extLst>
          </p:cNvPr>
          <p:cNvGraphicFramePr>
            <a:graphicFrameLocks noGrp="1"/>
          </p:cNvGraphicFramePr>
          <p:nvPr>
            <p:extLst>
              <p:ext uri="{D42A27DB-BD31-4B8C-83A1-F6EECF244321}">
                <p14:modId xmlns:p14="http://schemas.microsoft.com/office/powerpoint/2010/main" val="2190039869"/>
              </p:ext>
            </p:extLst>
          </p:nvPr>
        </p:nvGraphicFramePr>
        <p:xfrm>
          <a:off x="619932" y="1069383"/>
          <a:ext cx="11251770" cy="5082527"/>
        </p:xfrm>
        <a:graphic>
          <a:graphicData uri="http://schemas.openxmlformats.org/drawingml/2006/table">
            <a:tbl>
              <a:tblPr firstRow="1" firstCol="1" lastRow="1" lastCol="1" bandRow="1" bandCol="1">
                <a:tableStyleId>{5C22544A-7EE6-4342-B048-85BDC9FD1C3A}</a:tableStyleId>
              </a:tblPr>
              <a:tblGrid>
                <a:gridCol w="1341220">
                  <a:extLst>
                    <a:ext uri="{9D8B030D-6E8A-4147-A177-3AD203B41FA5}">
                      <a16:colId xmlns:a16="http://schemas.microsoft.com/office/drawing/2014/main" val="2642713458"/>
                    </a:ext>
                  </a:extLst>
                </a:gridCol>
                <a:gridCol w="8942196">
                  <a:extLst>
                    <a:ext uri="{9D8B030D-6E8A-4147-A177-3AD203B41FA5}">
                      <a16:colId xmlns:a16="http://schemas.microsoft.com/office/drawing/2014/main" val="1540108886"/>
                    </a:ext>
                  </a:extLst>
                </a:gridCol>
                <a:gridCol w="968354">
                  <a:extLst>
                    <a:ext uri="{9D8B030D-6E8A-4147-A177-3AD203B41FA5}">
                      <a16:colId xmlns:a16="http://schemas.microsoft.com/office/drawing/2014/main" val="116153119"/>
                    </a:ext>
                  </a:extLst>
                </a:gridCol>
              </a:tblGrid>
              <a:tr h="3270633">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tabLst>
                          <a:tab pos="400050" algn="l"/>
                        </a:tabLst>
                      </a:pPr>
                      <a:r>
                        <a:rPr lang="en-US" sz="2400" kern="1800" dirty="0">
                          <a:effectLst/>
                          <a:latin typeface="Times New Roman" panose="02020603050405020304" pitchFamily="18" charset="0"/>
                          <a:cs typeface="Times New Roman" panose="02020603050405020304" pitchFamily="18" charset="0"/>
                        </a:rPr>
                        <a:t>Theo </a:t>
                      </a:r>
                      <a:r>
                        <a:rPr lang="en-US" sz="2400" kern="1800" dirty="0" err="1">
                          <a:effectLst/>
                          <a:latin typeface="Times New Roman" panose="02020603050405020304" pitchFamily="18" charset="0"/>
                          <a:cs typeface="Times New Roman" panose="02020603050405020304" pitchFamily="18" charset="0"/>
                        </a:rPr>
                        <a:t>em</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việc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nhỏ</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và</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công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cuộc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lớn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mà</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tác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giả</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đề</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cập</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đến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trong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đoạn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văn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là</a:t>
                      </a:r>
                      <a:r>
                        <a:rPr lang="en-US" sz="2400" kern="18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cs typeface="Times New Roman" panose="02020603050405020304" pitchFamily="18" charset="0"/>
                      </a:endParaRPr>
                    </a:p>
                    <a:p>
                      <a:pPr>
                        <a:tabLst>
                          <a:tab pos="400050" algn="l"/>
                        </a:tabLst>
                      </a:pPr>
                      <a:r>
                        <a:rPr lang="en-US" sz="2400" dirty="0">
                          <a:effectLst/>
                          <a:latin typeface="Times New Roman" panose="02020603050405020304" pitchFamily="18" charset="0"/>
                          <a:cs typeface="Times New Roman" panose="02020603050405020304" pitchFamily="18" charset="0"/>
                        </a:rPr>
                        <a:t>- </a:t>
                      </a:r>
                      <a:r>
                        <a:rPr lang="en-US" sz="2400" kern="1800" dirty="0">
                          <a:effectLst/>
                          <a:latin typeface="Times New Roman" panose="02020603050405020304" pitchFamily="18" charset="0"/>
                          <a:cs typeface="Times New Roman" panose="02020603050405020304" pitchFamily="18" charset="0"/>
                        </a:rPr>
                        <a:t>“</a:t>
                      </a:r>
                      <a:r>
                        <a:rPr lang="en-US" sz="2400" kern="1800" dirty="0" err="1">
                          <a:effectLst/>
                          <a:latin typeface="Times New Roman" panose="02020603050405020304" pitchFamily="18" charset="0"/>
                          <a:cs typeface="Times New Roman" panose="02020603050405020304" pitchFamily="18" charset="0"/>
                        </a:rPr>
                        <a:t>việc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nhỏ</a:t>
                      </a:r>
                      <a:r>
                        <a:rPr lang="en-US" sz="2400" kern="1800" dirty="0">
                          <a:effectLst/>
                          <a:latin typeface="Times New Roman" panose="02020603050405020304" pitchFamily="18" charset="0"/>
                          <a:cs typeface="Times New Roman" panose="02020603050405020304" pitchFamily="18" charset="0"/>
                        </a:rPr>
                        <a:t>” : </a:t>
                      </a:r>
                      <a:endParaRPr lang="en-US" sz="2400" dirty="0">
                        <a:effectLst/>
                        <a:latin typeface="Times New Roman" panose="02020603050405020304" pitchFamily="18" charset="0"/>
                        <a:cs typeface="Times New Roman" panose="02020603050405020304" pitchFamily="18" charset="0"/>
                      </a:endParaRPr>
                    </a:p>
                    <a:p>
                      <a:pPr>
                        <a:tabLst>
                          <a:tab pos="400050" algn="l"/>
                        </a:tabLst>
                      </a:pPr>
                      <a:r>
                        <a:rPr lang="en-US" sz="24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vận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động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từng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nhà</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gây</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dựng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tủ</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gia</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đình</a:t>
                      </a:r>
                      <a:r>
                        <a:rPr lang="en-US" sz="2400" kern="18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cs typeface="Times New Roman" panose="02020603050405020304" pitchFamily="18" charset="0"/>
                      </a:endParaRPr>
                    </a:p>
                    <a:p>
                      <a:pPr>
                        <a:tabLst>
                          <a:tab pos="400050" algn="l"/>
                        </a:tabLst>
                      </a:pPr>
                      <a:r>
                        <a:rPr lang="en-US" sz="24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mỗi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người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mỗi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ngày</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đọc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lấy</a:t>
                      </a:r>
                      <a:r>
                        <a:rPr lang="en-US" sz="2400" kern="1800" dirty="0">
                          <a:effectLst/>
                          <a:latin typeface="Times New Roman" panose="02020603050405020304" pitchFamily="18" charset="0"/>
                          <a:cs typeface="Times New Roman" panose="02020603050405020304" pitchFamily="18" charset="0"/>
                        </a:rPr>
                        <a:t> 20 </a:t>
                      </a:r>
                      <a:r>
                        <a:rPr lang="en-US" sz="2400" kern="1800" dirty="0" err="1">
                          <a:effectLst/>
                          <a:latin typeface="Times New Roman" panose="02020603050405020304" pitchFamily="18" charset="0"/>
                          <a:cs typeface="Times New Roman" panose="02020603050405020304" pitchFamily="18" charset="0"/>
                        </a:rPr>
                        <a:t>dòng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đến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mỗi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người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trong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mỗi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năm</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đọc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lấy</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một</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cuốn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endParaRPr lang="en-US" sz="2400" dirty="0">
                        <a:effectLst/>
                        <a:latin typeface="Times New Roman" panose="02020603050405020304" pitchFamily="18" charset="0"/>
                        <a:cs typeface="Times New Roman" panose="02020603050405020304" pitchFamily="18" charset="0"/>
                      </a:endParaRPr>
                    </a:p>
                    <a:p>
                      <a:pPr>
                        <a:tabLst>
                          <a:tab pos="400050" algn="l"/>
                        </a:tabLst>
                      </a:pPr>
                      <a:r>
                        <a:rPr lang="en-US" sz="2400" dirty="0">
                          <a:effectLst/>
                          <a:latin typeface="Times New Roman" panose="02020603050405020304" pitchFamily="18" charset="0"/>
                          <a:cs typeface="Times New Roman" panose="02020603050405020304" pitchFamily="18" charset="0"/>
                        </a:rPr>
                        <a:t>- </a:t>
                      </a:r>
                      <a:r>
                        <a:rPr lang="en-US" sz="2400" kern="1800" dirty="0">
                          <a:effectLst/>
                          <a:latin typeface="Times New Roman" panose="02020603050405020304" pitchFamily="18" charset="0"/>
                          <a:cs typeface="Times New Roman" panose="02020603050405020304" pitchFamily="18" charset="0"/>
                        </a:rPr>
                        <a:t>“</a:t>
                      </a:r>
                      <a:r>
                        <a:rPr lang="en-US" sz="2400" kern="1800" dirty="0" err="1">
                          <a:effectLst/>
                          <a:latin typeface="Times New Roman" panose="02020603050405020304" pitchFamily="18" charset="0"/>
                          <a:cs typeface="Times New Roman" panose="02020603050405020304" pitchFamily="18" charset="0"/>
                        </a:rPr>
                        <a:t>công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cuộc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lớn</a:t>
                      </a:r>
                      <a:r>
                        <a:rPr lang="en-US" sz="2400" kern="1800" dirty="0">
                          <a:effectLst/>
                          <a:latin typeface="Times New Roman" panose="02020603050405020304" pitchFamily="18" charset="0"/>
                          <a:cs typeface="Times New Roman" panose="02020603050405020304" pitchFamily="18" charset="0"/>
                        </a:rPr>
                        <a:t>” : </a:t>
                      </a:r>
                      <a:r>
                        <a:rPr lang="en-US" sz="2400" kern="1800" dirty="0" err="1">
                          <a:effectLst/>
                          <a:latin typeface="Times New Roman" panose="02020603050405020304" pitchFamily="18" charset="0"/>
                          <a:cs typeface="Times New Roman" panose="02020603050405020304" pitchFamily="18" charset="0"/>
                        </a:rPr>
                        <a:t>đọc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trở</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thành</a:t>
                      </a:r>
                      <a:r>
                        <a:rPr lang="en-US" sz="2400" kern="1800" dirty="0">
                          <a:effectLst/>
                          <a:latin typeface="Times New Roman" panose="02020603050405020304" pitchFamily="18" charset="0"/>
                          <a:cs typeface="Times New Roman" panose="02020603050405020304" pitchFamily="18" charset="0"/>
                        </a:rPr>
                        <a:t> ý </a:t>
                      </a:r>
                      <a:r>
                        <a:rPr lang="en-US" sz="2400" kern="1800" dirty="0" err="1">
                          <a:effectLst/>
                          <a:latin typeface="Times New Roman" panose="02020603050405020304" pitchFamily="18" charset="0"/>
                          <a:cs typeface="Times New Roman" panose="02020603050405020304" pitchFamily="18" charset="0"/>
                        </a:rPr>
                        <a:t>thức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thành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nhu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cầu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của</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mỗi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người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mỗi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gia</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đình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việc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đọc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trở</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thành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văn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hóa</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của</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đất</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nước</a:t>
                      </a:r>
                      <a:r>
                        <a:rPr lang="en-US" sz="2400" kern="18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cs typeface="Times New Roman" panose="02020603050405020304" pitchFamily="18" charset="0"/>
                      </a:endParaRPr>
                    </a:p>
                    <a:p>
                      <a:pPr>
                        <a:tabLst>
                          <a:tab pos="400050" algn="l"/>
                        </a:tabLs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30942080"/>
                  </a:ext>
                </a:extLst>
              </a:tr>
              <a:tr h="1424927">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base"/>
                      <a:r>
                        <a:rPr lang="en-US" sz="2400">
                          <a:effectLst/>
                          <a:latin typeface="Times New Roman" panose="02020603050405020304" pitchFamily="18" charset="0"/>
                          <a:cs typeface="Times New Roman" panose="02020603050405020304" pitchFamily="18" charset="0"/>
                        </a:rPr>
                        <a:t>  Những bài học mà HS có thể rút ra: </a:t>
                      </a:r>
                    </a:p>
                    <a:p>
                      <a:pPr>
                        <a:lnSpc>
                          <a:spcPct val="115000"/>
                        </a:lnSpc>
                      </a:pPr>
                      <a:r>
                        <a:rPr lang="en-US" sz="2400">
                          <a:effectLst/>
                          <a:latin typeface="Times New Roman" panose="02020603050405020304" pitchFamily="18" charset="0"/>
                          <a:cs typeface="Times New Roman" panose="02020603050405020304" pitchFamily="18" charset="0"/>
                        </a:rPr>
                        <a:t>Hãy tích cức đọc sách, tự rèn luyện thói quen đọc sách mỗi ngày.</a:t>
                      </a:r>
                    </a:p>
                    <a:p>
                      <a:pPr>
                        <a:lnSpc>
                          <a:spcPct val="115000"/>
                        </a:lnSpc>
                      </a:pPr>
                      <a:r>
                        <a:rPr lang="en-US" sz="2400">
                          <a:effectLst/>
                          <a:latin typeface="Times New Roman" panose="02020603050405020304" pitchFamily="18" charset="0"/>
                          <a:cs typeface="Times New Roman" panose="02020603050405020304" pitchFamily="18" charset="0"/>
                        </a:rPr>
                        <a:t> (HS trả lời được  1/2 ý cho 0.5 điểm)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0.5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13868610"/>
                  </a:ext>
                </a:extLst>
              </a:tr>
            </a:tbl>
          </a:graphicData>
        </a:graphic>
      </p:graphicFrame>
    </p:spTree>
    <p:extLst>
      <p:ext uri="{BB962C8B-B14F-4D97-AF65-F5344CB8AC3E}">
        <p14:creationId xmlns:p14="http://schemas.microsoft.com/office/powerpoint/2010/main" val="62360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id="{E9A551E7-C320-4FC7-851F-441F0E1FBA65}"/>
              </a:ext>
            </a:extLst>
          </p:cNvPr>
          <p:cNvSpPr txBox="1"/>
          <p:nvPr/>
        </p:nvSpPr>
        <p:spPr>
          <a:xfrm>
            <a:off x="825286" y="559252"/>
            <a:ext cx="6114080" cy="461665"/>
          </a:xfrm>
          <a:prstGeom prst="rect">
            <a:avLst/>
          </a:prstGeom>
          <a:noFill/>
        </p:spPr>
        <p:txBody>
          <a:bodyPr wrap="square">
            <a:spAutoFit/>
          </a:bodyPr>
          <a:lstStyle/>
          <a:p>
            <a:r>
              <a:rPr lang="vi-VN" sz="2400" b="1" u="sng" dirty="0">
                <a:solidFill>
                  <a:srgbClr val="FF0000"/>
                </a:solidFill>
                <a:effectLst/>
                <a:latin typeface="Times New Roman" panose="02020603050405020304" pitchFamily="18" charset="0"/>
                <a:ea typeface="Times New Roman" panose="02020603050405020304" pitchFamily="18" charset="0"/>
              </a:rPr>
              <a:t>Phần III. Làm văn (</a:t>
            </a:r>
            <a:r>
              <a:rPr lang="en-US" sz="2400" b="1" u="sng" dirty="0">
                <a:solidFill>
                  <a:srgbClr val="FF0000"/>
                </a:solidFill>
                <a:effectLst/>
                <a:latin typeface="Times New Roman" panose="02020603050405020304" pitchFamily="18" charset="0"/>
                <a:ea typeface="Times New Roman" panose="02020603050405020304" pitchFamily="18" charset="0"/>
              </a:rPr>
              <a:t> 6,0 </a:t>
            </a:r>
            <a:r>
              <a:rPr lang="vi-VN" sz="2400" b="1" u="sng" dirty="0">
                <a:solidFill>
                  <a:srgbClr val="FF0000"/>
                </a:solidFill>
                <a:effectLst/>
                <a:latin typeface="Times New Roman" panose="02020603050405020304" pitchFamily="18" charset="0"/>
                <a:ea typeface="Times New Roman" panose="02020603050405020304" pitchFamily="18" charset="0"/>
              </a:rPr>
              <a:t>điểm)</a:t>
            </a:r>
            <a:endParaRPr lang="en-US" sz="2400" dirty="0">
              <a:solidFill>
                <a:srgbClr val="FF0000"/>
              </a:solidFill>
            </a:endParaRPr>
          </a:p>
        </p:txBody>
      </p:sp>
      <p:graphicFrame>
        <p:nvGraphicFramePr>
          <p:cNvPr id="6" name="Table 5">
            <a:extLst>
              <a:ext uri="{FF2B5EF4-FFF2-40B4-BE49-F238E27FC236}">
                <a16:creationId xmlns:a16="http://schemas.microsoft.com/office/drawing/2014/main" id="{470FA8FF-0875-47FF-B66D-C7DFA1990E31}"/>
              </a:ext>
            </a:extLst>
          </p:cNvPr>
          <p:cNvGraphicFramePr>
            <a:graphicFrameLocks noGrp="1"/>
          </p:cNvGraphicFramePr>
          <p:nvPr>
            <p:extLst>
              <p:ext uri="{D42A27DB-BD31-4B8C-83A1-F6EECF244321}">
                <p14:modId xmlns:p14="http://schemas.microsoft.com/office/powerpoint/2010/main" val="2200465491"/>
              </p:ext>
            </p:extLst>
          </p:nvPr>
        </p:nvGraphicFramePr>
        <p:xfrm>
          <a:off x="237640" y="1162372"/>
          <a:ext cx="11789046" cy="5632319"/>
        </p:xfrm>
        <a:graphic>
          <a:graphicData uri="http://schemas.openxmlformats.org/drawingml/2006/table">
            <a:tbl>
              <a:tblPr firstRow="1" firstCol="1" lastRow="1" lastCol="1" bandRow="1" bandCol="1">
                <a:tableStyleId>{5C22544A-7EE6-4342-B048-85BDC9FD1C3A}</a:tableStyleId>
              </a:tblPr>
              <a:tblGrid>
                <a:gridCol w="1339896">
                  <a:extLst>
                    <a:ext uri="{9D8B030D-6E8A-4147-A177-3AD203B41FA5}">
                      <a16:colId xmlns:a16="http://schemas.microsoft.com/office/drawing/2014/main" val="4041248989"/>
                    </a:ext>
                  </a:extLst>
                </a:gridCol>
                <a:gridCol w="9521920">
                  <a:extLst>
                    <a:ext uri="{9D8B030D-6E8A-4147-A177-3AD203B41FA5}">
                      <a16:colId xmlns:a16="http://schemas.microsoft.com/office/drawing/2014/main" val="4235733909"/>
                    </a:ext>
                  </a:extLst>
                </a:gridCol>
                <a:gridCol w="927230">
                  <a:extLst>
                    <a:ext uri="{9D8B030D-6E8A-4147-A177-3AD203B41FA5}">
                      <a16:colId xmlns:a16="http://schemas.microsoft.com/office/drawing/2014/main" val="1049809563"/>
                    </a:ext>
                  </a:extLst>
                </a:gridCol>
              </a:tblGrid>
              <a:tr h="733694">
                <a:tc rowSpan="3">
                  <a:txBody>
                    <a:bodyPr/>
                    <a:lstStyle/>
                    <a:p>
                      <a:pPr algn="ctr">
                        <a:tabLst>
                          <a:tab pos="400050" algn="l"/>
                        </a:tabLst>
                      </a:pP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1</a:t>
                      </a:r>
                    </a:p>
                    <a:p>
                      <a:pPr algn="ctr">
                        <a:tabLst>
                          <a:tab pos="400050" algn="l"/>
                        </a:tabLst>
                      </a:pPr>
                      <a:r>
                        <a:rPr lang="en-US" sz="2400" dirty="0">
                          <a:effectLst/>
                          <a:latin typeface="Times New Roman" panose="02020603050405020304" pitchFamily="18" charset="0"/>
                          <a:cs typeface="Times New Roman" panose="02020603050405020304" pitchFamily="18" charset="0"/>
                        </a:rPr>
                        <a:t>(2.0điểm)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just">
                        <a:tabLst>
                          <a:tab pos="228600" algn="l"/>
                        </a:tabLst>
                      </a:pPr>
                      <a:r>
                        <a:rPr lang="en-US" sz="2400" dirty="0">
                          <a:effectLst/>
                          <a:latin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cs typeface="Times New Roman" panose="02020603050405020304" pitchFamily="18" charset="0"/>
                        </a:rPr>
                        <a:t>Đảm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lượng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3923750967"/>
                  </a:ext>
                </a:extLst>
              </a:tr>
              <a:tr h="733694">
                <a:tc vMerge="1">
                  <a:txBody>
                    <a:bodyPr/>
                    <a:lstStyle/>
                    <a:p>
                      <a:endParaRPr lang="en-US"/>
                    </a:p>
                  </a:txBody>
                  <a:tcPr/>
                </a:tc>
                <a:tc>
                  <a:txBody>
                    <a:bodyPr/>
                    <a:lstStyle/>
                    <a:p>
                      <a:pPr>
                        <a:tabLst>
                          <a:tab pos="228600" algn="l"/>
                        </a:tabLst>
                      </a:pPr>
                      <a:r>
                        <a:rPr lang="en-US" sz="2400">
                          <a:effectLst/>
                          <a:latin typeface="Times New Roman" panose="02020603050405020304" pitchFamily="18" charset="0"/>
                          <a:cs typeface="Times New Roman" panose="02020603050405020304" pitchFamily="18" charset="0"/>
                        </a:rPr>
                        <a:t>b. Xác định đúng nội dung chủ yếu đoạn văn: Nhắc nhở các bạn cùng nhau đọc sách</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1993174709"/>
                  </a:ext>
                </a:extLst>
              </a:tr>
              <a:tr h="4164931">
                <a:tc vMerge="1">
                  <a:txBody>
                    <a:bodyPr/>
                    <a:lstStyle/>
                    <a:p>
                      <a:endParaRPr lang="en-US"/>
                    </a:p>
                  </a:txBody>
                  <a:tcPr/>
                </a:tc>
                <a:tc>
                  <a:txBody>
                    <a:bodyPr/>
                    <a:lstStyle/>
                    <a:p>
                      <a:pPr marL="457200" algn="just">
                        <a:lnSpc>
                          <a:spcPct val="115000"/>
                        </a:lnSpc>
                        <a:spcAft>
                          <a:spcPts val="1000"/>
                        </a:spcAft>
                        <a:tabLst>
                          <a:tab pos="228600" algn="l"/>
                        </a:tabLst>
                      </a:pPr>
                      <a:r>
                        <a:rPr lang="en-US" sz="2400" dirty="0">
                          <a:effectLst/>
                          <a:latin typeface="Times New Roman" panose="02020603050405020304" pitchFamily="18" charset="0"/>
                          <a:cs typeface="Times New Roman" panose="02020603050405020304" pitchFamily="18" charset="0"/>
                        </a:rPr>
                        <a:t>c. </a:t>
                      </a:r>
                      <a:r>
                        <a:rPr lang="en-US" sz="2400" dirty="0" err="1">
                          <a:effectLst/>
                          <a:latin typeface="Times New Roman" panose="02020603050405020304" pitchFamily="18" charset="0"/>
                          <a:cs typeface="Times New Roman" panose="02020603050405020304" pitchFamily="18" charset="0"/>
                        </a:rPr>
                        <a:t>Triển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hợp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lý</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hướng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sau</a:t>
                      </a:r>
                      <a:r>
                        <a:rPr lang="en-US" sz="2400" dirty="0">
                          <a:effectLst/>
                          <a:latin typeface="Times New Roman" panose="02020603050405020304" pitchFamily="18" charset="0"/>
                          <a:cs typeface="Times New Roman" panose="02020603050405020304" pitchFamily="18" charset="0"/>
                        </a:rPr>
                        <a:t>:</a:t>
                      </a:r>
                    </a:p>
                    <a:p>
                      <a:pPr>
                        <a:tabLst>
                          <a:tab pos="400050" algn="l"/>
                        </a:tabLst>
                      </a:pPr>
                      <a:r>
                        <a:rPr lang="en-US" sz="2400" dirty="0">
                          <a:effectLst/>
                          <a:latin typeface="Times New Roman" panose="02020603050405020304" pitchFamily="18" charset="0"/>
                          <a:cs typeface="Times New Roman" panose="02020603050405020304" pitchFamily="18" charset="0"/>
                        </a:rPr>
                        <a:t>MĐ: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hãy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cùng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nhau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ngày</a:t>
                      </a:r>
                      <a:r>
                        <a:rPr lang="en-US" sz="2400" dirty="0">
                          <a:effectLst/>
                          <a:latin typeface="Times New Roman" panose="02020603050405020304" pitchFamily="18" charset="0"/>
                          <a:cs typeface="Times New Roman" panose="02020603050405020304" pitchFamily="18" charset="0"/>
                        </a:rPr>
                        <a:t>.</a:t>
                      </a:r>
                    </a:p>
                    <a:p>
                      <a:r>
                        <a:rPr lang="en-US" sz="2400" dirty="0">
                          <a:effectLst/>
                          <a:latin typeface="Times New Roman" panose="02020603050405020304" pitchFamily="18" charset="0"/>
                          <a:cs typeface="Times New Roman" panose="02020603050405020304" pitchFamily="18" charset="0"/>
                        </a:rPr>
                        <a:t> </a:t>
                      </a:r>
                    </a:p>
                    <a:p>
                      <a:r>
                        <a:rPr lang="en-US" sz="2400" dirty="0">
                          <a:effectLst/>
                          <a:latin typeface="Times New Roman" panose="02020603050405020304" pitchFamily="18" charset="0"/>
                          <a:cs typeface="Times New Roman" panose="02020603050405020304" pitchFamily="18" charset="0"/>
                        </a:rPr>
                        <a:t>TĐ: </a:t>
                      </a:r>
                      <a:r>
                        <a:rPr lang="en-US" sz="2400" dirty="0" err="1">
                          <a:effectLst/>
                          <a:latin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ngày</a:t>
                      </a:r>
                      <a:r>
                        <a:rPr lang="en-US" sz="2400" dirty="0">
                          <a:effectLst/>
                          <a:latin typeface="Times New Roman" panose="02020603050405020304" pitchFamily="18" charset="0"/>
                          <a:cs typeface="Times New Roman" panose="02020603050405020304" pitchFamily="18" charset="0"/>
                        </a:rPr>
                        <a:t>: </a:t>
                      </a:r>
                    </a:p>
                    <a:p>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thói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quen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tốt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giúp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mở</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mang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nâng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cao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mở</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rộng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hồn</a:t>
                      </a:r>
                      <a:r>
                        <a:rPr lang="en-US" sz="2400" dirty="0">
                          <a:effectLst/>
                          <a:latin typeface="Times New Roman" panose="02020603050405020304" pitchFamily="18" charset="0"/>
                          <a:cs typeface="Times New Roman" panose="02020603050405020304" pitchFamily="18" charset="0"/>
                        </a:rPr>
                        <a:t>.</a:t>
                      </a:r>
                    </a:p>
                    <a:p>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giúp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giảm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căng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thẳng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mệt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mỏi</a:t>
                      </a:r>
                      <a:r>
                        <a:rPr lang="en-US" sz="2400" dirty="0">
                          <a:effectLst/>
                          <a:latin typeface="Times New Roman" panose="02020603050405020304" pitchFamily="18" charset="0"/>
                          <a:cs typeface="Times New Roman" panose="02020603050405020304" pitchFamily="18" charset="0"/>
                        </a:rPr>
                        <a:t> do </a:t>
                      </a:r>
                      <a:r>
                        <a:rPr lang="en-US" sz="2400" dirty="0" err="1">
                          <a:effectLst/>
                          <a:latin typeface="Times New Roman" panose="02020603050405020304" pitchFamily="18" charset="0"/>
                          <a:cs typeface="Times New Roman" panose="02020603050405020304" pitchFamily="18" charset="0"/>
                        </a:rPr>
                        <a:t>áp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tập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hỏi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nhiều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nhiều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diễn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cs typeface="Times New Roman" panose="02020603050405020304" pitchFamily="18" charset="0"/>
                        </a:rPr>
                        <a:t> hay.</a:t>
                      </a:r>
                    </a:p>
                    <a:p>
                      <a:pPr>
                        <a:tabLst>
                          <a:tab pos="228600" algn="l"/>
                        </a:tabLs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tabLst>
                          <a:tab pos="400050" algn="l"/>
                        </a:tabLst>
                      </a:pPr>
                      <a:r>
                        <a:rPr lang="en-US" sz="2400" dirty="0">
                          <a:effectLst/>
                          <a:latin typeface="Times New Roman" panose="02020603050405020304" pitchFamily="18" charset="0"/>
                          <a:cs typeface="Times New Roman" panose="02020603050405020304" pitchFamily="18" charset="0"/>
                        </a:rPr>
                        <a:t>1.0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2936930911"/>
                  </a:ext>
                </a:extLst>
              </a:tr>
            </a:tbl>
          </a:graphicData>
        </a:graphic>
      </p:graphicFrame>
    </p:spTree>
    <p:extLst>
      <p:ext uri="{BB962C8B-B14F-4D97-AF65-F5344CB8AC3E}">
        <p14:creationId xmlns:p14="http://schemas.microsoft.com/office/powerpoint/2010/main" val="179159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26B73A0-A594-4662-A217-EE6802767D97}"/>
              </a:ext>
            </a:extLst>
          </p:cNvPr>
          <p:cNvGraphicFramePr>
            <a:graphicFrameLocks noGrp="1"/>
          </p:cNvGraphicFramePr>
          <p:nvPr>
            <p:extLst>
              <p:ext uri="{D42A27DB-BD31-4B8C-83A1-F6EECF244321}">
                <p14:modId xmlns:p14="http://schemas.microsoft.com/office/powerpoint/2010/main" val="1872836210"/>
              </p:ext>
            </p:extLst>
          </p:nvPr>
        </p:nvGraphicFramePr>
        <p:xfrm>
          <a:off x="415871" y="967824"/>
          <a:ext cx="11360258" cy="5430697"/>
        </p:xfrm>
        <a:graphic>
          <a:graphicData uri="http://schemas.openxmlformats.org/drawingml/2006/table">
            <a:tbl>
              <a:tblPr firstRow="1" firstCol="1" lastRow="1" lastCol="1" bandRow="1" bandCol="1">
                <a:tableStyleId>{5C22544A-7EE6-4342-B048-85BDC9FD1C3A}</a:tableStyleId>
              </a:tblPr>
              <a:tblGrid>
                <a:gridCol w="1883142">
                  <a:extLst>
                    <a:ext uri="{9D8B030D-6E8A-4147-A177-3AD203B41FA5}">
                      <a16:colId xmlns:a16="http://schemas.microsoft.com/office/drawing/2014/main" val="2977961767"/>
                    </a:ext>
                  </a:extLst>
                </a:gridCol>
                <a:gridCol w="8640208">
                  <a:extLst>
                    <a:ext uri="{9D8B030D-6E8A-4147-A177-3AD203B41FA5}">
                      <a16:colId xmlns:a16="http://schemas.microsoft.com/office/drawing/2014/main" val="982748926"/>
                    </a:ext>
                  </a:extLst>
                </a:gridCol>
                <a:gridCol w="836908">
                  <a:extLst>
                    <a:ext uri="{9D8B030D-6E8A-4147-A177-3AD203B41FA5}">
                      <a16:colId xmlns:a16="http://schemas.microsoft.com/office/drawing/2014/main" val="439826851"/>
                    </a:ext>
                  </a:extLst>
                </a:gridCol>
              </a:tblGrid>
              <a:tr h="722950">
                <a:tc rowSpan="4">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1</a:t>
                      </a:r>
                    </a:p>
                    <a:p>
                      <a:pPr algn="ctr">
                        <a:tabLst>
                          <a:tab pos="400050" algn="l"/>
                        </a:tabLst>
                      </a:pPr>
                      <a:r>
                        <a:rPr lang="en-US" sz="2400">
                          <a:effectLst/>
                          <a:latin typeface="Times New Roman" panose="02020603050405020304" pitchFamily="18" charset="0"/>
                          <a:cs typeface="Times New Roman" panose="02020603050405020304" pitchFamily="18" charset="0"/>
                        </a:rPr>
                        <a:t>(2.0điểm)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just">
                        <a:tabLst>
                          <a:tab pos="228600" algn="l"/>
                        </a:tabLst>
                      </a:pPr>
                      <a:r>
                        <a:rPr lang="en-US" sz="2400" dirty="0">
                          <a:effectLst/>
                          <a:latin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cs typeface="Times New Roman" panose="02020603050405020304" pitchFamily="18" charset="0"/>
                        </a:rPr>
                        <a:t>Đảm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lượng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2778653488"/>
                  </a:ext>
                </a:extLst>
              </a:tr>
              <a:tr h="3253277">
                <a:tc vMerge="1">
                  <a:txBody>
                    <a:bodyPr/>
                    <a:lstStyle/>
                    <a:p>
                      <a:endParaRPr lang="en-US"/>
                    </a:p>
                  </a:txBody>
                  <a:tcPr/>
                </a:tc>
                <a:tc>
                  <a:txBody>
                    <a:bodyPr/>
                    <a:lstStyle/>
                    <a:p>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rèn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luyện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nuôi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dưỡng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hồn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nguy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hại</a:t>
                      </a:r>
                      <a:r>
                        <a:rPr lang="en-US" sz="2400" dirty="0">
                          <a:effectLst/>
                          <a:latin typeface="Times New Roman" panose="02020603050405020304" pitchFamily="18" charset="0"/>
                          <a:cs typeface="Times New Roman" panose="02020603050405020304" pitchFamily="18" charset="0"/>
                        </a:rPr>
                        <a:t> do </a:t>
                      </a:r>
                      <a:r>
                        <a:rPr lang="en-US" sz="2400" dirty="0" err="1">
                          <a:effectLst/>
                          <a:latin typeface="Times New Roman" panose="02020603050405020304" pitchFamily="18" charset="0"/>
                          <a:cs typeface="Times New Roman" panose="02020603050405020304" pitchFamily="18" charset="0"/>
                        </a:rPr>
                        <a:t>tiếp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nhiều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thoại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a:t>
                      </a:r>
                      <a:r>
                        <a:rPr lang="en-US" sz="2400" dirty="0">
                          <a:effectLst/>
                          <a:latin typeface="Times New Roman" panose="02020603050405020304" pitchFamily="18" charset="0"/>
                          <a:cs typeface="Times New Roman" panose="02020603050405020304" pitchFamily="18" charset="0"/>
                        </a:rPr>
                        <a:t> vi.</a:t>
                      </a:r>
                    </a:p>
                    <a:p>
                      <a:r>
                        <a:rPr lang="en-US" sz="2400" dirty="0" err="1">
                          <a:effectLst/>
                          <a:latin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cùng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chuyện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cổ</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cs typeface="Times New Roman" panose="02020603050405020304" pitchFamily="18" charset="0"/>
                        </a:rPr>
                        <a:t> hay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cùng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sẽ</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chia </a:t>
                      </a:r>
                      <a:r>
                        <a:rPr lang="en-US" sz="2400" dirty="0" err="1">
                          <a:effectLst/>
                          <a:latin typeface="Times New Roman" panose="02020603050405020304" pitchFamily="18" charset="0"/>
                          <a:cs typeface="Times New Roman" panose="02020603050405020304" pitchFamily="18" charset="0"/>
                        </a:rPr>
                        <a:t>sẻ</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mọi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p>
                    <a:p>
                      <a:r>
                        <a:rPr lang="en-US" sz="2400" dirty="0">
                          <a:effectLst/>
                          <a:latin typeface="Times New Roman" panose="02020603050405020304" pitchFamily="18" charset="0"/>
                          <a:cs typeface="Times New Roman" panose="02020603050405020304" pitchFamily="18" charset="0"/>
                        </a:rPr>
                        <a:t>KĐ: </a:t>
                      </a:r>
                      <a:r>
                        <a:rPr lang="en-US" sz="2400" dirty="0" err="1">
                          <a:effectLst/>
                          <a:latin typeface="Times New Roman" panose="02020603050405020304" pitchFamily="18" charset="0"/>
                          <a:cs typeface="Times New Roman" panose="02020603050405020304" pitchFamily="18" charset="0"/>
                        </a:rPr>
                        <a:t>Khẳng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a:t>
                      </a:r>
                    </a:p>
                    <a:p>
                      <a:pPr>
                        <a:tabLst>
                          <a:tab pos="228600" algn="l"/>
                        </a:tabLs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tabLst>
                          <a:tab pos="400050" algn="l"/>
                        </a:tabLs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1551743744"/>
                  </a:ext>
                </a:extLst>
              </a:tr>
              <a:tr h="722950">
                <a:tc vMerge="1">
                  <a:txBody>
                    <a:bodyPr/>
                    <a:lstStyle/>
                    <a:p>
                      <a:endParaRPr lang="en-US"/>
                    </a:p>
                  </a:txBody>
                  <a:tcPr/>
                </a:tc>
                <a:tc>
                  <a:txBody>
                    <a:bodyPr/>
                    <a:lstStyle/>
                    <a:p>
                      <a:pPr algn="just">
                        <a:tabLst>
                          <a:tab pos="228600" algn="l"/>
                        </a:tabLst>
                      </a:pPr>
                      <a:r>
                        <a:rPr lang="en-US" sz="2400">
                          <a:effectLst/>
                          <a:latin typeface="Times New Roman" panose="02020603050405020304" pitchFamily="18" charset="0"/>
                          <a:cs typeface="Times New Roman" panose="02020603050405020304" pitchFamily="18" charset="0"/>
                        </a:rPr>
                        <a:t>d. Sáng tạo: Cách diễn đạt độc đáo, có cảm nghĩ riêng, sâu sắc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2414441756"/>
                  </a:ext>
                </a:extLst>
              </a:tr>
              <a:tr h="722950">
                <a:tc vMerge="1">
                  <a:txBody>
                    <a:bodyPr/>
                    <a:lstStyle/>
                    <a:p>
                      <a:endParaRPr lang="en-US"/>
                    </a:p>
                  </a:txBody>
                  <a:tcPr/>
                </a:tc>
                <a:tc>
                  <a:txBody>
                    <a:bodyPr/>
                    <a:lstStyle/>
                    <a:p>
                      <a:pPr algn="just">
                        <a:tabLst>
                          <a:tab pos="228600" algn="l"/>
                        </a:tabLst>
                      </a:pPr>
                      <a:r>
                        <a:rPr lang="en-US" sz="2400">
                          <a:effectLst/>
                          <a:latin typeface="Times New Roman" panose="02020603050405020304" pitchFamily="18" charset="0"/>
                          <a:cs typeface="Times New Roman" panose="02020603050405020304" pitchFamily="18" charset="0"/>
                        </a:rPr>
                        <a:t>e. Chính tả, dùng từ, đặt câu: Đảm bảo chuẩn chính tả, ngữ pháp, ngữ nghĩa Tiếng Việt.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0,25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3320464443"/>
                  </a:ext>
                </a:extLst>
              </a:tr>
            </a:tbl>
          </a:graphicData>
        </a:graphic>
      </p:graphicFrame>
    </p:spTree>
    <p:extLst>
      <p:ext uri="{BB962C8B-B14F-4D97-AF65-F5344CB8AC3E}">
        <p14:creationId xmlns:p14="http://schemas.microsoft.com/office/powerpoint/2010/main" val="1640006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58E3ED7-5C71-4D6E-AF4D-2FF7AC8B7A15}"/>
              </a:ext>
            </a:extLst>
          </p:cNvPr>
          <p:cNvGraphicFramePr>
            <a:graphicFrameLocks noGrp="1"/>
          </p:cNvGraphicFramePr>
          <p:nvPr>
            <p:extLst>
              <p:ext uri="{D42A27DB-BD31-4B8C-83A1-F6EECF244321}">
                <p14:modId xmlns:p14="http://schemas.microsoft.com/office/powerpoint/2010/main" val="1126907671"/>
              </p:ext>
            </p:extLst>
          </p:nvPr>
        </p:nvGraphicFramePr>
        <p:xfrm>
          <a:off x="340963" y="433953"/>
          <a:ext cx="11515239" cy="6086451"/>
        </p:xfrm>
        <a:graphic>
          <a:graphicData uri="http://schemas.openxmlformats.org/drawingml/2006/table">
            <a:tbl>
              <a:tblPr firstRow="1" firstCol="1" lastRow="1" lastCol="1" bandRow="1" bandCol="1">
                <a:tableStyleId>{5C22544A-7EE6-4342-B048-85BDC9FD1C3A}</a:tableStyleId>
              </a:tblPr>
              <a:tblGrid>
                <a:gridCol w="1253809">
                  <a:extLst>
                    <a:ext uri="{9D8B030D-6E8A-4147-A177-3AD203B41FA5}">
                      <a16:colId xmlns:a16="http://schemas.microsoft.com/office/drawing/2014/main" val="3924535380"/>
                    </a:ext>
                  </a:extLst>
                </a:gridCol>
                <a:gridCol w="9362530">
                  <a:extLst>
                    <a:ext uri="{9D8B030D-6E8A-4147-A177-3AD203B41FA5}">
                      <a16:colId xmlns:a16="http://schemas.microsoft.com/office/drawing/2014/main" val="67693002"/>
                    </a:ext>
                  </a:extLst>
                </a:gridCol>
                <a:gridCol w="898900">
                  <a:extLst>
                    <a:ext uri="{9D8B030D-6E8A-4147-A177-3AD203B41FA5}">
                      <a16:colId xmlns:a16="http://schemas.microsoft.com/office/drawing/2014/main" val="3974618472"/>
                    </a:ext>
                  </a:extLst>
                </a:gridCol>
              </a:tblGrid>
              <a:tr h="1736039">
                <a:tc rowSpan="3">
                  <a:txBody>
                    <a:bodyPr/>
                    <a:lstStyle/>
                    <a:p>
                      <a:pPr algn="ctr">
                        <a:tabLst>
                          <a:tab pos="400050" algn="l"/>
                        </a:tabLst>
                      </a:pP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2</a:t>
                      </a:r>
                    </a:p>
                    <a:p>
                      <a:pPr algn="ctr">
                        <a:tabLst>
                          <a:tab pos="400050" algn="l"/>
                        </a:tabLst>
                      </a:pPr>
                      <a:r>
                        <a:rPr lang="en-US" sz="2400" dirty="0">
                          <a:effectLst/>
                          <a:latin typeface="Times New Roman" panose="02020603050405020304" pitchFamily="18" charset="0"/>
                          <a:cs typeface="Times New Roman" panose="02020603050405020304" pitchFamily="18" charset="0"/>
                        </a:rPr>
                        <a:t>(4.0 </a:t>
                      </a:r>
                      <a:r>
                        <a:rPr lang="en-US" sz="2400" dirty="0" err="1">
                          <a:effectLst/>
                          <a:latin typeface="Times New Roman" panose="02020603050405020304" pitchFamily="18" charset="0"/>
                          <a:cs typeface="Times New Roman" panose="02020603050405020304" pitchFamily="18" charset="0"/>
                        </a:rPr>
                        <a:t>điểm</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tabLst>
                          <a:tab pos="400050" algn="l"/>
                        </a:tabLst>
                      </a:pPr>
                      <a:r>
                        <a:rPr lang="en-US" sz="2400">
                          <a:effectLst/>
                          <a:latin typeface="Times New Roman" panose="02020603050405020304" pitchFamily="18" charset="0"/>
                          <a:cs typeface="Times New Roman" panose="02020603050405020304" pitchFamily="18" charset="0"/>
                        </a:rPr>
                        <a:t>a. Đảm bảo cấu trúc của một bài văn trình bày ý kiến về một hiện tượng (vấn đề) mà em quan tâm). Bài viết có bố cục chặt chẽ, rõ ràng, sắp xếp hệ thống luận điểm, luận cứ mạch lạc, chính xác.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64330335"/>
                  </a:ext>
                </a:extLst>
              </a:tr>
              <a:tr h="750634">
                <a:tc vMerge="1">
                  <a:txBody>
                    <a:bodyPr/>
                    <a:lstStyle/>
                    <a:p>
                      <a:endParaRPr lang="en-US"/>
                    </a:p>
                  </a:txBody>
                  <a:tcPr/>
                </a:tc>
                <a:tc>
                  <a:txBody>
                    <a:bodyPr/>
                    <a:lstStyle/>
                    <a:p>
                      <a:pPr algn="just">
                        <a:tabLst>
                          <a:tab pos="400050" algn="l"/>
                        </a:tabLst>
                      </a:pPr>
                      <a:r>
                        <a:rPr lang="en-US" sz="2400">
                          <a:effectLst/>
                          <a:latin typeface="Times New Roman" panose="02020603050405020304" pitchFamily="18" charset="0"/>
                          <a:cs typeface="Times New Roman" panose="02020603050405020304" pitchFamily="18" charset="0"/>
                        </a:rPr>
                        <a:t>b. Xác định đúng yêu cầu bài viết: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70596893"/>
                  </a:ext>
                </a:extLst>
              </a:tr>
              <a:tr h="3599778">
                <a:tc vMerge="1">
                  <a:txBody>
                    <a:bodyPr/>
                    <a:lstStyle/>
                    <a:p>
                      <a:endParaRPr lang="en-US"/>
                    </a:p>
                  </a:txBody>
                  <a:tcPr/>
                </a:tc>
                <a:tc>
                  <a:txBody>
                    <a:bodyPr/>
                    <a:lstStyle/>
                    <a:p>
                      <a:r>
                        <a:rPr lang="en-US" sz="2400" dirty="0" err="1">
                          <a:effectLst/>
                          <a:latin typeface="Times New Roman" panose="02020603050405020304" pitchFamily="18" charset="0"/>
                          <a:cs typeface="Times New Roman" panose="02020603050405020304" pitchFamily="18" charset="0"/>
                        </a:rPr>
                        <a:t>c.Triển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gợi</a:t>
                      </a:r>
                      <a:r>
                        <a:rPr lang="en-US" sz="2400" dirty="0">
                          <a:effectLst/>
                          <a:latin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cs typeface="Times New Roman" panose="02020603050405020304" pitchFamily="18" charset="0"/>
                        </a:rPr>
                        <a:t>sau</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a:t>
                      </a:r>
                      <a:r>
                        <a:rPr lang="vi-VN" sz="2400" u="sng" dirty="0">
                          <a:effectLst/>
                          <a:latin typeface="Times New Roman" panose="02020603050405020304" pitchFamily="18" charset="0"/>
                          <a:cs typeface="Times New Roman" panose="02020603050405020304" pitchFamily="18" charset="0"/>
                        </a:rPr>
                        <a:t>Mở bài</a:t>
                      </a:r>
                      <a:r>
                        <a:rPr lang="vi-VN" sz="2400" dirty="0">
                          <a:effectLst/>
                          <a:latin typeface="Times New Roman" panose="02020603050405020304" pitchFamily="18" charset="0"/>
                          <a:cs typeface="Times New Roman" panose="02020603050405020304" pitchFamily="18" charset="0"/>
                        </a:rPr>
                        <a:t>: Giới thiệu hiện t</a:t>
                      </a:r>
                      <a:r>
                        <a:rPr lang="en-US" sz="2400" dirty="0" err="1">
                          <a:effectLst/>
                          <a:latin typeface="Times New Roman" panose="02020603050405020304" pitchFamily="18" charset="0"/>
                          <a:cs typeface="Times New Roman" panose="02020603050405020304" pitchFamily="18" charset="0"/>
                        </a:rPr>
                        <a:t>ượ</a:t>
                      </a:r>
                      <a:r>
                        <a:rPr lang="vi-VN" sz="2400" dirty="0">
                          <a:effectLst/>
                          <a:latin typeface="Times New Roman" panose="02020603050405020304" pitchFamily="18" charset="0"/>
                          <a:cs typeface="Times New Roman" panose="02020603050405020304" pitchFamily="18" charset="0"/>
                        </a:rPr>
                        <a:t>ng (vấn </a:t>
                      </a:r>
                      <a:r>
                        <a:rPr lang="en-US" sz="2400" dirty="0">
                          <a:effectLst/>
                          <a:latin typeface="Times New Roman" panose="02020603050405020304" pitchFamily="18" charset="0"/>
                          <a:cs typeface="Times New Roman" panose="02020603050405020304" pitchFamily="18" charset="0"/>
                        </a:rPr>
                        <a:t>đ</a:t>
                      </a:r>
                      <a:r>
                        <a:rPr lang="vi-VN" sz="2400" dirty="0">
                          <a:effectLst/>
                          <a:latin typeface="Times New Roman" panose="02020603050405020304" pitchFamily="18" charset="0"/>
                          <a:cs typeface="Times New Roman" panose="02020603050405020304" pitchFamily="18" charset="0"/>
                        </a:rPr>
                        <a:t>ề) cần bàn luận.</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a:t>
                      </a:r>
                      <a:r>
                        <a:rPr lang="vi-VN" sz="2400" u="sng" dirty="0">
                          <a:effectLst/>
                          <a:latin typeface="Times New Roman" panose="02020603050405020304" pitchFamily="18" charset="0"/>
                          <a:cs typeface="Times New Roman" panose="02020603050405020304" pitchFamily="18" charset="0"/>
                        </a:rPr>
                        <a:t>Thân bài</a:t>
                      </a:r>
                      <a:r>
                        <a:rPr lang="vi-VN" sz="2400" dirty="0">
                          <a:effectLst/>
                          <a:latin typeface="Times New Roman" panose="02020603050405020304" pitchFamily="18" charset="0"/>
                          <a:cs typeface="Times New Roman" panose="02020603050405020304" pitchFamily="18" charset="0"/>
                        </a:rPr>
                        <a:t>: Ð</a:t>
                      </a:r>
                      <a:r>
                        <a:rPr lang="en-US" sz="2400" dirty="0">
                          <a:effectLst/>
                          <a:latin typeface="Times New Roman" panose="02020603050405020304" pitchFamily="18" charset="0"/>
                          <a:cs typeface="Times New Roman" panose="02020603050405020304" pitchFamily="18" charset="0"/>
                        </a:rPr>
                        <a:t>ư</a:t>
                      </a:r>
                      <a:r>
                        <a:rPr lang="vi-VN" sz="2400" dirty="0">
                          <a:effectLst/>
                          <a:latin typeface="Times New Roman" panose="02020603050405020304" pitchFamily="18" charset="0"/>
                          <a:cs typeface="Times New Roman" panose="02020603050405020304" pitchFamily="18" charset="0"/>
                        </a:rPr>
                        <a:t>a ra ý kiến bàn luận.</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Ý 1 (lí lẽ, bằng chứng)</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Ý 2 (lí lẽ, bằng chứng)</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Ý 3 (lí lẽ, bằng chứng)</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cs typeface="Times New Roman" panose="02020603050405020304" pitchFamily="18" charset="0"/>
                      </a:endParaRPr>
                    </a:p>
                    <a:p>
                      <a:pPr algn="just">
                        <a:spcBef>
                          <a:spcPts val="600"/>
                        </a:spcBef>
                      </a:pPr>
                      <a:r>
                        <a:rPr lang="vi-VN" sz="2400" dirty="0">
                          <a:effectLst/>
                          <a:latin typeface="Times New Roman" panose="02020603050405020304" pitchFamily="18" charset="0"/>
                          <a:cs typeface="Times New Roman" panose="02020603050405020304" pitchFamily="18" charset="0"/>
                        </a:rPr>
                        <a:t>- </a:t>
                      </a:r>
                      <a:r>
                        <a:rPr lang="vi-VN" sz="2400" u="sng" dirty="0">
                          <a:effectLst/>
                          <a:latin typeface="Times New Roman" panose="02020603050405020304" pitchFamily="18" charset="0"/>
                          <a:cs typeface="Times New Roman" panose="02020603050405020304" pitchFamily="18" charset="0"/>
                        </a:rPr>
                        <a:t>Kết bài</a:t>
                      </a:r>
                      <a:r>
                        <a:rPr lang="vi-VN" sz="2400" dirty="0">
                          <a:effectLst/>
                          <a:latin typeface="Times New Roman" panose="02020603050405020304" pitchFamily="18" charset="0"/>
                          <a:cs typeface="Times New Roman" panose="02020603050405020304" pitchFamily="18" charset="0"/>
                        </a:rPr>
                        <a:t>: Khẳng </a:t>
                      </a:r>
                      <a:r>
                        <a:rPr lang="en-US" sz="2400" dirty="0">
                          <a:effectLst/>
                          <a:latin typeface="Times New Roman" panose="02020603050405020304" pitchFamily="18" charset="0"/>
                          <a:cs typeface="Times New Roman" panose="02020603050405020304" pitchFamily="18" charset="0"/>
                        </a:rPr>
                        <a:t>đ</a:t>
                      </a:r>
                      <a:r>
                        <a:rPr lang="vi-VN" sz="2400" dirty="0">
                          <a:effectLst/>
                          <a:latin typeface="Times New Roman" panose="02020603050405020304" pitchFamily="18" charset="0"/>
                          <a:cs typeface="Times New Roman" panose="02020603050405020304" pitchFamily="18" charset="0"/>
                        </a:rPr>
                        <a:t>ịnh lại ý kiến của bản thân.</a:t>
                      </a:r>
                      <a:endParaRPr lang="en-US" sz="2400" dirty="0">
                        <a:effectLst/>
                        <a:latin typeface="Times New Roman" panose="02020603050405020304" pitchFamily="18" charset="0"/>
                        <a:cs typeface="Times New Roman" panose="02020603050405020304" pitchFamily="18" charset="0"/>
                      </a:endParaRPr>
                    </a:p>
                    <a:p>
                      <a:pPr>
                        <a:lnSpc>
                          <a:spcPct val="115000"/>
                        </a:lnSpc>
                        <a:spcAft>
                          <a:spcPts val="12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3.0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50984626"/>
                  </a:ext>
                </a:extLst>
              </a:tr>
            </a:tbl>
          </a:graphicData>
        </a:graphic>
      </p:graphicFrame>
    </p:spTree>
    <p:extLst>
      <p:ext uri="{BB962C8B-B14F-4D97-AF65-F5344CB8AC3E}">
        <p14:creationId xmlns:p14="http://schemas.microsoft.com/office/powerpoint/2010/main" val="326914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418054"/>
            <a:ext cx="11207334" cy="4942918"/>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FA59FA34-EA0A-489A-91B0-E0726605D7E5}"/>
              </a:ext>
            </a:extLst>
          </p:cNvPr>
          <p:cNvSpPr txBox="1"/>
          <p:nvPr/>
        </p:nvSpPr>
        <p:spPr>
          <a:xfrm>
            <a:off x="2860964" y="560682"/>
            <a:ext cx="6109854" cy="490199"/>
          </a:xfrm>
          <a:prstGeom prst="rect">
            <a:avLst/>
          </a:prstGeom>
          <a:noFill/>
        </p:spPr>
        <p:txBody>
          <a:bodyPr wrap="square">
            <a:spAutoFit/>
          </a:bodyPr>
          <a:lstStyle/>
          <a:p>
            <a:pPr marL="457200" algn="ctr">
              <a:lnSpc>
                <a:spcPct val="115000"/>
              </a:lnSpc>
              <a:spcAft>
                <a:spcPts val="1000"/>
              </a:spcAft>
              <a:tabLst>
                <a:tab pos="400050" algn="l"/>
              </a:tabLst>
            </a:pPr>
            <a:r>
              <a:rPr lang="en-US" sz="24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 BÀI</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B829D04-291C-4310-9DA6-65B76D2E2C59}"/>
              </a:ext>
            </a:extLst>
          </p:cNvPr>
          <p:cNvSpPr txBox="1"/>
          <p:nvPr/>
        </p:nvSpPr>
        <p:spPr>
          <a:xfrm>
            <a:off x="1032164" y="1537128"/>
            <a:ext cx="6109854" cy="461665"/>
          </a:xfrm>
          <a:prstGeom prst="rect">
            <a:avLst/>
          </a:prstGeom>
          <a:noFill/>
        </p:spPr>
        <p:txBody>
          <a:bodyPr wrap="square">
            <a:spAutoFit/>
          </a:bodyPr>
          <a:lstStyle/>
          <a:p>
            <a:pPr>
              <a:tabLst>
                <a:tab pos="400050" algn="l"/>
              </a:tabLst>
            </a:pPr>
            <a:r>
              <a:rPr lang="en-US" sz="2400" b="1" u="sng" dirty="0" err="1">
                <a:effectLst/>
                <a:latin typeface="Times New Roman" panose="02020603050405020304" pitchFamily="18" charset="0"/>
                <a:ea typeface="Times New Roman" panose="02020603050405020304" pitchFamily="18" charset="0"/>
              </a:rPr>
              <a:t>Phần</a:t>
            </a:r>
            <a:r>
              <a:rPr lang="en-US" sz="2400" b="1" u="sng" dirty="0">
                <a:effectLst/>
                <a:latin typeface="Times New Roman" panose="02020603050405020304" pitchFamily="18" charset="0"/>
                <a:ea typeface="Times New Roman" panose="02020603050405020304" pitchFamily="18" charset="0"/>
              </a:rPr>
              <a:t> I. </a:t>
            </a:r>
            <a:r>
              <a:rPr lang="en-US" sz="2400" b="1" u="sng" dirty="0" err="1">
                <a:effectLst/>
                <a:latin typeface="Times New Roman" panose="02020603050405020304" pitchFamily="18" charset="0"/>
                <a:ea typeface="Times New Roman" panose="02020603050405020304" pitchFamily="18" charset="0"/>
              </a:rPr>
              <a:t>Tiếng</a:t>
            </a:r>
            <a:r>
              <a:rPr lang="en-US" sz="2400" b="1" u="sng" dirty="0">
                <a:effectLst/>
                <a:latin typeface="Times New Roman" panose="02020603050405020304" pitchFamily="18" charset="0"/>
                <a:ea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rPr>
              <a:t>Việt</a:t>
            </a:r>
            <a:r>
              <a:rPr lang="en-US" sz="2400" b="1" u="sng" dirty="0">
                <a:effectLst/>
                <a:latin typeface="Times New Roman" panose="02020603050405020304" pitchFamily="18" charset="0"/>
                <a:ea typeface="Times New Roman" panose="02020603050405020304" pitchFamily="18" charset="0"/>
              </a:rPr>
              <a:t>  ( 2,0 </a:t>
            </a:r>
            <a:r>
              <a:rPr lang="en-US" sz="2400" b="1" u="sng" dirty="0" err="1">
                <a:effectLst/>
                <a:latin typeface="Times New Roman" panose="02020603050405020304" pitchFamily="18" charset="0"/>
                <a:ea typeface="Times New Roman" panose="02020603050405020304" pitchFamily="18" charset="0"/>
              </a:rPr>
              <a:t>điểm</a:t>
            </a:r>
            <a:r>
              <a:rPr lang="en-US" sz="2400" b="1" u="sng" dirty="0">
                <a:effectLst/>
                <a:latin typeface="Times New Roman" panose="02020603050405020304" pitchFamily="18" charset="0"/>
                <a:ea typeface="Times New Roman" panose="02020603050405020304" pitchFamily="18" charset="0"/>
              </a:rPr>
              <a:t>)</a:t>
            </a:r>
            <a:r>
              <a:rPr lang="en-US" sz="2400" u="sng"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FEE0061F-ED05-49E2-9EE2-5C032FD89DB8}"/>
              </a:ext>
            </a:extLst>
          </p:cNvPr>
          <p:cNvSpPr txBox="1"/>
          <p:nvPr/>
        </p:nvSpPr>
        <p:spPr>
          <a:xfrm>
            <a:off x="834736" y="1959989"/>
            <a:ext cx="10162309" cy="4119397"/>
          </a:xfrm>
          <a:prstGeom prst="rect">
            <a:avLst/>
          </a:prstGeom>
          <a:noFill/>
        </p:spPr>
        <p:txBody>
          <a:bodyPr wrap="square">
            <a:spAutoFit/>
          </a:bodyPr>
          <a:lstStyle/>
          <a:p>
            <a:pPr marL="30480" marR="30480" algn="just">
              <a:lnSpc>
                <a:spcPct val="150000"/>
              </a:lnSpc>
              <a:spcAft>
                <a:spcPts val="1200"/>
              </a:spcAf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1: </a:t>
            </a:r>
            <a:r>
              <a:rPr lang="en-US" sz="2400" dirty="0" err="1">
                <a:effectLst/>
                <a:latin typeface="Times New Roman" panose="02020603050405020304" pitchFamily="18" charset="0"/>
                <a:ea typeface="Times New Roman" panose="02020603050405020304" pitchFamily="18" charset="0"/>
              </a:rPr>
              <a:t>Trạng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rPr>
              <a:t>?</a:t>
            </a:r>
          </a:p>
          <a:p>
            <a:pPr marL="30480" marR="30480" algn="just">
              <a:lnSpc>
                <a:spcPct val="150000"/>
              </a:lnSpc>
              <a:spcAft>
                <a:spcPts val="1200"/>
              </a:spcAft>
            </a:pPr>
            <a:r>
              <a:rPr lang="pt-BR" sz="2400" b="1" dirty="0">
                <a:effectLst/>
                <a:latin typeface="Times New Roman" panose="02020603050405020304" pitchFamily="18" charset="0"/>
                <a:ea typeface="Times New Roman" panose="02020603050405020304" pitchFamily="18" charset="0"/>
              </a:rPr>
              <a: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Dưới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bóng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tre</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xanh</a:t>
            </a:r>
            <a:r>
              <a:rPr lang="en-US" sz="2400" i="1" dirty="0">
                <a:effectLst/>
                <a:latin typeface="Times New Roman" panose="02020603050405020304" pitchFamily="18" charset="0"/>
                <a:ea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rPr>
              <a:t>gìn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giữ</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nền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lâu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đời</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gian</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B. </a:t>
            </a:r>
            <a:r>
              <a:rPr lang="en-US" sz="2400" dirty="0" err="1">
                <a:effectLst/>
                <a:latin typeface="Times New Roman" panose="02020603050405020304" pitchFamily="18" charset="0"/>
                <a:ea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địa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điểm</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C. </a:t>
            </a:r>
            <a:r>
              <a:rPr lang="en-US" sz="2400" dirty="0" err="1">
                <a:effectLst/>
                <a:latin typeface="Times New Roman" panose="02020603050405020304" pitchFamily="18" charset="0"/>
                <a:ea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tiện</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D. </a:t>
            </a:r>
            <a:r>
              <a:rPr lang="en-US" sz="2400" dirty="0" err="1">
                <a:effectLst/>
                <a:latin typeface="Times New Roman" panose="02020603050405020304" pitchFamily="18" charset="0"/>
                <a:ea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nguyên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66198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EE309D6-2B7B-47A4-A284-3A76F6404B7F}"/>
              </a:ext>
            </a:extLst>
          </p:cNvPr>
          <p:cNvGraphicFramePr>
            <a:graphicFrameLocks noGrp="1"/>
          </p:cNvGraphicFramePr>
          <p:nvPr>
            <p:extLst>
              <p:ext uri="{D42A27DB-BD31-4B8C-83A1-F6EECF244321}">
                <p14:modId xmlns:p14="http://schemas.microsoft.com/office/powerpoint/2010/main" val="888006987"/>
              </p:ext>
            </p:extLst>
          </p:nvPr>
        </p:nvGraphicFramePr>
        <p:xfrm>
          <a:off x="619933" y="1348353"/>
          <a:ext cx="10910806" cy="3818936"/>
        </p:xfrm>
        <a:graphic>
          <a:graphicData uri="http://schemas.openxmlformats.org/drawingml/2006/table">
            <a:tbl>
              <a:tblPr firstRow="1" firstCol="1" lastRow="1" lastCol="1" bandRow="1" bandCol="1">
                <a:tableStyleId>{5C22544A-7EE6-4342-B048-85BDC9FD1C3A}</a:tableStyleId>
              </a:tblPr>
              <a:tblGrid>
                <a:gridCol w="9844717">
                  <a:extLst>
                    <a:ext uri="{9D8B030D-6E8A-4147-A177-3AD203B41FA5}">
                      <a16:colId xmlns:a16="http://schemas.microsoft.com/office/drawing/2014/main" val="3866086870"/>
                    </a:ext>
                  </a:extLst>
                </a:gridCol>
                <a:gridCol w="1066089">
                  <a:extLst>
                    <a:ext uri="{9D8B030D-6E8A-4147-A177-3AD203B41FA5}">
                      <a16:colId xmlns:a16="http://schemas.microsoft.com/office/drawing/2014/main" val="2212491884"/>
                    </a:ext>
                  </a:extLst>
                </a:gridCol>
              </a:tblGrid>
              <a:tr h="2582338">
                <a:tc>
                  <a:txBody>
                    <a:bodyPr/>
                    <a:lstStyle/>
                    <a:p>
                      <a:pPr>
                        <a:lnSpc>
                          <a:spcPct val="115000"/>
                        </a:lnSpc>
                      </a:pPr>
                      <a:r>
                        <a:rPr lang="en-US" sz="2400" dirty="0">
                          <a:effectLst/>
                          <a:latin typeface="Times New Roman" panose="02020603050405020304" pitchFamily="18" charset="0"/>
                          <a:cs typeface="Times New Roman" panose="02020603050405020304" pitchFamily="18" charset="0"/>
                        </a:rPr>
                        <a:t>d. </a:t>
                      </a:r>
                      <a:r>
                        <a:rPr lang="en-US" sz="2400" dirty="0" err="1">
                          <a:effectLst/>
                          <a:latin typeface="Times New Roman" panose="02020603050405020304" pitchFamily="18" charset="0"/>
                          <a:cs typeface="Times New Roman" panose="02020603050405020304" pitchFamily="18" charset="0"/>
                        </a:rPr>
                        <a:t>Sáng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cs typeface="Times New Roman" panose="02020603050405020304" pitchFamily="18" charset="0"/>
                        </a:rPr>
                        <a:t>: HS </a:t>
                      </a:r>
                      <a:r>
                        <a:rPr lang="en-US" sz="2400" dirty="0" err="1">
                          <a:effectLst/>
                          <a:latin typeface="Times New Roman" panose="02020603050405020304" pitchFamily="18" charset="0"/>
                          <a:cs typeface="Times New Roman" panose="02020603050405020304" pitchFamily="18" charset="0"/>
                        </a:rPr>
                        <a:t>lập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chặt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chẽ</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lẽ</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cụ</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chọn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phục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diễn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rõ</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xúc</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7481118"/>
                  </a:ext>
                </a:extLst>
              </a:tr>
              <a:tr h="1236598">
                <a:tc>
                  <a:txBody>
                    <a:bodyPr/>
                    <a:lstStyle/>
                    <a:p>
                      <a:pPr>
                        <a:lnSpc>
                          <a:spcPct val="115000"/>
                        </a:lnSpc>
                      </a:pPr>
                      <a:r>
                        <a:rPr lang="en-US" sz="2400">
                          <a:effectLst/>
                          <a:latin typeface="Times New Roman" panose="02020603050405020304" pitchFamily="18" charset="0"/>
                          <a:cs typeface="Times New Roman" panose="02020603050405020304" pitchFamily="18" charset="0"/>
                        </a:rPr>
                        <a:t>e. Chính tả: dùng từ, đặt câu, đảm bảo chuẩn ngữ pháp, ngữ nghĩa TV.</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0,25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65496572"/>
                  </a:ext>
                </a:extLst>
              </a:tr>
            </a:tbl>
          </a:graphicData>
        </a:graphic>
      </p:graphicFrame>
    </p:spTree>
    <p:extLst>
      <p:ext uri="{BB962C8B-B14F-4D97-AF65-F5344CB8AC3E}">
        <p14:creationId xmlns:p14="http://schemas.microsoft.com/office/powerpoint/2010/main" val="390850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5883FD3-5820-452F-BCF2-F9ECF2522FCD}"/>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366793" y="1418053"/>
            <a:ext cx="11675389" cy="5168727"/>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932BBF5A-625F-46B4-874B-CD02B9499DA6}"/>
              </a:ext>
            </a:extLst>
          </p:cNvPr>
          <p:cNvSpPr txBox="1"/>
          <p:nvPr/>
        </p:nvSpPr>
        <p:spPr>
          <a:xfrm>
            <a:off x="3194266" y="541417"/>
            <a:ext cx="6114080" cy="490199"/>
          </a:xfrm>
          <a:prstGeom prst="rect">
            <a:avLst/>
          </a:prstGeom>
          <a:noFill/>
        </p:spPr>
        <p:txBody>
          <a:bodyPr wrap="square">
            <a:spAutoFit/>
          </a:bodyPr>
          <a:lstStyle/>
          <a:p>
            <a:pPr algn="ctr">
              <a:lnSpc>
                <a:spcPct val="115000"/>
              </a:lnSpc>
              <a:spcBef>
                <a:spcPts val="750"/>
              </a:spcBef>
              <a:tabLst>
                <a:tab pos="400050" algn="l"/>
              </a:tabLst>
            </a:pPr>
            <a:r>
              <a:rPr lang="da-DK"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Hoạt động : Vận dụng</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85D81CC-55F6-45D0-A62D-4E4B4E371BD3}"/>
              </a:ext>
            </a:extLst>
          </p:cNvPr>
          <p:cNvSpPr txBox="1"/>
          <p:nvPr/>
        </p:nvSpPr>
        <p:spPr>
          <a:xfrm>
            <a:off x="1150749" y="1537128"/>
            <a:ext cx="6114080" cy="461665"/>
          </a:xfrm>
          <a:prstGeom prst="rect">
            <a:avLst/>
          </a:prstGeom>
          <a:noFill/>
        </p:spPr>
        <p:txBody>
          <a:bodyPr wrap="square">
            <a:spAutoFit/>
          </a:bodyPr>
          <a:lstStyle/>
          <a:p>
            <a:pPr algn="just">
              <a:tabLst>
                <a:tab pos="400050" algn="l"/>
              </a:tabLst>
            </a:pPr>
            <a:r>
              <a:rPr lang="en-US" sz="2400" b="1" dirty="0">
                <a:solidFill>
                  <a:srgbClr val="FF0000"/>
                </a:solidFill>
                <a:effectLst/>
                <a:latin typeface="Times New Roman" panose="02020603050405020304" pitchFamily="18" charset="0"/>
                <a:ea typeface="Times New Roman" panose="02020603050405020304" pitchFamily="18" charset="0"/>
              </a:rPr>
              <a:t>*</a:t>
            </a:r>
            <a:r>
              <a:rPr lang="en-US" sz="2400" b="1" dirty="0" err="1">
                <a:solidFill>
                  <a:srgbClr val="FF0000"/>
                </a:solidFill>
                <a:effectLst/>
                <a:latin typeface="Times New Roman" panose="02020603050405020304" pitchFamily="18" charset="0"/>
                <a:ea typeface="Times New Roman" panose="02020603050405020304" pitchFamily="18" charset="0"/>
              </a:rPr>
              <a:t>Bài</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tập</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đọc</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hiểu</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100F060D-762A-410B-AF1C-45DD58C15224}"/>
              </a:ext>
            </a:extLst>
          </p:cNvPr>
          <p:cNvSpPr txBox="1"/>
          <p:nvPr/>
        </p:nvSpPr>
        <p:spPr>
          <a:xfrm>
            <a:off x="840783" y="1998793"/>
            <a:ext cx="10782186" cy="461665"/>
          </a:xfrm>
          <a:prstGeom prst="rect">
            <a:avLst/>
          </a:prstGeom>
          <a:noFill/>
        </p:spPr>
        <p:txBody>
          <a:bodyPr wrap="square">
            <a:spAutoFit/>
          </a:bodyPr>
          <a:lstStyle/>
          <a:p>
            <a:pPr algn="just"/>
            <a:r>
              <a:rPr lang="en-US" sz="2400" b="1" i="1" dirty="0" err="1">
                <a:solidFill>
                  <a:srgbClr val="0D0D0D"/>
                </a:solidFill>
                <a:effectLst/>
                <a:highlight>
                  <a:srgbClr val="FFFF00"/>
                </a:highlight>
                <a:latin typeface="Times New Roman" panose="02020603050405020304" pitchFamily="18" charset="0"/>
                <a:ea typeface="Times New Roman" panose="02020603050405020304" pitchFamily="18" charset="0"/>
              </a:rPr>
              <a:t>Đề</a:t>
            </a:r>
            <a:r>
              <a:rPr lang="en-US" sz="2400" b="1" i="1" dirty="0">
                <a:solidFill>
                  <a:srgbClr val="0D0D0D"/>
                </a:solidFill>
                <a:effectLst/>
                <a:highlight>
                  <a:srgbClr val="FFFF00"/>
                </a:highlight>
                <a:latin typeface="Times New Roman" panose="02020603050405020304" pitchFamily="18" charset="0"/>
                <a:ea typeface="Times New Roman" panose="02020603050405020304" pitchFamily="18" charset="0"/>
              </a:rPr>
              <a:t> </a:t>
            </a:r>
            <a:r>
              <a:rPr lang="en-US" sz="2400" b="1" i="1" dirty="0" err="1">
                <a:solidFill>
                  <a:srgbClr val="0D0D0D"/>
                </a:solidFill>
                <a:effectLst/>
                <a:highlight>
                  <a:srgbClr val="FFFF00"/>
                </a:highlight>
                <a:latin typeface="Times New Roman" panose="02020603050405020304" pitchFamily="18" charset="0"/>
                <a:ea typeface="Times New Roman" panose="02020603050405020304" pitchFamily="18" charset="0"/>
              </a:rPr>
              <a:t>bài</a:t>
            </a:r>
            <a:r>
              <a:rPr lang="en-US" sz="2400" dirty="0">
                <a:highlight>
                  <a:srgbClr val="FFFF00"/>
                </a:highligh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Đọc</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đoạn</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trích</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sau</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và</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trả</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lời</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các</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câu</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hỏi</a:t>
            </a:r>
            <a:r>
              <a:rPr lang="en-US" sz="2400" b="1" i="1"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808A45AB-7950-4F3D-B214-9FF6B2C2B27C}"/>
              </a:ext>
            </a:extLst>
          </p:cNvPr>
          <p:cNvSpPr txBox="1"/>
          <p:nvPr/>
        </p:nvSpPr>
        <p:spPr>
          <a:xfrm>
            <a:off x="444283" y="2460458"/>
            <a:ext cx="11458414" cy="3785652"/>
          </a:xfrm>
          <a:prstGeom prst="rect">
            <a:avLst/>
          </a:prstGeom>
          <a:noFill/>
        </p:spPr>
        <p:txBody>
          <a:bodyPr wrap="square">
            <a:spAutoFit/>
          </a:bodyPr>
          <a:lstStyle/>
          <a:p>
            <a:pPr indent="457200"/>
            <a:r>
              <a:rPr lang="en-US" sz="2400" i="1" dirty="0">
                <a:effectLst/>
                <a:latin typeface="Times New Roman" panose="02020603050405020304" pitchFamily="18" charset="0"/>
                <a:ea typeface="Times New Roman" panose="02020603050405020304" pitchFamily="18" charset="0"/>
              </a:rPr>
              <a:t>“</a:t>
            </a:r>
            <a:r>
              <a:rPr lang="en-US" sz="2400" kern="1800" dirty="0" err="1">
                <a:effectLst/>
                <a:latin typeface="Times New Roman" panose="02020603050405020304" pitchFamily="18" charset="0"/>
                <a:ea typeface="Times New Roman" panose="02020603050405020304" pitchFamily="18" charset="0"/>
              </a:rPr>
              <a:t>Mỗi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một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người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có</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vai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trò</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trong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cuộc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này</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đáng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được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ghi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nhận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Đó</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lí</a:t>
            </a:r>
            <a:r>
              <a:rPr lang="en-US" sz="2400" kern="1800" dirty="0">
                <a:effectLst/>
                <a:latin typeface="Times New Roman" panose="02020603050405020304" pitchFamily="18" charset="0"/>
                <a:ea typeface="Times New Roman" panose="02020603050405020304" pitchFamily="18" charset="0"/>
              </a:rPr>
              <a:t> do </a:t>
            </a:r>
            <a:r>
              <a:rPr lang="en-US" sz="2400" kern="1800" dirty="0" err="1">
                <a:effectLst/>
                <a:latin typeface="Times New Roman" panose="02020603050405020304" pitchFamily="18" charset="0"/>
                <a:ea typeface="Times New Roman" panose="02020603050405020304" pitchFamily="18" charset="0"/>
              </a:rPr>
              <a:t>chúng</a:t>
            </a:r>
            <a:r>
              <a:rPr lang="en-US" sz="2400" kern="1800" dirty="0">
                <a:effectLst/>
                <a:latin typeface="Times New Roman" panose="02020603050405020304" pitchFamily="18" charset="0"/>
                <a:ea typeface="Times New Roman" panose="02020603050405020304" pitchFamily="18" charset="0"/>
              </a:rPr>
              <a:t> ta </a:t>
            </a:r>
            <a:r>
              <a:rPr lang="en-US" sz="2400" kern="1800" dirty="0" err="1">
                <a:effectLst/>
                <a:latin typeface="Times New Roman" panose="02020603050405020304" pitchFamily="18" charset="0"/>
                <a:ea typeface="Times New Roman" panose="02020603050405020304" pitchFamily="18" charset="0"/>
              </a:rPr>
              <a:t>không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vì</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thèm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khát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vị</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thế</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cao</a:t>
            </a:r>
            <a:r>
              <a:rPr lang="en-US" sz="2400" kern="1800" dirty="0">
                <a:effectLst/>
                <a:latin typeface="Times New Roman" panose="02020603050405020304" pitchFamily="18" charset="0"/>
                <a:ea typeface="Times New Roman" panose="02020603050405020304" pitchFamily="18" charset="0"/>
              </a:rPr>
              <a:t> sang </a:t>
            </a:r>
            <a:r>
              <a:rPr lang="en-US" sz="2400" kern="1800" dirty="0" err="1">
                <a:effectLst/>
                <a:latin typeface="Times New Roman" panose="02020603050405020304" pitchFamily="18" charset="0"/>
                <a:ea typeface="Times New Roman" panose="02020603050405020304" pitchFamily="18" charset="0"/>
              </a:rPr>
              <a:t>này</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rẻ</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rúng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việc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bình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thường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khác</a:t>
            </a:r>
            <a:r>
              <a:rPr lang="en-US" sz="2400" kern="1800" dirty="0">
                <a:effectLst/>
                <a:latin typeface="Times New Roman" panose="02020603050405020304" pitchFamily="18" charset="0"/>
                <a:ea typeface="Times New Roman" panose="02020603050405020304" pitchFamily="18" charset="0"/>
              </a:rPr>
              <a:t>. Cha </a:t>
            </a:r>
            <a:r>
              <a:rPr lang="en-US" sz="2400" kern="1800" dirty="0" err="1">
                <a:effectLst/>
                <a:latin typeface="Times New Roman" panose="02020603050405020304" pitchFamily="18" charset="0"/>
                <a:ea typeface="Times New Roman" panose="02020603050405020304" pitchFamily="18" charset="0"/>
              </a:rPr>
              <a:t>mẹ</a:t>
            </a:r>
            <a:r>
              <a:rPr lang="en-US" sz="2400" kern="1800" dirty="0">
                <a:effectLst/>
                <a:latin typeface="Times New Roman" panose="02020603050405020304" pitchFamily="18" charset="0"/>
                <a:ea typeface="Times New Roman" panose="02020603050405020304" pitchFamily="18" charset="0"/>
              </a:rPr>
              <a:t> ta, </a:t>
            </a:r>
            <a:r>
              <a:rPr lang="en-US" sz="2400" kern="1800" dirty="0" err="1">
                <a:effectLst/>
                <a:latin typeface="Times New Roman" panose="02020603050405020304" pitchFamily="18" charset="0"/>
                <a:ea typeface="Times New Roman" panose="02020603050405020304" pitchFamily="18" charset="0"/>
              </a:rPr>
              <a:t>phần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những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việc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rất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bình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thường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đó</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một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thực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tế</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chúng</a:t>
            </a:r>
            <a:r>
              <a:rPr lang="en-US" sz="2400" kern="1800" dirty="0">
                <a:effectLst/>
                <a:latin typeface="Times New Roman" panose="02020603050405020304" pitchFamily="18" charset="0"/>
                <a:ea typeface="Times New Roman" panose="02020603050405020304" pitchFamily="18" charset="0"/>
              </a:rPr>
              <a:t> ta </a:t>
            </a:r>
            <a:r>
              <a:rPr lang="en-US" sz="2400" kern="1800" dirty="0" err="1">
                <a:effectLst/>
                <a:latin typeface="Times New Roman" panose="02020603050405020304" pitchFamily="18" charset="0"/>
                <a:ea typeface="Times New Roman" panose="02020603050405020304" pitchFamily="18" charset="0"/>
              </a:rPr>
              <a:t>cần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nhìn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thấy</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Để</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trân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trọng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phải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để</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mặc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cảm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Để</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bình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thản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tiến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bước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phải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để</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tự</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Nếu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tất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cả</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doanh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nhân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thành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đạt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thì</a:t>
            </a:r>
            <a:r>
              <a:rPr lang="en-US" sz="2400" kern="1800" dirty="0">
                <a:effectLst/>
                <a:latin typeface="Times New Roman" panose="02020603050405020304" pitchFamily="18" charset="0"/>
                <a:ea typeface="Times New Roman" panose="02020603050405020304" pitchFamily="18" charset="0"/>
              </a:rPr>
              <a:t> ai </a:t>
            </a:r>
            <a:r>
              <a:rPr lang="en-US" sz="2400" kern="1800" dirty="0" err="1">
                <a:effectLst/>
                <a:latin typeface="Times New Roman" panose="02020603050405020304" pitchFamily="18" charset="0"/>
                <a:ea typeface="Times New Roman" panose="02020603050405020304" pitchFamily="18" charset="0"/>
              </a:rPr>
              <a:t>sẽ</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quét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rác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trên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đường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phố</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Nếu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tất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cả</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bác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sĩ</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nổi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tiếng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thế</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giới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thì</a:t>
            </a:r>
            <a:r>
              <a:rPr lang="en-US" sz="2400" kern="1800" dirty="0">
                <a:effectLst/>
                <a:latin typeface="Times New Roman" panose="02020603050405020304" pitchFamily="18" charset="0"/>
                <a:ea typeface="Times New Roman" panose="02020603050405020304" pitchFamily="18" charset="0"/>
              </a:rPr>
              <a:t> ai </a:t>
            </a:r>
            <a:r>
              <a:rPr lang="en-US" sz="2400" kern="1800" dirty="0" err="1">
                <a:effectLst/>
                <a:latin typeface="Times New Roman" panose="02020603050405020304" pitchFamily="18" charset="0"/>
                <a:ea typeface="Times New Roman" panose="02020603050405020304" pitchFamily="18" charset="0"/>
              </a:rPr>
              <a:t>sẽ</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người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dọn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vệ</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sinh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bệnh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viện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Nếu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tất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cả</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nhà</a:t>
            </a:r>
            <a:r>
              <a:rPr lang="en-US" sz="2400" kern="1800" dirty="0">
                <a:effectLst/>
                <a:latin typeface="Times New Roman" panose="02020603050405020304" pitchFamily="18" charset="0"/>
                <a:ea typeface="Times New Roman" panose="02020603050405020304" pitchFamily="18" charset="0"/>
              </a:rPr>
              <a:t> khoa </a:t>
            </a:r>
            <a:r>
              <a:rPr lang="en-US" sz="2400" kern="1800" dirty="0" err="1">
                <a:effectLst/>
                <a:latin typeface="Times New Roman" panose="02020603050405020304" pitchFamily="18" charset="0"/>
                <a:ea typeface="Times New Roman" panose="02020603050405020304" pitchFamily="18" charset="0"/>
              </a:rPr>
              <a:t>học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thì</a:t>
            </a:r>
            <a:r>
              <a:rPr lang="en-US" sz="2400" kern="1800" dirty="0">
                <a:effectLst/>
                <a:latin typeface="Times New Roman" panose="02020603050405020304" pitchFamily="18" charset="0"/>
                <a:ea typeface="Times New Roman" panose="02020603050405020304" pitchFamily="18" charset="0"/>
              </a:rPr>
              <a:t> ai </a:t>
            </a:r>
            <a:r>
              <a:rPr lang="en-US" sz="2400" kern="1800" dirty="0" err="1">
                <a:effectLst/>
                <a:latin typeface="Times New Roman" panose="02020603050405020304" pitchFamily="18" charset="0"/>
                <a:ea typeface="Times New Roman" panose="02020603050405020304" pitchFamily="18" charset="0"/>
              </a:rPr>
              <a:t>sẽ</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người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tưới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nước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luống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rau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Nếu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tất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cả</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kĩ</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sư</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phần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mềm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thì</a:t>
            </a:r>
            <a:r>
              <a:rPr lang="en-US" sz="2400" kern="1800" dirty="0">
                <a:effectLst/>
                <a:latin typeface="Times New Roman" panose="02020603050405020304" pitchFamily="18" charset="0"/>
                <a:ea typeface="Times New Roman" panose="02020603050405020304" pitchFamily="18" charset="0"/>
              </a:rPr>
              <a:t> ai </a:t>
            </a:r>
            <a:r>
              <a:rPr lang="en-US" sz="2400" kern="1800" dirty="0" err="1">
                <a:effectLst/>
                <a:latin typeface="Times New Roman" panose="02020603050405020304" pitchFamily="18" charset="0"/>
                <a:ea typeface="Times New Roman" panose="02020603050405020304" pitchFamily="18" charset="0"/>
              </a:rPr>
              <a:t>sẽ</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gắn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những</a:t>
            </a:r>
            <a:r>
              <a:rPr lang="en-US" sz="2400" kern="1800" dirty="0">
                <a:effectLst/>
                <a:latin typeface="Times New Roman" panose="02020603050405020304" pitchFamily="18" charset="0"/>
                <a:ea typeface="Times New Roman" panose="02020603050405020304" pitchFamily="18" charset="0"/>
              </a:rPr>
              <a:t> con chip </a:t>
            </a:r>
            <a:r>
              <a:rPr lang="en-US" sz="2400" kern="1800" dirty="0" err="1">
                <a:effectLst/>
                <a:latin typeface="Times New Roman" panose="02020603050405020304" pitchFamily="18" charset="0"/>
                <a:ea typeface="Times New Roman" panose="02020603050405020304" pitchFamily="18" charset="0"/>
              </a:rPr>
              <a:t>vào</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máy</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tính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Phần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chúng</a:t>
            </a:r>
            <a:r>
              <a:rPr lang="en-US" sz="2400" kern="1800" dirty="0">
                <a:effectLst/>
                <a:latin typeface="Times New Roman" panose="02020603050405020304" pitchFamily="18" charset="0"/>
                <a:ea typeface="Times New Roman" panose="02020603050405020304" pitchFamily="18" charset="0"/>
              </a:rPr>
              <a:t> ta </a:t>
            </a:r>
            <a:r>
              <a:rPr lang="en-US" sz="2400" kern="1800" dirty="0" err="1">
                <a:effectLst/>
                <a:latin typeface="Times New Roman" panose="02020603050405020304" pitchFamily="18" charset="0"/>
                <a:ea typeface="Times New Roman" panose="02020603050405020304" pitchFamily="18" charset="0"/>
              </a:rPr>
              <a:t>cũng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sẽ</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người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bình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thường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Nhưng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điều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đó</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thể</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ngăn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cản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chúng</a:t>
            </a:r>
            <a:r>
              <a:rPr lang="en-US" sz="2400" kern="1800" dirty="0">
                <a:effectLst/>
                <a:latin typeface="Times New Roman" panose="02020603050405020304" pitchFamily="18" charset="0"/>
                <a:ea typeface="Times New Roman" panose="02020603050405020304" pitchFamily="18" charset="0"/>
              </a:rPr>
              <a:t> ta </a:t>
            </a:r>
            <a:r>
              <a:rPr lang="en-US" sz="2400" kern="1800" dirty="0" err="1">
                <a:effectLst/>
                <a:latin typeface="Times New Roman" panose="02020603050405020304" pitchFamily="18" charset="0"/>
                <a:ea typeface="Times New Roman" panose="02020603050405020304" pitchFamily="18" charset="0"/>
              </a:rPr>
              <a:t>vươn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lên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từng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ngày</a:t>
            </a:r>
            <a:r>
              <a:rPr lang="en-US" sz="2400" kern="1800"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indent="457200" algn="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Nếu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biết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trăm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năm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hữu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hạn</a:t>
            </a:r>
            <a:r>
              <a:rPr lang="en-US" sz="2400" kern="1800" dirty="0">
                <a:effectLst/>
                <a:latin typeface="Times New Roman" panose="02020603050405020304" pitchFamily="18" charset="0"/>
                <a:ea typeface="Times New Roman" panose="02020603050405020304" pitchFamily="18" charset="0"/>
              </a:rPr>
              <a:t> - </a:t>
            </a:r>
            <a:r>
              <a:rPr lang="en-US" sz="2400" kern="1800" dirty="0" err="1">
                <a:effectLst/>
                <a:latin typeface="Times New Roman" panose="02020603050405020304" pitchFamily="18" charset="0"/>
                <a:ea typeface="Times New Roman" panose="02020603050405020304" pitchFamily="18" charset="0"/>
              </a:rPr>
              <a:t>Phạm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Lữ</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Ân</a:t>
            </a:r>
            <a:r>
              <a:rPr lang="en-US" sz="2400" kern="1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4777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418053"/>
            <a:ext cx="11271675" cy="4114841"/>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D6D05DB8-6BD4-4166-972F-01BA05A6F490}"/>
              </a:ext>
            </a:extLst>
          </p:cNvPr>
          <p:cNvSpPr txBox="1"/>
          <p:nvPr/>
        </p:nvSpPr>
        <p:spPr>
          <a:xfrm>
            <a:off x="677897" y="2077494"/>
            <a:ext cx="11053940" cy="2795958"/>
          </a:xfrm>
          <a:prstGeom prst="rect">
            <a:avLst/>
          </a:prstGeom>
          <a:noFill/>
        </p:spPr>
        <p:txBody>
          <a:bodyPr wrap="square">
            <a:spAutoFit/>
          </a:bodyPr>
          <a:lstStyle/>
          <a:p>
            <a:pPr>
              <a:lnSpc>
                <a:spcPct val="150000"/>
              </a:lnSpc>
            </a:pPr>
            <a:r>
              <a:rPr lang="en-US" sz="2400" b="1" kern="1800" dirty="0" err="1">
                <a:effectLst/>
                <a:latin typeface="Times New Roman" panose="02020603050405020304" pitchFamily="18" charset="0"/>
                <a:ea typeface="Times New Roman" panose="02020603050405020304" pitchFamily="18" charset="0"/>
              </a:rPr>
              <a:t>Câu</a:t>
            </a:r>
            <a:r>
              <a:rPr lang="en-US" sz="2400" b="1" kern="1800" dirty="0">
                <a:effectLst/>
                <a:latin typeface="Times New Roman" panose="02020603050405020304" pitchFamily="18" charset="0"/>
                <a:ea typeface="Times New Roman" panose="02020603050405020304" pitchFamily="18" charset="0"/>
              </a:rPr>
              <a:t> 1.</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Xác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định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phương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thức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biểu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đạt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chính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của</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văn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bản</a:t>
            </a:r>
            <a:r>
              <a:rPr lang="en-US" sz="2400" kern="1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kern="1800" dirty="0">
                <a:effectLst/>
                <a:latin typeface="Times New Roman" panose="02020603050405020304" pitchFamily="18" charset="0"/>
                <a:ea typeface="Times New Roman" panose="02020603050405020304" pitchFamily="18" charset="0"/>
              </a:rPr>
              <a:t> </a:t>
            </a:r>
            <a:r>
              <a:rPr lang="en-US" sz="2400" b="1" kern="1800" dirty="0" err="1">
                <a:effectLst/>
                <a:latin typeface="Times New Roman" panose="02020603050405020304" pitchFamily="18" charset="0"/>
                <a:ea typeface="Times New Roman" panose="02020603050405020304" pitchFamily="18" charset="0"/>
              </a:rPr>
              <a:t>Câu</a:t>
            </a:r>
            <a:r>
              <a:rPr lang="en-US" sz="2400" b="1" kern="1800" dirty="0">
                <a:effectLst/>
                <a:latin typeface="Times New Roman" panose="02020603050405020304" pitchFamily="18" charset="0"/>
                <a:ea typeface="Times New Roman" panose="02020603050405020304" pitchFamily="18" charset="0"/>
              </a:rPr>
              <a:t> 2.</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Chỉ</a:t>
            </a:r>
            <a:r>
              <a:rPr lang="en-US" sz="2400" kern="1800" dirty="0">
                <a:effectLst/>
                <a:latin typeface="Times New Roman" panose="02020603050405020304" pitchFamily="18" charset="0"/>
                <a:ea typeface="Times New Roman" panose="02020603050405020304" pitchFamily="18" charset="0"/>
              </a:rPr>
              <a:t> ra </a:t>
            </a:r>
            <a:r>
              <a:rPr lang="en-US" sz="2400" kern="1800" dirty="0" err="1">
                <a:effectLst/>
                <a:latin typeface="Times New Roman" panose="02020603050405020304" pitchFamily="18" charset="0"/>
                <a:ea typeface="Times New Roman" panose="02020603050405020304" pitchFamily="18" charset="0"/>
              </a:rPr>
              <a:t>và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nêu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tác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dụng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của</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điệp</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ngữ</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được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sử</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dụng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trong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đoạn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văn</a:t>
            </a:r>
            <a:r>
              <a:rPr lang="en-US" sz="2400" kern="1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kern="1800" dirty="0">
                <a:effectLst/>
                <a:latin typeface="Times New Roman" panose="02020603050405020304" pitchFamily="18" charset="0"/>
                <a:ea typeface="Times New Roman" panose="02020603050405020304" pitchFamily="18" charset="0"/>
              </a:rPr>
              <a:t> </a:t>
            </a:r>
            <a:r>
              <a:rPr lang="en-US" sz="2400" b="1" kern="1800" dirty="0" err="1">
                <a:effectLst/>
                <a:latin typeface="Times New Roman" panose="02020603050405020304" pitchFamily="18" charset="0"/>
                <a:ea typeface="Times New Roman" panose="02020603050405020304" pitchFamily="18" charset="0"/>
              </a:rPr>
              <a:t>Câu</a:t>
            </a:r>
            <a:r>
              <a:rPr lang="en-US" sz="2400" b="1" kern="1800" dirty="0">
                <a:effectLst/>
                <a:latin typeface="Times New Roman" panose="02020603050405020304" pitchFamily="18" charset="0"/>
                <a:ea typeface="Times New Roman" panose="02020603050405020304" pitchFamily="18" charset="0"/>
              </a:rPr>
              <a:t> 3.</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Em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có</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đồng</a:t>
            </a:r>
            <a:r>
              <a:rPr lang="en-US" sz="2400" kern="1800" dirty="0">
                <a:effectLst/>
                <a:latin typeface="Times New Roman" panose="02020603050405020304" pitchFamily="18" charset="0"/>
                <a:ea typeface="Times New Roman" panose="02020603050405020304" pitchFamily="18" charset="0"/>
              </a:rPr>
              <a:t> ý </a:t>
            </a:r>
            <a:r>
              <a:rPr lang="en-US" sz="2400" kern="1800" dirty="0" err="1">
                <a:effectLst/>
                <a:latin typeface="Times New Roman" panose="02020603050405020304" pitchFamily="18" charset="0"/>
                <a:ea typeface="Times New Roman" panose="02020603050405020304" pitchFamily="18" charset="0"/>
              </a:rPr>
              <a:t>với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quan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điểm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Mỗi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một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người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có</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vai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trò</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trong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cuộc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này</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đáng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được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ghi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nhận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Vì</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sao</a:t>
            </a:r>
            <a:r>
              <a:rPr lang="en-US" sz="2400" kern="1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b="1" kern="1800" dirty="0">
                <a:effectLst/>
                <a:latin typeface="Times New Roman" panose="02020603050405020304" pitchFamily="18" charset="0"/>
                <a:ea typeface="Times New Roman" panose="02020603050405020304" pitchFamily="18" charset="0"/>
              </a:rPr>
              <a:t> </a:t>
            </a:r>
            <a:r>
              <a:rPr lang="en-US" sz="2400" b="1" kern="1800" dirty="0" err="1">
                <a:effectLst/>
                <a:latin typeface="Times New Roman" panose="02020603050405020304" pitchFamily="18" charset="0"/>
                <a:ea typeface="Times New Roman" panose="02020603050405020304" pitchFamily="18" charset="0"/>
              </a:rPr>
              <a:t>Câu</a:t>
            </a:r>
            <a:r>
              <a:rPr lang="en-US" sz="2400" b="1" kern="1800" dirty="0">
                <a:effectLst/>
                <a:latin typeface="Times New Roman" panose="02020603050405020304" pitchFamily="18" charset="0"/>
                <a:ea typeface="Times New Roman" panose="02020603050405020304" pitchFamily="18" charset="0"/>
              </a:rPr>
              <a:t> 4</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Em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được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rút</a:t>
            </a:r>
            <a:r>
              <a:rPr lang="en-US" sz="2400" kern="1800" dirty="0">
                <a:effectLst/>
                <a:latin typeface="Times New Roman" panose="02020603050405020304" pitchFamily="18" charset="0"/>
                <a:ea typeface="Times New Roman" panose="02020603050405020304" pitchFamily="18" charset="0"/>
              </a:rPr>
              <a:t> ra </a:t>
            </a:r>
            <a:r>
              <a:rPr lang="en-US" sz="2400" kern="1800" dirty="0" err="1">
                <a:effectLst/>
                <a:latin typeface="Times New Roman" panose="02020603050405020304" pitchFamily="18" charset="0"/>
                <a:ea typeface="Times New Roman" panose="02020603050405020304" pitchFamily="18" charset="0"/>
              </a:rPr>
              <a:t>cho</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mình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những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bài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học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nào</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sau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đọc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đoạn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văn</a:t>
            </a:r>
            <a:r>
              <a:rPr lang="en-US" sz="2400" kern="1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10879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5883FD3-5820-452F-BCF2-F9ECF2522FCD}"/>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418054"/>
            <a:ext cx="11178685" cy="4813168"/>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6D770AE-983C-463C-800E-EFEB6A4632DD}"/>
              </a:ext>
            </a:extLst>
          </p:cNvPr>
          <p:cNvSpPr txBox="1"/>
          <p:nvPr/>
        </p:nvSpPr>
        <p:spPr>
          <a:xfrm>
            <a:off x="3194266" y="626778"/>
            <a:ext cx="6114080" cy="461665"/>
          </a:xfrm>
          <a:prstGeom prst="rect">
            <a:avLst/>
          </a:prstGeom>
          <a:noFill/>
        </p:spPr>
        <p:txBody>
          <a:bodyPr wrap="square">
            <a:spAutoFit/>
          </a:bodyPr>
          <a:lstStyle/>
          <a:p>
            <a:pPr algn="ctr"/>
            <a:r>
              <a:rPr lang="en-US" sz="2400" b="1" dirty="0" err="1">
                <a:solidFill>
                  <a:srgbClr val="0D0D0D"/>
                </a:solidFill>
                <a:effectLst/>
                <a:latin typeface="Times New Roman" panose="02020603050405020304" pitchFamily="18" charset="0"/>
                <a:ea typeface="Times New Roman" panose="02020603050405020304" pitchFamily="18" charset="0"/>
              </a:rPr>
              <a:t>Gợi</a:t>
            </a:r>
            <a:r>
              <a:rPr lang="en-US" sz="2400" b="1" dirty="0">
                <a:solidFill>
                  <a:srgbClr val="0D0D0D"/>
                </a:solidFill>
                <a:effectLst/>
                <a:latin typeface="Times New Roman" panose="02020603050405020304" pitchFamily="18" charset="0"/>
                <a:ea typeface="Times New Roman" panose="02020603050405020304" pitchFamily="18" charset="0"/>
              </a:rPr>
              <a:t> ý </a:t>
            </a:r>
            <a:r>
              <a:rPr lang="en-US" sz="2400" b="1" dirty="0" err="1">
                <a:solidFill>
                  <a:srgbClr val="0D0D0D"/>
                </a:solidFill>
                <a:effectLst/>
                <a:latin typeface="Times New Roman" panose="02020603050405020304" pitchFamily="18" charset="0"/>
                <a:ea typeface="Times New Roman" panose="02020603050405020304" pitchFamily="18" charset="0"/>
              </a:rPr>
              <a:t>trả</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lời</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10093FAE-EC76-45C0-9659-8C2C09090EE4}"/>
              </a:ext>
            </a:extLst>
          </p:cNvPr>
          <p:cNvSpPr txBox="1"/>
          <p:nvPr/>
        </p:nvSpPr>
        <p:spPr>
          <a:xfrm>
            <a:off x="1026762" y="1690629"/>
            <a:ext cx="10370949" cy="461665"/>
          </a:xfrm>
          <a:prstGeom prst="rect">
            <a:avLst/>
          </a:prstGeom>
          <a:noFill/>
        </p:spPr>
        <p:txBody>
          <a:bodyPr wrap="square">
            <a:spAutoFit/>
          </a:bodyPr>
          <a:lstStyle/>
          <a:p>
            <a:pPr algn="just">
              <a:spcAft>
                <a:spcPts val="600"/>
              </a:spcAft>
            </a:pPr>
            <a:r>
              <a:rPr lang="en-US" sz="2400" b="1" kern="1800" dirty="0" err="1">
                <a:solidFill>
                  <a:srgbClr val="000000"/>
                </a:solidFill>
                <a:effectLst/>
                <a:latin typeface="Times New Roman" panose="02020603050405020304" pitchFamily="18" charset="0"/>
                <a:ea typeface="Times New Roman" panose="02020603050405020304" pitchFamily="18" charset="0"/>
              </a:rPr>
              <a:t>Câu</a:t>
            </a:r>
            <a:r>
              <a:rPr lang="en-US" sz="2400" b="1" kern="1800" dirty="0">
                <a:solidFill>
                  <a:srgbClr val="000000"/>
                </a:solidFill>
                <a:effectLst/>
                <a:latin typeface="Times New Roman" panose="02020603050405020304" pitchFamily="18" charset="0"/>
                <a:ea typeface="Times New Roman" panose="02020603050405020304" pitchFamily="18" charset="0"/>
              </a:rPr>
              <a:t> 1.</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Phương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thức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biểu</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đạt</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chính</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của</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văn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bản</a:t>
            </a:r>
            <a:r>
              <a:rPr lang="en-US" sz="2400" kern="1800"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luận</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CD743E7E-6545-4303-AA05-B13DF6AE1884}"/>
              </a:ext>
            </a:extLst>
          </p:cNvPr>
          <p:cNvSpPr txBox="1"/>
          <p:nvPr/>
        </p:nvSpPr>
        <p:spPr>
          <a:xfrm>
            <a:off x="794288" y="2497403"/>
            <a:ext cx="10828681" cy="3062377"/>
          </a:xfrm>
          <a:prstGeom prst="rect">
            <a:avLst/>
          </a:prstGeom>
          <a:noFill/>
        </p:spPr>
        <p:txBody>
          <a:bodyPr wrap="square">
            <a:spAutoFit/>
          </a:bodyPr>
          <a:lstStyle/>
          <a:p>
            <a:pPr algn="just">
              <a:spcAft>
                <a:spcPts val="600"/>
              </a:spcAft>
            </a:pPr>
            <a:r>
              <a:rPr lang="en-US" sz="2400" b="1" kern="1800" dirty="0" err="1">
                <a:solidFill>
                  <a:srgbClr val="000000"/>
                </a:solidFill>
                <a:effectLst/>
                <a:latin typeface="Times New Roman" panose="02020603050405020304" pitchFamily="18" charset="0"/>
                <a:ea typeface="Times New Roman" panose="02020603050405020304" pitchFamily="18" charset="0"/>
              </a:rPr>
              <a:t>Câu</a:t>
            </a:r>
            <a:r>
              <a:rPr lang="en-US" sz="2400" b="1" kern="1800" dirty="0">
                <a:solidFill>
                  <a:srgbClr val="000000"/>
                </a:solidFill>
                <a:effectLst/>
                <a:latin typeface="Times New Roman" panose="02020603050405020304" pitchFamily="18" charset="0"/>
                <a:ea typeface="Times New Roman" panose="02020603050405020304" pitchFamily="18" charset="0"/>
              </a:rPr>
              <a:t> 2.</a:t>
            </a:r>
            <a:r>
              <a:rPr lang="en-US" sz="2400" kern="18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gn="just">
              <a:spcAft>
                <a:spcPts val="600"/>
              </a:spcAft>
            </a:pPr>
            <a:r>
              <a:rPr lang="en-US" sz="2400" dirty="0" err="1">
                <a:solidFill>
                  <a:srgbClr val="000000"/>
                </a:solidFill>
                <a:effectLst/>
                <a:latin typeface="Times New Roman" panose="02020603050405020304" pitchFamily="18" charset="0"/>
                <a:ea typeface="Times New Roman" panose="02020603050405020304" pitchFamily="18" charset="0"/>
              </a:rPr>
              <a:t>Điệp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Nếu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a:t>
            </a:r>
            <a:r>
              <a:rPr lang="en-US" sz="2400" dirty="0" err="1">
                <a:solidFill>
                  <a:srgbClr val="000000"/>
                </a:solidFill>
                <a:effectLst/>
                <a:latin typeface="Times New Roman" panose="02020603050405020304" pitchFamily="18" charset="0"/>
                <a:ea typeface="Times New Roman" panose="02020603050405020304" pitchFamily="18" charset="0"/>
              </a:rPr>
              <a:t>thì</a:t>
            </a:r>
            <a:r>
              <a:rPr lang="en-US" sz="2400" dirty="0">
                <a:solidFill>
                  <a:srgbClr val="000000"/>
                </a:solidFill>
                <a:effectLst/>
                <a:latin typeface="Times New Roman" panose="02020603050405020304" pitchFamily="18" charset="0"/>
                <a:ea typeface="Times New Roman" panose="02020603050405020304" pitchFamily="18" charset="0"/>
              </a:rPr>
              <a:t> ai..?" 3 </a:t>
            </a:r>
            <a:r>
              <a:rPr lang="en-US" sz="2400" dirty="0" err="1">
                <a:solidFill>
                  <a:srgbClr val="000000"/>
                </a:solidFill>
                <a:effectLst/>
                <a:latin typeface="Times New Roman" panose="02020603050405020304" pitchFamily="18" charset="0"/>
                <a:ea typeface="Times New Roman" panose="02020603050405020304" pitchFamily="18" charset="0"/>
              </a:rPr>
              <a:t>lần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lặp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gn="just">
              <a:spcAft>
                <a:spcPts val="600"/>
              </a:spcAft>
            </a:pP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nhấn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mạnh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1 </a:t>
            </a:r>
            <a:r>
              <a:rPr lang="en-US" sz="2400" dirty="0" err="1">
                <a:solidFill>
                  <a:srgbClr val="000000"/>
                </a:solidFill>
                <a:effectLst/>
                <a:latin typeface="Times New Roman" panose="02020603050405020304" pitchFamily="18" charset="0"/>
                <a:ea typeface="Times New Roman" panose="02020603050405020304" pitchFamily="18" charset="0"/>
              </a:rPr>
              <a:t>vai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trò</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cuộc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góp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ích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hội</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trọng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yêu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mọi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lao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động</a:t>
            </a:r>
            <a:endParaRPr lang="en-US" sz="2400" dirty="0">
              <a:effectLst/>
              <a:latin typeface="Times New Roman" panose="02020603050405020304" pitchFamily="18" charset="0"/>
              <a:ea typeface="Times New Roman" panose="02020603050405020304" pitchFamily="18" charset="0"/>
            </a:endParaRPr>
          </a:p>
          <a:p>
            <a:pPr algn="just">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nhịp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nhàng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hòa</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6410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69030" y="1418053"/>
            <a:ext cx="11163187" cy="3928861"/>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BEAFF89B-7124-4214-BFF3-4B68A27917A1}"/>
              </a:ext>
            </a:extLst>
          </p:cNvPr>
          <p:cNvSpPr txBox="1"/>
          <p:nvPr/>
        </p:nvSpPr>
        <p:spPr>
          <a:xfrm>
            <a:off x="716796" y="2353521"/>
            <a:ext cx="10906173" cy="2318905"/>
          </a:xfrm>
          <a:prstGeom prst="rect">
            <a:avLst/>
          </a:prstGeom>
          <a:noFill/>
        </p:spPr>
        <p:txBody>
          <a:bodyPr wrap="square">
            <a:spAutoFit/>
          </a:bodyPr>
          <a:lstStyle/>
          <a:p>
            <a:pPr algn="just">
              <a:lnSpc>
                <a:spcPct val="150000"/>
              </a:lnSpc>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3</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kiến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vai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trò</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cuộc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ghi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gn="just">
              <a:lnSpc>
                <a:spcPct val="150000"/>
              </a:lnSpc>
              <a:spcAft>
                <a:spcPts val="600"/>
              </a:spcAft>
            </a:pPr>
            <a:r>
              <a:rPr lang="en-US" sz="2400" dirty="0" err="1">
                <a:solidFill>
                  <a:srgbClr val="000000"/>
                </a:solidFill>
                <a:effectLst/>
                <a:latin typeface="Times New Roman" panose="02020603050405020304" pitchFamily="18" charset="0"/>
                <a:ea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cuộc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cố</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quý</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4888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1418054"/>
            <a:ext cx="11302672" cy="4176834"/>
          </a:xfrm>
          <a:prstGeom prst="roundRect">
            <a:avLst>
              <a:gd name="adj" fmla="val 16667"/>
            </a:avLst>
          </a:prstGeom>
          <a:solidFill>
            <a:schemeClr val="accent6">
              <a:lumMod val="40000"/>
              <a:lumOff val="6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37FD8C9-FB6C-4355-9F70-87F8DEFA2498}"/>
              </a:ext>
            </a:extLst>
          </p:cNvPr>
          <p:cNvSpPr txBox="1"/>
          <p:nvPr/>
        </p:nvSpPr>
        <p:spPr>
          <a:xfrm>
            <a:off x="825284" y="2129817"/>
            <a:ext cx="10797685" cy="2618987"/>
          </a:xfrm>
          <a:prstGeom prst="rect">
            <a:avLst/>
          </a:prstGeom>
          <a:noFill/>
        </p:spPr>
        <p:txBody>
          <a:bodyPr wrap="square">
            <a:spAutoFit/>
          </a:bodyPr>
          <a:lstStyle/>
          <a:p>
            <a:pPr>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4:</a:t>
            </a:r>
            <a:r>
              <a:rPr lang="en-US" sz="2400" b="1"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spcAft>
                <a:spcPts val="750"/>
              </a:spcAft>
              <a:buSzPts val="1400"/>
              <a:buFont typeface="Times New Roman" panose="02020603050405020304" pitchFamily="18" charset="0"/>
              <a:buChar char="-"/>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nSpc>
                <a:spcPct val="115000"/>
              </a:lnSpc>
              <a:spcAft>
                <a:spcPts val="750"/>
              </a:spcAft>
              <a:buSzPts val="1400"/>
              <a:buFont typeface="Times New Roman" panose="02020603050405020304" pitchFamily="18" charset="0"/>
              <a:buChar char="-"/>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nỗ</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vươn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hằng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cảu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nSpc>
                <a:spcPct val="115000"/>
              </a:lnSpc>
              <a:spcAft>
                <a:spcPts val="750"/>
              </a:spcAft>
              <a:buSzPts val="1400"/>
              <a:buFont typeface="Times New Roman" panose="02020603050405020304" pitchFamily="18" charset="0"/>
              <a:buChar char="-"/>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nSpc>
                <a:spcPct val="115000"/>
              </a:lnSpc>
              <a:spcAft>
                <a:spcPts val="750"/>
              </a:spcAft>
              <a:buSzPts val="1400"/>
              <a:buFont typeface="Times New Roman" panose="02020603050405020304" pitchFamily="18" charset="0"/>
              <a:buChar char="-"/>
            </a:pPr>
            <a:r>
              <a:rPr lang="en-US" sz="2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638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11B4F03F-A78F-4E82-91D2-D6CBE9C777B7}"/>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5502278A-5AA4-4FA2-8B38-8AC49B15DAC7}"/>
              </a:ext>
            </a:extLst>
          </p:cNvPr>
          <p:cNvSpPr>
            <a:spLocks noChangeArrowheads="1"/>
          </p:cNvSpPr>
          <p:nvPr/>
        </p:nvSpPr>
        <p:spPr bwMode="auto">
          <a:xfrm>
            <a:off x="569030" y="1751308"/>
            <a:ext cx="11302672" cy="4757980"/>
          </a:xfrm>
          <a:prstGeom prst="roundRect">
            <a:avLst>
              <a:gd name="adj" fmla="val 16667"/>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839A266A-B0A7-494F-9D7C-E62AC89BA61B}"/>
              </a:ext>
            </a:extLst>
          </p:cNvPr>
          <p:cNvSpPr txBox="1"/>
          <p:nvPr/>
        </p:nvSpPr>
        <p:spPr>
          <a:xfrm>
            <a:off x="3194266" y="580284"/>
            <a:ext cx="6114080" cy="461665"/>
          </a:xfrm>
          <a:prstGeom prst="rect">
            <a:avLst/>
          </a:prstGeom>
          <a:noFill/>
        </p:spPr>
        <p:txBody>
          <a:bodyPr wrap="square">
            <a:spAutoFit/>
          </a:bodyPr>
          <a:lstStyle/>
          <a:p>
            <a:pPr algn="ctr">
              <a:tabLst>
                <a:tab pos="400050" algn="l"/>
              </a:tabLst>
            </a:pPr>
            <a:r>
              <a:rPr lang="en-US" sz="2400" b="1" dirty="0" err="1">
                <a:effectLst/>
                <a:highlight>
                  <a:srgbClr val="FFFF00"/>
                </a:highlight>
                <a:latin typeface="Times New Roman" panose="02020603050405020304" pitchFamily="18" charset="0"/>
                <a:ea typeface="Times New Roman" panose="02020603050405020304" pitchFamily="18" charset="0"/>
              </a:rPr>
              <a:t>Hoạt</a:t>
            </a:r>
            <a:r>
              <a:rPr lang="en-US" sz="2400" b="1" dirty="0">
                <a:effectLst/>
                <a:highlight>
                  <a:srgbClr val="FFFF00"/>
                </a:highlight>
                <a:latin typeface="Times New Roman" panose="02020603050405020304" pitchFamily="18" charset="0"/>
                <a:ea typeface="Times New Roman" panose="02020603050405020304" pitchFamily="18" charset="0"/>
              </a:rPr>
              <a:t> </a:t>
            </a:r>
            <a:r>
              <a:rPr lang="en-US" sz="2400" b="1" dirty="0" err="1">
                <a:effectLst/>
                <a:highlight>
                  <a:srgbClr val="FFFF00"/>
                </a:highlight>
                <a:latin typeface="Times New Roman" panose="02020603050405020304" pitchFamily="18" charset="0"/>
                <a:ea typeface="Times New Roman" panose="02020603050405020304" pitchFamily="18" charset="0"/>
              </a:rPr>
              <a:t>động</a:t>
            </a:r>
            <a:r>
              <a:rPr lang="en-US" sz="2400" b="1" dirty="0">
                <a:effectLst/>
                <a:highlight>
                  <a:srgbClr val="FFFF00"/>
                </a:highlight>
                <a:latin typeface="Times New Roman" panose="02020603050405020304" pitchFamily="18" charset="0"/>
                <a:ea typeface="Times New Roman" panose="02020603050405020304" pitchFamily="18" charset="0"/>
              </a:rPr>
              <a:t>: </a:t>
            </a:r>
            <a:r>
              <a:rPr lang="en-US" sz="2400" b="1" dirty="0" err="1">
                <a:effectLst/>
                <a:highlight>
                  <a:srgbClr val="FFFF00"/>
                </a:highlight>
                <a:latin typeface="Times New Roman" panose="02020603050405020304" pitchFamily="18" charset="0"/>
                <a:ea typeface="Times New Roman" panose="02020603050405020304" pitchFamily="18" charset="0"/>
              </a:rPr>
              <a:t>Bổ</a:t>
            </a:r>
            <a:r>
              <a:rPr lang="en-US" sz="2400" b="1" dirty="0">
                <a:effectLst/>
                <a:highlight>
                  <a:srgbClr val="FFFF00"/>
                </a:highlight>
                <a:latin typeface="Times New Roman" panose="02020603050405020304" pitchFamily="18" charset="0"/>
                <a:ea typeface="Times New Roman" panose="02020603050405020304" pitchFamily="18" charset="0"/>
              </a:rPr>
              <a:t> sung</a:t>
            </a:r>
            <a:r>
              <a:rPr lang="en-US" sz="2400" b="1"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B31B4735-FFEB-4DED-A422-795E94C12BD4}"/>
              </a:ext>
            </a:extLst>
          </p:cNvPr>
          <p:cNvSpPr txBox="1"/>
          <p:nvPr/>
        </p:nvSpPr>
        <p:spPr>
          <a:xfrm>
            <a:off x="693017" y="1751308"/>
            <a:ext cx="11178685" cy="4457952"/>
          </a:xfrm>
          <a:prstGeom prst="rect">
            <a:avLst/>
          </a:prstGeom>
          <a:noFill/>
        </p:spPr>
        <p:txBody>
          <a:bodyPr wrap="square">
            <a:spAutoFit/>
          </a:bodyPr>
          <a:lstStyle/>
          <a:p>
            <a:pPr>
              <a:lnSpc>
                <a:spcPct val="150000"/>
              </a:lnSpc>
              <a:tabLst>
                <a:tab pos="400050" algn="l"/>
              </a:tabLst>
            </a:pPr>
            <a:r>
              <a:rPr lang="en-US" sz="2400" b="1" dirty="0">
                <a:effectLst/>
                <a:latin typeface="Times New Roman" panose="02020603050405020304" pitchFamily="18" charset="0"/>
                <a:ea typeface="Times New Roman" panose="02020603050405020304" pitchFamily="18" charset="0"/>
              </a:rPr>
              <a:t>GV </a:t>
            </a:r>
            <a:r>
              <a:rPr lang="en-US" sz="2400" b="1" dirty="0" err="1">
                <a:effectLst/>
                <a:latin typeface="Times New Roman" panose="02020603050405020304" pitchFamily="18" charset="0"/>
                <a:ea typeface="Times New Roman" panose="02020603050405020304" pitchFamily="18" charset="0"/>
              </a:rPr>
              <a:t>yêu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cầu</a:t>
            </a:r>
            <a:r>
              <a:rPr lang="en-US" sz="2400" b="1" dirty="0">
                <a:effectLst/>
                <a:latin typeface="Times New Roman" panose="02020603050405020304" pitchFamily="18" charset="0"/>
                <a:ea typeface="Times New Roman" panose="02020603050405020304" pitchFamily="18" charset="0"/>
              </a:rPr>
              <a:t> HS: </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400050" algn="l"/>
              </a:tabLst>
            </a:pPr>
            <a:r>
              <a:rPr lang="pt-BR" sz="2400" dirty="0">
                <a:solidFill>
                  <a:srgbClr val="0D0D0D"/>
                </a:solidFill>
                <a:effectLst/>
                <a:latin typeface="Times New Roman" panose="02020603050405020304" pitchFamily="18" charset="0"/>
                <a:ea typeface="Times New Roman" panose="02020603050405020304" pitchFamily="18" charset="0"/>
              </a:rPr>
              <a:t>- Tìm đọc và tham khảo các tài liệu liên quan đến nội dung bài học.</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400050" algn="l"/>
              </a:tabLst>
            </a:pPr>
            <a:r>
              <a:rPr lang="pt-BR" sz="2400" dirty="0">
                <a:solidFill>
                  <a:srgbClr val="0D0D0D"/>
                </a:solidFill>
                <a:effectLst/>
                <a:latin typeface="Times New Roman" panose="02020603050405020304" pitchFamily="18" charset="0"/>
                <a:ea typeface="Times New Roman" panose="02020603050405020304" pitchFamily="18" charset="0"/>
              </a:rPr>
              <a:t>- Học bài ở nhà, ôn tập các nội dung đã học.</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400050" algn="l"/>
              </a:tabLst>
            </a:pPr>
            <a:r>
              <a:rPr lang="pt-BR" sz="2400" dirty="0">
                <a:solidFill>
                  <a:srgbClr val="0D0D0D"/>
                </a:solidFill>
                <a:effectLst/>
                <a:latin typeface="Times New Roman" panose="02020603050405020304" pitchFamily="18" charset="0"/>
                <a:ea typeface="Times New Roman" panose="02020603050405020304" pitchFamily="18" charset="0"/>
              </a:rPr>
              <a:t>- Làm hoàn chỉnh các đề bài.</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400050" algn="l"/>
              </a:tabLst>
            </a:pPr>
            <a:r>
              <a:rPr lang="pt-BR" sz="2400" dirty="0">
                <a:solidFill>
                  <a:srgbClr val="0D0D0D"/>
                </a:solidFill>
                <a:effectLst/>
                <a:latin typeface="Times New Roman" panose="02020603050405020304" pitchFamily="18" charset="0"/>
                <a:ea typeface="Times New Roman" panose="02020603050405020304" pitchFamily="18" charset="0"/>
              </a:rPr>
              <a:t>- Vẽ sơ đồ tư duy bài học.</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400050" algn="l"/>
              </a:tabLst>
            </a:pPr>
            <a:r>
              <a:rPr lang="pt-BR" sz="2400" dirty="0">
                <a:solidFill>
                  <a:srgbClr val="0D0D0D"/>
                </a:solidFill>
                <a:effectLst/>
                <a:latin typeface="Times New Roman" panose="02020603050405020304" pitchFamily="18" charset="0"/>
                <a:ea typeface="Times New Roman" panose="02020603050405020304" pitchFamily="18" charset="0"/>
              </a:rPr>
              <a:t>- Tìm đọc một số ý kiến bàn về các hiện tượng gần gũi như ô nhiễm môi trường, hiện tượng lạm dụng thiết bị điện tử như ti vi, máy tính, điện thoại; ... . Soạn bài 9 “Khác biệt và gần gũi”</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9702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976393"/>
            <a:ext cx="11287173" cy="5300421"/>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015E3A3-4111-421C-8DD3-D0B6CE1F8178}"/>
              </a:ext>
            </a:extLst>
          </p:cNvPr>
          <p:cNvSpPr txBox="1"/>
          <p:nvPr/>
        </p:nvSpPr>
        <p:spPr>
          <a:xfrm>
            <a:off x="763292" y="1720828"/>
            <a:ext cx="10859678" cy="3965509"/>
          </a:xfrm>
          <a:prstGeom prst="rect">
            <a:avLst/>
          </a:prstGeom>
          <a:noFill/>
        </p:spPr>
        <p:txBody>
          <a:bodyPr wrap="square">
            <a:spAutoFit/>
          </a:bodyPr>
          <a:lstStyle/>
          <a:p>
            <a:pPr marL="30480" marR="30480" algn="just">
              <a:lnSpc>
                <a:spcPct val="150000"/>
              </a:lnSpc>
              <a:spcAft>
                <a:spcPts val="1200"/>
              </a:spcAf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2: </a:t>
            </a:r>
            <a:r>
              <a:rPr lang="en-US" sz="2400" dirty="0" err="1">
                <a:effectLst/>
                <a:latin typeface="Times New Roman" panose="02020603050405020304" pitchFamily="18" charset="0"/>
                <a:ea typeface="Times New Roman" panose="02020603050405020304" pitchFamily="18" charset="0"/>
              </a:rPr>
              <a:t>Trạng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(2) “ (1)</a:t>
            </a:r>
            <a:r>
              <a:rPr lang="en-US" sz="2400" dirty="0" err="1">
                <a:effectLst/>
                <a:latin typeface="Times New Roman" panose="02020603050405020304" pitchFamily="18" charset="0"/>
                <a:ea typeface="Times New Roman" panose="02020603050405020304" pitchFamily="18" charset="0"/>
              </a:rPr>
              <a:t>Dần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rPr>
              <a:t> ở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chửa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hai</a:t>
            </a:r>
            <a:r>
              <a:rPr lang="en-US" sz="2400" dirty="0">
                <a:effectLst/>
                <a:latin typeface="Times New Roman" panose="02020603050405020304" pitchFamily="18" charset="0"/>
                <a:ea typeface="Times New Roman" panose="02020603050405020304" pitchFamily="18" charset="0"/>
              </a:rPr>
              <a:t>. (2)Khi </a:t>
            </a:r>
            <a:r>
              <a:rPr lang="en-US" sz="2400" dirty="0" err="1">
                <a:effectLst/>
                <a:latin typeface="Times New Roman" panose="02020603050405020304" pitchFamily="18" charset="0"/>
                <a:ea typeface="Times New Roman" panose="02020603050405020304" pitchFamily="18" charset="0"/>
              </a:rPr>
              <a:t>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đầu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còn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hai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đào</a:t>
            </a:r>
            <a:r>
              <a:rPr lang="en-US" sz="2400" dirty="0">
                <a:effectLst/>
                <a:latin typeface="Times New Roman" panose="02020603050405020304" pitchFamily="18" charset="0"/>
                <a:ea typeface="Times New Roman" panose="02020603050405020304" pitchFamily="18" charset="0"/>
              </a:rPr>
              <a:t>”. (Nam Cao) </a:t>
            </a:r>
            <a:r>
              <a:rPr lang="en-US" sz="2400" dirty="0" err="1">
                <a:effectLst/>
                <a:latin typeface="Times New Roman" panose="02020603050405020304" pitchFamily="18" charset="0"/>
                <a:ea typeface="Times New Roman" panose="02020603050405020304" pitchFamily="18" charset="0"/>
              </a:rPr>
              <a:t>đứng</a:t>
            </a:r>
            <a:r>
              <a:rPr lang="en-US" sz="2400" dirty="0">
                <a:effectLst/>
                <a:latin typeface="Times New Roman" panose="02020603050405020304" pitchFamily="18" charset="0"/>
                <a:ea typeface="Times New Roman" panose="02020603050405020304" pitchFamily="18" charset="0"/>
              </a:rPr>
              <a:t> ở </a:t>
            </a:r>
            <a:r>
              <a:rPr lang="en-US" sz="2400" dirty="0" err="1">
                <a:effectLst/>
                <a:latin typeface="Times New Roman" panose="02020603050405020304" pitchFamily="18" charset="0"/>
                <a:ea typeface="Times New Roman" panose="02020603050405020304" pitchFamily="18" charset="0"/>
              </a:rPr>
              <a:t>vị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nào</a:t>
            </a:r>
            <a:r>
              <a:rPr lang="en-US" sz="2400" dirty="0">
                <a:effectLst/>
                <a:latin typeface="Times New Roman" panose="02020603050405020304" pitchFamily="18" charset="0"/>
                <a:ea typeface="Times New Roman" panose="02020603050405020304" pitchFamily="18" charset="0"/>
              </a:rPr>
              <a:t>?</a:t>
            </a: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rPr>
              <a:t>Đầu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B. </a:t>
            </a:r>
            <a:r>
              <a:rPr lang="en-US" sz="2400" dirty="0" err="1">
                <a:effectLst/>
                <a:latin typeface="Times New Roman" panose="02020603050405020304" pitchFamily="18" charset="0"/>
                <a:ea typeface="Times New Roman" panose="02020603050405020304" pitchFamily="18" charset="0"/>
              </a:rPr>
              <a:t>Cuối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C. </a:t>
            </a:r>
            <a:r>
              <a:rPr lang="en-US" sz="2400" dirty="0" err="1">
                <a:effectLst/>
                <a:latin typeface="Times New Roman" panose="02020603050405020304" pitchFamily="18" charset="0"/>
                <a:ea typeface="Times New Roman" panose="02020603050405020304" pitchFamily="18" charset="0"/>
              </a:rPr>
              <a:t>Giữa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chủ</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D. </a:t>
            </a:r>
            <a:r>
              <a:rPr lang="en-US" sz="2400" dirty="0" err="1">
                <a:effectLst/>
                <a:latin typeface="Times New Roman" panose="02020603050405020304" pitchFamily="18" charset="0"/>
                <a:ea typeface="Times New Roman" panose="02020603050405020304" pitchFamily="18" charset="0"/>
              </a:rPr>
              <a:t>Cả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đáp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sai</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69741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069383"/>
            <a:ext cx="11256177" cy="5098941"/>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3D099C0-03A3-4211-A5D0-FCF5DA7DC133}"/>
              </a:ext>
            </a:extLst>
          </p:cNvPr>
          <p:cNvSpPr txBox="1"/>
          <p:nvPr/>
        </p:nvSpPr>
        <p:spPr>
          <a:xfrm>
            <a:off x="778790" y="1724687"/>
            <a:ext cx="10844179" cy="3884140"/>
          </a:xfrm>
          <a:prstGeom prst="rect">
            <a:avLst/>
          </a:prstGeom>
          <a:noFill/>
        </p:spPr>
        <p:txBody>
          <a:bodyPr wrap="square">
            <a:spAutoFit/>
          </a:bodyPr>
          <a:lstStyle/>
          <a:p>
            <a:pPr marL="30480" marR="30480" algn="just">
              <a:lnSpc>
                <a:spcPct val="115000"/>
              </a:lnSpc>
              <a:spcAft>
                <a:spcPts val="1200"/>
              </a:spcAf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3</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Đâu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hôm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út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véo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von.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rón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rén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nấp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bụi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chàng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ngô</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ngồi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võng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đào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mắc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thổi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đàn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bò</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gặm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cỏ</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Sọ</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Dừa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hôm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út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cơm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đồi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lạ</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rón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rén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lên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718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418054"/>
            <a:ext cx="11147689" cy="4471302"/>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B2C81E05-CED4-446C-9C9F-4A74F9E22801}"/>
              </a:ext>
            </a:extLst>
          </p:cNvPr>
          <p:cNvSpPr txBox="1"/>
          <p:nvPr/>
        </p:nvSpPr>
        <p:spPr>
          <a:xfrm>
            <a:off x="732294" y="2105561"/>
            <a:ext cx="10890675" cy="3293209"/>
          </a:xfrm>
          <a:prstGeom prst="rect">
            <a:avLst/>
          </a:prstGeom>
          <a:noFill/>
        </p:spPr>
        <p:txBody>
          <a:bodyPr wrap="square">
            <a:spAutoFit/>
          </a:bodyPr>
          <a:lstStyle/>
          <a:p>
            <a:pPr marL="30480" marR="30480" algn="just">
              <a:spcAft>
                <a:spcPts val="1200"/>
              </a:spcAf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4: </a:t>
            </a:r>
            <a:r>
              <a:rPr lang="en-US" sz="2400" dirty="0" err="1">
                <a:effectLst/>
                <a:latin typeface="Times New Roman" panose="02020603050405020304" pitchFamily="18" charset="0"/>
                <a:ea typeface="Times New Roman" panose="02020603050405020304" pitchFamily="18" charset="0"/>
              </a:rPr>
              <a:t>Trạng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hoàng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cung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hoàng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cung</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bảo</a:t>
            </a:r>
            <a:r>
              <a:rPr lang="en-US" sz="2400" dirty="0">
                <a:effectLst/>
                <a:latin typeface="Times New Roman" panose="02020603050405020304" pitchFamily="18" charset="0"/>
                <a:ea typeface="Times New Roman" panose="02020603050405020304" pitchFamily="18" charset="0"/>
              </a:rPr>
              <a:t> cha </a:t>
            </a:r>
            <a:r>
              <a:rPr lang="en-US" sz="2400" dirty="0" err="1">
                <a:effectLst/>
                <a:latin typeface="Times New Roman" panose="02020603050405020304" pitchFamily="18" charset="0"/>
                <a:ea typeface="Times New Roman" panose="02020603050405020304" pitchFamily="18" charset="0"/>
              </a:rPr>
              <a:t>đứng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đợi</a:t>
            </a:r>
            <a:r>
              <a:rPr lang="en-US" sz="2400" dirty="0">
                <a:effectLst/>
                <a:latin typeface="Times New Roman" panose="02020603050405020304" pitchFamily="18" charset="0"/>
                <a:ea typeface="Times New Roman" panose="02020603050405020304" pitchFamily="18" charset="0"/>
              </a:rPr>
              <a:t> ở </a:t>
            </a:r>
            <a:r>
              <a:rPr lang="en-US" sz="2400" dirty="0" err="1">
                <a:effectLst/>
                <a:latin typeface="Times New Roman" panose="02020603050405020304" pitchFamily="18" charset="0"/>
                <a:ea typeface="Times New Roman" panose="02020603050405020304" pitchFamily="18" charset="0"/>
              </a:rPr>
              <a:t>ngoài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còn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nhè</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lúc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vô</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lẻn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rồng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khóc</a:t>
            </a:r>
            <a:r>
              <a:rPr lang="en-US" sz="2400" dirty="0">
                <a:effectLst/>
                <a:latin typeface="Times New Roman" panose="02020603050405020304" pitchFamily="18" charset="0"/>
                <a:ea typeface="Times New Roman" panose="02020603050405020304" pitchFamily="18" charset="0"/>
              </a:rPr>
              <a:t> um </a:t>
            </a:r>
            <a:r>
              <a:rPr lang="en-US" sz="2400" dirty="0" err="1">
                <a:effectLst/>
                <a:latin typeface="Times New Roman" panose="02020603050405020304" pitchFamily="18" charset="0"/>
                <a:ea typeface="Times New Roman" panose="02020603050405020304" pitchFamily="18" charset="0"/>
              </a:rPr>
              <a:t>lên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điều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rPr>
              <a:t> ?</a:t>
            </a: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rPr>
              <a:t>Thời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diễn</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rPr>
              <a:t>B. </a:t>
            </a:r>
            <a:r>
              <a:rPr lang="en-US" sz="2400" dirty="0" err="1">
                <a:effectLst/>
                <a:latin typeface="Times New Roman" panose="02020603050405020304" pitchFamily="18" charset="0"/>
                <a:ea typeface="Times New Roman" panose="02020603050405020304" pitchFamily="18" charset="0"/>
              </a:rPr>
              <a:t>Mục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rPr>
              <a:t>C. </a:t>
            </a:r>
            <a:r>
              <a:rPr lang="en-US" sz="2400" dirty="0" err="1">
                <a:effectLst/>
                <a:latin typeface="Times New Roman" panose="02020603050405020304" pitchFamily="18" charset="0"/>
                <a:ea typeface="Times New Roman" panose="02020603050405020304" pitchFamily="18" charset="0"/>
              </a:rPr>
              <a:t>Địa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diễn</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rPr>
              <a:t>D. </a:t>
            </a:r>
            <a:r>
              <a:rPr lang="en-US" sz="2400" dirty="0" err="1">
                <a:effectLst/>
                <a:latin typeface="Times New Roman" panose="02020603050405020304" pitchFamily="18" charset="0"/>
                <a:ea typeface="Times New Roman" panose="02020603050405020304" pitchFamily="18" charset="0"/>
              </a:rPr>
              <a:t>Nguyên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diễn</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74743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022889"/>
            <a:ext cx="11256177" cy="5021450"/>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4" name="Rectangle 1">
            <a:extLst>
              <a:ext uri="{FF2B5EF4-FFF2-40B4-BE49-F238E27FC236}">
                <a16:creationId xmlns:a16="http://schemas.microsoft.com/office/drawing/2014/main" id="{CC583BDA-92AC-4344-942E-091EE0CA49FD}"/>
              </a:ext>
            </a:extLst>
          </p:cNvPr>
          <p:cNvSpPr>
            <a:spLocks noChangeArrowheads="1"/>
          </p:cNvSpPr>
          <p:nvPr/>
        </p:nvSpPr>
        <p:spPr bwMode="auto">
          <a:xfrm>
            <a:off x="811836" y="1905506"/>
            <a:ext cx="10770564"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en-US"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 5</a:t>
            </a:r>
            <a:r>
              <a:rPr kumimoji="0" lang="pt-BR"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Bốn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cụm</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cụm</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Hà</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mưa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riêu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riêu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lành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lạnh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nhạn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kêu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đêm</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gạo</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gọi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nhiêu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chim</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ríu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rít</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Tú Nam)</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chuộng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họa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mi tung ra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hót</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vang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lừng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diệu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Võ</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Quảng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840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418054"/>
            <a:ext cx="11132190" cy="448680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E55A8990-2802-4778-9412-D055CF5D872B}"/>
              </a:ext>
            </a:extLst>
          </p:cNvPr>
          <p:cNvSpPr txBox="1"/>
          <p:nvPr/>
        </p:nvSpPr>
        <p:spPr>
          <a:xfrm>
            <a:off x="778790" y="2274838"/>
            <a:ext cx="10844180" cy="2677656"/>
          </a:xfrm>
          <a:prstGeom prst="rect">
            <a:avLst/>
          </a:prstGeom>
          <a:noFill/>
        </p:spPr>
        <p:txBody>
          <a:bodyPr wrap="square">
            <a:spAutoFit/>
          </a:bodyPr>
          <a:lstStyle/>
          <a:p>
            <a:pPr algn="just">
              <a:tabLst>
                <a:tab pos="400050" algn="l"/>
              </a:tabLst>
            </a:pPr>
            <a:r>
              <a:rPr lang="en-US" sz="2400" dirty="0">
                <a:effectLst/>
                <a:latin typeface="Times New Roman" panose="02020603050405020304" pitchFamily="18" charset="0"/>
                <a:ea typeface="Times New Roman" panose="02020603050405020304" pitchFamily="18" charset="0"/>
              </a:rPr>
              <a:t> </a:t>
            </a:r>
            <a:r>
              <a:rPr lang="pt-BR" sz="2400" b="1" dirty="0">
                <a:effectLst/>
                <a:latin typeface="Times New Roman" panose="02020603050405020304" pitchFamily="18" charset="0"/>
                <a:ea typeface="Times New Roman" panose="02020603050405020304" pitchFamily="18" charset="0"/>
              </a:rPr>
              <a:t>Câu 6</a:t>
            </a:r>
            <a:r>
              <a:rPr lang="pt-BR" sz="2400" dirty="0">
                <a:effectLst/>
                <a:latin typeface="Times New Roman" panose="02020603050405020304" pitchFamily="18" charset="0"/>
                <a:ea typeface="Times New Roman" panose="02020603050405020304" pitchFamily="18" charset="0"/>
              </a:rPr>
              <a:t>: Nếu bỏ cụm từ in đậm trong câu: “</a:t>
            </a:r>
            <a:r>
              <a:rPr lang="pt-BR" sz="2400" b="1" i="1" dirty="0">
                <a:effectLst/>
                <a:latin typeface="Times New Roman" panose="02020603050405020304" pitchFamily="18" charset="0"/>
                <a:ea typeface="Times New Roman" panose="02020603050405020304" pitchFamily="18" charset="0"/>
              </a:rPr>
              <a:t>Giờ đây khi hồi tưởng lại</a:t>
            </a:r>
            <a:r>
              <a:rPr lang="pt-BR" sz="2400" i="1" dirty="0">
                <a:effectLst/>
                <a:latin typeface="Times New Roman" panose="02020603050405020304" pitchFamily="18" charset="0"/>
                <a:ea typeface="Times New Roman" panose="02020603050405020304" pitchFamily="18" charset="0"/>
              </a:rPr>
              <a:t>, tôi đoán bạn có thể nói rằng bài tập là một kỉ niệm khó quên</a:t>
            </a:r>
            <a:r>
              <a:rPr lang="pt-BR" sz="2400" dirty="0">
                <a:effectLst/>
                <a:latin typeface="Times New Roman" panose="02020603050405020304" pitchFamily="18" charset="0"/>
                <a:ea typeface="Times New Roman" panose="02020603050405020304" pitchFamily="18" charset="0"/>
              </a:rPr>
              <a:t>”, nghĩa của câu văn sẽ:</a:t>
            </a:r>
            <a:endParaRPr lang="en-US" sz="24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UcPeriod"/>
              <a:tabLst>
                <a:tab pos="400050" algn="l"/>
                <a:tab pos="457200" algn="l"/>
              </a:tabLst>
            </a:pPr>
            <a:r>
              <a:rPr lang="pt-BR" sz="2400" dirty="0">
                <a:effectLst/>
                <a:latin typeface="Times New Roman" panose="02020603050405020304" pitchFamily="18" charset="0"/>
                <a:ea typeface="Times New Roman" panose="02020603050405020304" pitchFamily="18" charset="0"/>
              </a:rPr>
              <a:t>Không nói đến chủ thể của hành động</a:t>
            </a:r>
            <a:endParaRPr lang="en-US" sz="24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UcPeriod"/>
              <a:tabLst>
                <a:tab pos="400050" algn="l"/>
                <a:tab pos="457200" algn="l"/>
              </a:tabLst>
            </a:pPr>
            <a:r>
              <a:rPr lang="pt-BR" sz="2400" dirty="0">
                <a:effectLst/>
                <a:latin typeface="Times New Roman" panose="02020603050405020304" pitchFamily="18" charset="0"/>
                <a:ea typeface="Times New Roman" panose="02020603050405020304" pitchFamily="18" charset="0"/>
              </a:rPr>
              <a:t> Không nói rõ hành động diễn ra ở đâu và vào lúc nào (thông báo về thời gian xảy ra sự việc).</a:t>
            </a:r>
            <a:endParaRPr lang="en-US" sz="24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UcPeriod"/>
              <a:tabLst>
                <a:tab pos="400050" algn="l"/>
                <a:tab pos="457200" algn="l"/>
              </a:tabLst>
            </a:pPr>
            <a:r>
              <a:rPr lang="pt-BR" sz="2400" dirty="0">
                <a:effectLst/>
                <a:latin typeface="Times New Roman" panose="02020603050405020304" pitchFamily="18" charset="0"/>
                <a:ea typeface="Times New Roman" panose="02020603050405020304" pitchFamily="18" charset="0"/>
              </a:rPr>
              <a:t> Mất đi mòng cốt câu.</a:t>
            </a:r>
            <a:endParaRPr lang="en-US" sz="24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UcPeriod"/>
              <a:tabLst>
                <a:tab pos="400050" algn="l"/>
                <a:tab pos="457200" algn="l"/>
              </a:tabLst>
            </a:pPr>
            <a:r>
              <a:rPr lang="pt-BR" sz="2400" dirty="0">
                <a:effectLst/>
                <a:latin typeface="Times New Roman" panose="02020603050405020304" pitchFamily="18" charset="0"/>
                <a:ea typeface="Times New Roman" panose="02020603050405020304" pitchFamily="18" charset="0"/>
              </a:rPr>
              <a:t>Không hề thay đổi.</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2886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69030" y="1418053"/>
            <a:ext cx="11225180" cy="4610787"/>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53AEC6A5-3BC0-416A-87D3-E04F05D4B6F3}"/>
              </a:ext>
            </a:extLst>
          </p:cNvPr>
          <p:cNvSpPr txBox="1"/>
          <p:nvPr/>
        </p:nvSpPr>
        <p:spPr>
          <a:xfrm>
            <a:off x="654650" y="1771469"/>
            <a:ext cx="11053940" cy="3903954"/>
          </a:xfrm>
          <a:prstGeom prst="rect">
            <a:avLst/>
          </a:prstGeom>
          <a:noFill/>
        </p:spPr>
        <p:txBody>
          <a:bodyPr wrap="square">
            <a:spAutoFit/>
          </a:bodyPr>
          <a:lstStyle/>
          <a:p>
            <a:pPr marL="57150" algn="just">
              <a:lnSpc>
                <a:spcPct val="150000"/>
              </a:lnSpc>
              <a:tabLst>
                <a:tab pos="400050" algn="l"/>
              </a:tabLst>
            </a:pPr>
            <a:r>
              <a:rPr lang="pt-BR" sz="2400" b="1" dirty="0">
                <a:effectLst/>
                <a:latin typeface="Times New Roman" panose="02020603050405020304" pitchFamily="18" charset="0"/>
                <a:ea typeface="Times New Roman" panose="02020603050405020304" pitchFamily="18" charset="0"/>
              </a:rPr>
              <a:t>Câu 7: </a:t>
            </a:r>
            <a:r>
              <a:rPr lang="pt-BR" sz="2400" dirty="0">
                <a:effectLst/>
                <a:latin typeface="Times New Roman" panose="02020603050405020304" pitchFamily="18" charset="0"/>
                <a:ea typeface="Times New Roman" panose="02020603050405020304" pitchFamily="18" charset="0"/>
              </a:rPr>
              <a:t>Câu văn nào cấu trúc câu được lựa chọn để miêu tả thứ tự trước sau của hành động?</a:t>
            </a:r>
            <a:endParaRPr lang="en-US" sz="24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lphaUcPeriod"/>
              <a:tabLst>
                <a:tab pos="285750" algn="l"/>
                <a:tab pos="400050" algn="l"/>
              </a:tabLst>
            </a:pPr>
            <a:r>
              <a:rPr lang="pt-BR" sz="2400" dirty="0">
                <a:effectLst/>
                <a:latin typeface="Times New Roman" panose="02020603050405020304" pitchFamily="18" charset="0"/>
                <a:ea typeface="Times New Roman" panose="02020603050405020304" pitchFamily="18" charset="0"/>
              </a:rPr>
              <a:t>Đến cuối tiết học, cậu tiến lên phía trước, và bắt tay thầy giáo như một lời cảm ơn thầm lặng.</a:t>
            </a:r>
            <a:endParaRPr lang="en-US" sz="24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lphaUcPeriod"/>
              <a:tabLst>
                <a:tab pos="285750" algn="l"/>
                <a:tab pos="400050" algn="l"/>
              </a:tabLst>
            </a:pPr>
            <a:r>
              <a:rPr lang="pt-BR" sz="2400" dirty="0">
                <a:effectLst/>
                <a:latin typeface="Times New Roman" panose="02020603050405020304" pitchFamily="18" charset="0"/>
                <a:ea typeface="Times New Roman" panose="02020603050405020304" pitchFamily="18" charset="0"/>
              </a:rPr>
              <a:t>Càng lớn tôi càng hiểu nỗi lòng và mong ước của mẹ hơn.</a:t>
            </a:r>
            <a:endParaRPr lang="en-US" sz="24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lphaUcPeriod"/>
              <a:tabLst>
                <a:tab pos="285750" algn="l"/>
                <a:tab pos="400050" algn="l"/>
              </a:tabLst>
            </a:pPr>
            <a:r>
              <a:rPr lang="pt-BR" sz="2400" dirty="0">
                <a:effectLst/>
                <a:latin typeface="Times New Roman" panose="02020603050405020304" pitchFamily="18" charset="0"/>
                <a:ea typeface="Times New Roman" panose="02020603050405020304" pitchFamily="18" charset="0"/>
              </a:rPr>
              <a:t>Điều tôi học được ở bài tập này là: sự khác biệt chia thành hai loại.</a:t>
            </a:r>
            <a:endParaRPr lang="en-US" sz="2400" dirty="0">
              <a:effectLst/>
              <a:latin typeface="Times New Roman" panose="02020603050405020304" pitchFamily="18" charset="0"/>
              <a:ea typeface="Times New Roman" panose="02020603050405020304" pitchFamily="18" charset="0"/>
            </a:endParaRPr>
          </a:p>
          <a:p>
            <a:pPr marL="57150" algn="just">
              <a:lnSpc>
                <a:spcPct val="150000"/>
              </a:lnSpc>
              <a:tabLst>
                <a:tab pos="400050" algn="l"/>
              </a:tabLst>
            </a:pPr>
            <a:r>
              <a:rPr lang="pt-BR" sz="2400" dirty="0">
                <a:effectLst/>
                <a:latin typeface="Times New Roman" panose="02020603050405020304" pitchFamily="18" charset="0"/>
                <a:ea typeface="Times New Roman" panose="02020603050405020304" pitchFamily="18" charset="0"/>
              </a:rPr>
              <a:t>D. Chắc chắn, cậu ấy càng không phải là người thích chơi trội.</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5266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1580827"/>
            <a:ext cx="11163187" cy="3983065"/>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0A16D520-8A54-47A1-B0FA-5923AC1B583C}"/>
              </a:ext>
            </a:extLst>
          </p:cNvPr>
          <p:cNvSpPr txBox="1"/>
          <p:nvPr/>
        </p:nvSpPr>
        <p:spPr>
          <a:xfrm>
            <a:off x="569030" y="2315487"/>
            <a:ext cx="11053940" cy="2241960"/>
          </a:xfrm>
          <a:prstGeom prst="rect">
            <a:avLst/>
          </a:prstGeom>
          <a:noFill/>
        </p:spPr>
        <p:txBody>
          <a:bodyPr wrap="square">
            <a:spAutoFit/>
          </a:bodyPr>
          <a:lstStyle/>
          <a:p>
            <a:pPr algn="just">
              <a:lnSpc>
                <a:spcPct val="150000"/>
              </a:lnSpc>
              <a:tabLst>
                <a:tab pos="40005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8:</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Chọn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phù</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hợp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đặt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dấu</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sau</a:t>
            </a:r>
            <a:r>
              <a:rPr lang="en-US" sz="2400" dirty="0">
                <a:effectLst/>
                <a:latin typeface="Times New Roman" panose="02020603050405020304" pitchFamily="18" charset="0"/>
                <a:ea typeface="Times New Roman" panose="02020603050405020304" pitchFamily="18" charset="0"/>
              </a:rPr>
              <a:t>:</a:t>
            </a:r>
          </a:p>
          <a:p>
            <a:pPr algn="just">
              <a:lnSpc>
                <a:spcPct val="150000"/>
              </a:lnSpc>
              <a:tabLst>
                <a:tab pos="400050" algn="l"/>
              </a:tabLst>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đường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tránh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xảy</a:t>
            </a:r>
            <a:r>
              <a:rPr lang="en-US" sz="2400" dirty="0">
                <a:effectLst/>
                <a:latin typeface="Times New Roman" panose="02020603050405020304" pitchFamily="18" charset="0"/>
                <a:ea typeface="Times New Roman" panose="02020603050405020304" pitchFamily="18" charset="0"/>
              </a:rPr>
              <a:t> ra tai </a:t>
            </a:r>
            <a:r>
              <a:rPr lang="en-US" sz="2400" dirty="0" err="1">
                <a:effectLst/>
                <a:latin typeface="Times New Roman" panose="02020603050405020304" pitchFamily="18" charset="0"/>
                <a:ea typeface="Times New Roman" panose="02020603050405020304" pitchFamily="18" charset="0"/>
              </a:rPr>
              <a:t>nạn</a:t>
            </a:r>
            <a:r>
              <a:rPr lang="en-US" sz="2400" dirty="0">
                <a:effectLst/>
                <a:latin typeface="Times New Roman" panose="02020603050405020304" pitchFamily="18" charset="0"/>
                <a:ea typeface="Times New Roman" panose="02020603050405020304" pitchFamily="18" charset="0"/>
              </a:rPr>
              <a:t>.</a:t>
            </a:r>
          </a:p>
          <a:p>
            <a:pPr algn="just">
              <a:lnSpc>
                <a:spcPct val="150000"/>
              </a:lnSpc>
              <a:tabLst>
                <a:tab pos="400050" algn="l"/>
              </a:tabLst>
            </a:pPr>
            <a:r>
              <a:rPr lang="en-US" sz="2400" dirty="0">
                <a:effectLst/>
                <a:latin typeface="Times New Roman" panose="02020603050405020304" pitchFamily="18" charset="0"/>
                <a:ea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rPr>
              <a:t>nhìn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ngó</a:t>
            </a:r>
            <a:r>
              <a:rPr lang="en-US" sz="2400" dirty="0">
                <a:effectLst/>
                <a:latin typeface="Times New Roman" panose="02020603050405020304" pitchFamily="18" charset="0"/>
                <a:ea typeface="Times New Roman" panose="02020603050405020304" pitchFamily="18" charset="0"/>
              </a:rPr>
              <a:t>                                                                C. </a:t>
            </a:r>
            <a:r>
              <a:rPr lang="en-US" sz="2400" dirty="0" err="1">
                <a:effectLst/>
                <a:latin typeface="Times New Roman" panose="02020603050405020304" pitchFamily="18" charset="0"/>
                <a:ea typeface="Times New Roman" panose="02020603050405020304" pitchFamily="18" charset="0"/>
              </a:rPr>
              <a:t>ngó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nghiêng</a:t>
            </a:r>
            <a:endParaRPr lang="en-US" sz="2400" dirty="0">
              <a:effectLst/>
              <a:latin typeface="Times New Roman" panose="02020603050405020304" pitchFamily="18" charset="0"/>
              <a:ea typeface="Times New Roman" panose="02020603050405020304" pitchFamily="18" charset="0"/>
            </a:endParaRPr>
          </a:p>
          <a:p>
            <a:pPr algn="just">
              <a:lnSpc>
                <a:spcPct val="150000"/>
              </a:lnSpc>
              <a:tabLst>
                <a:tab pos="400050" algn="l"/>
              </a:tabLst>
            </a:pPr>
            <a:r>
              <a:rPr lang="en-US" sz="2400" dirty="0">
                <a:effectLst/>
                <a:latin typeface="Times New Roman" panose="02020603050405020304" pitchFamily="18" charset="0"/>
                <a:ea typeface="Times New Roman" panose="02020603050405020304" pitchFamily="18" charset="0"/>
              </a:rPr>
              <a:t>B. </a:t>
            </a:r>
            <a:r>
              <a:rPr lang="en-US" sz="2400" dirty="0" err="1">
                <a:effectLst/>
                <a:latin typeface="Times New Roman" panose="02020603050405020304" pitchFamily="18" charset="0"/>
                <a:ea typeface="Times New Roman" panose="02020603050405020304" pitchFamily="18" charset="0"/>
              </a:rPr>
              <a:t>dòm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ngó</a:t>
            </a:r>
            <a:r>
              <a:rPr lang="en-US" sz="2400" dirty="0">
                <a:effectLst/>
                <a:latin typeface="Times New Roman" panose="02020603050405020304" pitchFamily="18" charset="0"/>
                <a:ea typeface="Times New Roman" panose="02020603050405020304" pitchFamily="18" charset="0"/>
              </a:rPr>
              <a:t>                                                                D. </a:t>
            </a:r>
            <a:r>
              <a:rPr lang="en-US" sz="2400" dirty="0" err="1">
                <a:effectLst/>
                <a:latin typeface="Times New Roman" panose="02020603050405020304" pitchFamily="18" charset="0"/>
                <a:ea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sát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57731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theme/theme1.xml><?xml version="1.0" encoding="utf-8"?>
<a:theme xmlns:a="http://schemas.openxmlformats.org/drawingml/2006/main"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2638</Words>
  <Application>Microsoft Office PowerPoint</Application>
  <PresentationFormat>Widescreen</PresentationFormat>
  <Paragraphs>174</Paragraphs>
  <Slides>26</Slides>
  <Notes>26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26</vt:i4>
      </vt:variant>
    </vt:vector>
  </HeadingPairs>
  <TitlesOfParts>
    <vt:vector size="34" baseType="lpstr">
      <vt:lpstr>Arial</vt:lpstr>
      <vt:lpstr>Calibri</vt:lpstr>
      <vt:lpstr>Calibri Light</vt:lpstr>
      <vt:lpstr>Constantia</vt:lpstr>
      <vt:lpstr>Noto Sans Symbols</vt:lpstr>
      <vt:lpstr>Times New Roman</vt:lpstr>
      <vt:lpstr>Flow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6</cp:revision>
  <dcterms:created xsi:type="dcterms:W3CDTF">2021-08-07T03:37:32Z</dcterms:created>
  <dcterms:modified xsi:type="dcterms:W3CDTF">2021-11-14T14:51:07Z</dcterms:modified>
</cp:coreProperties>
</file>