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72" r:id="rId11"/>
    <p:sldId id="265" r:id="rId12"/>
    <p:sldId id="273" r:id="rId13"/>
    <p:sldId id="268" r:id="rId14"/>
    <p:sldId id="269" r:id="rId15"/>
    <p:sldId id="270" r:id="rId16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3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10T17:57:45.22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2842D-97AF-48C3-857C-F79F119E2489}" type="doc">
      <dgm:prSet loTypeId="urn:microsoft.com/office/officeart/2005/8/layout/cycle6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029D3B-5FC2-4D2B-BEC4-B50DC06FFBE1}">
      <dgm:prSet phldrT="[Text]" custT="1"/>
      <dgm:spPr/>
      <dgm:t>
        <a:bodyPr/>
        <a:lstStyle/>
        <a:p>
          <a:r>
            <a:rPr lang="en-US" sz="5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73F83-52B0-4DF1-8E74-17061FFDF269}" type="parTrans" cxnId="{6AA088FE-FE85-4B28-A90B-7B44FEB00FE0}">
      <dgm:prSet/>
      <dgm:spPr/>
      <dgm:t>
        <a:bodyPr/>
        <a:lstStyle/>
        <a:p>
          <a:endParaRPr lang="en-US"/>
        </a:p>
      </dgm:t>
    </dgm:pt>
    <dgm:pt modelId="{64C38E17-50C9-4674-ABDB-5C43FFE75C0E}" type="sibTrans" cxnId="{6AA088FE-FE85-4B28-A90B-7B44FEB00FE0}">
      <dgm:prSet/>
      <dgm:spPr/>
      <dgm:t>
        <a:bodyPr/>
        <a:lstStyle/>
        <a:p>
          <a:endParaRPr lang="en-US"/>
        </a:p>
      </dgm:t>
    </dgm:pt>
    <dgm:pt modelId="{F670A5F8-A558-4800-BE13-095E426F97B8}">
      <dgm:prSet phldrT="[Text]" custT="1"/>
      <dgm:spPr/>
      <dgm:t>
        <a:bodyPr/>
        <a:lstStyle/>
        <a:p>
          <a:r>
            <a:rPr lang="en-US" sz="4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4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lường</a:t>
          </a:r>
          <a:r>
            <a:rPr lang="en-US" sz="4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endParaRPr lang="en-US" sz="4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52A33-2844-4671-80BE-B304DE087938}" type="parTrans" cxnId="{E0B5DF1B-0EDF-4615-87E3-FF9CD1ED5FF8}">
      <dgm:prSet/>
      <dgm:spPr/>
      <dgm:t>
        <a:bodyPr/>
        <a:lstStyle/>
        <a:p>
          <a:endParaRPr lang="en-US"/>
        </a:p>
      </dgm:t>
    </dgm:pt>
    <dgm:pt modelId="{16B17E16-6168-4409-8C71-EE43125345C6}" type="sibTrans" cxnId="{E0B5DF1B-0EDF-4615-87E3-FF9CD1ED5FF8}">
      <dgm:prSet/>
      <dgm:spPr/>
      <dgm:t>
        <a:bodyPr/>
        <a:lstStyle/>
        <a:p>
          <a:endParaRPr lang="en-US"/>
        </a:p>
      </dgm:t>
    </dgm:pt>
    <dgm:pt modelId="{48BC4FB2-4576-47C8-8C2B-FEFC1882CF0C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39F8F-9EFF-4051-AF80-57FB60551D0A}" type="parTrans" cxnId="{E40D197D-CC38-4BF5-AEEF-BD076604DE5E}">
      <dgm:prSet/>
      <dgm:spPr/>
      <dgm:t>
        <a:bodyPr/>
        <a:lstStyle/>
        <a:p>
          <a:endParaRPr lang="en-US"/>
        </a:p>
      </dgm:t>
    </dgm:pt>
    <dgm:pt modelId="{CC915889-F783-4D78-9BBB-641A7985DC94}" type="sibTrans" cxnId="{E40D197D-CC38-4BF5-AEEF-BD076604DE5E}">
      <dgm:prSet/>
      <dgm:spPr/>
      <dgm:t>
        <a:bodyPr/>
        <a:lstStyle/>
        <a:p>
          <a:endParaRPr lang="en-US"/>
        </a:p>
      </dgm:t>
    </dgm:pt>
    <dgm:pt modelId="{5E961574-FD20-4AC0-9B05-374964144429}">
      <dgm:prSet phldrT="[Text]" custT="1"/>
      <dgm:spPr/>
      <dgm:t>
        <a:bodyPr/>
        <a:lstStyle/>
        <a:p>
          <a:r>
            <a:rPr lang="en-US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51664-AA98-4D59-94E0-AE21C843F618}" type="parTrans" cxnId="{99DED8F7-9EB8-472E-A7CA-0BC014C17C4D}">
      <dgm:prSet/>
      <dgm:spPr/>
      <dgm:t>
        <a:bodyPr/>
        <a:lstStyle/>
        <a:p>
          <a:endParaRPr lang="en-US"/>
        </a:p>
      </dgm:t>
    </dgm:pt>
    <dgm:pt modelId="{BCBB084D-5013-42E1-B670-71E21E9FCC2E}" type="sibTrans" cxnId="{99DED8F7-9EB8-472E-A7CA-0BC014C17C4D}">
      <dgm:prSet/>
      <dgm:spPr/>
      <dgm:t>
        <a:bodyPr/>
        <a:lstStyle/>
        <a:p>
          <a:endParaRPr lang="en-US"/>
        </a:p>
      </dgm:t>
    </dgm:pt>
    <dgm:pt modelId="{DDD10F73-B27E-4329-93E1-6D404C3BED97}">
      <dgm:prSet phldrT="[Text]" custT="1"/>
      <dgm:spPr/>
      <dgm:t>
        <a:bodyPr/>
        <a:lstStyle/>
        <a:p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C52CCC-CA20-43CF-B0D5-DCB5E3BDE9FF}" type="parTrans" cxnId="{C9F0A368-CA36-4C99-B8F5-EB18D3573B82}">
      <dgm:prSet/>
      <dgm:spPr/>
      <dgm:t>
        <a:bodyPr/>
        <a:lstStyle/>
        <a:p>
          <a:endParaRPr lang="en-US"/>
        </a:p>
      </dgm:t>
    </dgm:pt>
    <dgm:pt modelId="{8B31980C-387C-4FD1-81E8-82CC9798CDED}" type="sibTrans" cxnId="{C9F0A368-CA36-4C99-B8F5-EB18D3573B82}">
      <dgm:prSet/>
      <dgm:spPr/>
      <dgm:t>
        <a:bodyPr/>
        <a:lstStyle/>
        <a:p>
          <a:endParaRPr lang="en-US"/>
        </a:p>
      </dgm:t>
    </dgm:pt>
    <dgm:pt modelId="{9E74CD56-E48B-4628-87F5-4E3D57A0E78C}" type="pres">
      <dgm:prSet presAssocID="{C802842D-97AF-48C3-857C-F79F119E24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F828F-9720-45FE-9868-0C56A9A30D24}" type="pres">
      <dgm:prSet presAssocID="{2A029D3B-5FC2-4D2B-BEC4-B50DC06FFBE1}" presName="node" presStyleLbl="node1" presStyleIdx="0" presStyleCnt="5" custRadScaleRad="92783" custRadScaleInc="8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1F29D-A3CC-4601-8BC4-FBE9FAE1FBDA}" type="pres">
      <dgm:prSet presAssocID="{2A029D3B-5FC2-4D2B-BEC4-B50DC06FFBE1}" presName="spNode" presStyleCnt="0"/>
      <dgm:spPr/>
    </dgm:pt>
    <dgm:pt modelId="{BFCD1A22-D02D-4F68-9DC5-1F2E8324EF7F}" type="pres">
      <dgm:prSet presAssocID="{64C38E17-50C9-4674-ABDB-5C43FFE75C0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CFFDA69-807D-4A33-87C2-5EB3E8378EB8}" type="pres">
      <dgm:prSet presAssocID="{F670A5F8-A558-4800-BE13-095E426F97B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1CEFC-7C6B-47DB-B544-618CDB4756B0}" type="pres">
      <dgm:prSet presAssocID="{F670A5F8-A558-4800-BE13-095E426F97B8}" presName="spNode" presStyleCnt="0"/>
      <dgm:spPr/>
    </dgm:pt>
    <dgm:pt modelId="{1CBD7260-362D-4777-86D6-39A669EFE423}" type="pres">
      <dgm:prSet presAssocID="{16B17E16-6168-4409-8C71-EE43125345C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5E5D108-4B1F-497A-A290-4BEBDB2BB98F}" type="pres">
      <dgm:prSet presAssocID="{48BC4FB2-4576-47C8-8C2B-FEFC1882CF0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34FA6-D851-40B6-AF6D-E44CDC616140}" type="pres">
      <dgm:prSet presAssocID="{48BC4FB2-4576-47C8-8C2B-FEFC1882CF0C}" presName="spNode" presStyleCnt="0"/>
      <dgm:spPr/>
    </dgm:pt>
    <dgm:pt modelId="{FFE629ED-D59A-4BFF-8F37-4684352102A5}" type="pres">
      <dgm:prSet presAssocID="{CC915889-F783-4D78-9BBB-641A7985DC9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4918EC4-C29B-46DD-A506-E875393F292C}" type="pres">
      <dgm:prSet presAssocID="{5E961574-FD20-4AC0-9B05-3749641444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9261A-155C-47FC-88F0-6247DA55848F}" type="pres">
      <dgm:prSet presAssocID="{5E961574-FD20-4AC0-9B05-374964144429}" presName="spNode" presStyleCnt="0"/>
      <dgm:spPr/>
    </dgm:pt>
    <dgm:pt modelId="{F0370E99-E3DA-4B90-8995-5FB5094FB7E0}" type="pres">
      <dgm:prSet presAssocID="{BCBB084D-5013-42E1-B670-71E21E9FCC2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2B51B7F-A787-4866-BA26-94CF678055E5}" type="pres">
      <dgm:prSet presAssocID="{DDD10F73-B27E-4329-93E1-6D404C3BED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71C97-1C88-4DC2-BFDC-CCEA1D2B41D5}" type="pres">
      <dgm:prSet presAssocID="{DDD10F73-B27E-4329-93E1-6D404C3BED97}" presName="spNode" presStyleCnt="0"/>
      <dgm:spPr/>
    </dgm:pt>
    <dgm:pt modelId="{F4B59A1E-9C14-499A-966F-FDDB10BA99E1}" type="pres">
      <dgm:prSet presAssocID="{8B31980C-387C-4FD1-81E8-82CC9798CDE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C48E325-72EE-4E26-8C51-4D8EABD88289}" type="presOf" srcId="{48BC4FB2-4576-47C8-8C2B-FEFC1882CF0C}" destId="{65E5D108-4B1F-497A-A290-4BEBDB2BB98F}" srcOrd="0" destOrd="0" presId="urn:microsoft.com/office/officeart/2005/8/layout/cycle6"/>
    <dgm:cxn modelId="{FF8D15EB-2C1C-4288-AD7B-C915473296CB}" type="presOf" srcId="{BCBB084D-5013-42E1-B670-71E21E9FCC2E}" destId="{F0370E99-E3DA-4B90-8995-5FB5094FB7E0}" srcOrd="0" destOrd="0" presId="urn:microsoft.com/office/officeart/2005/8/layout/cycle6"/>
    <dgm:cxn modelId="{2A0F43CB-EDC0-42AD-9751-80BFB5C46163}" type="presOf" srcId="{8B31980C-387C-4FD1-81E8-82CC9798CDED}" destId="{F4B59A1E-9C14-499A-966F-FDDB10BA99E1}" srcOrd="0" destOrd="0" presId="urn:microsoft.com/office/officeart/2005/8/layout/cycle6"/>
    <dgm:cxn modelId="{E0B5DF1B-0EDF-4615-87E3-FF9CD1ED5FF8}" srcId="{C802842D-97AF-48C3-857C-F79F119E2489}" destId="{F670A5F8-A558-4800-BE13-095E426F97B8}" srcOrd="1" destOrd="0" parTransId="{C7D52A33-2844-4671-80BE-B304DE087938}" sibTransId="{16B17E16-6168-4409-8C71-EE43125345C6}"/>
    <dgm:cxn modelId="{2C18DB43-26BE-43E6-A6A5-F5AA06841675}" type="presOf" srcId="{64C38E17-50C9-4674-ABDB-5C43FFE75C0E}" destId="{BFCD1A22-D02D-4F68-9DC5-1F2E8324EF7F}" srcOrd="0" destOrd="0" presId="urn:microsoft.com/office/officeart/2005/8/layout/cycle6"/>
    <dgm:cxn modelId="{E40D197D-CC38-4BF5-AEEF-BD076604DE5E}" srcId="{C802842D-97AF-48C3-857C-F79F119E2489}" destId="{48BC4FB2-4576-47C8-8C2B-FEFC1882CF0C}" srcOrd="2" destOrd="0" parTransId="{38739F8F-9EFF-4051-AF80-57FB60551D0A}" sibTransId="{CC915889-F783-4D78-9BBB-641A7985DC94}"/>
    <dgm:cxn modelId="{076585F3-F471-4D23-BC2E-926957915C60}" type="presOf" srcId="{16B17E16-6168-4409-8C71-EE43125345C6}" destId="{1CBD7260-362D-4777-86D6-39A669EFE423}" srcOrd="0" destOrd="0" presId="urn:microsoft.com/office/officeart/2005/8/layout/cycle6"/>
    <dgm:cxn modelId="{114B4D67-95DD-4101-A5B0-2F5C4BEEBEBE}" type="presOf" srcId="{F670A5F8-A558-4800-BE13-095E426F97B8}" destId="{9CFFDA69-807D-4A33-87C2-5EB3E8378EB8}" srcOrd="0" destOrd="0" presId="urn:microsoft.com/office/officeart/2005/8/layout/cycle6"/>
    <dgm:cxn modelId="{82543C7D-BD4C-4C50-8949-B452B220A930}" type="presOf" srcId="{CC915889-F783-4D78-9BBB-641A7985DC94}" destId="{FFE629ED-D59A-4BFF-8F37-4684352102A5}" srcOrd="0" destOrd="0" presId="urn:microsoft.com/office/officeart/2005/8/layout/cycle6"/>
    <dgm:cxn modelId="{6AA088FE-FE85-4B28-A90B-7B44FEB00FE0}" srcId="{C802842D-97AF-48C3-857C-F79F119E2489}" destId="{2A029D3B-5FC2-4D2B-BEC4-B50DC06FFBE1}" srcOrd="0" destOrd="0" parTransId="{37B73F83-52B0-4DF1-8E74-17061FFDF269}" sibTransId="{64C38E17-50C9-4674-ABDB-5C43FFE75C0E}"/>
    <dgm:cxn modelId="{C9F0A368-CA36-4C99-B8F5-EB18D3573B82}" srcId="{C802842D-97AF-48C3-857C-F79F119E2489}" destId="{DDD10F73-B27E-4329-93E1-6D404C3BED97}" srcOrd="4" destOrd="0" parTransId="{73C52CCC-CA20-43CF-B0D5-DCB5E3BDE9FF}" sibTransId="{8B31980C-387C-4FD1-81E8-82CC9798CDED}"/>
    <dgm:cxn modelId="{F7F450F9-21EC-4B4F-9349-DD8200CC2D1B}" type="presOf" srcId="{DDD10F73-B27E-4329-93E1-6D404C3BED97}" destId="{52B51B7F-A787-4866-BA26-94CF678055E5}" srcOrd="0" destOrd="0" presId="urn:microsoft.com/office/officeart/2005/8/layout/cycle6"/>
    <dgm:cxn modelId="{9C3A84F2-B7C3-41F0-AD58-4F196BEE24DD}" type="presOf" srcId="{2A029D3B-5FC2-4D2B-BEC4-B50DC06FFBE1}" destId="{253F828F-9720-45FE-9868-0C56A9A30D24}" srcOrd="0" destOrd="0" presId="urn:microsoft.com/office/officeart/2005/8/layout/cycle6"/>
    <dgm:cxn modelId="{56EA565A-EDF8-4E70-8958-7C834210755A}" type="presOf" srcId="{C802842D-97AF-48C3-857C-F79F119E2489}" destId="{9E74CD56-E48B-4628-87F5-4E3D57A0E78C}" srcOrd="0" destOrd="0" presId="urn:microsoft.com/office/officeart/2005/8/layout/cycle6"/>
    <dgm:cxn modelId="{99DED8F7-9EB8-472E-A7CA-0BC014C17C4D}" srcId="{C802842D-97AF-48C3-857C-F79F119E2489}" destId="{5E961574-FD20-4AC0-9B05-374964144429}" srcOrd="3" destOrd="0" parTransId="{7C451664-AA98-4D59-94E0-AE21C843F618}" sibTransId="{BCBB084D-5013-42E1-B670-71E21E9FCC2E}"/>
    <dgm:cxn modelId="{D0EFCD7F-DE27-40DC-BFEA-0B45920A1440}" type="presOf" srcId="{5E961574-FD20-4AC0-9B05-374964144429}" destId="{44918EC4-C29B-46DD-A506-E875393F292C}" srcOrd="0" destOrd="0" presId="urn:microsoft.com/office/officeart/2005/8/layout/cycle6"/>
    <dgm:cxn modelId="{7E559141-CB67-4F74-870A-E941AD3BAAD1}" type="presParOf" srcId="{9E74CD56-E48B-4628-87F5-4E3D57A0E78C}" destId="{253F828F-9720-45FE-9868-0C56A9A30D24}" srcOrd="0" destOrd="0" presId="urn:microsoft.com/office/officeart/2005/8/layout/cycle6"/>
    <dgm:cxn modelId="{1CBADF14-DACB-44FB-B9C6-D51C7DFD1D61}" type="presParOf" srcId="{9E74CD56-E48B-4628-87F5-4E3D57A0E78C}" destId="{D431F29D-A3CC-4601-8BC4-FBE9FAE1FBDA}" srcOrd="1" destOrd="0" presId="urn:microsoft.com/office/officeart/2005/8/layout/cycle6"/>
    <dgm:cxn modelId="{AC6EEC89-75E5-4EC3-B3C7-1863621F8CB6}" type="presParOf" srcId="{9E74CD56-E48B-4628-87F5-4E3D57A0E78C}" destId="{BFCD1A22-D02D-4F68-9DC5-1F2E8324EF7F}" srcOrd="2" destOrd="0" presId="urn:microsoft.com/office/officeart/2005/8/layout/cycle6"/>
    <dgm:cxn modelId="{2AEF1316-E479-4583-91EC-180848AE697D}" type="presParOf" srcId="{9E74CD56-E48B-4628-87F5-4E3D57A0E78C}" destId="{9CFFDA69-807D-4A33-87C2-5EB3E8378EB8}" srcOrd="3" destOrd="0" presId="urn:microsoft.com/office/officeart/2005/8/layout/cycle6"/>
    <dgm:cxn modelId="{F4BDA92D-DE19-4A5E-9328-33D5EAFA1C04}" type="presParOf" srcId="{9E74CD56-E48B-4628-87F5-4E3D57A0E78C}" destId="{3CF1CEFC-7C6B-47DB-B544-618CDB4756B0}" srcOrd="4" destOrd="0" presId="urn:microsoft.com/office/officeart/2005/8/layout/cycle6"/>
    <dgm:cxn modelId="{65984D40-75B7-417F-A724-2FC06E65BA9B}" type="presParOf" srcId="{9E74CD56-E48B-4628-87F5-4E3D57A0E78C}" destId="{1CBD7260-362D-4777-86D6-39A669EFE423}" srcOrd="5" destOrd="0" presId="urn:microsoft.com/office/officeart/2005/8/layout/cycle6"/>
    <dgm:cxn modelId="{BFDA5D35-30D2-4CEF-B96E-84B32CA1FD97}" type="presParOf" srcId="{9E74CD56-E48B-4628-87F5-4E3D57A0E78C}" destId="{65E5D108-4B1F-497A-A290-4BEBDB2BB98F}" srcOrd="6" destOrd="0" presId="urn:microsoft.com/office/officeart/2005/8/layout/cycle6"/>
    <dgm:cxn modelId="{627D5807-7D4D-4F84-95DB-CCB8ADFD808F}" type="presParOf" srcId="{9E74CD56-E48B-4628-87F5-4E3D57A0E78C}" destId="{69C34FA6-D851-40B6-AF6D-E44CDC616140}" srcOrd="7" destOrd="0" presId="urn:microsoft.com/office/officeart/2005/8/layout/cycle6"/>
    <dgm:cxn modelId="{A741F257-4A25-488C-91B4-7C4E59C99CB5}" type="presParOf" srcId="{9E74CD56-E48B-4628-87F5-4E3D57A0E78C}" destId="{FFE629ED-D59A-4BFF-8F37-4684352102A5}" srcOrd="8" destOrd="0" presId="urn:microsoft.com/office/officeart/2005/8/layout/cycle6"/>
    <dgm:cxn modelId="{7A8CD374-2183-42B3-A2EF-B3CBFCC0DE72}" type="presParOf" srcId="{9E74CD56-E48B-4628-87F5-4E3D57A0E78C}" destId="{44918EC4-C29B-46DD-A506-E875393F292C}" srcOrd="9" destOrd="0" presId="urn:microsoft.com/office/officeart/2005/8/layout/cycle6"/>
    <dgm:cxn modelId="{8F5F5223-AA5B-4C40-A2F8-5537B1CA85EF}" type="presParOf" srcId="{9E74CD56-E48B-4628-87F5-4E3D57A0E78C}" destId="{E829261A-155C-47FC-88F0-6247DA55848F}" srcOrd="10" destOrd="0" presId="urn:microsoft.com/office/officeart/2005/8/layout/cycle6"/>
    <dgm:cxn modelId="{67F94890-0414-4484-88C2-D3D1901765DA}" type="presParOf" srcId="{9E74CD56-E48B-4628-87F5-4E3D57A0E78C}" destId="{F0370E99-E3DA-4B90-8995-5FB5094FB7E0}" srcOrd="11" destOrd="0" presId="urn:microsoft.com/office/officeart/2005/8/layout/cycle6"/>
    <dgm:cxn modelId="{10B57F1D-EB50-4E08-8D58-EB7BF54A9670}" type="presParOf" srcId="{9E74CD56-E48B-4628-87F5-4E3D57A0E78C}" destId="{52B51B7F-A787-4866-BA26-94CF678055E5}" srcOrd="12" destOrd="0" presId="urn:microsoft.com/office/officeart/2005/8/layout/cycle6"/>
    <dgm:cxn modelId="{2310D921-DA3B-4A22-8E85-DEC3C2F2AFE8}" type="presParOf" srcId="{9E74CD56-E48B-4628-87F5-4E3D57A0E78C}" destId="{D3A71C97-1C88-4DC2-BFDC-CCEA1D2B41D5}" srcOrd="13" destOrd="0" presId="urn:microsoft.com/office/officeart/2005/8/layout/cycle6"/>
    <dgm:cxn modelId="{6BED34A7-A0CF-4818-8D03-6E1F936B827C}" type="presParOf" srcId="{9E74CD56-E48B-4628-87F5-4E3D57A0E78C}" destId="{F4B59A1E-9C14-499A-966F-FDDB10BA99E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E2DA8-F518-4736-85D3-86FC7F9449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63430857-D5FB-4810-91CA-05700CECBA1E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5B953EE-A45D-4EB0-AA7E-E94907C090FD}" type="parTrans" cxnId="{3AA197BC-0EB5-430D-97B3-7F966737C758}">
      <dgm:prSet/>
      <dgm:spPr/>
      <dgm:t>
        <a:bodyPr/>
        <a:lstStyle/>
        <a:p>
          <a:endParaRPr lang="en-US"/>
        </a:p>
      </dgm:t>
    </dgm:pt>
    <dgm:pt modelId="{2EA84032-1CF3-4DBB-A45A-51A5F28672C9}" type="sibTrans" cxnId="{3AA197BC-0EB5-430D-97B3-7F966737C758}">
      <dgm:prSet/>
      <dgm:spPr/>
      <dgm:t>
        <a:bodyPr/>
        <a:lstStyle/>
        <a:p>
          <a:endParaRPr lang="en-US"/>
        </a:p>
      </dgm:t>
    </dgm:pt>
    <dgm:pt modelId="{7BD626A3-3F46-446D-898B-3504EDE2ACD7}">
      <dgm:prSet phldrT="[Text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1A4DC-0859-42AA-9659-258BA90D4194}" type="parTrans" cxnId="{E547133A-D917-440C-B255-A23FE357DBA0}">
      <dgm:prSet/>
      <dgm:spPr/>
      <dgm:t>
        <a:bodyPr/>
        <a:lstStyle/>
        <a:p>
          <a:endParaRPr lang="en-US"/>
        </a:p>
      </dgm:t>
    </dgm:pt>
    <dgm:pt modelId="{422A3BA0-5A90-4FFC-B1EC-6DCE62378279}" type="sibTrans" cxnId="{E547133A-D917-440C-B255-A23FE357DBA0}">
      <dgm:prSet/>
      <dgm:spPr/>
      <dgm:t>
        <a:bodyPr/>
        <a:lstStyle/>
        <a:p>
          <a:endParaRPr lang="en-US"/>
        </a:p>
      </dgm:t>
    </dgm:pt>
    <dgm:pt modelId="{387E6193-A11C-46F5-BBD6-C4867454E224}">
      <dgm:prSet phldrT="[Text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92CB29-43FF-49BD-9D6B-5B6C71ED6E25}" type="parTrans" cxnId="{34FE31EF-ADCE-4F41-83A4-C7C5D20C5F7B}">
      <dgm:prSet/>
      <dgm:spPr/>
      <dgm:t>
        <a:bodyPr/>
        <a:lstStyle/>
        <a:p>
          <a:endParaRPr lang="en-US"/>
        </a:p>
      </dgm:t>
    </dgm:pt>
    <dgm:pt modelId="{B93BF9AB-7C45-46F0-845D-0A1CC0B2C062}" type="sibTrans" cxnId="{34FE31EF-ADCE-4F41-83A4-C7C5D20C5F7B}">
      <dgm:prSet/>
      <dgm:spPr/>
      <dgm:t>
        <a:bodyPr/>
        <a:lstStyle/>
        <a:p>
          <a:endParaRPr lang="en-US"/>
        </a:p>
      </dgm:t>
    </dgm:pt>
    <dgm:pt modelId="{26C6F9F4-03C6-4098-9C1B-324B38F243A7}">
      <dgm:prSet phldrT="[Text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81639-F410-4AA5-A736-A73A691DDFA5}" type="parTrans" cxnId="{2D24C8E2-FD44-4ECA-9703-A940C22648BA}">
      <dgm:prSet/>
      <dgm:spPr/>
      <dgm:t>
        <a:bodyPr/>
        <a:lstStyle/>
        <a:p>
          <a:endParaRPr lang="en-US"/>
        </a:p>
      </dgm:t>
    </dgm:pt>
    <dgm:pt modelId="{AFE9F649-B60F-44BB-85D7-53DFB7A34E7F}" type="sibTrans" cxnId="{2D24C8E2-FD44-4ECA-9703-A940C22648BA}">
      <dgm:prSet/>
      <dgm:spPr/>
      <dgm:t>
        <a:bodyPr/>
        <a:lstStyle/>
        <a:p>
          <a:endParaRPr lang="en-US"/>
        </a:p>
      </dgm:t>
    </dgm:pt>
    <dgm:pt modelId="{02F822FC-053D-46FD-8F51-4955997FA0E6}">
      <dgm:prSet phldrT="[Text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5AC56-33F3-400B-BFC5-3D9C87357F8D}" type="parTrans" cxnId="{55F7B780-BFEC-415C-8286-04FFD298A8AF}">
      <dgm:prSet/>
      <dgm:spPr/>
      <dgm:t>
        <a:bodyPr/>
        <a:lstStyle/>
        <a:p>
          <a:endParaRPr lang="en-US"/>
        </a:p>
      </dgm:t>
    </dgm:pt>
    <dgm:pt modelId="{C8F71514-3C02-4D6C-9D88-AB304E86D69B}" type="sibTrans" cxnId="{55F7B780-BFEC-415C-8286-04FFD298A8AF}">
      <dgm:prSet/>
      <dgm:spPr/>
      <dgm:t>
        <a:bodyPr/>
        <a:lstStyle/>
        <a:p>
          <a:endParaRPr lang="en-US"/>
        </a:p>
      </dgm:t>
    </dgm:pt>
    <dgm:pt modelId="{FBA6F1BD-E831-4D08-BEC3-70B2C01DA625}">
      <dgm:prSet phldrT="[Text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A309B-9497-4473-BCD4-5748FA230544}" type="parTrans" cxnId="{2E279A8F-514B-487A-BA9D-A3C05707E1A4}">
      <dgm:prSet/>
      <dgm:spPr/>
      <dgm:t>
        <a:bodyPr/>
        <a:lstStyle/>
        <a:p>
          <a:endParaRPr lang="en-US"/>
        </a:p>
      </dgm:t>
    </dgm:pt>
    <dgm:pt modelId="{377C58F9-C6C7-48AD-A4B3-C246FD4B0B1D}" type="sibTrans" cxnId="{2E279A8F-514B-487A-BA9D-A3C05707E1A4}">
      <dgm:prSet/>
      <dgm:spPr/>
      <dgm:t>
        <a:bodyPr/>
        <a:lstStyle/>
        <a:p>
          <a:endParaRPr lang="en-US"/>
        </a:p>
      </dgm:t>
    </dgm:pt>
    <dgm:pt modelId="{8C790D9D-D649-4287-B59E-58E697AD9BC1}">
      <dgm:prSet custT="1"/>
      <dgm:spPr/>
      <dgm:t>
        <a:bodyPr/>
        <a:lstStyle/>
        <a:p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r>
            <a:rPr lang="vi-VN" sz="3200" b="1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7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kê</a:t>
          </a:r>
          <a:r>
            <a:rPr lang="vi-VN" sz="3200" b="1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1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vi-VN" sz="3200" b="1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vi-VN" sz="3200" b="1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vi-VN" sz="3200" b="1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vi-VN" sz="3200" b="1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7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vi-VN" sz="3200" b="1" spc="3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vi-VN" sz="3200" b="1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1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vi-VN" sz="3200" b="1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9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vi-VN" sz="3200" b="1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3D92F-7086-406C-AF06-70C3AFB9CA8B}" type="parTrans" cxnId="{05682F11-22A8-4BA9-B83E-477A6FF69095}">
      <dgm:prSet/>
      <dgm:spPr/>
      <dgm:t>
        <a:bodyPr/>
        <a:lstStyle/>
        <a:p>
          <a:endParaRPr lang="en-US"/>
        </a:p>
      </dgm:t>
    </dgm:pt>
    <dgm:pt modelId="{07AC0C33-ACB7-47BF-85CB-280338C4F278}" type="sibTrans" cxnId="{05682F11-22A8-4BA9-B83E-477A6FF69095}">
      <dgm:prSet/>
      <dgm:spPr/>
      <dgm:t>
        <a:bodyPr/>
        <a:lstStyle/>
        <a:p>
          <a:endParaRPr lang="en-US"/>
        </a:p>
      </dgm:t>
    </dgm:pt>
    <dgm:pt modelId="{5EB0E438-70A5-4A2E-98A6-30B5D7550E6E}">
      <dgm:prSet custT="1"/>
      <dgm:spPr/>
      <dgm:t>
        <a:bodyPr/>
        <a:lstStyle/>
        <a:p>
          <a:r>
            <a:rPr lang="vi-VN" sz="3200" b="1" spc="7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Ưu</a:t>
          </a:r>
          <a:r>
            <a:rPr lang="vi-VN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tiên</a:t>
          </a:r>
          <a:r>
            <a:rPr lang="vi-VN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1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vi-VN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vi-VN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vi-VN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vi-VN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vi-VN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1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trướ</a:t>
          </a:r>
          <a:r>
            <a:rPr lang="en-US" sz="3200" b="1" spc="1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1F3BC-3F6B-429A-A5F2-DF7D4063BD04}" type="parTrans" cxnId="{E205C552-4FFD-41A1-B5D6-333E54967F85}">
      <dgm:prSet/>
      <dgm:spPr/>
      <dgm:t>
        <a:bodyPr/>
        <a:lstStyle/>
        <a:p>
          <a:endParaRPr lang="en-US"/>
        </a:p>
      </dgm:t>
    </dgm:pt>
    <dgm:pt modelId="{5BA5D1AF-7659-4606-8C04-5C6D679C22A5}" type="sibTrans" cxnId="{E205C552-4FFD-41A1-B5D6-333E54967F85}">
      <dgm:prSet/>
      <dgm:spPr/>
      <dgm:t>
        <a:bodyPr/>
        <a:lstStyle/>
        <a:p>
          <a:endParaRPr lang="en-US"/>
        </a:p>
      </dgm:t>
    </dgm:pt>
    <dgm:pt modelId="{F5CC0957-85E5-4AD6-BF32-6591F8A12777}">
      <dgm:prSet custT="1"/>
      <dgm:spPr/>
      <dgm:t>
        <a:bodyPr/>
        <a:lstStyle/>
        <a:p>
          <a:r>
            <a:rPr lang="en-US" sz="3200" b="1" spc="9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7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11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9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9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200" b="1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105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E9608-819E-4311-92B7-92905DC9A7F6}" type="parTrans" cxnId="{91DC3A9E-C3BE-482F-8E77-81E02FAE3B78}">
      <dgm:prSet/>
      <dgm:spPr/>
      <dgm:t>
        <a:bodyPr/>
        <a:lstStyle/>
        <a:p>
          <a:endParaRPr lang="en-US"/>
        </a:p>
      </dgm:t>
    </dgm:pt>
    <dgm:pt modelId="{F3E3EF63-1309-46E2-92DD-81724EFD38C1}" type="sibTrans" cxnId="{91DC3A9E-C3BE-482F-8E77-81E02FAE3B78}">
      <dgm:prSet/>
      <dgm:spPr/>
      <dgm:t>
        <a:bodyPr/>
        <a:lstStyle/>
        <a:p>
          <a:endParaRPr lang="en-US"/>
        </a:p>
      </dgm:t>
    </dgm:pt>
    <dgm:pt modelId="{8D12048B-445B-4539-BAF7-3C43B15D8D97}">
      <dgm:prSet custT="1"/>
      <dgm:spPr/>
      <dgm:t>
        <a:bodyPr/>
        <a:lstStyle/>
        <a:p>
          <a:r>
            <a:rPr lang="vi-VN" sz="3200" b="1" spc="114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Thường </a:t>
          </a:r>
          <a:r>
            <a:rPr lang="vi-VN" sz="3200" b="1" spc="1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xuyên </a:t>
          </a:r>
          <a:r>
            <a:rPr lang="vi-VN" sz="3200" b="1" spc="1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đánh </a:t>
          </a:r>
          <a:r>
            <a:rPr lang="vi-VN" sz="3200" b="1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giá </a:t>
          </a:r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việc thực hiện </a:t>
          </a:r>
          <a:r>
            <a:rPr lang="vi-VN" sz="3200" b="1" spc="9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mục </a:t>
          </a:r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tiêu </a:t>
          </a:r>
          <a:r>
            <a:rPr lang="vi-VN" sz="3200" b="1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của </a:t>
          </a:r>
          <a:r>
            <a:rPr lang="vi-VN" sz="3200" b="1" spc="9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bản </a:t>
          </a:r>
          <a:r>
            <a:rPr lang="vi-VN" sz="3200" b="1" spc="1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45436-C8E9-4EA0-9D36-B4D90D957956}" type="parTrans" cxnId="{7BF43498-A3A7-4E96-9A5C-ADBBC61B377B}">
      <dgm:prSet/>
      <dgm:spPr/>
      <dgm:t>
        <a:bodyPr/>
        <a:lstStyle/>
        <a:p>
          <a:endParaRPr lang="en-US"/>
        </a:p>
      </dgm:t>
    </dgm:pt>
    <dgm:pt modelId="{316790EB-B55A-4B4E-A6FC-509F263601A2}" type="sibTrans" cxnId="{7BF43498-A3A7-4E96-9A5C-ADBBC61B377B}">
      <dgm:prSet/>
      <dgm:spPr/>
      <dgm:t>
        <a:bodyPr/>
        <a:lstStyle/>
        <a:p>
          <a:endParaRPr lang="en-US"/>
        </a:p>
      </dgm:t>
    </dgm:pt>
    <dgm:pt modelId="{AA386703-1D4D-48D1-9658-DEC10F939A6C}">
      <dgm:prSet custT="1"/>
      <dgm:spPr/>
      <dgm:t>
        <a:bodyPr/>
        <a:lstStyle/>
        <a:p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 </a:t>
          </a:r>
          <a:r>
            <a:rPr lang="vi-VN" sz="3200" b="1" spc="1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 </a:t>
          </a:r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cách thức thực hiện </a:t>
          </a:r>
          <a:r>
            <a:rPr lang="vi-VN" sz="3200" b="1" spc="9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nếu </a:t>
          </a:r>
          <a:r>
            <a:rPr lang="vi-VN" sz="3200" b="1" spc="1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hoàn cảnh </a:t>
          </a:r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vi-VN" sz="3200" b="1" spc="2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đổ</a:t>
          </a:r>
          <a:r>
            <a:rPr lang="en-US" sz="3200" b="1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5EA78-1CFB-4D61-84AD-38D015EBB5C9}" type="parTrans" cxnId="{6350A51E-3BD3-4BC2-A237-1657A30BF795}">
      <dgm:prSet/>
      <dgm:spPr/>
      <dgm:t>
        <a:bodyPr/>
        <a:lstStyle/>
        <a:p>
          <a:endParaRPr lang="en-US"/>
        </a:p>
      </dgm:t>
    </dgm:pt>
    <dgm:pt modelId="{C0532E1D-4DAA-44CA-9D75-FD1954FC488D}" type="sibTrans" cxnId="{6350A51E-3BD3-4BC2-A237-1657A30BF795}">
      <dgm:prSet/>
      <dgm:spPr/>
      <dgm:t>
        <a:bodyPr/>
        <a:lstStyle/>
        <a:p>
          <a:endParaRPr lang="en-US"/>
        </a:p>
      </dgm:t>
    </dgm:pt>
    <dgm:pt modelId="{54DCC4B4-85F3-4375-B958-34290C3F8236}">
      <dgm:prSet custT="1"/>
      <dgm:spPr/>
      <dgm:t>
        <a:bodyPr/>
        <a:lstStyle/>
        <a:p>
          <a:r>
            <a:rPr lang="en-US" sz="3200" b="1" spc="9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Cam </a:t>
          </a:r>
          <a:r>
            <a:rPr lang="en-US" sz="3200" b="1" spc="9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200" b="1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3200" b="1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7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200" b="1" spc="3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spc="11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7AA9F-70A4-42A8-A0B6-8D65DB943FAA}" type="parTrans" cxnId="{84120977-0220-4C7F-8C92-712127EDBC9E}">
      <dgm:prSet/>
      <dgm:spPr/>
      <dgm:t>
        <a:bodyPr/>
        <a:lstStyle/>
        <a:p>
          <a:endParaRPr lang="en-US"/>
        </a:p>
      </dgm:t>
    </dgm:pt>
    <dgm:pt modelId="{23DA5E78-FD36-4C00-BCCA-4B60FDAB12F1}" type="sibTrans" cxnId="{84120977-0220-4C7F-8C92-712127EDBC9E}">
      <dgm:prSet/>
      <dgm:spPr/>
      <dgm:t>
        <a:bodyPr/>
        <a:lstStyle/>
        <a:p>
          <a:endParaRPr lang="en-US"/>
        </a:p>
      </dgm:t>
    </dgm:pt>
    <dgm:pt modelId="{C0CD29BD-0C11-4601-A114-148C480A01B3}" type="pres">
      <dgm:prSet presAssocID="{F12E2DA8-F518-4736-85D3-86FC7F944950}" presName="linearFlow" presStyleCnt="0">
        <dgm:presLayoutVars>
          <dgm:dir/>
          <dgm:animLvl val="lvl"/>
          <dgm:resizeHandles val="exact"/>
        </dgm:presLayoutVars>
      </dgm:prSet>
      <dgm:spPr/>
    </dgm:pt>
    <dgm:pt modelId="{354DB676-4C7F-4418-8F55-58C3085C7D57}" type="pres">
      <dgm:prSet presAssocID="{63430857-D5FB-4810-91CA-05700CECBA1E}" presName="composite" presStyleCnt="0"/>
      <dgm:spPr/>
    </dgm:pt>
    <dgm:pt modelId="{57AE26EA-4CEC-42D0-A621-253DE00D7363}" type="pres">
      <dgm:prSet presAssocID="{63430857-D5FB-4810-91CA-05700CECBA1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B602D-D0E9-4C15-A742-C75374279839}" type="pres">
      <dgm:prSet presAssocID="{63430857-D5FB-4810-91CA-05700CECBA1E}" presName="descendantText" presStyleLbl="alignAcc1" presStyleIdx="0" presStyleCnt="6" custLinFactY="-205" custLinFactNeighborX="-1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7118F-3886-4B08-AA5A-FDE77F54DF0B}" type="pres">
      <dgm:prSet presAssocID="{2EA84032-1CF3-4DBB-A45A-51A5F28672C9}" presName="sp" presStyleCnt="0"/>
      <dgm:spPr/>
    </dgm:pt>
    <dgm:pt modelId="{EF56D7D7-16A2-412E-B865-0CBFC6DD87B3}" type="pres">
      <dgm:prSet presAssocID="{26C6F9F4-03C6-4098-9C1B-324B38F243A7}" presName="composite" presStyleCnt="0"/>
      <dgm:spPr/>
    </dgm:pt>
    <dgm:pt modelId="{B0A18EEC-7C7F-4B1F-87D6-5270BB9D5D60}" type="pres">
      <dgm:prSet presAssocID="{26C6F9F4-03C6-4098-9C1B-324B38F243A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0E0A3-ED3E-4AD2-BE06-33777F157298}" type="pres">
      <dgm:prSet presAssocID="{26C6F9F4-03C6-4098-9C1B-324B38F243A7}" presName="descendantText" presStyleLbl="alignAcc1" presStyleIdx="1" presStyleCnt="6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800E5-67F3-491D-866F-F72080829B69}" type="pres">
      <dgm:prSet presAssocID="{AFE9F649-B60F-44BB-85D7-53DFB7A34E7F}" presName="sp" presStyleCnt="0"/>
      <dgm:spPr/>
    </dgm:pt>
    <dgm:pt modelId="{1877F788-A042-4069-B0A8-0C3A6406BC71}" type="pres">
      <dgm:prSet presAssocID="{02F822FC-053D-46FD-8F51-4955997FA0E6}" presName="composite" presStyleCnt="0"/>
      <dgm:spPr/>
    </dgm:pt>
    <dgm:pt modelId="{ECC8E0A2-E6F6-4724-9C05-52EA8DB6348E}" type="pres">
      <dgm:prSet presAssocID="{02F822FC-053D-46FD-8F51-4955997FA0E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E2625-DF13-4998-B9B2-5C24774B4721}" type="pres">
      <dgm:prSet presAssocID="{02F822FC-053D-46FD-8F51-4955997FA0E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67E21-DE40-4AFB-8B34-7506AFCEB22A}" type="pres">
      <dgm:prSet presAssocID="{C8F71514-3C02-4D6C-9D88-AB304E86D69B}" presName="sp" presStyleCnt="0"/>
      <dgm:spPr/>
    </dgm:pt>
    <dgm:pt modelId="{E9A0A208-DBCB-49EB-95C0-BDD75335FCA9}" type="pres">
      <dgm:prSet presAssocID="{FBA6F1BD-E831-4D08-BEC3-70B2C01DA625}" presName="composite" presStyleCnt="0"/>
      <dgm:spPr/>
    </dgm:pt>
    <dgm:pt modelId="{7B9CE7DA-CE6A-4842-8FA9-F949667D72A5}" type="pres">
      <dgm:prSet presAssocID="{FBA6F1BD-E831-4D08-BEC3-70B2C01DA62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AF4E4-6B3F-4A16-B738-7B9647CACAE9}" type="pres">
      <dgm:prSet presAssocID="{FBA6F1BD-E831-4D08-BEC3-70B2C01DA62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9C785-1EFF-4F9D-943D-FE4DB7128669}" type="pres">
      <dgm:prSet presAssocID="{377C58F9-C6C7-48AD-A4B3-C246FD4B0B1D}" presName="sp" presStyleCnt="0"/>
      <dgm:spPr/>
    </dgm:pt>
    <dgm:pt modelId="{12D83BE7-1E14-40FC-9C93-2D383B7435D8}" type="pres">
      <dgm:prSet presAssocID="{7BD626A3-3F46-446D-898B-3504EDE2ACD7}" presName="composite" presStyleCnt="0"/>
      <dgm:spPr/>
    </dgm:pt>
    <dgm:pt modelId="{EB36F86B-6619-4846-9B4D-107DB196FFD8}" type="pres">
      <dgm:prSet presAssocID="{7BD626A3-3F46-446D-898B-3504EDE2ACD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76845-3591-4971-9C5D-7023A0F987F2}" type="pres">
      <dgm:prSet presAssocID="{7BD626A3-3F46-446D-898B-3504EDE2ACD7}" presName="descendantText" presStyleLbl="alignAcc1" presStyleIdx="4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DE733-362F-4228-860F-5BCAF5B41A56}" type="pres">
      <dgm:prSet presAssocID="{422A3BA0-5A90-4FFC-B1EC-6DCE62378279}" presName="sp" presStyleCnt="0"/>
      <dgm:spPr/>
    </dgm:pt>
    <dgm:pt modelId="{E32BA424-8ED9-4938-BA70-821A3A9C3362}" type="pres">
      <dgm:prSet presAssocID="{387E6193-A11C-46F5-BBD6-C4867454E224}" presName="composite" presStyleCnt="0"/>
      <dgm:spPr/>
    </dgm:pt>
    <dgm:pt modelId="{20353331-8EAB-40A8-B481-3AC8EF0AE67C}" type="pres">
      <dgm:prSet presAssocID="{387E6193-A11C-46F5-BBD6-C4867454E22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3E1C0-81E0-4BB2-9CA2-7024116AA8DA}" type="pres">
      <dgm:prSet presAssocID="{387E6193-A11C-46F5-BBD6-C4867454E224}" presName="descendantText" presStyleLbl="alignAcc1" presStyleIdx="5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CA83CA-1851-462C-B97E-0FFF96FD6689}" type="presOf" srcId="{63430857-D5FB-4810-91CA-05700CECBA1E}" destId="{57AE26EA-4CEC-42D0-A621-253DE00D7363}" srcOrd="0" destOrd="0" presId="urn:microsoft.com/office/officeart/2005/8/layout/chevron2"/>
    <dgm:cxn modelId="{91DC3A9E-C3BE-482F-8E77-81E02FAE3B78}" srcId="{02F822FC-053D-46FD-8F51-4955997FA0E6}" destId="{F5CC0957-85E5-4AD6-BF32-6591F8A12777}" srcOrd="0" destOrd="0" parTransId="{87DE9608-819E-4311-92B7-92905DC9A7F6}" sibTransId="{F3E3EF63-1309-46E2-92DD-81724EFD38C1}"/>
    <dgm:cxn modelId="{0B3C5F4C-DF77-4A22-AF23-90770D46BCB9}" type="presOf" srcId="{387E6193-A11C-46F5-BBD6-C4867454E224}" destId="{20353331-8EAB-40A8-B481-3AC8EF0AE67C}" srcOrd="0" destOrd="0" presId="urn:microsoft.com/office/officeart/2005/8/layout/chevron2"/>
    <dgm:cxn modelId="{841C0317-BDAA-440C-BB46-5EC3586FB23B}" type="presOf" srcId="{FBA6F1BD-E831-4D08-BEC3-70B2C01DA625}" destId="{7B9CE7DA-CE6A-4842-8FA9-F949667D72A5}" srcOrd="0" destOrd="0" presId="urn:microsoft.com/office/officeart/2005/8/layout/chevron2"/>
    <dgm:cxn modelId="{05682F11-22A8-4BA9-B83E-477A6FF69095}" srcId="{63430857-D5FB-4810-91CA-05700CECBA1E}" destId="{8C790D9D-D649-4287-B59E-58E697AD9BC1}" srcOrd="0" destOrd="0" parTransId="{9EB3D92F-7086-406C-AF06-70C3AFB9CA8B}" sibTransId="{07AC0C33-ACB7-47BF-85CB-280338C4F278}"/>
    <dgm:cxn modelId="{5AC65DD4-9A85-44AB-9FE4-7B01F5464BBE}" type="presOf" srcId="{02F822FC-053D-46FD-8F51-4955997FA0E6}" destId="{ECC8E0A2-E6F6-4724-9C05-52EA8DB6348E}" srcOrd="0" destOrd="0" presId="urn:microsoft.com/office/officeart/2005/8/layout/chevron2"/>
    <dgm:cxn modelId="{34FE31EF-ADCE-4F41-83A4-C7C5D20C5F7B}" srcId="{F12E2DA8-F518-4736-85D3-86FC7F944950}" destId="{387E6193-A11C-46F5-BBD6-C4867454E224}" srcOrd="5" destOrd="0" parTransId="{DD92CB29-43FF-49BD-9D6B-5B6C71ED6E25}" sibTransId="{B93BF9AB-7C45-46F0-845D-0A1CC0B2C062}"/>
    <dgm:cxn modelId="{3AA197BC-0EB5-430D-97B3-7F966737C758}" srcId="{F12E2DA8-F518-4736-85D3-86FC7F944950}" destId="{63430857-D5FB-4810-91CA-05700CECBA1E}" srcOrd="0" destOrd="0" parTransId="{E5B953EE-A45D-4EB0-AA7E-E94907C090FD}" sibTransId="{2EA84032-1CF3-4DBB-A45A-51A5F28672C9}"/>
    <dgm:cxn modelId="{E205C552-4FFD-41A1-B5D6-333E54967F85}" srcId="{26C6F9F4-03C6-4098-9C1B-324B38F243A7}" destId="{5EB0E438-70A5-4A2E-98A6-30B5D7550E6E}" srcOrd="0" destOrd="0" parTransId="{78A1F3BC-3F6B-429A-A5F2-DF7D4063BD04}" sibTransId="{5BA5D1AF-7659-4606-8C04-5C6D679C22A5}"/>
    <dgm:cxn modelId="{A4EE31BE-1276-4B46-A1E2-637AD478B0E0}" type="presOf" srcId="{F12E2DA8-F518-4736-85D3-86FC7F944950}" destId="{C0CD29BD-0C11-4601-A114-148C480A01B3}" srcOrd="0" destOrd="0" presId="urn:microsoft.com/office/officeart/2005/8/layout/chevron2"/>
    <dgm:cxn modelId="{E547133A-D917-440C-B255-A23FE357DBA0}" srcId="{F12E2DA8-F518-4736-85D3-86FC7F944950}" destId="{7BD626A3-3F46-446D-898B-3504EDE2ACD7}" srcOrd="4" destOrd="0" parTransId="{6591A4DC-0859-42AA-9659-258BA90D4194}" sibTransId="{422A3BA0-5A90-4FFC-B1EC-6DCE62378279}"/>
    <dgm:cxn modelId="{7BF43498-A3A7-4E96-9A5C-ADBBC61B377B}" srcId="{FBA6F1BD-E831-4D08-BEC3-70B2C01DA625}" destId="{8D12048B-445B-4539-BAF7-3C43B15D8D97}" srcOrd="0" destOrd="0" parTransId="{3CC45436-C8E9-4EA0-9D36-B4D90D957956}" sibTransId="{316790EB-B55A-4B4E-A6FC-509F263601A2}"/>
    <dgm:cxn modelId="{2E279A8F-514B-487A-BA9D-A3C05707E1A4}" srcId="{F12E2DA8-F518-4736-85D3-86FC7F944950}" destId="{FBA6F1BD-E831-4D08-BEC3-70B2C01DA625}" srcOrd="3" destOrd="0" parTransId="{EF2A309B-9497-4473-BCD4-5748FA230544}" sibTransId="{377C58F9-C6C7-48AD-A4B3-C246FD4B0B1D}"/>
    <dgm:cxn modelId="{55F7B780-BFEC-415C-8286-04FFD298A8AF}" srcId="{F12E2DA8-F518-4736-85D3-86FC7F944950}" destId="{02F822FC-053D-46FD-8F51-4955997FA0E6}" srcOrd="2" destOrd="0" parTransId="{EF45AC56-33F3-400B-BFC5-3D9C87357F8D}" sibTransId="{C8F71514-3C02-4D6C-9D88-AB304E86D69B}"/>
    <dgm:cxn modelId="{23A590C3-4DDC-49F4-A5CF-86FE60076C26}" type="presOf" srcId="{26C6F9F4-03C6-4098-9C1B-324B38F243A7}" destId="{B0A18EEC-7C7F-4B1F-87D6-5270BB9D5D60}" srcOrd="0" destOrd="0" presId="urn:microsoft.com/office/officeart/2005/8/layout/chevron2"/>
    <dgm:cxn modelId="{41EA8C36-748A-4DAC-BCB5-7175178DD465}" type="presOf" srcId="{54DCC4B4-85F3-4375-B958-34290C3F8236}" destId="{0DF3E1C0-81E0-4BB2-9CA2-7024116AA8DA}" srcOrd="0" destOrd="0" presId="urn:microsoft.com/office/officeart/2005/8/layout/chevron2"/>
    <dgm:cxn modelId="{2D24C8E2-FD44-4ECA-9703-A940C22648BA}" srcId="{F12E2DA8-F518-4736-85D3-86FC7F944950}" destId="{26C6F9F4-03C6-4098-9C1B-324B38F243A7}" srcOrd="1" destOrd="0" parTransId="{85281639-F410-4AA5-A736-A73A691DDFA5}" sibTransId="{AFE9F649-B60F-44BB-85D7-53DFB7A34E7F}"/>
    <dgm:cxn modelId="{6350A51E-3BD3-4BC2-A237-1657A30BF795}" srcId="{7BD626A3-3F46-446D-898B-3504EDE2ACD7}" destId="{AA386703-1D4D-48D1-9658-DEC10F939A6C}" srcOrd="0" destOrd="0" parTransId="{96A5EA78-1CFB-4D61-84AD-38D015EBB5C9}" sibTransId="{C0532E1D-4DAA-44CA-9D75-FD1954FC488D}"/>
    <dgm:cxn modelId="{A753E472-E9F0-41A3-8F06-2C1ED47A8E8F}" type="presOf" srcId="{AA386703-1D4D-48D1-9658-DEC10F939A6C}" destId="{68F76845-3591-4971-9C5D-7023A0F987F2}" srcOrd="0" destOrd="0" presId="urn:microsoft.com/office/officeart/2005/8/layout/chevron2"/>
    <dgm:cxn modelId="{A563049F-4D2F-4F11-B536-F23050C2B31E}" type="presOf" srcId="{F5CC0957-85E5-4AD6-BF32-6591F8A12777}" destId="{2D5E2625-DF13-4998-B9B2-5C24774B4721}" srcOrd="0" destOrd="0" presId="urn:microsoft.com/office/officeart/2005/8/layout/chevron2"/>
    <dgm:cxn modelId="{98CBEBB8-CF2C-4E32-8960-D698A7921E2C}" type="presOf" srcId="{8C790D9D-D649-4287-B59E-58E697AD9BC1}" destId="{2BAB602D-D0E9-4C15-A742-C75374279839}" srcOrd="0" destOrd="0" presId="urn:microsoft.com/office/officeart/2005/8/layout/chevron2"/>
    <dgm:cxn modelId="{21AB3B7F-9851-41A6-B053-42EB3BB8E6C3}" type="presOf" srcId="{5EB0E438-70A5-4A2E-98A6-30B5D7550E6E}" destId="{2360E0A3-ED3E-4AD2-BE06-33777F157298}" srcOrd="0" destOrd="0" presId="urn:microsoft.com/office/officeart/2005/8/layout/chevron2"/>
    <dgm:cxn modelId="{84120977-0220-4C7F-8C92-712127EDBC9E}" srcId="{387E6193-A11C-46F5-BBD6-C4867454E224}" destId="{54DCC4B4-85F3-4375-B958-34290C3F8236}" srcOrd="0" destOrd="0" parTransId="{4A57AA9F-70A4-42A8-A0B6-8D65DB943FAA}" sibTransId="{23DA5E78-FD36-4C00-BCCA-4B60FDAB12F1}"/>
    <dgm:cxn modelId="{F096E885-54DB-4056-A49E-DC6C2EDE289B}" type="presOf" srcId="{7BD626A3-3F46-446D-898B-3504EDE2ACD7}" destId="{EB36F86B-6619-4846-9B4D-107DB196FFD8}" srcOrd="0" destOrd="0" presId="urn:microsoft.com/office/officeart/2005/8/layout/chevron2"/>
    <dgm:cxn modelId="{208F6DC6-03E9-4659-BF3E-F098304492AE}" type="presOf" srcId="{8D12048B-445B-4539-BAF7-3C43B15D8D97}" destId="{367AF4E4-6B3F-4A16-B738-7B9647CACAE9}" srcOrd="0" destOrd="0" presId="urn:microsoft.com/office/officeart/2005/8/layout/chevron2"/>
    <dgm:cxn modelId="{BC107102-E347-4408-AC28-04AE22B5DDFC}" type="presParOf" srcId="{C0CD29BD-0C11-4601-A114-148C480A01B3}" destId="{354DB676-4C7F-4418-8F55-58C3085C7D57}" srcOrd="0" destOrd="0" presId="urn:microsoft.com/office/officeart/2005/8/layout/chevron2"/>
    <dgm:cxn modelId="{A37CB7CE-1338-41EC-8802-A50B2C4FD27E}" type="presParOf" srcId="{354DB676-4C7F-4418-8F55-58C3085C7D57}" destId="{57AE26EA-4CEC-42D0-A621-253DE00D7363}" srcOrd="0" destOrd="0" presId="urn:microsoft.com/office/officeart/2005/8/layout/chevron2"/>
    <dgm:cxn modelId="{AC4773F5-0377-462F-BF09-E178135410AF}" type="presParOf" srcId="{354DB676-4C7F-4418-8F55-58C3085C7D57}" destId="{2BAB602D-D0E9-4C15-A742-C75374279839}" srcOrd="1" destOrd="0" presId="urn:microsoft.com/office/officeart/2005/8/layout/chevron2"/>
    <dgm:cxn modelId="{BEB44C60-FF18-47B8-83E4-74876FED4DFB}" type="presParOf" srcId="{C0CD29BD-0C11-4601-A114-148C480A01B3}" destId="{54D7118F-3886-4B08-AA5A-FDE77F54DF0B}" srcOrd="1" destOrd="0" presId="urn:microsoft.com/office/officeart/2005/8/layout/chevron2"/>
    <dgm:cxn modelId="{A378EAA4-3572-406F-94C6-14FB7A97E089}" type="presParOf" srcId="{C0CD29BD-0C11-4601-A114-148C480A01B3}" destId="{EF56D7D7-16A2-412E-B865-0CBFC6DD87B3}" srcOrd="2" destOrd="0" presId="urn:microsoft.com/office/officeart/2005/8/layout/chevron2"/>
    <dgm:cxn modelId="{9149FDC0-ABE0-4FAB-9E52-4E5B644D2925}" type="presParOf" srcId="{EF56D7D7-16A2-412E-B865-0CBFC6DD87B3}" destId="{B0A18EEC-7C7F-4B1F-87D6-5270BB9D5D60}" srcOrd="0" destOrd="0" presId="urn:microsoft.com/office/officeart/2005/8/layout/chevron2"/>
    <dgm:cxn modelId="{074F5038-E164-4382-8C89-66E65189EE57}" type="presParOf" srcId="{EF56D7D7-16A2-412E-B865-0CBFC6DD87B3}" destId="{2360E0A3-ED3E-4AD2-BE06-33777F157298}" srcOrd="1" destOrd="0" presId="urn:microsoft.com/office/officeart/2005/8/layout/chevron2"/>
    <dgm:cxn modelId="{CAAA0113-EF63-4BC1-80F0-4BDCBBB3F03A}" type="presParOf" srcId="{C0CD29BD-0C11-4601-A114-148C480A01B3}" destId="{BD8800E5-67F3-491D-866F-F72080829B69}" srcOrd="3" destOrd="0" presId="urn:microsoft.com/office/officeart/2005/8/layout/chevron2"/>
    <dgm:cxn modelId="{3A0F7666-1E81-4010-AB17-180C1A8F1CF9}" type="presParOf" srcId="{C0CD29BD-0C11-4601-A114-148C480A01B3}" destId="{1877F788-A042-4069-B0A8-0C3A6406BC71}" srcOrd="4" destOrd="0" presId="urn:microsoft.com/office/officeart/2005/8/layout/chevron2"/>
    <dgm:cxn modelId="{1F0F4D16-E470-42B7-8ACC-6BF5FDA2AC10}" type="presParOf" srcId="{1877F788-A042-4069-B0A8-0C3A6406BC71}" destId="{ECC8E0A2-E6F6-4724-9C05-52EA8DB6348E}" srcOrd="0" destOrd="0" presId="urn:microsoft.com/office/officeart/2005/8/layout/chevron2"/>
    <dgm:cxn modelId="{73488DF8-47EE-46E7-AB2A-0A5D9CDE8B47}" type="presParOf" srcId="{1877F788-A042-4069-B0A8-0C3A6406BC71}" destId="{2D5E2625-DF13-4998-B9B2-5C24774B4721}" srcOrd="1" destOrd="0" presId="urn:microsoft.com/office/officeart/2005/8/layout/chevron2"/>
    <dgm:cxn modelId="{C7DF4775-750A-45BD-9585-F2C39D62F082}" type="presParOf" srcId="{C0CD29BD-0C11-4601-A114-148C480A01B3}" destId="{CC067E21-DE40-4AFB-8B34-7506AFCEB22A}" srcOrd="5" destOrd="0" presId="urn:microsoft.com/office/officeart/2005/8/layout/chevron2"/>
    <dgm:cxn modelId="{20CA54C4-82E8-439E-AC8F-98A24D3C5FD9}" type="presParOf" srcId="{C0CD29BD-0C11-4601-A114-148C480A01B3}" destId="{E9A0A208-DBCB-49EB-95C0-BDD75335FCA9}" srcOrd="6" destOrd="0" presId="urn:microsoft.com/office/officeart/2005/8/layout/chevron2"/>
    <dgm:cxn modelId="{8890EE17-CE94-418E-8F36-C32D2B302C99}" type="presParOf" srcId="{E9A0A208-DBCB-49EB-95C0-BDD75335FCA9}" destId="{7B9CE7DA-CE6A-4842-8FA9-F949667D72A5}" srcOrd="0" destOrd="0" presId="urn:microsoft.com/office/officeart/2005/8/layout/chevron2"/>
    <dgm:cxn modelId="{A24D721F-BEC9-429C-A1C0-4DA60DAD1254}" type="presParOf" srcId="{E9A0A208-DBCB-49EB-95C0-BDD75335FCA9}" destId="{367AF4E4-6B3F-4A16-B738-7B9647CACAE9}" srcOrd="1" destOrd="0" presId="urn:microsoft.com/office/officeart/2005/8/layout/chevron2"/>
    <dgm:cxn modelId="{00E541E9-CD75-4E82-805A-DB0F65AC25F9}" type="presParOf" srcId="{C0CD29BD-0C11-4601-A114-148C480A01B3}" destId="{69A9C785-1EFF-4F9D-943D-FE4DB7128669}" srcOrd="7" destOrd="0" presId="urn:microsoft.com/office/officeart/2005/8/layout/chevron2"/>
    <dgm:cxn modelId="{DF964DBB-4441-4567-BBC4-B2A1A030D477}" type="presParOf" srcId="{C0CD29BD-0C11-4601-A114-148C480A01B3}" destId="{12D83BE7-1E14-40FC-9C93-2D383B7435D8}" srcOrd="8" destOrd="0" presId="urn:microsoft.com/office/officeart/2005/8/layout/chevron2"/>
    <dgm:cxn modelId="{316822AD-7170-4D56-831E-9EE0E81BA5CA}" type="presParOf" srcId="{12D83BE7-1E14-40FC-9C93-2D383B7435D8}" destId="{EB36F86B-6619-4846-9B4D-107DB196FFD8}" srcOrd="0" destOrd="0" presId="urn:microsoft.com/office/officeart/2005/8/layout/chevron2"/>
    <dgm:cxn modelId="{5666F0BF-31C1-4A99-B941-B9B59B927BE0}" type="presParOf" srcId="{12D83BE7-1E14-40FC-9C93-2D383B7435D8}" destId="{68F76845-3591-4971-9C5D-7023A0F987F2}" srcOrd="1" destOrd="0" presId="urn:microsoft.com/office/officeart/2005/8/layout/chevron2"/>
    <dgm:cxn modelId="{1102D37A-74D1-4AFF-9749-E5D55DBDB7C8}" type="presParOf" srcId="{C0CD29BD-0C11-4601-A114-148C480A01B3}" destId="{D71DE733-362F-4228-860F-5BCAF5B41A56}" srcOrd="9" destOrd="0" presId="urn:microsoft.com/office/officeart/2005/8/layout/chevron2"/>
    <dgm:cxn modelId="{A223161B-CF67-424F-AA4E-F9377A6302ED}" type="presParOf" srcId="{C0CD29BD-0C11-4601-A114-148C480A01B3}" destId="{E32BA424-8ED9-4938-BA70-821A3A9C3362}" srcOrd="10" destOrd="0" presId="urn:microsoft.com/office/officeart/2005/8/layout/chevron2"/>
    <dgm:cxn modelId="{A7A4D4D3-020F-4668-A17F-59682226C430}" type="presParOf" srcId="{E32BA424-8ED9-4938-BA70-821A3A9C3362}" destId="{20353331-8EAB-40A8-B481-3AC8EF0AE67C}" srcOrd="0" destOrd="0" presId="urn:microsoft.com/office/officeart/2005/8/layout/chevron2"/>
    <dgm:cxn modelId="{B65D391B-994D-4DD7-B9FC-9043664D53D0}" type="presParOf" srcId="{E32BA424-8ED9-4938-BA70-821A3A9C3362}" destId="{0DF3E1C0-81E0-4BB2-9CA2-7024116AA8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F828F-9720-45FE-9868-0C56A9A30D24}">
      <dsp:nvSpPr>
        <dsp:cNvPr id="0" name=""/>
        <dsp:cNvSpPr/>
      </dsp:nvSpPr>
      <dsp:spPr>
        <a:xfrm>
          <a:off x="4876806" y="256909"/>
          <a:ext cx="2669976" cy="17354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1525" y="341628"/>
        <a:ext cx="2500538" cy="1566046"/>
      </dsp:txXfrm>
    </dsp:sp>
    <dsp:sp modelId="{BFCD1A22-D02D-4F68-9DC5-1F2E8324EF7F}">
      <dsp:nvSpPr>
        <dsp:cNvPr id="0" name=""/>
        <dsp:cNvSpPr/>
      </dsp:nvSpPr>
      <dsp:spPr>
        <a:xfrm>
          <a:off x="2952143" y="1279267"/>
          <a:ext cx="6930377" cy="6930377"/>
        </a:xfrm>
        <a:custGeom>
          <a:avLst/>
          <a:gdLst/>
          <a:ahLst/>
          <a:cxnLst/>
          <a:rect l="0" t="0" r="0" b="0"/>
          <a:pathLst>
            <a:path>
              <a:moveTo>
                <a:pt x="4610687" y="194811"/>
              </a:moveTo>
              <a:arcTo wR="3465188" hR="3465188" stAng="17358215" swAng="166916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FDA69-807D-4A33-87C2-5EB3E8378EB8}">
      <dsp:nvSpPr>
        <dsp:cNvPr id="0" name=""/>
        <dsp:cNvSpPr/>
      </dsp:nvSpPr>
      <dsp:spPr>
        <a:xfrm>
          <a:off x="8056602" y="2399127"/>
          <a:ext cx="2669976" cy="17354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4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lường</a:t>
          </a:r>
          <a:r>
            <a:rPr lang="en-US" sz="4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endParaRPr lang="en-US" sz="4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41321" y="2483846"/>
        <a:ext cx="2500538" cy="1566046"/>
      </dsp:txXfrm>
    </dsp:sp>
    <dsp:sp modelId="{1CBD7260-362D-4777-86D6-39A669EFE423}">
      <dsp:nvSpPr>
        <dsp:cNvPr id="0" name=""/>
        <dsp:cNvSpPr/>
      </dsp:nvSpPr>
      <dsp:spPr>
        <a:xfrm>
          <a:off x="2630811" y="872483"/>
          <a:ext cx="6930377" cy="6930377"/>
        </a:xfrm>
        <a:custGeom>
          <a:avLst/>
          <a:gdLst/>
          <a:ahLst/>
          <a:cxnLst/>
          <a:rect l="0" t="0" r="0" b="0"/>
          <a:pathLst>
            <a:path>
              <a:moveTo>
                <a:pt x="6925651" y="3284267"/>
              </a:moveTo>
              <a:arcTo wR="3465188" hR="3465188" stAng="21420430" swAng="219511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5D108-4B1F-497A-A290-4BEBDB2BB98F}">
      <dsp:nvSpPr>
        <dsp:cNvPr id="0" name=""/>
        <dsp:cNvSpPr/>
      </dsp:nvSpPr>
      <dsp:spPr>
        <a:xfrm>
          <a:off x="6797798" y="6273326"/>
          <a:ext cx="2669976" cy="1735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en-US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endParaRPr lang="en-US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82517" y="6358045"/>
        <a:ext cx="2500538" cy="1566046"/>
      </dsp:txXfrm>
    </dsp:sp>
    <dsp:sp modelId="{FFE629ED-D59A-4BFF-8F37-4684352102A5}">
      <dsp:nvSpPr>
        <dsp:cNvPr id="0" name=""/>
        <dsp:cNvSpPr/>
      </dsp:nvSpPr>
      <dsp:spPr>
        <a:xfrm>
          <a:off x="2630811" y="872483"/>
          <a:ext cx="6930377" cy="6930377"/>
        </a:xfrm>
        <a:custGeom>
          <a:avLst/>
          <a:gdLst/>
          <a:ahLst/>
          <a:cxnLst/>
          <a:rect l="0" t="0" r="0" b="0"/>
          <a:pathLst>
            <a:path>
              <a:moveTo>
                <a:pt x="4153236" y="6861381"/>
              </a:moveTo>
              <a:arcTo wR="3465188" hR="3465188" stAng="4712834" swAng="137433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18EC4-C29B-46DD-A506-E875393F292C}">
      <dsp:nvSpPr>
        <dsp:cNvPr id="0" name=""/>
        <dsp:cNvSpPr/>
      </dsp:nvSpPr>
      <dsp:spPr>
        <a:xfrm>
          <a:off x="2724224" y="6273326"/>
          <a:ext cx="2669976" cy="17354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8943" y="6358045"/>
        <a:ext cx="2500538" cy="1566046"/>
      </dsp:txXfrm>
    </dsp:sp>
    <dsp:sp modelId="{F0370E99-E3DA-4B90-8995-5FB5094FB7E0}">
      <dsp:nvSpPr>
        <dsp:cNvPr id="0" name=""/>
        <dsp:cNvSpPr/>
      </dsp:nvSpPr>
      <dsp:spPr>
        <a:xfrm>
          <a:off x="2630811" y="872483"/>
          <a:ext cx="6930377" cy="6930377"/>
        </a:xfrm>
        <a:custGeom>
          <a:avLst/>
          <a:gdLst/>
          <a:ahLst/>
          <a:cxnLst/>
          <a:rect l="0" t="0" r="0" b="0"/>
          <a:pathLst>
            <a:path>
              <a:moveTo>
                <a:pt x="578705" y="5382412"/>
              </a:moveTo>
              <a:arcTo wR="3465188" hR="3465188" stAng="8784456" swAng="219511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51B7F-A787-4866-BA26-94CF678055E5}">
      <dsp:nvSpPr>
        <dsp:cNvPr id="0" name=""/>
        <dsp:cNvSpPr/>
      </dsp:nvSpPr>
      <dsp:spPr>
        <a:xfrm>
          <a:off x="1465421" y="2399127"/>
          <a:ext cx="2669976" cy="17354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0140" y="2483846"/>
        <a:ext cx="2500538" cy="1566046"/>
      </dsp:txXfrm>
    </dsp:sp>
    <dsp:sp modelId="{F4B59A1E-9C14-499A-966F-FDDB10BA99E1}">
      <dsp:nvSpPr>
        <dsp:cNvPr id="0" name=""/>
        <dsp:cNvSpPr/>
      </dsp:nvSpPr>
      <dsp:spPr>
        <a:xfrm>
          <a:off x="2351414" y="1232822"/>
          <a:ext cx="6930377" cy="6930377"/>
        </a:xfrm>
        <a:custGeom>
          <a:avLst/>
          <a:gdLst/>
          <a:ahLst/>
          <a:cxnLst/>
          <a:rect l="0" t="0" r="0" b="0"/>
          <a:pathLst>
            <a:path>
              <a:moveTo>
                <a:pt x="885362" y="1151743"/>
              </a:moveTo>
              <a:arcTo wR="3465188" hR="3465188" stAng="13313040" swAng="192342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E26EA-4CEC-42D0-A621-253DE00D7363}">
      <dsp:nvSpPr>
        <dsp:cNvPr id="0" name=""/>
        <dsp:cNvSpPr/>
      </dsp:nvSpPr>
      <dsp:spPr>
        <a:xfrm rot="5400000">
          <a:off x="-214697" y="220568"/>
          <a:ext cx="1431319" cy="1001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 rot="-5400000">
        <a:off x="2" y="506832"/>
        <a:ext cx="1001923" cy="429396"/>
      </dsp:txXfrm>
    </dsp:sp>
    <dsp:sp modelId="{2BAB602D-D0E9-4C15-A742-C75374279839}">
      <dsp:nvSpPr>
        <dsp:cNvPr id="0" name=""/>
        <dsp:cNvSpPr/>
      </dsp:nvSpPr>
      <dsp:spPr>
        <a:xfrm rot="5400000">
          <a:off x="6119473" y="-5129859"/>
          <a:ext cx="930357" cy="11190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r>
            <a:rPr lang="vi-VN" sz="3200" b="1" kern="1200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7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kê</a:t>
          </a:r>
          <a:r>
            <a:rPr lang="vi-VN" sz="3200" b="1" kern="1200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1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vi-VN" sz="3200" b="1" kern="1200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vi-VN" sz="3200" b="1" kern="1200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vi-VN" sz="3200" b="1" kern="1200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vi-VN" sz="3200" b="1" kern="1200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7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vi-VN" sz="3200" b="1" kern="1200" spc="3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vi-VN" sz="3200" b="1" kern="1200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1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vi-VN" sz="3200" b="1" kern="1200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9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vi-VN" sz="3200" b="1" kern="1200" spc="26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89614" y="45416"/>
        <a:ext cx="11144660" cy="839525"/>
      </dsp:txXfrm>
    </dsp:sp>
    <dsp:sp modelId="{B0A18EEC-7C7F-4B1F-87D6-5270BB9D5D60}">
      <dsp:nvSpPr>
        <dsp:cNvPr id="0" name=""/>
        <dsp:cNvSpPr/>
      </dsp:nvSpPr>
      <dsp:spPr>
        <a:xfrm rot="5400000">
          <a:off x="-214697" y="1557556"/>
          <a:ext cx="1431319" cy="1001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843820"/>
        <a:ext cx="1001923" cy="429396"/>
      </dsp:txXfrm>
    </dsp:sp>
    <dsp:sp modelId="{2360E0A3-ED3E-4AD2-BE06-33777F157298}">
      <dsp:nvSpPr>
        <dsp:cNvPr id="0" name=""/>
        <dsp:cNvSpPr/>
      </dsp:nvSpPr>
      <dsp:spPr>
        <a:xfrm rot="5400000">
          <a:off x="6131538" y="-3786756"/>
          <a:ext cx="930846" cy="11190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b="1" kern="1200" spc="7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Ưu</a:t>
          </a:r>
          <a:r>
            <a:rPr lang="vi-VN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tiên</a:t>
          </a:r>
          <a:r>
            <a:rPr lang="vi-VN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1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vi-VN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vi-VN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vi-VN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vi-VN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vi-VN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1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trướ</a:t>
          </a:r>
          <a:r>
            <a:rPr lang="en-US" sz="3200" b="1" kern="1200" spc="1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1923" y="1388299"/>
        <a:ext cx="11144636" cy="839966"/>
      </dsp:txXfrm>
    </dsp:sp>
    <dsp:sp modelId="{ECC8E0A2-E6F6-4724-9C05-52EA8DB6348E}">
      <dsp:nvSpPr>
        <dsp:cNvPr id="0" name=""/>
        <dsp:cNvSpPr/>
      </dsp:nvSpPr>
      <dsp:spPr>
        <a:xfrm rot="5400000">
          <a:off x="-214697" y="2894544"/>
          <a:ext cx="1431319" cy="1001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180808"/>
        <a:ext cx="1001923" cy="429396"/>
      </dsp:txXfrm>
    </dsp:sp>
    <dsp:sp modelId="{2D5E2625-DF13-4998-B9B2-5C24774B4721}">
      <dsp:nvSpPr>
        <dsp:cNvPr id="0" name=""/>
        <dsp:cNvSpPr/>
      </dsp:nvSpPr>
      <dsp:spPr>
        <a:xfrm rot="5400000">
          <a:off x="6131782" y="-2450012"/>
          <a:ext cx="930357" cy="11190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spc="9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7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11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9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9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200" b="1" kern="1200" spc="26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105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1923" y="2725263"/>
        <a:ext cx="11144660" cy="839525"/>
      </dsp:txXfrm>
    </dsp:sp>
    <dsp:sp modelId="{7B9CE7DA-CE6A-4842-8FA9-F949667D72A5}">
      <dsp:nvSpPr>
        <dsp:cNvPr id="0" name=""/>
        <dsp:cNvSpPr/>
      </dsp:nvSpPr>
      <dsp:spPr>
        <a:xfrm rot="5400000">
          <a:off x="-214697" y="4231532"/>
          <a:ext cx="1431319" cy="1001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517796"/>
        <a:ext cx="1001923" cy="429396"/>
      </dsp:txXfrm>
    </dsp:sp>
    <dsp:sp modelId="{367AF4E4-6B3F-4A16-B738-7B9647CACAE9}">
      <dsp:nvSpPr>
        <dsp:cNvPr id="0" name=""/>
        <dsp:cNvSpPr/>
      </dsp:nvSpPr>
      <dsp:spPr>
        <a:xfrm rot="5400000">
          <a:off x="6131782" y="-1113025"/>
          <a:ext cx="930357" cy="11190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b="1" kern="1200" spc="114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Thường </a:t>
          </a:r>
          <a:r>
            <a:rPr lang="vi-VN" sz="3200" b="1" kern="1200" spc="1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xuyên </a:t>
          </a:r>
          <a:r>
            <a:rPr lang="vi-VN" sz="3200" b="1" kern="1200" spc="1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đánh </a:t>
          </a:r>
          <a:r>
            <a:rPr lang="vi-VN" sz="3200" b="1" kern="1200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giá </a:t>
          </a: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việc thực hiện </a:t>
          </a:r>
          <a:r>
            <a:rPr lang="vi-VN" sz="3200" b="1" kern="1200" spc="9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mục </a:t>
          </a: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tiêu </a:t>
          </a:r>
          <a:r>
            <a:rPr lang="vi-VN" sz="3200" b="1" kern="1200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của </a:t>
          </a:r>
          <a:r>
            <a:rPr lang="vi-VN" sz="3200" b="1" kern="1200" spc="9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bản </a:t>
          </a:r>
          <a:r>
            <a:rPr lang="vi-VN" sz="3200" b="1" kern="1200" spc="1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1923" y="4062250"/>
        <a:ext cx="11144660" cy="839525"/>
      </dsp:txXfrm>
    </dsp:sp>
    <dsp:sp modelId="{EB36F86B-6619-4846-9B4D-107DB196FFD8}">
      <dsp:nvSpPr>
        <dsp:cNvPr id="0" name=""/>
        <dsp:cNvSpPr/>
      </dsp:nvSpPr>
      <dsp:spPr>
        <a:xfrm rot="5400000">
          <a:off x="-214697" y="5568519"/>
          <a:ext cx="1431319" cy="1001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5854783"/>
        <a:ext cx="1001923" cy="429396"/>
      </dsp:txXfrm>
    </dsp:sp>
    <dsp:sp modelId="{68F76845-3591-4971-9C5D-7023A0F987F2}">
      <dsp:nvSpPr>
        <dsp:cNvPr id="0" name=""/>
        <dsp:cNvSpPr/>
      </dsp:nvSpPr>
      <dsp:spPr>
        <a:xfrm rot="5400000">
          <a:off x="6131782" y="223962"/>
          <a:ext cx="930357" cy="11190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 </a:t>
          </a:r>
          <a:r>
            <a:rPr lang="vi-VN" sz="3200" b="1" kern="1200" spc="1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 </a:t>
          </a: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cách thức thực hiện </a:t>
          </a:r>
          <a:r>
            <a:rPr lang="vi-VN" sz="3200" b="1" kern="1200" spc="9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nếu </a:t>
          </a:r>
          <a:r>
            <a:rPr lang="vi-VN" sz="3200" b="1" kern="1200" spc="10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hoàn cảnh </a:t>
          </a: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vi-VN" sz="3200" b="1" kern="1200" spc="2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đổ</a:t>
          </a:r>
          <a:r>
            <a:rPr lang="en-US" sz="3200" b="1" kern="1200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1923" y="5399237"/>
        <a:ext cx="11144660" cy="839525"/>
      </dsp:txXfrm>
    </dsp:sp>
    <dsp:sp modelId="{20353331-8EAB-40A8-B481-3AC8EF0AE67C}">
      <dsp:nvSpPr>
        <dsp:cNvPr id="0" name=""/>
        <dsp:cNvSpPr/>
      </dsp:nvSpPr>
      <dsp:spPr>
        <a:xfrm rot="5400000">
          <a:off x="-214697" y="6905507"/>
          <a:ext cx="1431319" cy="1001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7191771"/>
        <a:ext cx="1001923" cy="429396"/>
      </dsp:txXfrm>
    </dsp:sp>
    <dsp:sp modelId="{0DF3E1C0-81E0-4BB2-9CA2-7024116AA8DA}">
      <dsp:nvSpPr>
        <dsp:cNvPr id="0" name=""/>
        <dsp:cNvSpPr/>
      </dsp:nvSpPr>
      <dsp:spPr>
        <a:xfrm rot="5400000">
          <a:off x="6131782" y="1560950"/>
          <a:ext cx="930357" cy="11190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spc="9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Cam </a:t>
          </a:r>
          <a:r>
            <a:rPr lang="en-US" sz="3200" b="1" kern="1200" spc="9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200" b="1" kern="1200" spc="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3200" b="1" kern="1200" spc="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7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200" b="1" kern="1200" spc="39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spc="11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1923" y="6736225"/>
        <a:ext cx="11144660" cy="83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63954" y="1903006"/>
            <a:ext cx="7960091" cy="1427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rgbClr val="4436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37643" y="5158506"/>
            <a:ext cx="10212712" cy="2219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0" i="0">
                <a:solidFill>
                  <a:srgbClr val="0073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2325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200" b="0" i="1">
                <a:solidFill>
                  <a:schemeClr val="tx1"/>
                </a:solidFill>
                <a:latin typeface="Noto Serif Display"/>
                <a:cs typeface="Noto Serif Displ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2325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2325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E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4744" y="18826"/>
            <a:ext cx="4448809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2325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375" y="3007277"/>
            <a:ext cx="16135248" cy="464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1">
                <a:solidFill>
                  <a:schemeClr val="tx1"/>
                </a:solidFill>
                <a:latin typeface="Noto Serif Display"/>
                <a:cs typeface="Noto Serif Displ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30194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7999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50035" y="0"/>
              <a:ext cx="2100580" cy="1506855"/>
            </a:xfrm>
            <a:custGeom>
              <a:avLst/>
              <a:gdLst/>
              <a:ahLst/>
              <a:cxnLst/>
              <a:rect l="l" t="t" r="r" b="b"/>
              <a:pathLst>
                <a:path w="2100579" h="1506855">
                  <a:moveTo>
                    <a:pt x="1098934" y="1506345"/>
                  </a:moveTo>
                  <a:lnTo>
                    <a:pt x="1048974" y="1495177"/>
                  </a:lnTo>
                  <a:lnTo>
                    <a:pt x="1011652" y="1461328"/>
                  </a:lnTo>
                  <a:lnTo>
                    <a:pt x="726533" y="984224"/>
                  </a:lnTo>
                  <a:lnTo>
                    <a:pt x="711067" y="965647"/>
                  </a:lnTo>
                  <a:lnTo>
                    <a:pt x="690976" y="949421"/>
                  </a:lnTo>
                  <a:lnTo>
                    <a:pt x="667719" y="937935"/>
                  </a:lnTo>
                  <a:lnTo>
                    <a:pt x="642752" y="933576"/>
                  </a:lnTo>
                  <a:lnTo>
                    <a:pt x="97895" y="900478"/>
                  </a:lnTo>
                  <a:lnTo>
                    <a:pt x="59205" y="892676"/>
                  </a:lnTo>
                  <a:lnTo>
                    <a:pt x="28453" y="871602"/>
                  </a:lnTo>
                  <a:lnTo>
                    <a:pt x="7948" y="840757"/>
                  </a:lnTo>
                  <a:lnTo>
                    <a:pt x="0" y="803640"/>
                  </a:lnTo>
                  <a:lnTo>
                    <a:pt x="6915" y="763752"/>
                  </a:lnTo>
                  <a:lnTo>
                    <a:pt x="31004" y="724593"/>
                  </a:lnTo>
                  <a:lnTo>
                    <a:pt x="382919" y="305195"/>
                  </a:lnTo>
                  <a:lnTo>
                    <a:pt x="398788" y="281624"/>
                  </a:lnTo>
                  <a:lnTo>
                    <a:pt x="408313" y="259412"/>
                  </a:lnTo>
                  <a:lnTo>
                    <a:pt x="411488" y="237056"/>
                  </a:lnTo>
                  <a:lnTo>
                    <a:pt x="408301" y="213056"/>
                  </a:lnTo>
                  <a:lnTo>
                    <a:pt x="350623" y="0"/>
                  </a:lnTo>
                  <a:lnTo>
                    <a:pt x="1606049" y="0"/>
                  </a:lnTo>
                  <a:lnTo>
                    <a:pt x="1597923" y="104701"/>
                  </a:lnTo>
                  <a:lnTo>
                    <a:pt x="1599777" y="130820"/>
                  </a:lnTo>
                  <a:lnTo>
                    <a:pt x="1606391" y="157913"/>
                  </a:lnTo>
                  <a:lnTo>
                    <a:pt x="1619339" y="183557"/>
                  </a:lnTo>
                  <a:lnTo>
                    <a:pt x="1640194" y="205330"/>
                  </a:lnTo>
                  <a:lnTo>
                    <a:pt x="2059000" y="548707"/>
                  </a:lnTo>
                  <a:lnTo>
                    <a:pt x="2087918" y="578546"/>
                  </a:lnTo>
                  <a:lnTo>
                    <a:pt x="2100360" y="614970"/>
                  </a:lnTo>
                  <a:lnTo>
                    <a:pt x="2097932" y="653306"/>
                  </a:lnTo>
                  <a:lnTo>
                    <a:pt x="2082240" y="688884"/>
                  </a:lnTo>
                  <a:lnTo>
                    <a:pt x="2054891" y="717033"/>
                  </a:lnTo>
                  <a:lnTo>
                    <a:pt x="2017491" y="733082"/>
                  </a:lnTo>
                  <a:lnTo>
                    <a:pt x="1481127" y="858319"/>
                  </a:lnTo>
                  <a:lnTo>
                    <a:pt x="1461097" y="871234"/>
                  </a:lnTo>
                  <a:lnTo>
                    <a:pt x="1441049" y="885670"/>
                  </a:lnTo>
                  <a:lnTo>
                    <a:pt x="1424151" y="903146"/>
                  </a:lnTo>
                  <a:lnTo>
                    <a:pt x="1413568" y="925182"/>
                  </a:lnTo>
                  <a:lnTo>
                    <a:pt x="1212992" y="1436719"/>
                  </a:lnTo>
                  <a:lnTo>
                    <a:pt x="1191525" y="1467195"/>
                  </a:lnTo>
                  <a:lnTo>
                    <a:pt x="1163635" y="1488953"/>
                  </a:lnTo>
                  <a:lnTo>
                    <a:pt x="1131916" y="1502001"/>
                  </a:lnTo>
                  <a:lnTo>
                    <a:pt x="1098934" y="1506345"/>
                  </a:lnTo>
                  <a:close/>
                </a:path>
              </a:pathLst>
            </a:custGeom>
            <a:solidFill>
              <a:srgbClr val="23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668804"/>
              <a:ext cx="252095" cy="447675"/>
            </a:xfrm>
            <a:custGeom>
              <a:avLst/>
              <a:gdLst/>
              <a:ahLst/>
              <a:cxnLst/>
              <a:rect l="l" t="t" r="r" b="b"/>
              <a:pathLst>
                <a:path w="252095" h="447675">
                  <a:moveTo>
                    <a:pt x="128850" y="447484"/>
                  </a:moveTo>
                  <a:lnTo>
                    <a:pt x="125007" y="447484"/>
                  </a:lnTo>
                  <a:lnTo>
                    <a:pt x="121164" y="446242"/>
                  </a:lnTo>
                  <a:lnTo>
                    <a:pt x="117705" y="443473"/>
                  </a:lnTo>
                  <a:lnTo>
                    <a:pt x="14327" y="379015"/>
                  </a:lnTo>
                  <a:lnTo>
                    <a:pt x="10868" y="377200"/>
                  </a:lnTo>
                  <a:lnTo>
                    <a:pt x="5200" y="375577"/>
                  </a:lnTo>
                  <a:lnTo>
                    <a:pt x="0" y="375577"/>
                  </a:lnTo>
                  <a:lnTo>
                    <a:pt x="0" y="32439"/>
                  </a:lnTo>
                  <a:lnTo>
                    <a:pt x="11925" y="13273"/>
                  </a:lnTo>
                  <a:lnTo>
                    <a:pt x="16537" y="4201"/>
                  </a:lnTo>
                  <a:lnTo>
                    <a:pt x="24223" y="0"/>
                  </a:lnTo>
                  <a:lnTo>
                    <a:pt x="32101" y="0"/>
                  </a:lnTo>
                  <a:lnTo>
                    <a:pt x="38720" y="1010"/>
                  </a:lnTo>
                  <a:lnTo>
                    <a:pt x="45059" y="3998"/>
                  </a:lnTo>
                  <a:lnTo>
                    <a:pt x="50732" y="8903"/>
                  </a:lnTo>
                  <a:lnTo>
                    <a:pt x="55352" y="15660"/>
                  </a:lnTo>
                  <a:lnTo>
                    <a:pt x="98586" y="125669"/>
                  </a:lnTo>
                  <a:lnTo>
                    <a:pt x="103390" y="132640"/>
                  </a:lnTo>
                  <a:lnTo>
                    <a:pt x="108194" y="137511"/>
                  </a:lnTo>
                  <a:lnTo>
                    <a:pt x="115303" y="139898"/>
                  </a:lnTo>
                  <a:lnTo>
                    <a:pt x="235591" y="168546"/>
                  </a:lnTo>
                  <a:lnTo>
                    <a:pt x="246186" y="173934"/>
                  </a:lnTo>
                  <a:lnTo>
                    <a:pt x="251828" y="184434"/>
                  </a:lnTo>
                  <a:lnTo>
                    <a:pt x="251128" y="197136"/>
                  </a:lnTo>
                  <a:lnTo>
                    <a:pt x="242700" y="209131"/>
                  </a:lnTo>
                  <a:lnTo>
                    <a:pt x="149026" y="283234"/>
                  </a:lnTo>
                  <a:lnTo>
                    <a:pt x="144126" y="290492"/>
                  </a:lnTo>
                  <a:lnTo>
                    <a:pt x="141724" y="295266"/>
                  </a:lnTo>
                  <a:lnTo>
                    <a:pt x="141724" y="304911"/>
                  </a:lnTo>
                  <a:lnTo>
                    <a:pt x="149026" y="424374"/>
                  </a:lnTo>
                  <a:lnTo>
                    <a:pt x="149116" y="432578"/>
                  </a:lnTo>
                  <a:lnTo>
                    <a:pt x="144847" y="440011"/>
                  </a:lnTo>
                  <a:lnTo>
                    <a:pt x="137623" y="445404"/>
                  </a:lnTo>
                  <a:lnTo>
                    <a:pt x="128850" y="447484"/>
                  </a:lnTo>
                  <a:close/>
                </a:path>
              </a:pathLst>
            </a:custGeom>
            <a:solidFill>
              <a:srgbClr val="FF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8238" y="8647176"/>
              <a:ext cx="1140460" cy="1123950"/>
            </a:xfrm>
            <a:custGeom>
              <a:avLst/>
              <a:gdLst/>
              <a:ahLst/>
              <a:cxnLst/>
              <a:rect l="l" t="t" r="r" b="b"/>
              <a:pathLst>
                <a:path w="1140460" h="1123950">
                  <a:moveTo>
                    <a:pt x="596941" y="1123856"/>
                  </a:moveTo>
                  <a:lnTo>
                    <a:pt x="558358" y="1110049"/>
                  </a:lnTo>
                  <a:lnTo>
                    <a:pt x="394325" y="838670"/>
                  </a:lnTo>
                  <a:lnTo>
                    <a:pt x="385943" y="828510"/>
                  </a:lnTo>
                  <a:lnTo>
                    <a:pt x="375021" y="819647"/>
                  </a:lnTo>
                  <a:lnTo>
                    <a:pt x="362371" y="813378"/>
                  </a:lnTo>
                  <a:lnTo>
                    <a:pt x="348803" y="811000"/>
                  </a:lnTo>
                  <a:lnTo>
                    <a:pt x="52388" y="792967"/>
                  </a:lnTo>
                  <a:lnTo>
                    <a:pt x="22392" y="783738"/>
                  </a:lnTo>
                  <a:lnTo>
                    <a:pt x="3516" y="760348"/>
                  </a:lnTo>
                  <a:lnTo>
                    <a:pt x="0" y="729249"/>
                  </a:lnTo>
                  <a:lnTo>
                    <a:pt x="16084" y="696888"/>
                  </a:lnTo>
                  <a:lnTo>
                    <a:pt x="207486" y="467804"/>
                  </a:lnTo>
                  <a:lnTo>
                    <a:pt x="216094" y="454874"/>
                  </a:lnTo>
                  <a:lnTo>
                    <a:pt x="221254" y="442722"/>
                  </a:lnTo>
                  <a:lnTo>
                    <a:pt x="222975" y="430517"/>
                  </a:lnTo>
                  <a:lnTo>
                    <a:pt x="221266" y="417426"/>
                  </a:lnTo>
                  <a:lnTo>
                    <a:pt x="143527" y="129187"/>
                  </a:lnTo>
                  <a:lnTo>
                    <a:pt x="144743" y="101638"/>
                  </a:lnTo>
                  <a:lnTo>
                    <a:pt x="157675" y="78893"/>
                  </a:lnTo>
                  <a:lnTo>
                    <a:pt x="179143" y="63429"/>
                  </a:lnTo>
                  <a:lnTo>
                    <a:pt x="205965" y="57724"/>
                  </a:lnTo>
                  <a:lnTo>
                    <a:pt x="212427" y="57724"/>
                  </a:lnTo>
                  <a:lnTo>
                    <a:pt x="218890" y="58869"/>
                  </a:lnTo>
                  <a:lnTo>
                    <a:pt x="225827" y="60777"/>
                  </a:lnTo>
                  <a:lnTo>
                    <a:pt x="499244" y="174985"/>
                  </a:lnTo>
                  <a:lnTo>
                    <a:pt x="505472" y="177770"/>
                  </a:lnTo>
                  <a:lnTo>
                    <a:pt x="511932" y="179803"/>
                  </a:lnTo>
                  <a:lnTo>
                    <a:pt x="518462" y="181049"/>
                  </a:lnTo>
                  <a:lnTo>
                    <a:pt x="524904" y="181473"/>
                  </a:lnTo>
                  <a:lnTo>
                    <a:pt x="532410" y="180821"/>
                  </a:lnTo>
                  <a:lnTo>
                    <a:pt x="539195" y="178837"/>
                  </a:lnTo>
                  <a:lnTo>
                    <a:pt x="544964" y="175475"/>
                  </a:lnTo>
                  <a:lnTo>
                    <a:pt x="549423" y="170691"/>
                  </a:lnTo>
                  <a:lnTo>
                    <a:pt x="800221" y="10399"/>
                  </a:lnTo>
                  <a:lnTo>
                    <a:pt x="808060" y="5836"/>
                  </a:lnTo>
                  <a:lnTo>
                    <a:pt x="816104" y="2588"/>
                  </a:lnTo>
                  <a:lnTo>
                    <a:pt x="824237" y="645"/>
                  </a:lnTo>
                  <a:lnTo>
                    <a:pt x="832343" y="0"/>
                  </a:lnTo>
                  <a:lnTo>
                    <a:pt x="854620" y="4679"/>
                  </a:lnTo>
                  <a:lnTo>
                    <a:pt x="873423" y="17543"/>
                  </a:lnTo>
                  <a:lnTo>
                    <a:pt x="886416" y="36830"/>
                  </a:lnTo>
                  <a:lnTo>
                    <a:pt x="891265" y="60777"/>
                  </a:lnTo>
                  <a:lnTo>
                    <a:pt x="868267" y="358271"/>
                  </a:lnTo>
                  <a:lnTo>
                    <a:pt x="869281" y="372520"/>
                  </a:lnTo>
                  <a:lnTo>
                    <a:pt x="872888" y="387324"/>
                  </a:lnTo>
                  <a:lnTo>
                    <a:pt x="879934" y="401341"/>
                  </a:lnTo>
                  <a:lnTo>
                    <a:pt x="891265" y="413228"/>
                  </a:lnTo>
                  <a:lnTo>
                    <a:pt x="1119160" y="600808"/>
                  </a:lnTo>
                  <a:lnTo>
                    <a:pt x="1139308" y="626747"/>
                  </a:lnTo>
                  <a:lnTo>
                    <a:pt x="1140282" y="657900"/>
                  </a:lnTo>
                  <a:lnTo>
                    <a:pt x="1125041" y="685672"/>
                  </a:lnTo>
                  <a:lnTo>
                    <a:pt x="1096542" y="701467"/>
                  </a:lnTo>
                  <a:lnTo>
                    <a:pt x="804783" y="769878"/>
                  </a:lnTo>
                  <a:lnTo>
                    <a:pt x="793865" y="776956"/>
                  </a:lnTo>
                  <a:lnTo>
                    <a:pt x="782937" y="784857"/>
                  </a:lnTo>
                  <a:lnTo>
                    <a:pt x="773738" y="794405"/>
                  </a:lnTo>
                  <a:lnTo>
                    <a:pt x="768004" y="806420"/>
                  </a:lnTo>
                  <a:lnTo>
                    <a:pt x="658999" y="1085786"/>
                  </a:lnTo>
                  <a:lnTo>
                    <a:pt x="647311" y="1102442"/>
                  </a:lnTo>
                  <a:lnTo>
                    <a:pt x="632139" y="1114338"/>
                  </a:lnTo>
                  <a:lnTo>
                    <a:pt x="614883" y="1121476"/>
                  </a:lnTo>
                  <a:lnTo>
                    <a:pt x="596941" y="1123856"/>
                  </a:lnTo>
                  <a:close/>
                </a:path>
              </a:pathLst>
            </a:custGeom>
            <a:solidFill>
              <a:srgbClr val="23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87922" y="2207325"/>
              <a:ext cx="1400175" cy="1499235"/>
            </a:xfrm>
            <a:custGeom>
              <a:avLst/>
              <a:gdLst/>
              <a:ahLst/>
              <a:cxnLst/>
              <a:rect l="l" t="t" r="r" b="b"/>
              <a:pathLst>
                <a:path w="1400175" h="1499235">
                  <a:moveTo>
                    <a:pt x="1400076" y="1499045"/>
                  </a:moveTo>
                  <a:lnTo>
                    <a:pt x="1319710" y="1467703"/>
                  </a:lnTo>
                  <a:lnTo>
                    <a:pt x="1177535" y="1410298"/>
                  </a:lnTo>
                  <a:lnTo>
                    <a:pt x="1036266" y="1350815"/>
                  </a:lnTo>
                  <a:lnTo>
                    <a:pt x="895920" y="1289268"/>
                  </a:lnTo>
                  <a:lnTo>
                    <a:pt x="756515" y="1225671"/>
                  </a:lnTo>
                  <a:lnTo>
                    <a:pt x="618068" y="1160038"/>
                  </a:lnTo>
                  <a:lnTo>
                    <a:pt x="480597" y="1092385"/>
                  </a:lnTo>
                  <a:lnTo>
                    <a:pt x="344119" y="1022724"/>
                  </a:lnTo>
                  <a:lnTo>
                    <a:pt x="208653" y="951072"/>
                  </a:lnTo>
                  <a:lnTo>
                    <a:pt x="74216" y="877441"/>
                  </a:lnTo>
                  <a:lnTo>
                    <a:pt x="35415" y="847073"/>
                  </a:lnTo>
                  <a:lnTo>
                    <a:pt x="10569" y="809293"/>
                  </a:lnTo>
                  <a:lnTo>
                    <a:pt x="0" y="767298"/>
                  </a:lnTo>
                  <a:lnTo>
                    <a:pt x="4026" y="724281"/>
                  </a:lnTo>
                  <a:lnTo>
                    <a:pt x="22969" y="683439"/>
                  </a:lnTo>
                  <a:lnTo>
                    <a:pt x="57148" y="647965"/>
                  </a:lnTo>
                  <a:lnTo>
                    <a:pt x="98132" y="617214"/>
                  </a:lnTo>
                  <a:lnTo>
                    <a:pt x="139576" y="587074"/>
                  </a:lnTo>
                  <a:lnTo>
                    <a:pt x="181460" y="557541"/>
                  </a:lnTo>
                  <a:lnTo>
                    <a:pt x="223768" y="528610"/>
                  </a:lnTo>
                  <a:lnTo>
                    <a:pt x="266482" y="500275"/>
                  </a:lnTo>
                  <a:lnTo>
                    <a:pt x="309582" y="472532"/>
                  </a:lnTo>
                  <a:lnTo>
                    <a:pt x="353052" y="445374"/>
                  </a:lnTo>
                  <a:lnTo>
                    <a:pt x="396873" y="418798"/>
                  </a:lnTo>
                  <a:lnTo>
                    <a:pt x="441027" y="392797"/>
                  </a:lnTo>
                  <a:lnTo>
                    <a:pt x="485497" y="367368"/>
                  </a:lnTo>
                  <a:lnTo>
                    <a:pt x="530263" y="342504"/>
                  </a:lnTo>
                  <a:lnTo>
                    <a:pt x="543954" y="323671"/>
                  </a:lnTo>
                  <a:lnTo>
                    <a:pt x="560488" y="307170"/>
                  </a:lnTo>
                  <a:lnTo>
                    <a:pt x="579525" y="293164"/>
                  </a:lnTo>
                  <a:lnTo>
                    <a:pt x="600725" y="281810"/>
                  </a:lnTo>
                  <a:lnTo>
                    <a:pt x="931104" y="132974"/>
                  </a:lnTo>
                  <a:lnTo>
                    <a:pt x="1021977" y="90084"/>
                  </a:lnTo>
                  <a:lnTo>
                    <a:pt x="1067928" y="69039"/>
                  </a:lnTo>
                  <a:lnTo>
                    <a:pt x="1114355" y="49348"/>
                  </a:lnTo>
                  <a:lnTo>
                    <a:pt x="1161359" y="31825"/>
                  </a:lnTo>
                  <a:lnTo>
                    <a:pt x="1209042" y="17286"/>
                  </a:lnTo>
                  <a:lnTo>
                    <a:pt x="1272246" y="4582"/>
                  </a:lnTo>
                  <a:lnTo>
                    <a:pt x="1335953" y="0"/>
                  </a:lnTo>
                  <a:lnTo>
                    <a:pt x="1376642" y="2061"/>
                  </a:lnTo>
                  <a:lnTo>
                    <a:pt x="1400076" y="5820"/>
                  </a:lnTo>
                  <a:lnTo>
                    <a:pt x="1400076" y="271362"/>
                  </a:lnTo>
                  <a:lnTo>
                    <a:pt x="1372849" y="271362"/>
                  </a:lnTo>
                  <a:lnTo>
                    <a:pt x="1363746" y="277566"/>
                  </a:lnTo>
                  <a:lnTo>
                    <a:pt x="1353589" y="283235"/>
                  </a:lnTo>
                  <a:lnTo>
                    <a:pt x="1342359" y="288192"/>
                  </a:lnTo>
                  <a:lnTo>
                    <a:pt x="1330038" y="292258"/>
                  </a:lnTo>
                  <a:lnTo>
                    <a:pt x="1281746" y="307344"/>
                  </a:lnTo>
                  <a:lnTo>
                    <a:pt x="1233718" y="323075"/>
                  </a:lnTo>
                  <a:lnTo>
                    <a:pt x="1185959" y="339451"/>
                  </a:lnTo>
                  <a:lnTo>
                    <a:pt x="1138475" y="356472"/>
                  </a:lnTo>
                  <a:lnTo>
                    <a:pt x="1091269" y="374135"/>
                  </a:lnTo>
                  <a:lnTo>
                    <a:pt x="1044348" y="392442"/>
                  </a:lnTo>
                  <a:lnTo>
                    <a:pt x="997717" y="411390"/>
                  </a:lnTo>
                  <a:lnTo>
                    <a:pt x="951379" y="430980"/>
                  </a:lnTo>
                  <a:lnTo>
                    <a:pt x="905340" y="451210"/>
                  </a:lnTo>
                  <a:lnTo>
                    <a:pt x="859605" y="472081"/>
                  </a:lnTo>
                  <a:lnTo>
                    <a:pt x="814179" y="493591"/>
                  </a:lnTo>
                  <a:lnTo>
                    <a:pt x="769067" y="515740"/>
                  </a:lnTo>
                  <a:lnTo>
                    <a:pt x="724273" y="538526"/>
                  </a:lnTo>
                  <a:lnTo>
                    <a:pt x="679803" y="561950"/>
                  </a:lnTo>
                  <a:lnTo>
                    <a:pt x="635662" y="586011"/>
                  </a:lnTo>
                  <a:lnTo>
                    <a:pt x="591854" y="610708"/>
                  </a:lnTo>
                  <a:lnTo>
                    <a:pt x="548385" y="636039"/>
                  </a:lnTo>
                  <a:lnTo>
                    <a:pt x="505260" y="662006"/>
                  </a:lnTo>
                  <a:lnTo>
                    <a:pt x="462482" y="688607"/>
                  </a:lnTo>
                  <a:lnTo>
                    <a:pt x="420058" y="715840"/>
                  </a:lnTo>
                  <a:lnTo>
                    <a:pt x="377993" y="743707"/>
                  </a:lnTo>
                  <a:lnTo>
                    <a:pt x="514259" y="814466"/>
                  </a:lnTo>
                  <a:lnTo>
                    <a:pt x="651443" y="883246"/>
                  </a:lnTo>
                  <a:lnTo>
                    <a:pt x="789545" y="950032"/>
                  </a:lnTo>
                  <a:lnTo>
                    <a:pt x="928565" y="1014808"/>
                  </a:lnTo>
                  <a:lnTo>
                    <a:pt x="1068503" y="1077559"/>
                  </a:lnTo>
                  <a:lnTo>
                    <a:pt x="1209360" y="1138268"/>
                  </a:lnTo>
                  <a:lnTo>
                    <a:pt x="1351135" y="1196921"/>
                  </a:lnTo>
                  <a:lnTo>
                    <a:pt x="1400076" y="1216598"/>
                  </a:lnTo>
                  <a:lnTo>
                    <a:pt x="1400076" y="1499045"/>
                  </a:lnTo>
                  <a:close/>
                </a:path>
                <a:path w="1400175" h="1499235">
                  <a:moveTo>
                    <a:pt x="1400076" y="294439"/>
                  </a:moveTo>
                  <a:lnTo>
                    <a:pt x="1380477" y="275162"/>
                  </a:lnTo>
                  <a:lnTo>
                    <a:pt x="1378570" y="272312"/>
                  </a:lnTo>
                  <a:lnTo>
                    <a:pt x="1375710" y="271362"/>
                  </a:lnTo>
                  <a:lnTo>
                    <a:pt x="1400076" y="271362"/>
                  </a:lnTo>
                  <a:lnTo>
                    <a:pt x="1400076" y="294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74676" y="8708104"/>
              <a:ext cx="1000760" cy="1000125"/>
            </a:xfrm>
            <a:custGeom>
              <a:avLst/>
              <a:gdLst/>
              <a:ahLst/>
              <a:cxnLst/>
              <a:rect l="l" t="t" r="r" b="b"/>
              <a:pathLst>
                <a:path w="1000759" h="1000125">
                  <a:moveTo>
                    <a:pt x="513442" y="1000125"/>
                  </a:moveTo>
                  <a:lnTo>
                    <a:pt x="463446" y="997908"/>
                  </a:lnTo>
                  <a:lnTo>
                    <a:pt x="413679" y="991307"/>
                  </a:lnTo>
                  <a:lnTo>
                    <a:pt x="364530" y="980394"/>
                  </a:lnTo>
                  <a:lnTo>
                    <a:pt x="316388" y="965243"/>
                  </a:lnTo>
                  <a:lnTo>
                    <a:pt x="269640" y="945927"/>
                  </a:lnTo>
                  <a:lnTo>
                    <a:pt x="225407" y="922460"/>
                  </a:lnTo>
                  <a:lnTo>
                    <a:pt x="184801" y="895129"/>
                  </a:lnTo>
                  <a:lnTo>
                    <a:pt x="147928" y="864246"/>
                  </a:lnTo>
                  <a:lnTo>
                    <a:pt x="114895" y="830124"/>
                  </a:lnTo>
                  <a:lnTo>
                    <a:pt x="85805" y="793075"/>
                  </a:lnTo>
                  <a:lnTo>
                    <a:pt x="60765" y="753412"/>
                  </a:lnTo>
                  <a:lnTo>
                    <a:pt x="39881" y="711448"/>
                  </a:lnTo>
                  <a:lnTo>
                    <a:pt x="23256" y="667493"/>
                  </a:lnTo>
                  <a:lnTo>
                    <a:pt x="10998" y="621862"/>
                  </a:lnTo>
                  <a:lnTo>
                    <a:pt x="3210" y="574866"/>
                  </a:lnTo>
                  <a:lnTo>
                    <a:pt x="0" y="526818"/>
                  </a:lnTo>
                  <a:lnTo>
                    <a:pt x="1471" y="478030"/>
                  </a:lnTo>
                  <a:lnTo>
                    <a:pt x="7730" y="428815"/>
                  </a:lnTo>
                  <a:lnTo>
                    <a:pt x="17717" y="382442"/>
                  </a:lnTo>
                  <a:lnTo>
                    <a:pt x="31999" y="337024"/>
                  </a:lnTo>
                  <a:lnTo>
                    <a:pt x="50352" y="292916"/>
                  </a:lnTo>
                  <a:lnTo>
                    <a:pt x="72550" y="250475"/>
                  </a:lnTo>
                  <a:lnTo>
                    <a:pt x="98368" y="210055"/>
                  </a:lnTo>
                  <a:lnTo>
                    <a:pt x="127582" y="172013"/>
                  </a:lnTo>
                  <a:lnTo>
                    <a:pt x="159965" y="136705"/>
                  </a:lnTo>
                  <a:lnTo>
                    <a:pt x="195292" y="104486"/>
                  </a:lnTo>
                  <a:lnTo>
                    <a:pt x="233339" y="75713"/>
                  </a:lnTo>
                  <a:lnTo>
                    <a:pt x="273881" y="50741"/>
                  </a:lnTo>
                  <a:lnTo>
                    <a:pt x="316692" y="29926"/>
                  </a:lnTo>
                  <a:lnTo>
                    <a:pt x="361546" y="13624"/>
                  </a:lnTo>
                  <a:lnTo>
                    <a:pt x="408220" y="2190"/>
                  </a:lnTo>
                  <a:lnTo>
                    <a:pt x="424613" y="0"/>
                  </a:lnTo>
                  <a:lnTo>
                    <a:pt x="432810" y="0"/>
                  </a:lnTo>
                  <a:lnTo>
                    <a:pt x="446439" y="669"/>
                  </a:lnTo>
                  <a:lnTo>
                    <a:pt x="459782" y="2643"/>
                  </a:lnTo>
                  <a:lnTo>
                    <a:pt x="472697" y="5866"/>
                  </a:lnTo>
                  <a:lnTo>
                    <a:pt x="485039" y="10287"/>
                  </a:lnTo>
                  <a:lnTo>
                    <a:pt x="612865" y="10287"/>
                  </a:lnTo>
                  <a:lnTo>
                    <a:pt x="690998" y="32354"/>
                  </a:lnTo>
                  <a:lnTo>
                    <a:pt x="735416" y="53292"/>
                  </a:lnTo>
                  <a:lnTo>
                    <a:pt x="777802" y="79214"/>
                  </a:lnTo>
                  <a:lnTo>
                    <a:pt x="817716" y="109673"/>
                  </a:lnTo>
                  <a:lnTo>
                    <a:pt x="854719" y="144224"/>
                  </a:lnTo>
                  <a:lnTo>
                    <a:pt x="888371" y="182420"/>
                  </a:lnTo>
                  <a:lnTo>
                    <a:pt x="916874" y="221932"/>
                  </a:lnTo>
                  <a:lnTo>
                    <a:pt x="542606" y="221932"/>
                  </a:lnTo>
                  <a:lnTo>
                    <a:pt x="501662" y="230813"/>
                  </a:lnTo>
                  <a:lnTo>
                    <a:pt x="470761" y="251644"/>
                  </a:lnTo>
                  <a:lnTo>
                    <a:pt x="455417" y="259175"/>
                  </a:lnTo>
                  <a:lnTo>
                    <a:pt x="361709" y="259175"/>
                  </a:lnTo>
                  <a:lnTo>
                    <a:pt x="323561" y="288871"/>
                  </a:lnTo>
                  <a:lnTo>
                    <a:pt x="290449" y="323832"/>
                  </a:lnTo>
                  <a:lnTo>
                    <a:pt x="262992" y="363164"/>
                  </a:lnTo>
                  <a:lnTo>
                    <a:pt x="241810" y="405973"/>
                  </a:lnTo>
                  <a:lnTo>
                    <a:pt x="227521" y="451364"/>
                  </a:lnTo>
                  <a:lnTo>
                    <a:pt x="220746" y="498443"/>
                  </a:lnTo>
                  <a:lnTo>
                    <a:pt x="222088" y="547801"/>
                  </a:lnTo>
                  <a:lnTo>
                    <a:pt x="231841" y="593909"/>
                  </a:lnTo>
                  <a:lnTo>
                    <a:pt x="249406" y="636168"/>
                  </a:lnTo>
                  <a:lnTo>
                    <a:pt x="274185" y="673974"/>
                  </a:lnTo>
                  <a:lnTo>
                    <a:pt x="305580" y="706726"/>
                  </a:lnTo>
                  <a:lnTo>
                    <a:pt x="342992" y="733824"/>
                  </a:lnTo>
                  <a:lnTo>
                    <a:pt x="385822" y="754665"/>
                  </a:lnTo>
                  <a:lnTo>
                    <a:pt x="449179" y="772739"/>
                  </a:lnTo>
                  <a:lnTo>
                    <a:pt x="513823" y="778954"/>
                  </a:lnTo>
                  <a:lnTo>
                    <a:pt x="927997" y="778954"/>
                  </a:lnTo>
                  <a:lnTo>
                    <a:pt x="911909" y="804573"/>
                  </a:lnTo>
                  <a:lnTo>
                    <a:pt x="883136" y="841192"/>
                  </a:lnTo>
                  <a:lnTo>
                    <a:pt x="850265" y="874680"/>
                  </a:lnTo>
                  <a:lnTo>
                    <a:pt x="808625" y="908471"/>
                  </a:lnTo>
                  <a:lnTo>
                    <a:pt x="764067" y="936830"/>
                  </a:lnTo>
                  <a:lnTo>
                    <a:pt x="717046" y="959843"/>
                  </a:lnTo>
                  <a:lnTo>
                    <a:pt x="668018" y="977594"/>
                  </a:lnTo>
                  <a:lnTo>
                    <a:pt x="617438" y="990167"/>
                  </a:lnTo>
                  <a:lnTo>
                    <a:pt x="565761" y="997649"/>
                  </a:lnTo>
                  <a:lnTo>
                    <a:pt x="513442" y="1000125"/>
                  </a:lnTo>
                  <a:close/>
                </a:path>
                <a:path w="1000759" h="1000125">
                  <a:moveTo>
                    <a:pt x="612865" y="10287"/>
                  </a:moveTo>
                  <a:lnTo>
                    <a:pt x="485039" y="10287"/>
                  </a:lnTo>
                  <a:lnTo>
                    <a:pt x="501266" y="7481"/>
                  </a:lnTo>
                  <a:lnTo>
                    <a:pt x="517492" y="5488"/>
                  </a:lnTo>
                  <a:lnTo>
                    <a:pt x="533719" y="4299"/>
                  </a:lnTo>
                  <a:lnTo>
                    <a:pt x="549945" y="3905"/>
                  </a:lnTo>
                  <a:lnTo>
                    <a:pt x="597823" y="7215"/>
                  </a:lnTo>
                  <a:lnTo>
                    <a:pt x="612865" y="10287"/>
                  </a:lnTo>
                  <a:close/>
                </a:path>
                <a:path w="1000759" h="1000125">
                  <a:moveTo>
                    <a:pt x="542640" y="221936"/>
                  </a:moveTo>
                  <a:close/>
                </a:path>
                <a:path w="1000759" h="1000125">
                  <a:moveTo>
                    <a:pt x="927997" y="778954"/>
                  </a:moveTo>
                  <a:lnTo>
                    <a:pt x="513823" y="778954"/>
                  </a:lnTo>
                  <a:lnTo>
                    <a:pt x="567088" y="774425"/>
                  </a:lnTo>
                  <a:lnTo>
                    <a:pt x="617984" y="760511"/>
                  </a:lnTo>
                  <a:lnTo>
                    <a:pt x="665075" y="736721"/>
                  </a:lnTo>
                  <a:lnTo>
                    <a:pt x="706920" y="702564"/>
                  </a:lnTo>
                  <a:lnTo>
                    <a:pt x="736923" y="665325"/>
                  </a:lnTo>
                  <a:lnTo>
                    <a:pt x="758498" y="623166"/>
                  </a:lnTo>
                  <a:lnTo>
                    <a:pt x="772051" y="577430"/>
                  </a:lnTo>
                  <a:lnTo>
                    <a:pt x="777991" y="529460"/>
                  </a:lnTo>
                  <a:lnTo>
                    <a:pt x="776724" y="480598"/>
                  </a:lnTo>
                  <a:lnTo>
                    <a:pt x="768655" y="432187"/>
                  </a:lnTo>
                  <a:lnTo>
                    <a:pt x="754193" y="385572"/>
                  </a:lnTo>
                  <a:lnTo>
                    <a:pt x="715462" y="317337"/>
                  </a:lnTo>
                  <a:lnTo>
                    <a:pt x="688988" y="286760"/>
                  </a:lnTo>
                  <a:lnTo>
                    <a:pt x="635730" y="247971"/>
                  </a:lnTo>
                  <a:lnTo>
                    <a:pt x="574565" y="225563"/>
                  </a:lnTo>
                  <a:lnTo>
                    <a:pt x="542640" y="221936"/>
                  </a:lnTo>
                  <a:lnTo>
                    <a:pt x="916877" y="221936"/>
                  </a:lnTo>
                  <a:lnTo>
                    <a:pt x="943865" y="267964"/>
                  </a:lnTo>
                  <a:lnTo>
                    <a:pt x="964827" y="314420"/>
                  </a:lnTo>
                  <a:lnTo>
                    <a:pt x="979546" y="357952"/>
                  </a:lnTo>
                  <a:lnTo>
                    <a:pt x="990431" y="402940"/>
                  </a:lnTo>
                  <a:lnTo>
                    <a:pt x="997457" y="448968"/>
                  </a:lnTo>
                  <a:lnTo>
                    <a:pt x="1000602" y="495618"/>
                  </a:lnTo>
                  <a:lnTo>
                    <a:pt x="999841" y="542474"/>
                  </a:lnTo>
                  <a:lnTo>
                    <a:pt x="995150" y="589118"/>
                  </a:lnTo>
                  <a:lnTo>
                    <a:pt x="986505" y="635134"/>
                  </a:lnTo>
                  <a:lnTo>
                    <a:pt x="973882" y="680105"/>
                  </a:lnTo>
                  <a:lnTo>
                    <a:pt x="957258" y="723612"/>
                  </a:lnTo>
                  <a:lnTo>
                    <a:pt x="936608" y="765241"/>
                  </a:lnTo>
                  <a:lnTo>
                    <a:pt x="927997" y="778954"/>
                  </a:lnTo>
                  <a:close/>
                </a:path>
                <a:path w="1000759" h="1000125">
                  <a:moveTo>
                    <a:pt x="407553" y="270129"/>
                  </a:moveTo>
                  <a:lnTo>
                    <a:pt x="395927" y="269475"/>
                  </a:lnTo>
                  <a:lnTo>
                    <a:pt x="384381" y="267473"/>
                  </a:lnTo>
                  <a:lnTo>
                    <a:pt x="372960" y="264061"/>
                  </a:lnTo>
                  <a:lnTo>
                    <a:pt x="361709" y="259175"/>
                  </a:lnTo>
                  <a:lnTo>
                    <a:pt x="455417" y="259175"/>
                  </a:lnTo>
                  <a:lnTo>
                    <a:pt x="450371" y="261651"/>
                  </a:lnTo>
                  <a:lnTo>
                    <a:pt x="429158" y="267944"/>
                  </a:lnTo>
                  <a:lnTo>
                    <a:pt x="407553" y="270129"/>
                  </a:lnTo>
                  <a:close/>
                </a:path>
              </a:pathLst>
            </a:custGeom>
            <a:solidFill>
              <a:srgbClr val="FFB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73348" y="8816437"/>
              <a:ext cx="694690" cy="781050"/>
            </a:xfrm>
            <a:custGeom>
              <a:avLst/>
              <a:gdLst/>
              <a:ahLst/>
              <a:cxnLst/>
              <a:rect l="l" t="t" r="r" b="b"/>
              <a:pathLst>
                <a:path w="694690" h="781050">
                  <a:moveTo>
                    <a:pt x="347081" y="780575"/>
                  </a:moveTo>
                  <a:lnTo>
                    <a:pt x="343918" y="780575"/>
                  </a:lnTo>
                  <a:lnTo>
                    <a:pt x="340660" y="780006"/>
                  </a:lnTo>
                  <a:lnTo>
                    <a:pt x="305452" y="716783"/>
                  </a:lnTo>
                  <a:lnTo>
                    <a:pt x="290760" y="660511"/>
                  </a:lnTo>
                  <a:lnTo>
                    <a:pt x="278040" y="596734"/>
                  </a:lnTo>
                  <a:lnTo>
                    <a:pt x="268084" y="532367"/>
                  </a:lnTo>
                  <a:lnTo>
                    <a:pt x="261683" y="474324"/>
                  </a:lnTo>
                  <a:lnTo>
                    <a:pt x="210645" y="469097"/>
                  </a:lnTo>
                  <a:lnTo>
                    <a:pt x="159483" y="460892"/>
                  </a:lnTo>
                  <a:lnTo>
                    <a:pt x="109131" y="449301"/>
                  </a:lnTo>
                  <a:lnTo>
                    <a:pt x="60523" y="433921"/>
                  </a:lnTo>
                  <a:lnTo>
                    <a:pt x="14592" y="414345"/>
                  </a:lnTo>
                  <a:lnTo>
                    <a:pt x="0" y="389825"/>
                  </a:lnTo>
                  <a:lnTo>
                    <a:pt x="3648" y="376510"/>
                  </a:lnTo>
                  <a:lnTo>
                    <a:pt x="60486" y="347369"/>
                  </a:lnTo>
                  <a:lnTo>
                    <a:pt x="109090" y="331904"/>
                  </a:lnTo>
                  <a:lnTo>
                    <a:pt x="159456" y="320271"/>
                  </a:lnTo>
                  <a:lnTo>
                    <a:pt x="210636" y="312049"/>
                  </a:lnTo>
                  <a:lnTo>
                    <a:pt x="261683" y="306820"/>
                  </a:lnTo>
                  <a:lnTo>
                    <a:pt x="266670" y="257757"/>
                  </a:lnTo>
                  <a:lnTo>
                    <a:pt x="273277" y="207693"/>
                  </a:lnTo>
                  <a:lnTo>
                    <a:pt x="282050" y="157396"/>
                  </a:lnTo>
                  <a:lnTo>
                    <a:pt x="293539" y="107637"/>
                  </a:lnTo>
                  <a:lnTo>
                    <a:pt x="308292" y="59185"/>
                  </a:lnTo>
                  <a:lnTo>
                    <a:pt x="326858" y="12811"/>
                  </a:lnTo>
                  <a:lnTo>
                    <a:pt x="339797" y="0"/>
                  </a:lnTo>
                  <a:lnTo>
                    <a:pt x="357145" y="0"/>
                  </a:lnTo>
                  <a:lnTo>
                    <a:pt x="388722" y="59058"/>
                  </a:lnTo>
                  <a:lnTo>
                    <a:pt x="403758" y="107500"/>
                  </a:lnTo>
                  <a:lnTo>
                    <a:pt x="415551" y="157265"/>
                  </a:lnTo>
                  <a:lnTo>
                    <a:pt x="424461" y="207577"/>
                  </a:lnTo>
                  <a:lnTo>
                    <a:pt x="430847" y="257656"/>
                  </a:lnTo>
                  <a:lnTo>
                    <a:pt x="435068" y="306725"/>
                  </a:lnTo>
                  <a:lnTo>
                    <a:pt x="486381" y="311152"/>
                  </a:lnTo>
                  <a:lnTo>
                    <a:pt x="538112" y="319274"/>
                  </a:lnTo>
                  <a:lnTo>
                    <a:pt x="589117" y="331208"/>
                  </a:lnTo>
                  <a:lnTo>
                    <a:pt x="638249" y="347074"/>
                  </a:lnTo>
                  <a:lnTo>
                    <a:pt x="684363" y="366989"/>
                  </a:lnTo>
                  <a:lnTo>
                    <a:pt x="694690" y="380572"/>
                  </a:lnTo>
                  <a:lnTo>
                    <a:pt x="694148" y="389530"/>
                  </a:lnTo>
                  <a:lnTo>
                    <a:pt x="688772" y="399066"/>
                  </a:lnTo>
                  <a:lnTo>
                    <a:pt x="686568" y="405519"/>
                  </a:lnTo>
                  <a:lnTo>
                    <a:pt x="684363" y="407702"/>
                  </a:lnTo>
                  <a:lnTo>
                    <a:pt x="677846" y="409885"/>
                  </a:lnTo>
                  <a:lnTo>
                    <a:pt x="632052" y="429478"/>
                  </a:lnTo>
                  <a:lnTo>
                    <a:pt x="583599" y="444981"/>
                  </a:lnTo>
                  <a:lnTo>
                    <a:pt x="533555" y="456903"/>
                  </a:lnTo>
                  <a:lnTo>
                    <a:pt x="482986" y="465755"/>
                  </a:lnTo>
                  <a:lnTo>
                    <a:pt x="432959" y="472046"/>
                  </a:lnTo>
                  <a:lnTo>
                    <a:pt x="428901" y="521139"/>
                  </a:lnTo>
                  <a:lnTo>
                    <a:pt x="422924" y="571160"/>
                  </a:lnTo>
                  <a:lnTo>
                    <a:pt x="414545" y="621281"/>
                  </a:lnTo>
                  <a:lnTo>
                    <a:pt x="403283" y="670674"/>
                  </a:lnTo>
                  <a:lnTo>
                    <a:pt x="388655" y="718512"/>
                  </a:lnTo>
                  <a:lnTo>
                    <a:pt x="370180" y="763967"/>
                  </a:lnTo>
                  <a:lnTo>
                    <a:pt x="360356" y="776542"/>
                  </a:lnTo>
                  <a:lnTo>
                    <a:pt x="354006" y="779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3091180" cy="1702435"/>
            </a:xfrm>
            <a:custGeom>
              <a:avLst/>
              <a:gdLst/>
              <a:ahLst/>
              <a:cxnLst/>
              <a:rect l="l" t="t" r="r" b="b"/>
              <a:pathLst>
                <a:path w="3091180" h="1702435">
                  <a:moveTo>
                    <a:pt x="935945" y="1424701"/>
                  </a:moveTo>
                  <a:lnTo>
                    <a:pt x="94375" y="1424701"/>
                  </a:lnTo>
                  <a:lnTo>
                    <a:pt x="145247" y="1423601"/>
                  </a:lnTo>
                  <a:lnTo>
                    <a:pt x="196113" y="1420286"/>
                  </a:lnTo>
                  <a:lnTo>
                    <a:pt x="246899" y="1414736"/>
                  </a:lnTo>
                  <a:lnTo>
                    <a:pt x="297530" y="1406931"/>
                  </a:lnTo>
                  <a:lnTo>
                    <a:pt x="347929" y="1396851"/>
                  </a:lnTo>
                  <a:lnTo>
                    <a:pt x="398022" y="1384476"/>
                  </a:lnTo>
                  <a:lnTo>
                    <a:pt x="447732" y="1369785"/>
                  </a:lnTo>
                  <a:lnTo>
                    <a:pt x="496985" y="1352758"/>
                  </a:lnTo>
                  <a:lnTo>
                    <a:pt x="545704" y="1333376"/>
                  </a:lnTo>
                  <a:lnTo>
                    <a:pt x="593814" y="1311617"/>
                  </a:lnTo>
                  <a:lnTo>
                    <a:pt x="641241" y="1287461"/>
                  </a:lnTo>
                  <a:lnTo>
                    <a:pt x="686732" y="1261217"/>
                  </a:lnTo>
                  <a:lnTo>
                    <a:pt x="730223" y="1233064"/>
                  </a:lnTo>
                  <a:lnTo>
                    <a:pt x="771846" y="1203179"/>
                  </a:lnTo>
                  <a:lnTo>
                    <a:pt x="811815" y="1171681"/>
                  </a:lnTo>
                  <a:lnTo>
                    <a:pt x="850289" y="1138729"/>
                  </a:lnTo>
                  <a:lnTo>
                    <a:pt x="887442" y="1104470"/>
                  </a:lnTo>
                  <a:lnTo>
                    <a:pt x="923447" y="1069053"/>
                  </a:lnTo>
                  <a:lnTo>
                    <a:pt x="958476" y="1032625"/>
                  </a:lnTo>
                  <a:lnTo>
                    <a:pt x="992704" y="995335"/>
                  </a:lnTo>
                  <a:lnTo>
                    <a:pt x="1026302" y="957332"/>
                  </a:lnTo>
                  <a:lnTo>
                    <a:pt x="1059446" y="918762"/>
                  </a:lnTo>
                  <a:lnTo>
                    <a:pt x="1190928" y="761789"/>
                  </a:lnTo>
                  <a:lnTo>
                    <a:pt x="1224392" y="722612"/>
                  </a:lnTo>
                  <a:lnTo>
                    <a:pt x="1258439" y="683759"/>
                  </a:lnTo>
                  <a:lnTo>
                    <a:pt x="1298792" y="639411"/>
                  </a:lnTo>
                  <a:lnTo>
                    <a:pt x="1269245" y="600501"/>
                  </a:lnTo>
                  <a:lnTo>
                    <a:pt x="1240507" y="560940"/>
                  </a:lnTo>
                  <a:lnTo>
                    <a:pt x="1212646" y="520753"/>
                  </a:lnTo>
                  <a:lnTo>
                    <a:pt x="1185727" y="479963"/>
                  </a:lnTo>
                  <a:lnTo>
                    <a:pt x="1159818" y="438596"/>
                  </a:lnTo>
                  <a:lnTo>
                    <a:pt x="1134984" y="396675"/>
                  </a:lnTo>
                  <a:lnTo>
                    <a:pt x="1111292" y="354226"/>
                  </a:lnTo>
                  <a:lnTo>
                    <a:pt x="1088808" y="311273"/>
                  </a:lnTo>
                  <a:lnTo>
                    <a:pt x="1067483" y="267585"/>
                  </a:lnTo>
                  <a:lnTo>
                    <a:pt x="1047731" y="223953"/>
                  </a:lnTo>
                  <a:lnTo>
                    <a:pt x="1029271" y="179635"/>
                  </a:lnTo>
                  <a:lnTo>
                    <a:pt x="1012284" y="134912"/>
                  </a:lnTo>
                  <a:lnTo>
                    <a:pt x="996838" y="89806"/>
                  </a:lnTo>
                  <a:lnTo>
                    <a:pt x="982999" y="44344"/>
                  </a:lnTo>
                  <a:lnTo>
                    <a:pt x="971218" y="0"/>
                  </a:lnTo>
                  <a:lnTo>
                    <a:pt x="1256871" y="0"/>
                  </a:lnTo>
                  <a:lnTo>
                    <a:pt x="1271505" y="46355"/>
                  </a:lnTo>
                  <a:lnTo>
                    <a:pt x="1288788" y="93702"/>
                  </a:lnTo>
                  <a:lnTo>
                    <a:pt x="1308149" y="140446"/>
                  </a:lnTo>
                  <a:lnTo>
                    <a:pt x="1329496" y="186515"/>
                  </a:lnTo>
                  <a:lnTo>
                    <a:pt x="1352739" y="231834"/>
                  </a:lnTo>
                  <a:lnTo>
                    <a:pt x="1377786" y="276332"/>
                  </a:lnTo>
                  <a:lnTo>
                    <a:pt x="1406735" y="324055"/>
                  </a:lnTo>
                  <a:lnTo>
                    <a:pt x="1437352" y="371143"/>
                  </a:lnTo>
                  <a:lnTo>
                    <a:pt x="1469451" y="417677"/>
                  </a:lnTo>
                  <a:lnTo>
                    <a:pt x="1502843" y="463737"/>
                  </a:lnTo>
                  <a:lnTo>
                    <a:pt x="2208965" y="463737"/>
                  </a:lnTo>
                  <a:lnTo>
                    <a:pt x="2186948" y="466884"/>
                  </a:lnTo>
                  <a:lnTo>
                    <a:pt x="2137286" y="475946"/>
                  </a:lnTo>
                  <a:lnTo>
                    <a:pt x="2088215" y="486992"/>
                  </a:lnTo>
                  <a:lnTo>
                    <a:pt x="2039789" y="499998"/>
                  </a:lnTo>
                  <a:lnTo>
                    <a:pt x="1992060" y="514945"/>
                  </a:lnTo>
                  <a:lnTo>
                    <a:pt x="1945082" y="531808"/>
                  </a:lnTo>
                  <a:lnTo>
                    <a:pt x="1898908" y="550567"/>
                  </a:lnTo>
                  <a:lnTo>
                    <a:pt x="1853591" y="571200"/>
                  </a:lnTo>
                  <a:lnTo>
                    <a:pt x="1809184" y="593684"/>
                  </a:lnTo>
                  <a:lnTo>
                    <a:pt x="1765742" y="617999"/>
                  </a:lnTo>
                  <a:lnTo>
                    <a:pt x="1723316" y="644121"/>
                  </a:lnTo>
                  <a:lnTo>
                    <a:pt x="1681959" y="672028"/>
                  </a:lnTo>
                  <a:lnTo>
                    <a:pt x="1716308" y="706728"/>
                  </a:lnTo>
                  <a:lnTo>
                    <a:pt x="1751549" y="740659"/>
                  </a:lnTo>
                  <a:lnTo>
                    <a:pt x="1787241" y="773422"/>
                  </a:lnTo>
                  <a:lnTo>
                    <a:pt x="1823684" y="805298"/>
                  </a:lnTo>
                  <a:lnTo>
                    <a:pt x="1860685" y="836115"/>
                  </a:lnTo>
                  <a:lnTo>
                    <a:pt x="1877359" y="849324"/>
                  </a:lnTo>
                  <a:lnTo>
                    <a:pt x="1480097" y="849324"/>
                  </a:lnTo>
                  <a:lnTo>
                    <a:pt x="1445811" y="886613"/>
                  </a:lnTo>
                  <a:lnTo>
                    <a:pt x="1412259" y="924395"/>
                  </a:lnTo>
                  <a:lnTo>
                    <a:pt x="1379274" y="962540"/>
                  </a:lnTo>
                  <a:lnTo>
                    <a:pt x="1346688" y="1000919"/>
                  </a:lnTo>
                  <a:lnTo>
                    <a:pt x="1314275" y="1039471"/>
                  </a:lnTo>
                  <a:lnTo>
                    <a:pt x="1249653" y="1116156"/>
                  </a:lnTo>
                  <a:lnTo>
                    <a:pt x="1216991" y="1154168"/>
                  </a:lnTo>
                  <a:lnTo>
                    <a:pt x="1183892" y="1191763"/>
                  </a:lnTo>
                  <a:lnTo>
                    <a:pt x="1150188" y="1228811"/>
                  </a:lnTo>
                  <a:lnTo>
                    <a:pt x="1115713" y="1265182"/>
                  </a:lnTo>
                  <a:lnTo>
                    <a:pt x="1080298" y="1300746"/>
                  </a:lnTo>
                  <a:lnTo>
                    <a:pt x="1043777" y="1335373"/>
                  </a:lnTo>
                  <a:lnTo>
                    <a:pt x="1005983" y="1368933"/>
                  </a:lnTo>
                  <a:lnTo>
                    <a:pt x="966747" y="1401296"/>
                  </a:lnTo>
                  <a:lnTo>
                    <a:pt x="935945" y="1424701"/>
                  </a:lnTo>
                  <a:close/>
                </a:path>
                <a:path w="3091180" h="1702435">
                  <a:moveTo>
                    <a:pt x="2208965" y="463737"/>
                  </a:moveTo>
                  <a:lnTo>
                    <a:pt x="1502843" y="463737"/>
                  </a:lnTo>
                  <a:lnTo>
                    <a:pt x="1544981" y="433787"/>
                  </a:lnTo>
                  <a:lnTo>
                    <a:pt x="1588104" y="405301"/>
                  </a:lnTo>
                  <a:lnTo>
                    <a:pt x="1632176" y="378322"/>
                  </a:lnTo>
                  <a:lnTo>
                    <a:pt x="1677164" y="352894"/>
                  </a:lnTo>
                  <a:lnTo>
                    <a:pt x="1723031" y="329062"/>
                  </a:lnTo>
                  <a:lnTo>
                    <a:pt x="1769745" y="306871"/>
                  </a:lnTo>
                  <a:lnTo>
                    <a:pt x="1817269" y="286364"/>
                  </a:lnTo>
                  <a:lnTo>
                    <a:pt x="1865570" y="267585"/>
                  </a:lnTo>
                  <a:lnTo>
                    <a:pt x="1914611" y="250580"/>
                  </a:lnTo>
                  <a:lnTo>
                    <a:pt x="1964360" y="235392"/>
                  </a:lnTo>
                  <a:lnTo>
                    <a:pt x="2014780" y="222065"/>
                  </a:lnTo>
                  <a:lnTo>
                    <a:pt x="2060445" y="211412"/>
                  </a:lnTo>
                  <a:lnTo>
                    <a:pt x="2106732" y="202155"/>
                  </a:lnTo>
                  <a:lnTo>
                    <a:pt x="2153530" y="194383"/>
                  </a:lnTo>
                  <a:lnTo>
                    <a:pt x="2200728" y="188184"/>
                  </a:lnTo>
                  <a:lnTo>
                    <a:pt x="2248214" y="183647"/>
                  </a:lnTo>
                  <a:lnTo>
                    <a:pt x="2295876" y="180860"/>
                  </a:lnTo>
                  <a:lnTo>
                    <a:pt x="2343603" y="179911"/>
                  </a:lnTo>
                  <a:lnTo>
                    <a:pt x="2392556" y="180939"/>
                  </a:lnTo>
                  <a:lnTo>
                    <a:pt x="2441341" y="184088"/>
                  </a:lnTo>
                  <a:lnTo>
                    <a:pt x="2489839" y="189451"/>
                  </a:lnTo>
                  <a:lnTo>
                    <a:pt x="2537927" y="197124"/>
                  </a:lnTo>
                  <a:lnTo>
                    <a:pt x="2585486" y="207199"/>
                  </a:lnTo>
                  <a:lnTo>
                    <a:pt x="2632394" y="219772"/>
                  </a:lnTo>
                  <a:lnTo>
                    <a:pt x="2678530" y="234938"/>
                  </a:lnTo>
                  <a:lnTo>
                    <a:pt x="2723772" y="252790"/>
                  </a:lnTo>
                  <a:lnTo>
                    <a:pt x="2768001" y="273423"/>
                  </a:lnTo>
                  <a:lnTo>
                    <a:pt x="2811094" y="296932"/>
                  </a:lnTo>
                  <a:lnTo>
                    <a:pt x="2851483" y="322704"/>
                  </a:lnTo>
                  <a:lnTo>
                    <a:pt x="2889192" y="351151"/>
                  </a:lnTo>
                  <a:lnTo>
                    <a:pt x="2924095" y="382083"/>
                  </a:lnTo>
                  <a:lnTo>
                    <a:pt x="2956066" y="415307"/>
                  </a:lnTo>
                  <a:lnTo>
                    <a:pt x="2984978" y="450633"/>
                  </a:lnTo>
                  <a:lnTo>
                    <a:pt x="2987047" y="453627"/>
                  </a:lnTo>
                  <a:lnTo>
                    <a:pt x="2346554" y="453627"/>
                  </a:lnTo>
                  <a:lnTo>
                    <a:pt x="2305649" y="454626"/>
                  </a:lnTo>
                  <a:lnTo>
                    <a:pt x="2265193" y="457228"/>
                  </a:lnTo>
                  <a:lnTo>
                    <a:pt x="2225540" y="461367"/>
                  </a:lnTo>
                  <a:lnTo>
                    <a:pt x="2208965" y="463737"/>
                  </a:lnTo>
                  <a:close/>
                </a:path>
                <a:path w="3091180" h="1702435">
                  <a:moveTo>
                    <a:pt x="2975066" y="1090519"/>
                  </a:moveTo>
                  <a:lnTo>
                    <a:pt x="2418029" y="1090519"/>
                  </a:lnTo>
                  <a:lnTo>
                    <a:pt x="2468503" y="1087679"/>
                  </a:lnTo>
                  <a:lnTo>
                    <a:pt x="2518675" y="1078812"/>
                  </a:lnTo>
                  <a:lnTo>
                    <a:pt x="2568275" y="1063401"/>
                  </a:lnTo>
                  <a:lnTo>
                    <a:pt x="2617036" y="1040926"/>
                  </a:lnTo>
                  <a:lnTo>
                    <a:pt x="2656237" y="1016680"/>
                  </a:lnTo>
                  <a:lnTo>
                    <a:pt x="2693077" y="988240"/>
                  </a:lnTo>
                  <a:lnTo>
                    <a:pt x="2726756" y="956179"/>
                  </a:lnTo>
                  <a:lnTo>
                    <a:pt x="2756475" y="921068"/>
                  </a:lnTo>
                  <a:lnTo>
                    <a:pt x="2781436" y="883479"/>
                  </a:lnTo>
                  <a:lnTo>
                    <a:pt x="2800839" y="843983"/>
                  </a:lnTo>
                  <a:lnTo>
                    <a:pt x="2813886" y="803152"/>
                  </a:lnTo>
                  <a:lnTo>
                    <a:pt x="2819776" y="761558"/>
                  </a:lnTo>
                  <a:lnTo>
                    <a:pt x="2817712" y="719771"/>
                  </a:lnTo>
                  <a:lnTo>
                    <a:pt x="2806893" y="678364"/>
                  </a:lnTo>
                  <a:lnTo>
                    <a:pt x="2786522" y="637907"/>
                  </a:lnTo>
                  <a:lnTo>
                    <a:pt x="2755799" y="598974"/>
                  </a:lnTo>
                  <a:lnTo>
                    <a:pt x="2719565" y="565430"/>
                  </a:lnTo>
                  <a:lnTo>
                    <a:pt x="2679899" y="536899"/>
                  </a:lnTo>
                  <a:lnTo>
                    <a:pt x="2637283" y="513097"/>
                  </a:lnTo>
                  <a:lnTo>
                    <a:pt x="2592197" y="493738"/>
                  </a:lnTo>
                  <a:lnTo>
                    <a:pt x="2545122" y="478539"/>
                  </a:lnTo>
                  <a:lnTo>
                    <a:pt x="2496540" y="467213"/>
                  </a:lnTo>
                  <a:lnTo>
                    <a:pt x="2446930" y="459475"/>
                  </a:lnTo>
                  <a:lnTo>
                    <a:pt x="2396774" y="455042"/>
                  </a:lnTo>
                  <a:lnTo>
                    <a:pt x="2346554" y="453627"/>
                  </a:lnTo>
                  <a:lnTo>
                    <a:pt x="2987047" y="453627"/>
                  </a:lnTo>
                  <a:lnTo>
                    <a:pt x="3010705" y="487868"/>
                  </a:lnTo>
                  <a:lnTo>
                    <a:pt x="3033120" y="526821"/>
                  </a:lnTo>
                  <a:lnTo>
                    <a:pt x="3052098" y="567301"/>
                  </a:lnTo>
                  <a:lnTo>
                    <a:pt x="3067511" y="609116"/>
                  </a:lnTo>
                  <a:lnTo>
                    <a:pt x="3079232" y="652075"/>
                  </a:lnTo>
                  <a:lnTo>
                    <a:pt x="3087137" y="695987"/>
                  </a:lnTo>
                  <a:lnTo>
                    <a:pt x="3091087" y="740546"/>
                  </a:lnTo>
                  <a:lnTo>
                    <a:pt x="3090987" y="785900"/>
                  </a:lnTo>
                  <a:lnTo>
                    <a:pt x="3086680" y="831520"/>
                  </a:lnTo>
                  <a:lnTo>
                    <a:pt x="3078050" y="877325"/>
                  </a:lnTo>
                  <a:lnTo>
                    <a:pt x="3064970" y="923126"/>
                  </a:lnTo>
                  <a:lnTo>
                    <a:pt x="3047314" y="968730"/>
                  </a:lnTo>
                  <a:lnTo>
                    <a:pt x="3025916" y="1012296"/>
                  </a:lnTo>
                  <a:lnTo>
                    <a:pt x="3001068" y="1053898"/>
                  </a:lnTo>
                  <a:lnTo>
                    <a:pt x="2975066" y="1090519"/>
                  </a:lnTo>
                  <a:close/>
                </a:path>
                <a:path w="3091180" h="1702435">
                  <a:moveTo>
                    <a:pt x="2423454" y="1364712"/>
                  </a:moveTo>
                  <a:lnTo>
                    <a:pt x="2380816" y="1363282"/>
                  </a:lnTo>
                  <a:lnTo>
                    <a:pt x="2330531" y="1358571"/>
                  </a:lnTo>
                  <a:lnTo>
                    <a:pt x="2281065" y="1351108"/>
                  </a:lnTo>
                  <a:lnTo>
                    <a:pt x="2232416" y="1341027"/>
                  </a:lnTo>
                  <a:lnTo>
                    <a:pt x="2184581" y="1328462"/>
                  </a:lnTo>
                  <a:lnTo>
                    <a:pt x="2137560" y="1313547"/>
                  </a:lnTo>
                  <a:lnTo>
                    <a:pt x="2091349" y="1296416"/>
                  </a:lnTo>
                  <a:lnTo>
                    <a:pt x="2045946" y="1277202"/>
                  </a:lnTo>
                  <a:lnTo>
                    <a:pt x="2001350" y="1256040"/>
                  </a:lnTo>
                  <a:lnTo>
                    <a:pt x="1957557" y="1233064"/>
                  </a:lnTo>
                  <a:lnTo>
                    <a:pt x="1914567" y="1208407"/>
                  </a:lnTo>
                  <a:lnTo>
                    <a:pt x="1872376" y="1182204"/>
                  </a:lnTo>
                  <a:lnTo>
                    <a:pt x="1830983" y="1154588"/>
                  </a:lnTo>
                  <a:lnTo>
                    <a:pt x="1790385" y="1125693"/>
                  </a:lnTo>
                  <a:lnTo>
                    <a:pt x="1750581" y="1095653"/>
                  </a:lnTo>
                  <a:lnTo>
                    <a:pt x="1711568" y="1064603"/>
                  </a:lnTo>
                  <a:lnTo>
                    <a:pt x="1673286" y="1032625"/>
                  </a:lnTo>
                  <a:lnTo>
                    <a:pt x="1635907" y="1000006"/>
                  </a:lnTo>
                  <a:lnTo>
                    <a:pt x="1599254" y="966727"/>
                  </a:lnTo>
                  <a:lnTo>
                    <a:pt x="1568711" y="938257"/>
                  </a:lnTo>
                  <a:lnTo>
                    <a:pt x="1538926" y="909134"/>
                  </a:lnTo>
                  <a:lnTo>
                    <a:pt x="1509516" y="879457"/>
                  </a:lnTo>
                  <a:lnTo>
                    <a:pt x="1480097" y="849324"/>
                  </a:lnTo>
                  <a:lnTo>
                    <a:pt x="1877359" y="849324"/>
                  </a:lnTo>
                  <a:lnTo>
                    <a:pt x="1898174" y="865813"/>
                  </a:lnTo>
                  <a:lnTo>
                    <a:pt x="1936079" y="894333"/>
                  </a:lnTo>
                  <a:lnTo>
                    <a:pt x="1974331" y="921616"/>
                  </a:lnTo>
                  <a:lnTo>
                    <a:pt x="2013472" y="947991"/>
                  </a:lnTo>
                  <a:lnTo>
                    <a:pt x="2054300" y="973387"/>
                  </a:lnTo>
                  <a:lnTo>
                    <a:pt x="2096618" y="997382"/>
                  </a:lnTo>
                  <a:lnTo>
                    <a:pt x="2140230" y="1019551"/>
                  </a:lnTo>
                  <a:lnTo>
                    <a:pt x="2184938" y="1039471"/>
                  </a:lnTo>
                  <a:lnTo>
                    <a:pt x="2230545" y="1056719"/>
                  </a:lnTo>
                  <a:lnTo>
                    <a:pt x="2276855" y="1070872"/>
                  </a:lnTo>
                  <a:lnTo>
                    <a:pt x="2323670" y="1081505"/>
                  </a:lnTo>
                  <a:lnTo>
                    <a:pt x="2370794" y="1088195"/>
                  </a:lnTo>
                  <a:lnTo>
                    <a:pt x="2418029" y="1090519"/>
                  </a:lnTo>
                  <a:lnTo>
                    <a:pt x="2975066" y="1090519"/>
                  </a:lnTo>
                  <a:lnTo>
                    <a:pt x="2973005" y="1093421"/>
                  </a:lnTo>
                  <a:lnTo>
                    <a:pt x="2941966" y="1130747"/>
                  </a:lnTo>
                  <a:lnTo>
                    <a:pt x="2908187" y="1165758"/>
                  </a:lnTo>
                  <a:lnTo>
                    <a:pt x="2871904" y="1198338"/>
                  </a:lnTo>
                  <a:lnTo>
                    <a:pt x="2833354" y="1228371"/>
                  </a:lnTo>
                  <a:lnTo>
                    <a:pt x="2792773" y="1255739"/>
                  </a:lnTo>
                  <a:lnTo>
                    <a:pt x="2750400" y="1280324"/>
                  </a:lnTo>
                  <a:lnTo>
                    <a:pt x="2706469" y="1302011"/>
                  </a:lnTo>
                  <a:lnTo>
                    <a:pt x="2661219" y="1320683"/>
                  </a:lnTo>
                  <a:lnTo>
                    <a:pt x="2614886" y="1336222"/>
                  </a:lnTo>
                  <a:lnTo>
                    <a:pt x="2567706" y="1348511"/>
                  </a:lnTo>
                  <a:lnTo>
                    <a:pt x="2519916" y="1357434"/>
                  </a:lnTo>
                  <a:lnTo>
                    <a:pt x="2471753" y="1362873"/>
                  </a:lnTo>
                  <a:lnTo>
                    <a:pt x="2423454" y="1364712"/>
                  </a:lnTo>
                  <a:close/>
                </a:path>
                <a:path w="3091180" h="1702435">
                  <a:moveTo>
                    <a:pt x="77910" y="1702233"/>
                  </a:moveTo>
                  <a:lnTo>
                    <a:pt x="29325" y="1701345"/>
                  </a:lnTo>
                  <a:lnTo>
                    <a:pt x="0" y="1699743"/>
                  </a:lnTo>
                  <a:lnTo>
                    <a:pt x="0" y="1420876"/>
                  </a:lnTo>
                  <a:lnTo>
                    <a:pt x="45788" y="1423701"/>
                  </a:lnTo>
                  <a:lnTo>
                    <a:pt x="94375" y="1424701"/>
                  </a:lnTo>
                  <a:lnTo>
                    <a:pt x="935945" y="1424701"/>
                  </a:lnTo>
                  <a:lnTo>
                    <a:pt x="925904" y="1432331"/>
                  </a:lnTo>
                  <a:lnTo>
                    <a:pt x="884963" y="1460759"/>
                  </a:lnTo>
                  <a:lnTo>
                    <a:pt x="843023" y="1487574"/>
                  </a:lnTo>
                  <a:lnTo>
                    <a:pt x="800146" y="1512784"/>
                  </a:lnTo>
                  <a:lnTo>
                    <a:pt x="756397" y="1536395"/>
                  </a:lnTo>
                  <a:lnTo>
                    <a:pt x="711839" y="1558415"/>
                  </a:lnTo>
                  <a:lnTo>
                    <a:pt x="666537" y="1578851"/>
                  </a:lnTo>
                  <a:lnTo>
                    <a:pt x="620554" y="1597712"/>
                  </a:lnTo>
                  <a:lnTo>
                    <a:pt x="573953" y="1615003"/>
                  </a:lnTo>
                  <a:lnTo>
                    <a:pt x="526799" y="1630734"/>
                  </a:lnTo>
                  <a:lnTo>
                    <a:pt x="479157" y="1644910"/>
                  </a:lnTo>
                  <a:lnTo>
                    <a:pt x="431088" y="1657540"/>
                  </a:lnTo>
                  <a:lnTo>
                    <a:pt x="382658" y="1668631"/>
                  </a:lnTo>
                  <a:lnTo>
                    <a:pt x="333930" y="1678190"/>
                  </a:lnTo>
                  <a:lnTo>
                    <a:pt x="284968" y="1686224"/>
                  </a:lnTo>
                  <a:lnTo>
                    <a:pt x="235836" y="1692742"/>
                  </a:lnTo>
                  <a:lnTo>
                    <a:pt x="186598" y="1697750"/>
                  </a:lnTo>
                  <a:lnTo>
                    <a:pt x="132183" y="1701136"/>
                  </a:lnTo>
                  <a:lnTo>
                    <a:pt x="105038" y="1701961"/>
                  </a:lnTo>
                  <a:lnTo>
                    <a:pt x="77910" y="1702233"/>
                  </a:lnTo>
                  <a:close/>
                </a:path>
              </a:pathLst>
            </a:custGeom>
            <a:solidFill>
              <a:srgbClr val="FFB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0516" y="7323765"/>
              <a:ext cx="9747250" cy="1215390"/>
            </a:xfrm>
            <a:custGeom>
              <a:avLst/>
              <a:gdLst/>
              <a:ahLst/>
              <a:cxnLst/>
              <a:rect l="l" t="t" r="r" b="b"/>
              <a:pathLst>
                <a:path w="9747249" h="1215390">
                  <a:moveTo>
                    <a:pt x="9140043" y="1215002"/>
                  </a:moveTo>
                  <a:lnTo>
                    <a:pt x="606955" y="1215002"/>
                  </a:lnTo>
                  <a:lnTo>
                    <a:pt x="560029" y="1213195"/>
                  </a:lnTo>
                  <a:lnTo>
                    <a:pt x="513554" y="1207801"/>
                  </a:lnTo>
                  <a:lnTo>
                    <a:pt x="468213" y="1198976"/>
                  </a:lnTo>
                  <a:lnTo>
                    <a:pt x="424141" y="1186855"/>
                  </a:lnTo>
                  <a:lnTo>
                    <a:pt x="381472" y="1171574"/>
                  </a:lnTo>
                  <a:lnTo>
                    <a:pt x="340343" y="1153267"/>
                  </a:lnTo>
                  <a:lnTo>
                    <a:pt x="300888" y="1132070"/>
                  </a:lnTo>
                  <a:lnTo>
                    <a:pt x="263242" y="1108117"/>
                  </a:lnTo>
                  <a:lnTo>
                    <a:pt x="227540" y="1081545"/>
                  </a:lnTo>
                  <a:lnTo>
                    <a:pt x="193918" y="1052487"/>
                  </a:lnTo>
                  <a:lnTo>
                    <a:pt x="162511" y="1021080"/>
                  </a:lnTo>
                  <a:lnTo>
                    <a:pt x="133453" y="987458"/>
                  </a:lnTo>
                  <a:lnTo>
                    <a:pt x="106881" y="951757"/>
                  </a:lnTo>
                  <a:lnTo>
                    <a:pt x="82928" y="914111"/>
                  </a:lnTo>
                  <a:lnTo>
                    <a:pt x="61731" y="874655"/>
                  </a:lnTo>
                  <a:lnTo>
                    <a:pt x="43424" y="833526"/>
                  </a:lnTo>
                  <a:lnTo>
                    <a:pt x="28143" y="790857"/>
                  </a:lnTo>
                  <a:lnTo>
                    <a:pt x="16022" y="746785"/>
                  </a:lnTo>
                  <a:lnTo>
                    <a:pt x="7198" y="701444"/>
                  </a:lnTo>
                  <a:lnTo>
                    <a:pt x="1803" y="654969"/>
                  </a:lnTo>
                  <a:lnTo>
                    <a:pt x="0" y="608121"/>
                  </a:lnTo>
                  <a:lnTo>
                    <a:pt x="0" y="606869"/>
                  </a:lnTo>
                  <a:lnTo>
                    <a:pt x="1803" y="560026"/>
                  </a:lnTo>
                  <a:lnTo>
                    <a:pt x="7198" y="513555"/>
                  </a:lnTo>
                  <a:lnTo>
                    <a:pt x="16022" y="468217"/>
                  </a:lnTo>
                  <a:lnTo>
                    <a:pt x="28143" y="424148"/>
                  </a:lnTo>
                  <a:lnTo>
                    <a:pt x="43424" y="381482"/>
                  </a:lnTo>
                  <a:lnTo>
                    <a:pt x="61731" y="340355"/>
                  </a:lnTo>
                  <a:lnTo>
                    <a:pt x="82928" y="300902"/>
                  </a:lnTo>
                  <a:lnTo>
                    <a:pt x="106881" y="263257"/>
                  </a:lnTo>
                  <a:lnTo>
                    <a:pt x="133453" y="227557"/>
                  </a:lnTo>
                  <a:lnTo>
                    <a:pt x="162511" y="193937"/>
                  </a:lnTo>
                  <a:lnTo>
                    <a:pt x="193918" y="162531"/>
                  </a:lnTo>
                  <a:lnTo>
                    <a:pt x="227540" y="133474"/>
                  </a:lnTo>
                  <a:lnTo>
                    <a:pt x="263242" y="106902"/>
                  </a:lnTo>
                  <a:lnTo>
                    <a:pt x="300888" y="82950"/>
                  </a:lnTo>
                  <a:lnTo>
                    <a:pt x="340343" y="61754"/>
                  </a:lnTo>
                  <a:lnTo>
                    <a:pt x="381472" y="43447"/>
                  </a:lnTo>
                  <a:lnTo>
                    <a:pt x="424141" y="28166"/>
                  </a:lnTo>
                  <a:lnTo>
                    <a:pt x="468213" y="16045"/>
                  </a:lnTo>
                  <a:lnTo>
                    <a:pt x="513554" y="7221"/>
                  </a:lnTo>
                  <a:lnTo>
                    <a:pt x="560029" y="1827"/>
                  </a:lnTo>
                  <a:lnTo>
                    <a:pt x="607476" y="0"/>
                  </a:lnTo>
                  <a:lnTo>
                    <a:pt x="9139523" y="0"/>
                  </a:lnTo>
                  <a:lnTo>
                    <a:pt x="9186968" y="1827"/>
                  </a:lnTo>
                  <a:lnTo>
                    <a:pt x="9233443" y="7221"/>
                  </a:lnTo>
                  <a:lnTo>
                    <a:pt x="9278785" y="16045"/>
                  </a:lnTo>
                  <a:lnTo>
                    <a:pt x="9322857" y="28166"/>
                  </a:lnTo>
                  <a:lnTo>
                    <a:pt x="9365525" y="43447"/>
                  </a:lnTo>
                  <a:lnTo>
                    <a:pt x="9406655" y="61754"/>
                  </a:lnTo>
                  <a:lnTo>
                    <a:pt x="9446110" y="82950"/>
                  </a:lnTo>
                  <a:lnTo>
                    <a:pt x="9483756" y="106902"/>
                  </a:lnTo>
                  <a:lnTo>
                    <a:pt x="9519458" y="133474"/>
                  </a:lnTo>
                  <a:lnTo>
                    <a:pt x="9553080" y="162531"/>
                  </a:lnTo>
                  <a:lnTo>
                    <a:pt x="9584487" y="193937"/>
                  </a:lnTo>
                  <a:lnTo>
                    <a:pt x="9613545" y="227557"/>
                  </a:lnTo>
                  <a:lnTo>
                    <a:pt x="9640117" y="263257"/>
                  </a:lnTo>
                  <a:lnTo>
                    <a:pt x="9664069" y="300902"/>
                  </a:lnTo>
                  <a:lnTo>
                    <a:pt x="9685267" y="340355"/>
                  </a:lnTo>
                  <a:lnTo>
                    <a:pt x="9703573" y="381482"/>
                  </a:lnTo>
                  <a:lnTo>
                    <a:pt x="9718855" y="424148"/>
                  </a:lnTo>
                  <a:lnTo>
                    <a:pt x="9730975" y="468217"/>
                  </a:lnTo>
                  <a:lnTo>
                    <a:pt x="9739800" y="513555"/>
                  </a:lnTo>
                  <a:lnTo>
                    <a:pt x="9745194" y="560026"/>
                  </a:lnTo>
                  <a:lnTo>
                    <a:pt x="9746998" y="606869"/>
                  </a:lnTo>
                  <a:lnTo>
                    <a:pt x="9746998" y="608121"/>
                  </a:lnTo>
                  <a:lnTo>
                    <a:pt x="9745194" y="654969"/>
                  </a:lnTo>
                  <a:lnTo>
                    <a:pt x="9739800" y="701444"/>
                  </a:lnTo>
                  <a:lnTo>
                    <a:pt x="9730975" y="746785"/>
                  </a:lnTo>
                  <a:lnTo>
                    <a:pt x="9718855" y="790857"/>
                  </a:lnTo>
                  <a:lnTo>
                    <a:pt x="9703573" y="833526"/>
                  </a:lnTo>
                  <a:lnTo>
                    <a:pt x="9685267" y="874655"/>
                  </a:lnTo>
                  <a:lnTo>
                    <a:pt x="9664069" y="914111"/>
                  </a:lnTo>
                  <a:lnTo>
                    <a:pt x="9640117" y="951757"/>
                  </a:lnTo>
                  <a:lnTo>
                    <a:pt x="9613545" y="987458"/>
                  </a:lnTo>
                  <a:lnTo>
                    <a:pt x="9584487" y="1021080"/>
                  </a:lnTo>
                  <a:lnTo>
                    <a:pt x="9553080" y="1052487"/>
                  </a:lnTo>
                  <a:lnTo>
                    <a:pt x="9519458" y="1081545"/>
                  </a:lnTo>
                  <a:lnTo>
                    <a:pt x="9483756" y="1108117"/>
                  </a:lnTo>
                  <a:lnTo>
                    <a:pt x="9446110" y="1132070"/>
                  </a:lnTo>
                  <a:lnTo>
                    <a:pt x="9406655" y="1153267"/>
                  </a:lnTo>
                  <a:lnTo>
                    <a:pt x="9365525" y="1171574"/>
                  </a:lnTo>
                  <a:lnTo>
                    <a:pt x="9322857" y="1186855"/>
                  </a:lnTo>
                  <a:lnTo>
                    <a:pt x="9278785" y="1198976"/>
                  </a:lnTo>
                  <a:lnTo>
                    <a:pt x="9233443" y="1207801"/>
                  </a:lnTo>
                  <a:lnTo>
                    <a:pt x="9186968" y="1213195"/>
                  </a:lnTo>
                  <a:lnTo>
                    <a:pt x="9140043" y="1215002"/>
                  </a:lnTo>
                  <a:close/>
                </a:path>
              </a:pathLst>
            </a:custGeom>
            <a:solidFill>
              <a:srgbClr val="FF7E7D">
                <a:alpha val="768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95890" y="7688921"/>
            <a:ext cx="91240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 smtClean="0">
                <a:latin typeface="Arimo"/>
                <a:cs typeface="Arimo"/>
              </a:rPr>
              <a:t> </a:t>
            </a:r>
            <a:r>
              <a:rPr sz="32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1489" y="1078751"/>
            <a:ext cx="14267180" cy="7359650"/>
            <a:chOff x="421489" y="1078751"/>
            <a:chExt cx="14267180" cy="7359650"/>
          </a:xfrm>
        </p:grpSpPr>
        <p:sp>
          <p:nvSpPr>
            <p:cNvPr id="14" name="object 14"/>
            <p:cNvSpPr/>
            <p:nvPr/>
          </p:nvSpPr>
          <p:spPr>
            <a:xfrm>
              <a:off x="7652426" y="1078751"/>
              <a:ext cx="461645" cy="447675"/>
            </a:xfrm>
            <a:custGeom>
              <a:avLst/>
              <a:gdLst/>
              <a:ahLst/>
              <a:cxnLst/>
              <a:rect l="l" t="t" r="r" b="b"/>
              <a:pathLst>
                <a:path w="461645" h="447675">
                  <a:moveTo>
                    <a:pt x="338509" y="447484"/>
                  </a:moveTo>
                  <a:lnTo>
                    <a:pt x="334666" y="447484"/>
                  </a:lnTo>
                  <a:lnTo>
                    <a:pt x="330823" y="446242"/>
                  </a:lnTo>
                  <a:lnTo>
                    <a:pt x="327365" y="443473"/>
                  </a:lnTo>
                  <a:lnTo>
                    <a:pt x="223986" y="379015"/>
                  </a:lnTo>
                  <a:lnTo>
                    <a:pt x="220528" y="377200"/>
                  </a:lnTo>
                  <a:lnTo>
                    <a:pt x="214859" y="375577"/>
                  </a:lnTo>
                  <a:lnTo>
                    <a:pt x="208038" y="375577"/>
                  </a:lnTo>
                  <a:lnTo>
                    <a:pt x="206212" y="375863"/>
                  </a:lnTo>
                  <a:lnTo>
                    <a:pt x="204771" y="376627"/>
                  </a:lnTo>
                  <a:lnTo>
                    <a:pt x="91689" y="424374"/>
                  </a:lnTo>
                  <a:lnTo>
                    <a:pt x="88615" y="426188"/>
                  </a:lnTo>
                  <a:lnTo>
                    <a:pt x="85444" y="426952"/>
                  </a:lnTo>
                  <a:lnTo>
                    <a:pt x="82370" y="426952"/>
                  </a:lnTo>
                  <a:lnTo>
                    <a:pt x="72599" y="424352"/>
                  </a:lnTo>
                  <a:lnTo>
                    <a:pt x="64800" y="417606"/>
                  </a:lnTo>
                  <a:lnTo>
                    <a:pt x="60334" y="408300"/>
                  </a:lnTo>
                  <a:lnTo>
                    <a:pt x="60561" y="398018"/>
                  </a:lnTo>
                  <a:lnTo>
                    <a:pt x="89191" y="280942"/>
                  </a:lnTo>
                  <a:lnTo>
                    <a:pt x="91689" y="276359"/>
                  </a:lnTo>
                  <a:lnTo>
                    <a:pt x="89191" y="266714"/>
                  </a:lnTo>
                  <a:lnTo>
                    <a:pt x="84580" y="259456"/>
                  </a:lnTo>
                  <a:lnTo>
                    <a:pt x="5221" y="171124"/>
                  </a:lnTo>
                  <a:lnTo>
                    <a:pt x="0" y="159338"/>
                  </a:lnTo>
                  <a:lnTo>
                    <a:pt x="1570" y="147382"/>
                  </a:lnTo>
                  <a:lnTo>
                    <a:pt x="8544" y="137700"/>
                  </a:lnTo>
                  <a:lnTo>
                    <a:pt x="19536" y="132736"/>
                  </a:lnTo>
                  <a:lnTo>
                    <a:pt x="139727" y="125669"/>
                  </a:lnTo>
                  <a:lnTo>
                    <a:pt x="149431" y="125669"/>
                  </a:lnTo>
                  <a:lnTo>
                    <a:pt x="156733" y="120895"/>
                  </a:lnTo>
                  <a:lnTo>
                    <a:pt x="159135" y="113637"/>
                  </a:lnTo>
                  <a:lnTo>
                    <a:pt x="221584" y="13273"/>
                  </a:lnTo>
                  <a:lnTo>
                    <a:pt x="226196" y="4201"/>
                  </a:lnTo>
                  <a:lnTo>
                    <a:pt x="233882" y="0"/>
                  </a:lnTo>
                  <a:lnTo>
                    <a:pt x="241761" y="0"/>
                  </a:lnTo>
                  <a:lnTo>
                    <a:pt x="308245" y="125669"/>
                  </a:lnTo>
                  <a:lnTo>
                    <a:pt x="313049" y="132640"/>
                  </a:lnTo>
                  <a:lnTo>
                    <a:pt x="317853" y="137511"/>
                  </a:lnTo>
                  <a:lnTo>
                    <a:pt x="324963" y="139898"/>
                  </a:lnTo>
                  <a:lnTo>
                    <a:pt x="445250" y="168546"/>
                  </a:lnTo>
                  <a:lnTo>
                    <a:pt x="455846" y="173934"/>
                  </a:lnTo>
                  <a:lnTo>
                    <a:pt x="461487" y="184434"/>
                  </a:lnTo>
                  <a:lnTo>
                    <a:pt x="460787" y="197136"/>
                  </a:lnTo>
                  <a:lnTo>
                    <a:pt x="452360" y="209131"/>
                  </a:lnTo>
                  <a:lnTo>
                    <a:pt x="358685" y="283234"/>
                  </a:lnTo>
                  <a:lnTo>
                    <a:pt x="353786" y="290492"/>
                  </a:lnTo>
                  <a:lnTo>
                    <a:pt x="351384" y="295266"/>
                  </a:lnTo>
                  <a:lnTo>
                    <a:pt x="351384" y="304911"/>
                  </a:lnTo>
                  <a:lnTo>
                    <a:pt x="358685" y="424374"/>
                  </a:lnTo>
                  <a:lnTo>
                    <a:pt x="358775" y="432578"/>
                  </a:lnTo>
                  <a:lnTo>
                    <a:pt x="354506" y="440011"/>
                  </a:lnTo>
                  <a:lnTo>
                    <a:pt x="347282" y="445404"/>
                  </a:lnTo>
                  <a:lnTo>
                    <a:pt x="338509" y="447484"/>
                  </a:lnTo>
                  <a:close/>
                </a:path>
              </a:pathLst>
            </a:custGeom>
            <a:solidFill>
              <a:srgbClr val="FF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1553" y="3099578"/>
              <a:ext cx="694690" cy="781050"/>
            </a:xfrm>
            <a:custGeom>
              <a:avLst/>
              <a:gdLst/>
              <a:ahLst/>
              <a:cxnLst/>
              <a:rect l="l" t="t" r="r" b="b"/>
              <a:pathLst>
                <a:path w="694690" h="781050">
                  <a:moveTo>
                    <a:pt x="347081" y="780575"/>
                  </a:moveTo>
                  <a:lnTo>
                    <a:pt x="343918" y="780575"/>
                  </a:lnTo>
                  <a:lnTo>
                    <a:pt x="340660" y="780006"/>
                  </a:lnTo>
                  <a:lnTo>
                    <a:pt x="305452" y="716783"/>
                  </a:lnTo>
                  <a:lnTo>
                    <a:pt x="290760" y="660511"/>
                  </a:lnTo>
                  <a:lnTo>
                    <a:pt x="278040" y="596734"/>
                  </a:lnTo>
                  <a:lnTo>
                    <a:pt x="268084" y="532367"/>
                  </a:lnTo>
                  <a:lnTo>
                    <a:pt x="261683" y="474324"/>
                  </a:lnTo>
                  <a:lnTo>
                    <a:pt x="210645" y="469097"/>
                  </a:lnTo>
                  <a:lnTo>
                    <a:pt x="159483" y="460892"/>
                  </a:lnTo>
                  <a:lnTo>
                    <a:pt x="109131" y="449301"/>
                  </a:lnTo>
                  <a:lnTo>
                    <a:pt x="60523" y="433921"/>
                  </a:lnTo>
                  <a:lnTo>
                    <a:pt x="14592" y="414345"/>
                  </a:lnTo>
                  <a:lnTo>
                    <a:pt x="0" y="389825"/>
                  </a:lnTo>
                  <a:lnTo>
                    <a:pt x="3648" y="376510"/>
                  </a:lnTo>
                  <a:lnTo>
                    <a:pt x="60486" y="347369"/>
                  </a:lnTo>
                  <a:lnTo>
                    <a:pt x="109090" y="331904"/>
                  </a:lnTo>
                  <a:lnTo>
                    <a:pt x="159456" y="320271"/>
                  </a:lnTo>
                  <a:lnTo>
                    <a:pt x="210636" y="312049"/>
                  </a:lnTo>
                  <a:lnTo>
                    <a:pt x="261683" y="306820"/>
                  </a:lnTo>
                  <a:lnTo>
                    <a:pt x="266670" y="257757"/>
                  </a:lnTo>
                  <a:lnTo>
                    <a:pt x="273277" y="207693"/>
                  </a:lnTo>
                  <a:lnTo>
                    <a:pt x="282050" y="157396"/>
                  </a:lnTo>
                  <a:lnTo>
                    <a:pt x="293539" y="107637"/>
                  </a:lnTo>
                  <a:lnTo>
                    <a:pt x="308292" y="59185"/>
                  </a:lnTo>
                  <a:lnTo>
                    <a:pt x="326858" y="12811"/>
                  </a:lnTo>
                  <a:lnTo>
                    <a:pt x="339797" y="0"/>
                  </a:lnTo>
                  <a:lnTo>
                    <a:pt x="357145" y="0"/>
                  </a:lnTo>
                  <a:lnTo>
                    <a:pt x="388722" y="59058"/>
                  </a:lnTo>
                  <a:lnTo>
                    <a:pt x="403758" y="107500"/>
                  </a:lnTo>
                  <a:lnTo>
                    <a:pt x="415551" y="157265"/>
                  </a:lnTo>
                  <a:lnTo>
                    <a:pt x="424461" y="207577"/>
                  </a:lnTo>
                  <a:lnTo>
                    <a:pt x="430847" y="257656"/>
                  </a:lnTo>
                  <a:lnTo>
                    <a:pt x="435068" y="306725"/>
                  </a:lnTo>
                  <a:lnTo>
                    <a:pt x="486381" y="311152"/>
                  </a:lnTo>
                  <a:lnTo>
                    <a:pt x="538112" y="319274"/>
                  </a:lnTo>
                  <a:lnTo>
                    <a:pt x="589117" y="331208"/>
                  </a:lnTo>
                  <a:lnTo>
                    <a:pt x="638249" y="347074"/>
                  </a:lnTo>
                  <a:lnTo>
                    <a:pt x="684363" y="366989"/>
                  </a:lnTo>
                  <a:lnTo>
                    <a:pt x="694690" y="380572"/>
                  </a:lnTo>
                  <a:lnTo>
                    <a:pt x="694148" y="389530"/>
                  </a:lnTo>
                  <a:lnTo>
                    <a:pt x="688772" y="399066"/>
                  </a:lnTo>
                  <a:lnTo>
                    <a:pt x="686568" y="405519"/>
                  </a:lnTo>
                  <a:lnTo>
                    <a:pt x="684363" y="407702"/>
                  </a:lnTo>
                  <a:lnTo>
                    <a:pt x="677846" y="409885"/>
                  </a:lnTo>
                  <a:lnTo>
                    <a:pt x="632052" y="429478"/>
                  </a:lnTo>
                  <a:lnTo>
                    <a:pt x="583599" y="444981"/>
                  </a:lnTo>
                  <a:lnTo>
                    <a:pt x="533555" y="456903"/>
                  </a:lnTo>
                  <a:lnTo>
                    <a:pt x="482986" y="465755"/>
                  </a:lnTo>
                  <a:lnTo>
                    <a:pt x="432959" y="472046"/>
                  </a:lnTo>
                  <a:lnTo>
                    <a:pt x="428901" y="521139"/>
                  </a:lnTo>
                  <a:lnTo>
                    <a:pt x="422924" y="571160"/>
                  </a:lnTo>
                  <a:lnTo>
                    <a:pt x="414545" y="621281"/>
                  </a:lnTo>
                  <a:lnTo>
                    <a:pt x="403283" y="670674"/>
                  </a:lnTo>
                  <a:lnTo>
                    <a:pt x="388655" y="718512"/>
                  </a:lnTo>
                  <a:lnTo>
                    <a:pt x="370180" y="763967"/>
                  </a:lnTo>
                  <a:lnTo>
                    <a:pt x="360356" y="776542"/>
                  </a:lnTo>
                  <a:lnTo>
                    <a:pt x="354006" y="779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658537" y="1406993"/>
              <a:ext cx="1029969" cy="1009650"/>
            </a:xfrm>
            <a:custGeom>
              <a:avLst/>
              <a:gdLst/>
              <a:ahLst/>
              <a:cxnLst/>
              <a:rect l="l" t="t" r="r" b="b"/>
              <a:pathLst>
                <a:path w="1029969" h="1009650">
                  <a:moveTo>
                    <a:pt x="490656" y="1009650"/>
                  </a:moveTo>
                  <a:lnTo>
                    <a:pt x="445184" y="990418"/>
                  </a:lnTo>
                  <a:lnTo>
                    <a:pt x="336173" y="724428"/>
                  </a:lnTo>
                  <a:lnTo>
                    <a:pt x="330965" y="713596"/>
                  </a:lnTo>
                  <a:lnTo>
                    <a:pt x="322665" y="705013"/>
                  </a:lnTo>
                  <a:lnTo>
                    <a:pt x="312828" y="697929"/>
                  </a:lnTo>
                  <a:lnTo>
                    <a:pt x="303009" y="691594"/>
                  </a:lnTo>
                  <a:lnTo>
                    <a:pt x="39502" y="630210"/>
                  </a:lnTo>
                  <a:lnTo>
                    <a:pt x="13747" y="616028"/>
                  </a:lnTo>
                  <a:lnTo>
                    <a:pt x="0" y="591060"/>
                  </a:lnTo>
                  <a:lnTo>
                    <a:pt x="905" y="563040"/>
                  </a:lnTo>
                  <a:lnTo>
                    <a:pt x="19107" y="539704"/>
                  </a:lnTo>
                  <a:lnTo>
                    <a:pt x="224862" y="371255"/>
                  </a:lnTo>
                  <a:lnTo>
                    <a:pt x="235104" y="360566"/>
                  </a:lnTo>
                  <a:lnTo>
                    <a:pt x="241468" y="347986"/>
                  </a:lnTo>
                  <a:lnTo>
                    <a:pt x="244723" y="334692"/>
                  </a:lnTo>
                  <a:lnTo>
                    <a:pt x="245638" y="321862"/>
                  </a:lnTo>
                  <a:lnTo>
                    <a:pt x="224862" y="54531"/>
                  </a:lnTo>
                  <a:lnTo>
                    <a:pt x="229246" y="33043"/>
                  </a:lnTo>
                  <a:lnTo>
                    <a:pt x="240992" y="15738"/>
                  </a:lnTo>
                  <a:lnTo>
                    <a:pt x="257991" y="4197"/>
                  </a:lnTo>
                  <a:lnTo>
                    <a:pt x="278135" y="0"/>
                  </a:lnTo>
                  <a:lnTo>
                    <a:pt x="285464" y="587"/>
                  </a:lnTo>
                  <a:lnTo>
                    <a:pt x="533637" y="153317"/>
                  </a:lnTo>
                  <a:lnTo>
                    <a:pt x="538116" y="159884"/>
                  </a:lnTo>
                  <a:lnTo>
                    <a:pt x="546407" y="163024"/>
                  </a:lnTo>
                  <a:lnTo>
                    <a:pt x="563371" y="163024"/>
                  </a:lnTo>
                  <a:lnTo>
                    <a:pt x="571662" y="160931"/>
                  </a:lnTo>
                  <a:lnTo>
                    <a:pt x="578905" y="157124"/>
                  </a:lnTo>
                  <a:lnTo>
                    <a:pt x="825829" y="54531"/>
                  </a:lnTo>
                  <a:lnTo>
                    <a:pt x="832024" y="52818"/>
                  </a:lnTo>
                  <a:lnTo>
                    <a:pt x="837933" y="51772"/>
                  </a:lnTo>
                  <a:lnTo>
                    <a:pt x="843841" y="51772"/>
                  </a:lnTo>
                  <a:lnTo>
                    <a:pt x="868054" y="56897"/>
                  </a:lnTo>
                  <a:lnTo>
                    <a:pt x="887441" y="70794"/>
                  </a:lnTo>
                  <a:lnTo>
                    <a:pt x="899110" y="91239"/>
                  </a:lnTo>
                  <a:lnTo>
                    <a:pt x="900164" y="116011"/>
                  </a:lnTo>
                  <a:lnTo>
                    <a:pt x="830023" y="374966"/>
                  </a:lnTo>
                  <a:lnTo>
                    <a:pt x="828449" y="386740"/>
                  </a:lnTo>
                  <a:lnTo>
                    <a:pt x="830011" y="397712"/>
                  </a:lnTo>
                  <a:lnTo>
                    <a:pt x="834700" y="408612"/>
                  </a:lnTo>
                  <a:lnTo>
                    <a:pt x="842507" y="420172"/>
                  </a:lnTo>
                  <a:lnTo>
                    <a:pt x="1015383" y="626023"/>
                  </a:lnTo>
                  <a:lnTo>
                    <a:pt x="1029906" y="655088"/>
                  </a:lnTo>
                  <a:lnTo>
                    <a:pt x="1026712" y="683029"/>
                  </a:lnTo>
                  <a:lnTo>
                    <a:pt x="1009634" y="704047"/>
                  </a:lnTo>
                  <a:lnTo>
                    <a:pt x="982504" y="712341"/>
                  </a:lnTo>
                  <a:lnTo>
                    <a:pt x="714804" y="728615"/>
                  </a:lnTo>
                  <a:lnTo>
                    <a:pt x="702541" y="730756"/>
                  </a:lnTo>
                  <a:lnTo>
                    <a:pt x="691110" y="736395"/>
                  </a:lnTo>
                  <a:lnTo>
                    <a:pt x="681233" y="744354"/>
                  </a:lnTo>
                  <a:lnTo>
                    <a:pt x="673634" y="753454"/>
                  </a:lnTo>
                  <a:lnTo>
                    <a:pt x="533542" y="987571"/>
                  </a:lnTo>
                  <a:lnTo>
                    <a:pt x="525487" y="997284"/>
                  </a:lnTo>
                  <a:lnTo>
                    <a:pt x="515208" y="1004178"/>
                  </a:lnTo>
                  <a:lnTo>
                    <a:pt x="503374" y="1008288"/>
                  </a:lnTo>
                  <a:lnTo>
                    <a:pt x="490656" y="1009650"/>
                  </a:lnTo>
                  <a:close/>
                </a:path>
              </a:pathLst>
            </a:custGeom>
            <a:solidFill>
              <a:srgbClr val="FF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1487" y="1194523"/>
              <a:ext cx="4891405" cy="3489325"/>
            </a:xfrm>
            <a:custGeom>
              <a:avLst/>
              <a:gdLst/>
              <a:ahLst/>
              <a:cxnLst/>
              <a:rect l="l" t="t" r="r" b="b"/>
              <a:pathLst>
                <a:path w="4891405" h="3489325">
                  <a:moveTo>
                    <a:pt x="507720" y="1838718"/>
                  </a:moveTo>
                  <a:lnTo>
                    <a:pt x="501510" y="1827123"/>
                  </a:lnTo>
                  <a:lnTo>
                    <a:pt x="489864" y="1821243"/>
                  </a:lnTo>
                  <a:lnTo>
                    <a:pt x="357454" y="1789391"/>
                  </a:lnTo>
                  <a:lnTo>
                    <a:pt x="349631" y="1786724"/>
                  </a:lnTo>
                  <a:lnTo>
                    <a:pt x="344385" y="1781378"/>
                  </a:lnTo>
                  <a:lnTo>
                    <a:pt x="339051" y="1773656"/>
                  </a:lnTo>
                  <a:lnTo>
                    <a:pt x="291452" y="1651977"/>
                  </a:lnTo>
                  <a:lnTo>
                    <a:pt x="286385" y="1644484"/>
                  </a:lnTo>
                  <a:lnTo>
                    <a:pt x="280174" y="1639049"/>
                  </a:lnTo>
                  <a:lnTo>
                    <a:pt x="273202" y="1635734"/>
                  </a:lnTo>
                  <a:lnTo>
                    <a:pt x="265887" y="1634629"/>
                  </a:lnTo>
                  <a:lnTo>
                    <a:pt x="259473" y="1635506"/>
                  </a:lnTo>
                  <a:lnTo>
                    <a:pt x="174980" y="1760308"/>
                  </a:lnTo>
                  <a:lnTo>
                    <a:pt x="172313" y="1768322"/>
                  </a:lnTo>
                  <a:lnTo>
                    <a:pt x="164299" y="1773656"/>
                  </a:lnTo>
                  <a:lnTo>
                    <a:pt x="153619" y="1773656"/>
                  </a:lnTo>
                  <a:lnTo>
                    <a:pt x="21399" y="1781479"/>
                  </a:lnTo>
                  <a:lnTo>
                    <a:pt x="9359" y="1786940"/>
                  </a:lnTo>
                  <a:lnTo>
                    <a:pt x="1701" y="1797646"/>
                  </a:lnTo>
                  <a:lnTo>
                    <a:pt x="0" y="1810842"/>
                  </a:lnTo>
                  <a:lnTo>
                    <a:pt x="5765" y="1823821"/>
                  </a:lnTo>
                  <a:lnTo>
                    <a:pt x="93040" y="1921560"/>
                  </a:lnTo>
                  <a:lnTo>
                    <a:pt x="96393" y="1927936"/>
                  </a:lnTo>
                  <a:lnTo>
                    <a:pt x="98552" y="1934540"/>
                  </a:lnTo>
                  <a:lnTo>
                    <a:pt x="99237" y="1940585"/>
                  </a:lnTo>
                  <a:lnTo>
                    <a:pt x="98196" y="1945309"/>
                  </a:lnTo>
                  <a:lnTo>
                    <a:pt x="66624" y="2075002"/>
                  </a:lnTo>
                  <a:lnTo>
                    <a:pt x="66344" y="2086343"/>
                  </a:lnTo>
                  <a:lnTo>
                    <a:pt x="71272" y="2096617"/>
                  </a:lnTo>
                  <a:lnTo>
                    <a:pt x="79870" y="2104072"/>
                  </a:lnTo>
                  <a:lnTo>
                    <a:pt x="90652" y="2106942"/>
                  </a:lnTo>
                  <a:lnTo>
                    <a:pt x="93992" y="2106942"/>
                  </a:lnTo>
                  <a:lnTo>
                    <a:pt x="97523" y="2106079"/>
                  </a:lnTo>
                  <a:lnTo>
                    <a:pt x="100863" y="2104085"/>
                  </a:lnTo>
                  <a:lnTo>
                    <a:pt x="225247" y="2051253"/>
                  </a:lnTo>
                  <a:lnTo>
                    <a:pt x="226771" y="2050389"/>
                  </a:lnTo>
                  <a:lnTo>
                    <a:pt x="228777" y="2050110"/>
                  </a:lnTo>
                  <a:lnTo>
                    <a:pt x="236410" y="2050110"/>
                  </a:lnTo>
                  <a:lnTo>
                    <a:pt x="242608" y="2051913"/>
                  </a:lnTo>
                  <a:lnTo>
                    <a:pt x="246430" y="2053920"/>
                  </a:lnTo>
                  <a:lnTo>
                    <a:pt x="360133" y="2125256"/>
                  </a:lnTo>
                  <a:lnTo>
                    <a:pt x="363943" y="2128393"/>
                  </a:lnTo>
                  <a:lnTo>
                    <a:pt x="368147" y="2129739"/>
                  </a:lnTo>
                  <a:lnTo>
                    <a:pt x="372338" y="2129739"/>
                  </a:lnTo>
                  <a:lnTo>
                    <a:pt x="382003" y="2127427"/>
                  </a:lnTo>
                  <a:lnTo>
                    <a:pt x="389966" y="2121458"/>
                  </a:lnTo>
                  <a:lnTo>
                    <a:pt x="394665" y="2113242"/>
                  </a:lnTo>
                  <a:lnTo>
                    <a:pt x="394563" y="2104174"/>
                  </a:lnTo>
                  <a:lnTo>
                    <a:pt x="386549" y="1972005"/>
                  </a:lnTo>
                  <a:lnTo>
                    <a:pt x="386549" y="1961324"/>
                  </a:lnTo>
                  <a:lnTo>
                    <a:pt x="389216" y="1955990"/>
                  </a:lnTo>
                  <a:lnTo>
                    <a:pt x="394563" y="1947976"/>
                  </a:lnTo>
                  <a:lnTo>
                    <a:pt x="497674" y="1866061"/>
                  </a:lnTo>
                  <a:lnTo>
                    <a:pt x="506945" y="1852777"/>
                  </a:lnTo>
                  <a:lnTo>
                    <a:pt x="507720" y="1838718"/>
                  </a:lnTo>
                  <a:close/>
                </a:path>
                <a:path w="4891405" h="3489325">
                  <a:moveTo>
                    <a:pt x="571919" y="3240925"/>
                  </a:moveTo>
                  <a:lnTo>
                    <a:pt x="570814" y="3229927"/>
                  </a:lnTo>
                  <a:lnTo>
                    <a:pt x="564616" y="3221685"/>
                  </a:lnTo>
                  <a:lnTo>
                    <a:pt x="554875" y="3218523"/>
                  </a:lnTo>
                  <a:lnTo>
                    <a:pt x="448322" y="3210014"/>
                  </a:lnTo>
                  <a:lnTo>
                    <a:pt x="441998" y="3208858"/>
                  </a:lnTo>
                  <a:lnTo>
                    <a:pt x="437210" y="3205416"/>
                  </a:lnTo>
                  <a:lnTo>
                    <a:pt x="432142" y="3200057"/>
                  </a:lnTo>
                  <a:lnTo>
                    <a:pt x="380441" y="3111500"/>
                  </a:lnTo>
                  <a:lnTo>
                    <a:pt x="374599" y="3103473"/>
                  </a:lnTo>
                  <a:lnTo>
                    <a:pt x="366077" y="3100032"/>
                  </a:lnTo>
                  <a:lnTo>
                    <a:pt x="351726" y="3102318"/>
                  </a:lnTo>
                  <a:lnTo>
                    <a:pt x="345694" y="3107004"/>
                  </a:lnTo>
                  <a:lnTo>
                    <a:pt x="343014" y="3115322"/>
                  </a:lnTo>
                  <a:lnTo>
                    <a:pt x="303276" y="3209721"/>
                  </a:lnTo>
                  <a:lnTo>
                    <a:pt x="302221" y="3216224"/>
                  </a:lnTo>
                  <a:lnTo>
                    <a:pt x="296672" y="3221393"/>
                  </a:lnTo>
                  <a:lnTo>
                    <a:pt x="288340" y="3222637"/>
                  </a:lnTo>
                  <a:lnTo>
                    <a:pt x="186766" y="3244824"/>
                  </a:lnTo>
                  <a:lnTo>
                    <a:pt x="178041" y="3250552"/>
                  </a:lnTo>
                  <a:lnTo>
                    <a:pt x="173380" y="3259785"/>
                  </a:lnTo>
                  <a:lnTo>
                    <a:pt x="173647" y="3270237"/>
                  </a:lnTo>
                  <a:lnTo>
                    <a:pt x="179679" y="3279635"/>
                  </a:lnTo>
                  <a:lnTo>
                    <a:pt x="259334" y="3344761"/>
                  </a:lnTo>
                  <a:lnTo>
                    <a:pt x="264312" y="3350310"/>
                  </a:lnTo>
                  <a:lnTo>
                    <a:pt x="267665" y="3358248"/>
                  </a:lnTo>
                  <a:lnTo>
                    <a:pt x="266230" y="3362553"/>
                  </a:lnTo>
                  <a:lnTo>
                    <a:pt x="257606" y="3466884"/>
                  </a:lnTo>
                  <a:lnTo>
                    <a:pt x="258800" y="3475736"/>
                  </a:lnTo>
                  <a:lnTo>
                    <a:pt x="263867" y="3483114"/>
                  </a:lnTo>
                  <a:lnTo>
                    <a:pt x="271437" y="3487851"/>
                  </a:lnTo>
                  <a:lnTo>
                    <a:pt x="280111" y="3488791"/>
                  </a:lnTo>
                  <a:lnTo>
                    <a:pt x="282689" y="3488410"/>
                  </a:lnTo>
                  <a:lnTo>
                    <a:pt x="285369" y="3487255"/>
                  </a:lnTo>
                  <a:lnTo>
                    <a:pt x="287667" y="3485350"/>
                  </a:lnTo>
                  <a:lnTo>
                    <a:pt x="377761" y="3429203"/>
                  </a:lnTo>
                  <a:lnTo>
                    <a:pt x="378815" y="3428352"/>
                  </a:lnTo>
                  <a:lnTo>
                    <a:pt x="380352" y="3427869"/>
                  </a:lnTo>
                  <a:lnTo>
                    <a:pt x="386181" y="3427006"/>
                  </a:lnTo>
                  <a:lnTo>
                    <a:pt x="391261" y="3427679"/>
                  </a:lnTo>
                  <a:lnTo>
                    <a:pt x="394423" y="3428733"/>
                  </a:lnTo>
                  <a:lnTo>
                    <a:pt x="491312" y="3470135"/>
                  </a:lnTo>
                  <a:lnTo>
                    <a:pt x="494665" y="3472053"/>
                  </a:lnTo>
                  <a:lnTo>
                    <a:pt x="498005" y="3472624"/>
                  </a:lnTo>
                  <a:lnTo>
                    <a:pt x="501357" y="3472053"/>
                  </a:lnTo>
                  <a:lnTo>
                    <a:pt x="508571" y="3469094"/>
                  </a:lnTo>
                  <a:lnTo>
                    <a:pt x="513994" y="3463506"/>
                  </a:lnTo>
                  <a:lnTo>
                    <a:pt x="516623" y="3456571"/>
                  </a:lnTo>
                  <a:lnTo>
                    <a:pt x="515429" y="3449574"/>
                  </a:lnTo>
                  <a:lnTo>
                    <a:pt x="493128" y="3348012"/>
                  </a:lnTo>
                  <a:lnTo>
                    <a:pt x="491782" y="3339782"/>
                  </a:lnTo>
                  <a:lnTo>
                    <a:pt x="493217" y="3335286"/>
                  </a:lnTo>
                  <a:lnTo>
                    <a:pt x="496379" y="3328403"/>
                  </a:lnTo>
                  <a:lnTo>
                    <a:pt x="566369" y="3252381"/>
                  </a:lnTo>
                  <a:lnTo>
                    <a:pt x="571919" y="3240925"/>
                  </a:lnTo>
                  <a:close/>
                </a:path>
                <a:path w="4891405" h="3489325">
                  <a:moveTo>
                    <a:pt x="4664964" y="204101"/>
                  </a:moveTo>
                  <a:lnTo>
                    <a:pt x="4658766" y="192493"/>
                  </a:lnTo>
                  <a:lnTo>
                    <a:pt x="4647108" y="186626"/>
                  </a:lnTo>
                  <a:lnTo>
                    <a:pt x="4514710" y="154774"/>
                  </a:lnTo>
                  <a:lnTo>
                    <a:pt x="4506887" y="152107"/>
                  </a:lnTo>
                  <a:lnTo>
                    <a:pt x="4501642" y="146761"/>
                  </a:lnTo>
                  <a:lnTo>
                    <a:pt x="4496295" y="139039"/>
                  </a:lnTo>
                  <a:lnTo>
                    <a:pt x="4448695" y="17360"/>
                  </a:lnTo>
                  <a:lnTo>
                    <a:pt x="4443628" y="9855"/>
                  </a:lnTo>
                  <a:lnTo>
                    <a:pt x="4437418" y="4419"/>
                  </a:lnTo>
                  <a:lnTo>
                    <a:pt x="4430458" y="1117"/>
                  </a:lnTo>
                  <a:lnTo>
                    <a:pt x="4423130" y="0"/>
                  </a:lnTo>
                  <a:lnTo>
                    <a:pt x="4416717" y="889"/>
                  </a:lnTo>
                  <a:lnTo>
                    <a:pt x="4332224" y="125691"/>
                  </a:lnTo>
                  <a:lnTo>
                    <a:pt x="4329557" y="133692"/>
                  </a:lnTo>
                  <a:lnTo>
                    <a:pt x="4321543" y="139039"/>
                  </a:lnTo>
                  <a:lnTo>
                    <a:pt x="4310862" y="139039"/>
                  </a:lnTo>
                  <a:lnTo>
                    <a:pt x="4178655" y="146862"/>
                  </a:lnTo>
                  <a:lnTo>
                    <a:pt x="4166603" y="152323"/>
                  </a:lnTo>
                  <a:lnTo>
                    <a:pt x="4158958" y="163017"/>
                  </a:lnTo>
                  <a:lnTo>
                    <a:pt x="4157243" y="176225"/>
                  </a:lnTo>
                  <a:lnTo>
                    <a:pt x="4163009" y="189191"/>
                  </a:lnTo>
                  <a:lnTo>
                    <a:pt x="4250283" y="286943"/>
                  </a:lnTo>
                  <a:lnTo>
                    <a:pt x="4253636" y="293319"/>
                  </a:lnTo>
                  <a:lnTo>
                    <a:pt x="4255795" y="299923"/>
                  </a:lnTo>
                  <a:lnTo>
                    <a:pt x="4256481" y="305968"/>
                  </a:lnTo>
                  <a:lnTo>
                    <a:pt x="4255440" y="310680"/>
                  </a:lnTo>
                  <a:lnTo>
                    <a:pt x="4223867" y="440372"/>
                  </a:lnTo>
                  <a:lnTo>
                    <a:pt x="4223601" y="451726"/>
                  </a:lnTo>
                  <a:lnTo>
                    <a:pt x="4228516" y="462000"/>
                  </a:lnTo>
                  <a:lnTo>
                    <a:pt x="4237113" y="469442"/>
                  </a:lnTo>
                  <a:lnTo>
                    <a:pt x="4247908" y="472325"/>
                  </a:lnTo>
                  <a:lnTo>
                    <a:pt x="4251236" y="472325"/>
                  </a:lnTo>
                  <a:lnTo>
                    <a:pt x="4254766" y="471462"/>
                  </a:lnTo>
                  <a:lnTo>
                    <a:pt x="4258107" y="469455"/>
                  </a:lnTo>
                  <a:lnTo>
                    <a:pt x="4382490" y="416636"/>
                  </a:lnTo>
                  <a:lnTo>
                    <a:pt x="4384027" y="415772"/>
                  </a:lnTo>
                  <a:lnTo>
                    <a:pt x="4386021" y="415480"/>
                  </a:lnTo>
                  <a:lnTo>
                    <a:pt x="4393654" y="415480"/>
                  </a:lnTo>
                  <a:lnTo>
                    <a:pt x="4399851" y="417296"/>
                  </a:lnTo>
                  <a:lnTo>
                    <a:pt x="4403674" y="419303"/>
                  </a:lnTo>
                  <a:lnTo>
                    <a:pt x="4517377" y="490626"/>
                  </a:lnTo>
                  <a:lnTo>
                    <a:pt x="4521187" y="493776"/>
                  </a:lnTo>
                  <a:lnTo>
                    <a:pt x="4525391" y="495109"/>
                  </a:lnTo>
                  <a:lnTo>
                    <a:pt x="4529582" y="495109"/>
                  </a:lnTo>
                  <a:lnTo>
                    <a:pt x="4539259" y="492810"/>
                  </a:lnTo>
                  <a:lnTo>
                    <a:pt x="4547209" y="486841"/>
                  </a:lnTo>
                  <a:lnTo>
                    <a:pt x="4551908" y="478612"/>
                  </a:lnTo>
                  <a:lnTo>
                    <a:pt x="4551807" y="469557"/>
                  </a:lnTo>
                  <a:lnTo>
                    <a:pt x="4543793" y="337388"/>
                  </a:lnTo>
                  <a:lnTo>
                    <a:pt x="4543793" y="326707"/>
                  </a:lnTo>
                  <a:lnTo>
                    <a:pt x="4546473" y="321360"/>
                  </a:lnTo>
                  <a:lnTo>
                    <a:pt x="4551807" y="313359"/>
                  </a:lnTo>
                  <a:lnTo>
                    <a:pt x="4654931" y="231444"/>
                  </a:lnTo>
                  <a:lnTo>
                    <a:pt x="4664189" y="218160"/>
                  </a:lnTo>
                  <a:lnTo>
                    <a:pt x="4664964" y="204101"/>
                  </a:lnTo>
                  <a:close/>
                </a:path>
                <a:path w="4891405" h="3489325">
                  <a:moveTo>
                    <a:pt x="4890808" y="1091222"/>
                  </a:moveTo>
                  <a:lnTo>
                    <a:pt x="4889703" y="1080223"/>
                  </a:lnTo>
                  <a:lnTo>
                    <a:pt x="4883505" y="1071981"/>
                  </a:lnTo>
                  <a:lnTo>
                    <a:pt x="4873764" y="1068819"/>
                  </a:lnTo>
                  <a:lnTo>
                    <a:pt x="4767211" y="1060310"/>
                  </a:lnTo>
                  <a:lnTo>
                    <a:pt x="4760887" y="1059167"/>
                  </a:lnTo>
                  <a:lnTo>
                    <a:pt x="4756099" y="1055712"/>
                  </a:lnTo>
                  <a:lnTo>
                    <a:pt x="4751032" y="1050366"/>
                  </a:lnTo>
                  <a:lnTo>
                    <a:pt x="4699330" y="961809"/>
                  </a:lnTo>
                  <a:lnTo>
                    <a:pt x="4693488" y="953770"/>
                  </a:lnTo>
                  <a:lnTo>
                    <a:pt x="4684966" y="950328"/>
                  </a:lnTo>
                  <a:lnTo>
                    <a:pt x="4670603" y="952627"/>
                  </a:lnTo>
                  <a:lnTo>
                    <a:pt x="4664570" y="957313"/>
                  </a:lnTo>
                  <a:lnTo>
                    <a:pt x="4661890" y="965631"/>
                  </a:lnTo>
                  <a:lnTo>
                    <a:pt x="4622165" y="1060018"/>
                  </a:lnTo>
                  <a:lnTo>
                    <a:pt x="4621111" y="1066520"/>
                  </a:lnTo>
                  <a:lnTo>
                    <a:pt x="4615561" y="1071689"/>
                  </a:lnTo>
                  <a:lnTo>
                    <a:pt x="4607230" y="1072934"/>
                  </a:lnTo>
                  <a:lnTo>
                    <a:pt x="4505642" y="1095121"/>
                  </a:lnTo>
                  <a:lnTo>
                    <a:pt x="4496917" y="1100861"/>
                  </a:lnTo>
                  <a:lnTo>
                    <a:pt x="4492269" y="1110094"/>
                  </a:lnTo>
                  <a:lnTo>
                    <a:pt x="4492536" y="1120533"/>
                  </a:lnTo>
                  <a:lnTo>
                    <a:pt x="4498568" y="1129931"/>
                  </a:lnTo>
                  <a:lnTo>
                    <a:pt x="4578223" y="1195057"/>
                  </a:lnTo>
                  <a:lnTo>
                    <a:pt x="4583201" y="1200607"/>
                  </a:lnTo>
                  <a:lnTo>
                    <a:pt x="4586541" y="1208544"/>
                  </a:lnTo>
                  <a:lnTo>
                    <a:pt x="4585106" y="1212850"/>
                  </a:lnTo>
                  <a:lnTo>
                    <a:pt x="4576496" y="1317193"/>
                  </a:lnTo>
                  <a:lnTo>
                    <a:pt x="4577677" y="1326032"/>
                  </a:lnTo>
                  <a:lnTo>
                    <a:pt x="4582757" y="1333411"/>
                  </a:lnTo>
                  <a:lnTo>
                    <a:pt x="4590326" y="1338160"/>
                  </a:lnTo>
                  <a:lnTo>
                    <a:pt x="4598987" y="1339088"/>
                  </a:lnTo>
                  <a:lnTo>
                    <a:pt x="4601578" y="1338707"/>
                  </a:lnTo>
                  <a:lnTo>
                    <a:pt x="4604258" y="1337564"/>
                  </a:lnTo>
                  <a:lnTo>
                    <a:pt x="4606556" y="1335646"/>
                  </a:lnTo>
                  <a:lnTo>
                    <a:pt x="4696650" y="1279512"/>
                  </a:lnTo>
                  <a:lnTo>
                    <a:pt x="4697704" y="1278648"/>
                  </a:lnTo>
                  <a:lnTo>
                    <a:pt x="4699228" y="1278166"/>
                  </a:lnTo>
                  <a:lnTo>
                    <a:pt x="4705070" y="1277302"/>
                  </a:lnTo>
                  <a:lnTo>
                    <a:pt x="4710150" y="1277975"/>
                  </a:lnTo>
                  <a:lnTo>
                    <a:pt x="4713300" y="1279029"/>
                  </a:lnTo>
                  <a:lnTo>
                    <a:pt x="4810188" y="1320444"/>
                  </a:lnTo>
                  <a:lnTo>
                    <a:pt x="4813541" y="1322349"/>
                  </a:lnTo>
                  <a:lnTo>
                    <a:pt x="4816894" y="1322920"/>
                  </a:lnTo>
                  <a:lnTo>
                    <a:pt x="4820247" y="1322349"/>
                  </a:lnTo>
                  <a:lnTo>
                    <a:pt x="4827448" y="1319390"/>
                  </a:lnTo>
                  <a:lnTo>
                    <a:pt x="4832883" y="1313802"/>
                  </a:lnTo>
                  <a:lnTo>
                    <a:pt x="4835512" y="1306868"/>
                  </a:lnTo>
                  <a:lnTo>
                    <a:pt x="4834318" y="1299883"/>
                  </a:lnTo>
                  <a:lnTo>
                    <a:pt x="4812017" y="1198308"/>
                  </a:lnTo>
                  <a:lnTo>
                    <a:pt x="4810671" y="1190091"/>
                  </a:lnTo>
                  <a:lnTo>
                    <a:pt x="4812106" y="1185595"/>
                  </a:lnTo>
                  <a:lnTo>
                    <a:pt x="4815268" y="1178712"/>
                  </a:lnTo>
                  <a:lnTo>
                    <a:pt x="4885258" y="1102677"/>
                  </a:lnTo>
                  <a:lnTo>
                    <a:pt x="4890808" y="1091222"/>
                  </a:lnTo>
                  <a:close/>
                </a:path>
              </a:pathLst>
            </a:custGeom>
            <a:solidFill>
              <a:srgbClr val="FFB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34556" y="6201284"/>
              <a:ext cx="694690" cy="781050"/>
            </a:xfrm>
            <a:custGeom>
              <a:avLst/>
              <a:gdLst/>
              <a:ahLst/>
              <a:cxnLst/>
              <a:rect l="l" t="t" r="r" b="b"/>
              <a:pathLst>
                <a:path w="694689" h="781050">
                  <a:moveTo>
                    <a:pt x="347081" y="780575"/>
                  </a:moveTo>
                  <a:lnTo>
                    <a:pt x="343918" y="780575"/>
                  </a:lnTo>
                  <a:lnTo>
                    <a:pt x="340660" y="780006"/>
                  </a:lnTo>
                  <a:lnTo>
                    <a:pt x="305452" y="716783"/>
                  </a:lnTo>
                  <a:lnTo>
                    <a:pt x="290760" y="660511"/>
                  </a:lnTo>
                  <a:lnTo>
                    <a:pt x="278040" y="596734"/>
                  </a:lnTo>
                  <a:lnTo>
                    <a:pt x="268084" y="532367"/>
                  </a:lnTo>
                  <a:lnTo>
                    <a:pt x="261683" y="474324"/>
                  </a:lnTo>
                  <a:lnTo>
                    <a:pt x="210645" y="469097"/>
                  </a:lnTo>
                  <a:lnTo>
                    <a:pt x="159483" y="460892"/>
                  </a:lnTo>
                  <a:lnTo>
                    <a:pt x="109131" y="449301"/>
                  </a:lnTo>
                  <a:lnTo>
                    <a:pt x="60523" y="433921"/>
                  </a:lnTo>
                  <a:lnTo>
                    <a:pt x="14592" y="414345"/>
                  </a:lnTo>
                  <a:lnTo>
                    <a:pt x="0" y="389825"/>
                  </a:lnTo>
                  <a:lnTo>
                    <a:pt x="3648" y="376510"/>
                  </a:lnTo>
                  <a:lnTo>
                    <a:pt x="60486" y="347369"/>
                  </a:lnTo>
                  <a:lnTo>
                    <a:pt x="109090" y="331904"/>
                  </a:lnTo>
                  <a:lnTo>
                    <a:pt x="159456" y="320271"/>
                  </a:lnTo>
                  <a:lnTo>
                    <a:pt x="210636" y="312049"/>
                  </a:lnTo>
                  <a:lnTo>
                    <a:pt x="261683" y="306820"/>
                  </a:lnTo>
                  <a:lnTo>
                    <a:pt x="266670" y="257757"/>
                  </a:lnTo>
                  <a:lnTo>
                    <a:pt x="273277" y="207693"/>
                  </a:lnTo>
                  <a:lnTo>
                    <a:pt x="282050" y="157396"/>
                  </a:lnTo>
                  <a:lnTo>
                    <a:pt x="293539" y="107637"/>
                  </a:lnTo>
                  <a:lnTo>
                    <a:pt x="308292" y="59185"/>
                  </a:lnTo>
                  <a:lnTo>
                    <a:pt x="326858" y="12811"/>
                  </a:lnTo>
                  <a:lnTo>
                    <a:pt x="339797" y="0"/>
                  </a:lnTo>
                  <a:lnTo>
                    <a:pt x="357145" y="0"/>
                  </a:lnTo>
                  <a:lnTo>
                    <a:pt x="388722" y="59058"/>
                  </a:lnTo>
                  <a:lnTo>
                    <a:pt x="403758" y="107500"/>
                  </a:lnTo>
                  <a:lnTo>
                    <a:pt x="415551" y="157265"/>
                  </a:lnTo>
                  <a:lnTo>
                    <a:pt x="424461" y="207577"/>
                  </a:lnTo>
                  <a:lnTo>
                    <a:pt x="430847" y="257656"/>
                  </a:lnTo>
                  <a:lnTo>
                    <a:pt x="435068" y="306725"/>
                  </a:lnTo>
                  <a:lnTo>
                    <a:pt x="486381" y="311152"/>
                  </a:lnTo>
                  <a:lnTo>
                    <a:pt x="538112" y="319274"/>
                  </a:lnTo>
                  <a:lnTo>
                    <a:pt x="589117" y="331208"/>
                  </a:lnTo>
                  <a:lnTo>
                    <a:pt x="638249" y="347074"/>
                  </a:lnTo>
                  <a:lnTo>
                    <a:pt x="684363" y="366989"/>
                  </a:lnTo>
                  <a:lnTo>
                    <a:pt x="694690" y="380572"/>
                  </a:lnTo>
                  <a:lnTo>
                    <a:pt x="694148" y="389530"/>
                  </a:lnTo>
                  <a:lnTo>
                    <a:pt x="688772" y="399066"/>
                  </a:lnTo>
                  <a:lnTo>
                    <a:pt x="686568" y="405519"/>
                  </a:lnTo>
                  <a:lnTo>
                    <a:pt x="684363" y="407702"/>
                  </a:lnTo>
                  <a:lnTo>
                    <a:pt x="677846" y="409885"/>
                  </a:lnTo>
                  <a:lnTo>
                    <a:pt x="632052" y="429478"/>
                  </a:lnTo>
                  <a:lnTo>
                    <a:pt x="583599" y="444981"/>
                  </a:lnTo>
                  <a:lnTo>
                    <a:pt x="533555" y="456903"/>
                  </a:lnTo>
                  <a:lnTo>
                    <a:pt x="482986" y="465755"/>
                  </a:lnTo>
                  <a:lnTo>
                    <a:pt x="432959" y="472046"/>
                  </a:lnTo>
                  <a:lnTo>
                    <a:pt x="428901" y="521139"/>
                  </a:lnTo>
                  <a:lnTo>
                    <a:pt x="422924" y="571160"/>
                  </a:lnTo>
                  <a:lnTo>
                    <a:pt x="414545" y="621281"/>
                  </a:lnTo>
                  <a:lnTo>
                    <a:pt x="403283" y="670674"/>
                  </a:lnTo>
                  <a:lnTo>
                    <a:pt x="388655" y="718512"/>
                  </a:lnTo>
                  <a:lnTo>
                    <a:pt x="370180" y="763967"/>
                  </a:lnTo>
                  <a:lnTo>
                    <a:pt x="360356" y="776542"/>
                  </a:lnTo>
                  <a:lnTo>
                    <a:pt x="354006" y="779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77426" y="6299009"/>
              <a:ext cx="3698875" cy="2139315"/>
            </a:xfrm>
            <a:custGeom>
              <a:avLst/>
              <a:gdLst/>
              <a:ahLst/>
              <a:cxnLst/>
              <a:rect l="l" t="t" r="r" b="b"/>
              <a:pathLst>
                <a:path w="3698875" h="2139315">
                  <a:moveTo>
                    <a:pt x="369697" y="1870837"/>
                  </a:moveTo>
                  <a:lnTo>
                    <a:pt x="368706" y="1858454"/>
                  </a:lnTo>
                  <a:lnTo>
                    <a:pt x="364070" y="1846986"/>
                  </a:lnTo>
                  <a:lnTo>
                    <a:pt x="357327" y="1839328"/>
                  </a:lnTo>
                  <a:lnTo>
                    <a:pt x="336435" y="1821040"/>
                  </a:lnTo>
                  <a:lnTo>
                    <a:pt x="308876" y="1794306"/>
                  </a:lnTo>
                  <a:lnTo>
                    <a:pt x="277380" y="1757680"/>
                  </a:lnTo>
                  <a:lnTo>
                    <a:pt x="244703" y="1709674"/>
                  </a:lnTo>
                  <a:lnTo>
                    <a:pt x="213614" y="1648841"/>
                  </a:lnTo>
                  <a:lnTo>
                    <a:pt x="208991" y="1636826"/>
                  </a:lnTo>
                  <a:lnTo>
                    <a:pt x="204165" y="1625257"/>
                  </a:lnTo>
                  <a:lnTo>
                    <a:pt x="198386" y="1614563"/>
                  </a:lnTo>
                  <a:lnTo>
                    <a:pt x="190893" y="1605241"/>
                  </a:lnTo>
                  <a:lnTo>
                    <a:pt x="186372" y="1599336"/>
                  </a:lnTo>
                  <a:lnTo>
                    <a:pt x="180695" y="1596478"/>
                  </a:lnTo>
                  <a:lnTo>
                    <a:pt x="167894" y="1596478"/>
                  </a:lnTo>
                  <a:lnTo>
                    <a:pt x="161048" y="1600568"/>
                  </a:lnTo>
                  <a:lnTo>
                    <a:pt x="156629" y="1608378"/>
                  </a:lnTo>
                  <a:lnTo>
                    <a:pt x="146951" y="1632242"/>
                  </a:lnTo>
                  <a:lnTo>
                    <a:pt x="133502" y="1667510"/>
                  </a:lnTo>
                  <a:lnTo>
                    <a:pt x="114896" y="1710486"/>
                  </a:lnTo>
                  <a:lnTo>
                    <a:pt x="89776" y="1757514"/>
                  </a:lnTo>
                  <a:lnTo>
                    <a:pt x="56781" y="1804885"/>
                  </a:lnTo>
                  <a:lnTo>
                    <a:pt x="14554" y="1848954"/>
                  </a:lnTo>
                  <a:lnTo>
                    <a:pt x="0" y="1871903"/>
                  </a:lnTo>
                  <a:lnTo>
                    <a:pt x="9626" y="1893354"/>
                  </a:lnTo>
                  <a:lnTo>
                    <a:pt x="35191" y="1918411"/>
                  </a:lnTo>
                  <a:lnTo>
                    <a:pt x="68453" y="1952244"/>
                  </a:lnTo>
                  <a:lnTo>
                    <a:pt x="116497" y="2013610"/>
                  </a:lnTo>
                  <a:lnTo>
                    <a:pt x="144526" y="2062873"/>
                  </a:lnTo>
                  <a:lnTo>
                    <a:pt x="161823" y="2101227"/>
                  </a:lnTo>
                  <a:lnTo>
                    <a:pt x="177711" y="2129879"/>
                  </a:lnTo>
                  <a:lnTo>
                    <a:pt x="182321" y="2135975"/>
                  </a:lnTo>
                  <a:lnTo>
                    <a:pt x="189255" y="2139213"/>
                  </a:lnTo>
                  <a:lnTo>
                    <a:pt x="203403" y="2139213"/>
                  </a:lnTo>
                  <a:lnTo>
                    <a:pt x="211010" y="2135124"/>
                  </a:lnTo>
                  <a:lnTo>
                    <a:pt x="215252" y="2126653"/>
                  </a:lnTo>
                  <a:lnTo>
                    <a:pt x="219862" y="2118169"/>
                  </a:lnTo>
                  <a:lnTo>
                    <a:pt x="223862" y="2109495"/>
                  </a:lnTo>
                  <a:lnTo>
                    <a:pt x="227215" y="2100529"/>
                  </a:lnTo>
                  <a:lnTo>
                    <a:pt x="229882" y="2091143"/>
                  </a:lnTo>
                  <a:lnTo>
                    <a:pt x="259994" y="2020354"/>
                  </a:lnTo>
                  <a:lnTo>
                    <a:pt x="290322" y="1967979"/>
                  </a:lnTo>
                  <a:lnTo>
                    <a:pt x="319138" y="1930006"/>
                  </a:lnTo>
                  <a:lnTo>
                    <a:pt x="344766" y="1902434"/>
                  </a:lnTo>
                  <a:lnTo>
                    <a:pt x="365506" y="1881225"/>
                  </a:lnTo>
                  <a:lnTo>
                    <a:pt x="369697" y="1870837"/>
                  </a:lnTo>
                  <a:close/>
                </a:path>
                <a:path w="3698875" h="2139315">
                  <a:moveTo>
                    <a:pt x="3359581" y="274358"/>
                  </a:moveTo>
                  <a:lnTo>
                    <a:pt x="3358591" y="261975"/>
                  </a:lnTo>
                  <a:lnTo>
                    <a:pt x="3353955" y="250507"/>
                  </a:lnTo>
                  <a:lnTo>
                    <a:pt x="3347212" y="242849"/>
                  </a:lnTo>
                  <a:lnTo>
                    <a:pt x="3326320" y="224561"/>
                  </a:lnTo>
                  <a:lnTo>
                    <a:pt x="3298761" y="197827"/>
                  </a:lnTo>
                  <a:lnTo>
                    <a:pt x="3267265" y="161201"/>
                  </a:lnTo>
                  <a:lnTo>
                    <a:pt x="3234601" y="113195"/>
                  </a:lnTo>
                  <a:lnTo>
                    <a:pt x="3203498" y="52362"/>
                  </a:lnTo>
                  <a:lnTo>
                    <a:pt x="3198876" y="40347"/>
                  </a:lnTo>
                  <a:lnTo>
                    <a:pt x="3194050" y="28765"/>
                  </a:lnTo>
                  <a:lnTo>
                    <a:pt x="3188271" y="18084"/>
                  </a:lnTo>
                  <a:lnTo>
                    <a:pt x="3180778" y="8750"/>
                  </a:lnTo>
                  <a:lnTo>
                    <a:pt x="3176257" y="2857"/>
                  </a:lnTo>
                  <a:lnTo>
                    <a:pt x="3170580" y="0"/>
                  </a:lnTo>
                  <a:lnTo>
                    <a:pt x="3157778" y="0"/>
                  </a:lnTo>
                  <a:lnTo>
                    <a:pt x="3150946" y="4089"/>
                  </a:lnTo>
                  <a:lnTo>
                    <a:pt x="3146514" y="11899"/>
                  </a:lnTo>
                  <a:lnTo>
                    <a:pt x="3136849" y="35763"/>
                  </a:lnTo>
                  <a:lnTo>
                    <a:pt x="3123387" y="71031"/>
                  </a:lnTo>
                  <a:lnTo>
                    <a:pt x="3104781" y="114007"/>
                  </a:lnTo>
                  <a:lnTo>
                    <a:pt x="3079661" y="161036"/>
                  </a:lnTo>
                  <a:lnTo>
                    <a:pt x="3046666" y="208407"/>
                  </a:lnTo>
                  <a:lnTo>
                    <a:pt x="3004439" y="252463"/>
                  </a:lnTo>
                  <a:lnTo>
                    <a:pt x="2989884" y="275424"/>
                  </a:lnTo>
                  <a:lnTo>
                    <a:pt x="2999511" y="296862"/>
                  </a:lnTo>
                  <a:lnTo>
                    <a:pt x="3025076" y="321932"/>
                  </a:lnTo>
                  <a:lnTo>
                    <a:pt x="3058337" y="355765"/>
                  </a:lnTo>
                  <a:lnTo>
                    <a:pt x="3106382" y="417131"/>
                  </a:lnTo>
                  <a:lnTo>
                    <a:pt x="3134410" y="466394"/>
                  </a:lnTo>
                  <a:lnTo>
                    <a:pt x="3151708" y="504748"/>
                  </a:lnTo>
                  <a:lnTo>
                    <a:pt x="3167596" y="533400"/>
                  </a:lnTo>
                  <a:lnTo>
                    <a:pt x="3172218" y="539496"/>
                  </a:lnTo>
                  <a:lnTo>
                    <a:pt x="3179140" y="542734"/>
                  </a:lnTo>
                  <a:lnTo>
                    <a:pt x="3193288" y="542734"/>
                  </a:lnTo>
                  <a:lnTo>
                    <a:pt x="3200895" y="538645"/>
                  </a:lnTo>
                  <a:lnTo>
                    <a:pt x="3205137" y="530161"/>
                  </a:lnTo>
                  <a:lnTo>
                    <a:pt x="3209747" y="521690"/>
                  </a:lnTo>
                  <a:lnTo>
                    <a:pt x="3213747" y="513016"/>
                  </a:lnTo>
                  <a:lnTo>
                    <a:pt x="3217100" y="504050"/>
                  </a:lnTo>
                  <a:lnTo>
                    <a:pt x="3219767" y="494652"/>
                  </a:lnTo>
                  <a:lnTo>
                    <a:pt x="3249879" y="423862"/>
                  </a:lnTo>
                  <a:lnTo>
                    <a:pt x="3280206" y="371500"/>
                  </a:lnTo>
                  <a:lnTo>
                    <a:pt x="3309023" y="333527"/>
                  </a:lnTo>
                  <a:lnTo>
                    <a:pt x="3334651" y="305955"/>
                  </a:lnTo>
                  <a:lnTo>
                    <a:pt x="3355390" y="284746"/>
                  </a:lnTo>
                  <a:lnTo>
                    <a:pt x="3359581" y="274358"/>
                  </a:lnTo>
                  <a:close/>
                </a:path>
                <a:path w="3698875" h="2139315">
                  <a:moveTo>
                    <a:pt x="3698354" y="983030"/>
                  </a:moveTo>
                  <a:lnTo>
                    <a:pt x="3646576" y="940968"/>
                  </a:lnTo>
                  <a:lnTo>
                    <a:pt x="3603599" y="922375"/>
                  </a:lnTo>
                  <a:lnTo>
                    <a:pt x="3551618" y="891527"/>
                  </a:lnTo>
                  <a:lnTo>
                    <a:pt x="3493998" y="844232"/>
                  </a:lnTo>
                  <a:lnTo>
                    <a:pt x="3486023" y="835952"/>
                  </a:lnTo>
                  <a:lnTo>
                    <a:pt x="3478060" y="828116"/>
                  </a:lnTo>
                  <a:lnTo>
                    <a:pt x="3469652" y="821321"/>
                  </a:lnTo>
                  <a:lnTo>
                    <a:pt x="3460331" y="816203"/>
                  </a:lnTo>
                  <a:lnTo>
                    <a:pt x="3454565" y="812965"/>
                  </a:lnTo>
                  <a:lnTo>
                    <a:pt x="3448913" y="812584"/>
                  </a:lnTo>
                  <a:lnTo>
                    <a:pt x="3438550" y="816876"/>
                  </a:lnTo>
                  <a:lnTo>
                    <a:pt x="3434321" y="822591"/>
                  </a:lnTo>
                  <a:lnTo>
                    <a:pt x="3433457" y="830503"/>
                  </a:lnTo>
                  <a:lnTo>
                    <a:pt x="3434080" y="859282"/>
                  </a:lnTo>
                  <a:lnTo>
                    <a:pt x="3435273" y="902639"/>
                  </a:lnTo>
                  <a:lnTo>
                    <a:pt x="3432899" y="956144"/>
                  </a:lnTo>
                  <a:lnTo>
                    <a:pt x="3422827" y="1015390"/>
                  </a:lnTo>
                  <a:lnTo>
                    <a:pt x="3400933" y="1075969"/>
                  </a:lnTo>
                  <a:lnTo>
                    <a:pt x="3396996" y="1099718"/>
                  </a:lnTo>
                  <a:lnTo>
                    <a:pt x="3412274" y="1114005"/>
                  </a:lnTo>
                  <a:lnTo>
                    <a:pt x="3441801" y="1125867"/>
                  </a:lnTo>
                  <a:lnTo>
                    <a:pt x="3480663" y="1142326"/>
                  </a:lnTo>
                  <a:lnTo>
                    <a:pt x="3541115" y="1176261"/>
                  </a:lnTo>
                  <a:lnTo>
                    <a:pt x="3581019" y="1207096"/>
                  </a:lnTo>
                  <a:lnTo>
                    <a:pt x="3608413" y="1232649"/>
                  </a:lnTo>
                  <a:lnTo>
                    <a:pt x="3631298" y="1250708"/>
                  </a:lnTo>
                  <a:lnTo>
                    <a:pt x="3637242" y="1254137"/>
                  </a:lnTo>
                  <a:lnTo>
                    <a:pt x="3643960" y="1254429"/>
                  </a:lnTo>
                  <a:lnTo>
                    <a:pt x="3655568" y="1249565"/>
                  </a:lnTo>
                  <a:lnTo>
                    <a:pt x="3660368" y="1243660"/>
                  </a:lnTo>
                  <a:lnTo>
                    <a:pt x="3660851" y="1235265"/>
                  </a:lnTo>
                  <a:lnTo>
                    <a:pt x="3661664" y="1226743"/>
                  </a:lnTo>
                  <a:lnTo>
                    <a:pt x="3661918" y="1218272"/>
                  </a:lnTo>
                  <a:lnTo>
                    <a:pt x="3661537" y="1209776"/>
                  </a:lnTo>
                  <a:lnTo>
                    <a:pt x="3660457" y="1201140"/>
                  </a:lnTo>
                  <a:lnTo>
                    <a:pt x="3660521" y="1132865"/>
                  </a:lnTo>
                  <a:lnTo>
                    <a:pt x="3667112" y="1079627"/>
                  </a:lnTo>
                  <a:lnTo>
                    <a:pt x="3677475" y="1038720"/>
                  </a:lnTo>
                  <a:lnTo>
                    <a:pt x="3688816" y="1007427"/>
                  </a:lnTo>
                  <a:lnTo>
                    <a:pt x="3698354" y="983030"/>
                  </a:lnTo>
                  <a:close/>
                </a:path>
              </a:pathLst>
            </a:custGeom>
            <a:solidFill>
              <a:srgbClr val="FFB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820421" y="3213246"/>
            <a:ext cx="16547617" cy="2830175"/>
          </a:xfrm>
          <a:custGeom>
            <a:avLst/>
            <a:gdLst/>
            <a:ahLst/>
            <a:cxnLst/>
            <a:rect l="l" t="t" r="r" b="b"/>
            <a:pathLst>
              <a:path w="16008350" h="3526790">
                <a:moveTo>
                  <a:pt x="16008245" y="3526639"/>
                </a:moveTo>
                <a:lnTo>
                  <a:pt x="0" y="3526639"/>
                </a:lnTo>
                <a:lnTo>
                  <a:pt x="0" y="0"/>
                </a:lnTo>
                <a:lnTo>
                  <a:pt x="16008245" y="0"/>
                </a:lnTo>
                <a:lnTo>
                  <a:pt x="16008245" y="3526639"/>
                </a:lnTo>
                <a:close/>
              </a:path>
            </a:pathLst>
          </a:custGeom>
          <a:solidFill>
            <a:srgbClr val="FFFFFF">
              <a:alpha val="8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xfrm>
            <a:off x="-304801" y="3289808"/>
            <a:ext cx="18897600" cy="2044377"/>
          </a:xfrm>
          <a:prstGeom prst="rect">
            <a:avLst/>
          </a:prstGeom>
        </p:spPr>
        <p:txBody>
          <a:bodyPr vert="horz" wrap="square" lIns="0" tIns="691105" rIns="0" bIns="0" rtlCol="0">
            <a:spAutoFit/>
          </a:bodyPr>
          <a:lstStyle/>
          <a:p>
            <a:pPr marL="6065520" marR="5080" indent="-4624070">
              <a:lnSpc>
                <a:spcPts val="10500"/>
              </a:lnSpc>
              <a:spcBef>
                <a:spcPts val="500"/>
              </a:spcBef>
            </a:pPr>
            <a:r>
              <a:rPr lang="en-US" sz="8000" b="1" i="0" spc="-360" dirty="0" smtClean="0">
                <a:solidFill>
                  <a:srgbClr val="FF7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i="0" spc="-360" dirty="0" smtClean="0">
                <a:solidFill>
                  <a:srgbClr val="FF7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sz="8000" b="1" i="0" spc="-815" dirty="0" smtClean="0">
                <a:solidFill>
                  <a:srgbClr val="FF7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i="0" spc="620" dirty="0">
                <a:solidFill>
                  <a:srgbClr val="FF7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sz="8000" b="1" i="0" spc="-810" dirty="0">
                <a:solidFill>
                  <a:srgbClr val="FF7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i="0" spc="30" dirty="0">
                <a:solidFill>
                  <a:srgbClr val="FF7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8000" b="1" i="0" spc="-810" dirty="0">
                <a:solidFill>
                  <a:srgbClr val="FF7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i="0" spc="110" dirty="0">
                <a:solidFill>
                  <a:srgbClr val="FF7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sz="8000" b="1" i="0" spc="-810" dirty="0">
                <a:solidFill>
                  <a:srgbClr val="FF7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i="0" spc="-385" dirty="0">
                <a:solidFill>
                  <a:srgbClr val="FF7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 </a:t>
            </a:r>
            <a:r>
              <a:rPr sz="8000" b="1" i="0" spc="495" dirty="0">
                <a:solidFill>
                  <a:srgbClr val="FF7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36076" y="512670"/>
            <a:ext cx="9353244" cy="22391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20"/>
          <p:cNvSpPr txBox="1"/>
          <p:nvPr/>
        </p:nvSpPr>
        <p:spPr>
          <a:xfrm>
            <a:off x="5050446" y="1014022"/>
            <a:ext cx="8825068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6245" algn="l"/>
                <a:tab pos="3195955" algn="l"/>
                <a:tab pos="5194300" algn="l"/>
                <a:tab pos="6650355" algn="l"/>
              </a:tabLst>
            </a:pPr>
            <a:r>
              <a:rPr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691541" y="1891315"/>
            <a:ext cx="543510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1285" algn="l"/>
              </a:tabLst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-7620"/>
            <a:ext cx="8229600" cy="1950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25189" y="253441"/>
            <a:ext cx="6733456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44776388"/>
              </p:ext>
            </p:extLst>
          </p:nvPr>
        </p:nvGraphicFramePr>
        <p:xfrm>
          <a:off x="3352800" y="2153302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838200" y="2153302"/>
            <a:ext cx="1676400" cy="7714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LẬP KẾ HOẠCH ĐỂ THỰC HIỆN MỤC TIÊU CÁ NHÂN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Graphic spid="7" grpId="0">
        <p:bldAsOne/>
      </p:bldGraphic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23201" y="7548436"/>
            <a:ext cx="3648710" cy="2738755"/>
          </a:xfrm>
          <a:custGeom>
            <a:avLst/>
            <a:gdLst/>
            <a:ahLst/>
            <a:cxnLst/>
            <a:rect l="l" t="t" r="r" b="b"/>
            <a:pathLst>
              <a:path w="3648709" h="2738754">
                <a:moveTo>
                  <a:pt x="7293" y="2738563"/>
                </a:moveTo>
                <a:lnTo>
                  <a:pt x="6759" y="2733581"/>
                </a:lnTo>
                <a:lnTo>
                  <a:pt x="3200" y="2688161"/>
                </a:lnTo>
                <a:lnTo>
                  <a:pt x="944" y="2642582"/>
                </a:lnTo>
                <a:lnTo>
                  <a:pt x="0" y="2596870"/>
                </a:lnTo>
                <a:lnTo>
                  <a:pt x="377" y="2551054"/>
                </a:lnTo>
                <a:lnTo>
                  <a:pt x="2087" y="2505162"/>
                </a:lnTo>
                <a:lnTo>
                  <a:pt x="5139" y="2459220"/>
                </a:lnTo>
                <a:lnTo>
                  <a:pt x="9543" y="2413258"/>
                </a:lnTo>
                <a:lnTo>
                  <a:pt x="15309" y="2367301"/>
                </a:lnTo>
                <a:lnTo>
                  <a:pt x="22448" y="2321379"/>
                </a:lnTo>
                <a:lnTo>
                  <a:pt x="30969" y="2275518"/>
                </a:lnTo>
                <a:lnTo>
                  <a:pt x="40881" y="2229747"/>
                </a:lnTo>
                <a:lnTo>
                  <a:pt x="52197" y="2184093"/>
                </a:lnTo>
                <a:lnTo>
                  <a:pt x="64924" y="2138583"/>
                </a:lnTo>
                <a:lnTo>
                  <a:pt x="79074" y="2093245"/>
                </a:lnTo>
                <a:lnTo>
                  <a:pt x="94656" y="2048108"/>
                </a:lnTo>
                <a:lnTo>
                  <a:pt x="111681" y="2003197"/>
                </a:lnTo>
                <a:lnTo>
                  <a:pt x="130158" y="1958543"/>
                </a:lnTo>
                <a:lnTo>
                  <a:pt x="149823" y="1914781"/>
                </a:lnTo>
                <a:lnTo>
                  <a:pt x="616084" y="917486"/>
                </a:lnTo>
                <a:lnTo>
                  <a:pt x="637336" y="873751"/>
                </a:lnTo>
                <a:lnTo>
                  <a:pt x="659752" y="830937"/>
                </a:lnTo>
                <a:lnTo>
                  <a:pt x="683295" y="789075"/>
                </a:lnTo>
                <a:lnTo>
                  <a:pt x="707937" y="748174"/>
                </a:lnTo>
                <a:lnTo>
                  <a:pt x="733652" y="708243"/>
                </a:lnTo>
                <a:lnTo>
                  <a:pt x="760412" y="669294"/>
                </a:lnTo>
                <a:lnTo>
                  <a:pt x="788188" y="631336"/>
                </a:lnTo>
                <a:lnTo>
                  <a:pt x="816953" y="594379"/>
                </a:lnTo>
                <a:lnTo>
                  <a:pt x="846680" y="558433"/>
                </a:lnTo>
                <a:lnTo>
                  <a:pt x="877340" y="523508"/>
                </a:lnTo>
                <a:lnTo>
                  <a:pt x="908907" y="489614"/>
                </a:lnTo>
                <a:lnTo>
                  <a:pt x="941352" y="456762"/>
                </a:lnTo>
                <a:lnTo>
                  <a:pt x="974648" y="424961"/>
                </a:lnTo>
                <a:lnTo>
                  <a:pt x="1008768" y="394221"/>
                </a:lnTo>
                <a:lnTo>
                  <a:pt x="1043683" y="364553"/>
                </a:lnTo>
                <a:lnTo>
                  <a:pt x="1079365" y="335966"/>
                </a:lnTo>
                <a:lnTo>
                  <a:pt x="1115788" y="308470"/>
                </a:lnTo>
                <a:lnTo>
                  <a:pt x="1152924" y="282076"/>
                </a:lnTo>
                <a:lnTo>
                  <a:pt x="1190744" y="256793"/>
                </a:lnTo>
                <a:lnTo>
                  <a:pt x="1229222" y="232632"/>
                </a:lnTo>
                <a:lnTo>
                  <a:pt x="1268330" y="209603"/>
                </a:lnTo>
                <a:lnTo>
                  <a:pt x="1308039" y="187715"/>
                </a:lnTo>
                <a:lnTo>
                  <a:pt x="1348323" y="166978"/>
                </a:lnTo>
                <a:lnTo>
                  <a:pt x="1389154" y="147403"/>
                </a:lnTo>
                <a:lnTo>
                  <a:pt x="1430503" y="129000"/>
                </a:lnTo>
                <a:lnTo>
                  <a:pt x="1472344" y="111779"/>
                </a:lnTo>
                <a:lnTo>
                  <a:pt x="1514648" y="95749"/>
                </a:lnTo>
                <a:lnTo>
                  <a:pt x="1557389" y="80921"/>
                </a:lnTo>
                <a:lnTo>
                  <a:pt x="1600538" y="67305"/>
                </a:lnTo>
                <a:lnTo>
                  <a:pt x="1644068" y="54911"/>
                </a:lnTo>
                <a:lnTo>
                  <a:pt x="1687951" y="43748"/>
                </a:lnTo>
                <a:lnTo>
                  <a:pt x="1732159" y="33828"/>
                </a:lnTo>
                <a:lnTo>
                  <a:pt x="1776665" y="25159"/>
                </a:lnTo>
                <a:lnTo>
                  <a:pt x="1821442" y="17752"/>
                </a:lnTo>
                <a:lnTo>
                  <a:pt x="1866461" y="11618"/>
                </a:lnTo>
                <a:lnTo>
                  <a:pt x="1911694" y="6765"/>
                </a:lnTo>
                <a:lnTo>
                  <a:pt x="1957115" y="3204"/>
                </a:lnTo>
                <a:lnTo>
                  <a:pt x="2002695" y="946"/>
                </a:lnTo>
                <a:lnTo>
                  <a:pt x="2048408" y="0"/>
                </a:lnTo>
                <a:lnTo>
                  <a:pt x="2094224" y="375"/>
                </a:lnTo>
                <a:lnTo>
                  <a:pt x="2140117" y="2083"/>
                </a:lnTo>
                <a:lnTo>
                  <a:pt x="2186059" y="5133"/>
                </a:lnTo>
                <a:lnTo>
                  <a:pt x="2232022" y="9536"/>
                </a:lnTo>
                <a:lnTo>
                  <a:pt x="2277979" y="15300"/>
                </a:lnTo>
                <a:lnTo>
                  <a:pt x="2323902" y="22437"/>
                </a:lnTo>
                <a:lnTo>
                  <a:pt x="2369763" y="30957"/>
                </a:lnTo>
                <a:lnTo>
                  <a:pt x="2415535" y="40868"/>
                </a:lnTo>
                <a:lnTo>
                  <a:pt x="2461190" y="52183"/>
                </a:lnTo>
                <a:lnTo>
                  <a:pt x="2506700" y="64909"/>
                </a:lnTo>
                <a:lnTo>
                  <a:pt x="2552038" y="79058"/>
                </a:lnTo>
                <a:lnTo>
                  <a:pt x="2597175" y="94640"/>
                </a:lnTo>
                <a:lnTo>
                  <a:pt x="2642086" y="111664"/>
                </a:lnTo>
                <a:lnTo>
                  <a:pt x="2686741" y="130140"/>
                </a:lnTo>
                <a:lnTo>
                  <a:pt x="2731113" y="150080"/>
                </a:lnTo>
                <a:lnTo>
                  <a:pt x="2774867" y="171342"/>
                </a:lnTo>
                <a:lnTo>
                  <a:pt x="2817680" y="193759"/>
                </a:lnTo>
                <a:lnTo>
                  <a:pt x="2859542" y="217303"/>
                </a:lnTo>
                <a:lnTo>
                  <a:pt x="2900443" y="241947"/>
                </a:lnTo>
                <a:lnTo>
                  <a:pt x="2940372" y="267663"/>
                </a:lnTo>
                <a:lnTo>
                  <a:pt x="2979321" y="294423"/>
                </a:lnTo>
                <a:lnTo>
                  <a:pt x="3017278" y="322200"/>
                </a:lnTo>
                <a:lnTo>
                  <a:pt x="3054234" y="350966"/>
                </a:lnTo>
                <a:lnTo>
                  <a:pt x="3090178" y="380693"/>
                </a:lnTo>
                <a:lnTo>
                  <a:pt x="3125102" y="411353"/>
                </a:lnTo>
                <a:lnTo>
                  <a:pt x="3158994" y="442920"/>
                </a:lnTo>
                <a:lnTo>
                  <a:pt x="3191844" y="475365"/>
                </a:lnTo>
                <a:lnTo>
                  <a:pt x="3223644" y="508661"/>
                </a:lnTo>
                <a:lnTo>
                  <a:pt x="3254381" y="542780"/>
                </a:lnTo>
                <a:lnTo>
                  <a:pt x="3284048" y="577695"/>
                </a:lnTo>
                <a:lnTo>
                  <a:pt x="3312633" y="613377"/>
                </a:lnTo>
                <a:lnTo>
                  <a:pt x="3340126" y="649799"/>
                </a:lnTo>
                <a:lnTo>
                  <a:pt x="3366518" y="686934"/>
                </a:lnTo>
                <a:lnTo>
                  <a:pt x="3391798" y="724754"/>
                </a:lnTo>
                <a:lnTo>
                  <a:pt x="3415957" y="763231"/>
                </a:lnTo>
                <a:lnTo>
                  <a:pt x="3438984" y="802337"/>
                </a:lnTo>
                <a:lnTo>
                  <a:pt x="3460870" y="842046"/>
                </a:lnTo>
                <a:lnTo>
                  <a:pt x="3481604" y="882329"/>
                </a:lnTo>
                <a:lnTo>
                  <a:pt x="3501176" y="923158"/>
                </a:lnTo>
                <a:lnTo>
                  <a:pt x="3519577" y="964506"/>
                </a:lnTo>
                <a:lnTo>
                  <a:pt x="3536796" y="1006346"/>
                </a:lnTo>
                <a:lnTo>
                  <a:pt x="3552823" y="1048649"/>
                </a:lnTo>
                <a:lnTo>
                  <a:pt x="3567648" y="1091389"/>
                </a:lnTo>
                <a:lnTo>
                  <a:pt x="3581262" y="1134536"/>
                </a:lnTo>
                <a:lnTo>
                  <a:pt x="3593654" y="1178065"/>
                </a:lnTo>
                <a:lnTo>
                  <a:pt x="3604814" y="1221946"/>
                </a:lnTo>
                <a:lnTo>
                  <a:pt x="3614732" y="1266153"/>
                </a:lnTo>
                <a:lnTo>
                  <a:pt x="3623398" y="1310658"/>
                </a:lnTo>
                <a:lnTo>
                  <a:pt x="3630802" y="1355433"/>
                </a:lnTo>
                <a:lnTo>
                  <a:pt x="3636935" y="1400451"/>
                </a:lnTo>
                <a:lnTo>
                  <a:pt x="3641785" y="1445683"/>
                </a:lnTo>
                <a:lnTo>
                  <a:pt x="3645344" y="1491102"/>
                </a:lnTo>
                <a:lnTo>
                  <a:pt x="3647600" y="1536682"/>
                </a:lnTo>
                <a:lnTo>
                  <a:pt x="3648544" y="1582393"/>
                </a:lnTo>
                <a:lnTo>
                  <a:pt x="3648166" y="1628208"/>
                </a:lnTo>
                <a:lnTo>
                  <a:pt x="3646457" y="1674100"/>
                </a:lnTo>
                <a:lnTo>
                  <a:pt x="3643405" y="1720041"/>
                </a:lnTo>
                <a:lnTo>
                  <a:pt x="3639001" y="1766003"/>
                </a:lnTo>
                <a:lnTo>
                  <a:pt x="3633234" y="1811959"/>
                </a:lnTo>
                <a:lnTo>
                  <a:pt x="3626096" y="1857880"/>
                </a:lnTo>
                <a:lnTo>
                  <a:pt x="3617575" y="1903741"/>
                </a:lnTo>
                <a:lnTo>
                  <a:pt x="3607662" y="1949512"/>
                </a:lnTo>
                <a:lnTo>
                  <a:pt x="3596347" y="1995166"/>
                </a:lnTo>
                <a:lnTo>
                  <a:pt x="3583620" y="2040675"/>
                </a:lnTo>
                <a:lnTo>
                  <a:pt x="3569470" y="2086013"/>
                </a:lnTo>
                <a:lnTo>
                  <a:pt x="3553888" y="2131150"/>
                </a:lnTo>
                <a:lnTo>
                  <a:pt x="3536863" y="2176060"/>
                </a:lnTo>
                <a:lnTo>
                  <a:pt x="3518386" y="2220715"/>
                </a:lnTo>
                <a:lnTo>
                  <a:pt x="3498447" y="2265087"/>
                </a:lnTo>
                <a:lnTo>
                  <a:pt x="3277079" y="2738563"/>
                </a:lnTo>
                <a:lnTo>
                  <a:pt x="7293" y="2738563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27589" y="1258666"/>
            <a:ext cx="3360420" cy="3893820"/>
          </a:xfrm>
          <a:custGeom>
            <a:avLst/>
            <a:gdLst/>
            <a:ahLst/>
            <a:cxnLst/>
            <a:rect l="l" t="t" r="r" b="b"/>
            <a:pathLst>
              <a:path w="3360419" h="3893820">
                <a:moveTo>
                  <a:pt x="2967490" y="3893459"/>
                </a:moveTo>
                <a:lnTo>
                  <a:pt x="0" y="3120672"/>
                </a:lnTo>
                <a:lnTo>
                  <a:pt x="514061" y="1146644"/>
                </a:lnTo>
                <a:lnTo>
                  <a:pt x="526910" y="1100278"/>
                </a:lnTo>
                <a:lnTo>
                  <a:pt x="541265" y="1054113"/>
                </a:lnTo>
                <a:lnTo>
                  <a:pt x="556951" y="1008709"/>
                </a:lnTo>
                <a:lnTo>
                  <a:pt x="573938" y="964081"/>
                </a:lnTo>
                <a:lnTo>
                  <a:pt x="592201" y="920245"/>
                </a:lnTo>
                <a:lnTo>
                  <a:pt x="611711" y="877218"/>
                </a:lnTo>
                <a:lnTo>
                  <a:pt x="632441" y="835015"/>
                </a:lnTo>
                <a:lnTo>
                  <a:pt x="654364" y="793653"/>
                </a:lnTo>
                <a:lnTo>
                  <a:pt x="677452" y="753147"/>
                </a:lnTo>
                <a:lnTo>
                  <a:pt x="701679" y="713514"/>
                </a:lnTo>
                <a:lnTo>
                  <a:pt x="727016" y="674770"/>
                </a:lnTo>
                <a:lnTo>
                  <a:pt x="753436" y="636931"/>
                </a:lnTo>
                <a:lnTo>
                  <a:pt x="780911" y="600013"/>
                </a:lnTo>
                <a:lnTo>
                  <a:pt x="809416" y="564031"/>
                </a:lnTo>
                <a:lnTo>
                  <a:pt x="838921" y="529003"/>
                </a:lnTo>
                <a:lnTo>
                  <a:pt x="869400" y="494944"/>
                </a:lnTo>
                <a:lnTo>
                  <a:pt x="900825" y="461870"/>
                </a:lnTo>
                <a:lnTo>
                  <a:pt x="933169" y="429798"/>
                </a:lnTo>
                <a:lnTo>
                  <a:pt x="966404" y="398742"/>
                </a:lnTo>
                <a:lnTo>
                  <a:pt x="1000504" y="368720"/>
                </a:lnTo>
                <a:lnTo>
                  <a:pt x="1035440" y="339748"/>
                </a:lnTo>
                <a:lnTo>
                  <a:pt x="1071186" y="311841"/>
                </a:lnTo>
                <a:lnTo>
                  <a:pt x="1107713" y="285016"/>
                </a:lnTo>
                <a:lnTo>
                  <a:pt x="1144995" y="259288"/>
                </a:lnTo>
                <a:lnTo>
                  <a:pt x="1183005" y="234675"/>
                </a:lnTo>
                <a:lnTo>
                  <a:pt x="1221714" y="211191"/>
                </a:lnTo>
                <a:lnTo>
                  <a:pt x="1261095" y="188853"/>
                </a:lnTo>
                <a:lnTo>
                  <a:pt x="1301121" y="167677"/>
                </a:lnTo>
                <a:lnTo>
                  <a:pt x="1341765" y="147678"/>
                </a:lnTo>
                <a:lnTo>
                  <a:pt x="1382999" y="128875"/>
                </a:lnTo>
                <a:lnTo>
                  <a:pt x="1424796" y="111281"/>
                </a:lnTo>
                <a:lnTo>
                  <a:pt x="1467129" y="94913"/>
                </a:lnTo>
                <a:lnTo>
                  <a:pt x="1509969" y="79788"/>
                </a:lnTo>
                <a:lnTo>
                  <a:pt x="1553290" y="65921"/>
                </a:lnTo>
                <a:lnTo>
                  <a:pt x="1597065" y="53329"/>
                </a:lnTo>
                <a:lnTo>
                  <a:pt x="1641265" y="42027"/>
                </a:lnTo>
                <a:lnTo>
                  <a:pt x="1685864" y="32032"/>
                </a:lnTo>
                <a:lnTo>
                  <a:pt x="1730834" y="23359"/>
                </a:lnTo>
                <a:lnTo>
                  <a:pt x="1776147" y="16025"/>
                </a:lnTo>
                <a:lnTo>
                  <a:pt x="1821777" y="10046"/>
                </a:lnTo>
                <a:lnTo>
                  <a:pt x="1867696" y="5438"/>
                </a:lnTo>
                <a:lnTo>
                  <a:pt x="1913876" y="2217"/>
                </a:lnTo>
                <a:lnTo>
                  <a:pt x="1960291" y="399"/>
                </a:lnTo>
                <a:lnTo>
                  <a:pt x="2006913" y="0"/>
                </a:lnTo>
                <a:lnTo>
                  <a:pt x="2053713" y="1036"/>
                </a:lnTo>
                <a:lnTo>
                  <a:pt x="2100666" y="3523"/>
                </a:lnTo>
                <a:lnTo>
                  <a:pt x="2147744" y="7477"/>
                </a:lnTo>
                <a:lnTo>
                  <a:pt x="2194918" y="12915"/>
                </a:lnTo>
                <a:lnTo>
                  <a:pt x="2242163" y="19852"/>
                </a:lnTo>
                <a:lnTo>
                  <a:pt x="2289450" y="28305"/>
                </a:lnTo>
                <a:lnTo>
                  <a:pt x="2336752" y="38290"/>
                </a:lnTo>
                <a:lnTo>
                  <a:pt x="2384042" y="49822"/>
                </a:lnTo>
                <a:lnTo>
                  <a:pt x="2430951" y="62820"/>
                </a:lnTo>
                <a:lnTo>
                  <a:pt x="2477116" y="77176"/>
                </a:lnTo>
                <a:lnTo>
                  <a:pt x="2522521" y="92862"/>
                </a:lnTo>
                <a:lnTo>
                  <a:pt x="2567150" y="109849"/>
                </a:lnTo>
                <a:lnTo>
                  <a:pt x="2610986" y="128112"/>
                </a:lnTo>
                <a:lnTo>
                  <a:pt x="2654014" y="147622"/>
                </a:lnTo>
                <a:lnTo>
                  <a:pt x="2696217" y="168352"/>
                </a:lnTo>
                <a:lnTo>
                  <a:pt x="2737580" y="190275"/>
                </a:lnTo>
                <a:lnTo>
                  <a:pt x="2778086" y="213364"/>
                </a:lnTo>
                <a:lnTo>
                  <a:pt x="2817719" y="237590"/>
                </a:lnTo>
                <a:lnTo>
                  <a:pt x="2856463" y="262927"/>
                </a:lnTo>
                <a:lnTo>
                  <a:pt x="2894303" y="289347"/>
                </a:lnTo>
                <a:lnTo>
                  <a:pt x="2931221" y="316823"/>
                </a:lnTo>
                <a:lnTo>
                  <a:pt x="2967203" y="345327"/>
                </a:lnTo>
                <a:lnTo>
                  <a:pt x="3002231" y="374832"/>
                </a:lnTo>
                <a:lnTo>
                  <a:pt x="3036291" y="405311"/>
                </a:lnTo>
                <a:lnTo>
                  <a:pt x="3069365" y="436736"/>
                </a:lnTo>
                <a:lnTo>
                  <a:pt x="3101437" y="469080"/>
                </a:lnTo>
                <a:lnTo>
                  <a:pt x="3132493" y="502316"/>
                </a:lnTo>
                <a:lnTo>
                  <a:pt x="3162515" y="536415"/>
                </a:lnTo>
                <a:lnTo>
                  <a:pt x="3191487" y="571352"/>
                </a:lnTo>
                <a:lnTo>
                  <a:pt x="3219394" y="607097"/>
                </a:lnTo>
                <a:lnTo>
                  <a:pt x="3246219" y="643625"/>
                </a:lnTo>
                <a:lnTo>
                  <a:pt x="3271947" y="680907"/>
                </a:lnTo>
                <a:lnTo>
                  <a:pt x="3296560" y="718916"/>
                </a:lnTo>
                <a:lnTo>
                  <a:pt x="3320044" y="757625"/>
                </a:lnTo>
                <a:lnTo>
                  <a:pt x="3342382" y="797007"/>
                </a:lnTo>
                <a:lnTo>
                  <a:pt x="3360407" y="831078"/>
                </a:lnTo>
                <a:lnTo>
                  <a:pt x="3360407" y="2384638"/>
                </a:lnTo>
                <a:lnTo>
                  <a:pt x="2967490" y="3893459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24914"/>
            <a:ext cx="3514090" cy="5041900"/>
          </a:xfrm>
          <a:custGeom>
            <a:avLst/>
            <a:gdLst/>
            <a:ahLst/>
            <a:cxnLst/>
            <a:rect l="l" t="t" r="r" b="b"/>
            <a:pathLst>
              <a:path w="3514090" h="5041900">
                <a:moveTo>
                  <a:pt x="3513703" y="3956914"/>
                </a:moveTo>
                <a:lnTo>
                  <a:pt x="0" y="5041645"/>
                </a:lnTo>
                <a:lnTo>
                  <a:pt x="0" y="173542"/>
                </a:lnTo>
                <a:lnTo>
                  <a:pt x="1874" y="172687"/>
                </a:lnTo>
                <a:lnTo>
                  <a:pt x="45100" y="154154"/>
                </a:lnTo>
                <a:lnTo>
                  <a:pt x="88945" y="136560"/>
                </a:lnTo>
                <a:lnTo>
                  <a:pt x="133401" y="119921"/>
                </a:lnTo>
                <a:lnTo>
                  <a:pt x="178458" y="104252"/>
                </a:lnTo>
                <a:lnTo>
                  <a:pt x="223680" y="89707"/>
                </a:lnTo>
                <a:lnTo>
                  <a:pt x="270769" y="75771"/>
                </a:lnTo>
                <a:lnTo>
                  <a:pt x="317495" y="63156"/>
                </a:lnTo>
                <a:lnTo>
                  <a:pt x="364273" y="51715"/>
                </a:lnTo>
                <a:lnTo>
                  <a:pt x="411085" y="41441"/>
                </a:lnTo>
                <a:lnTo>
                  <a:pt x="457915" y="32323"/>
                </a:lnTo>
                <a:lnTo>
                  <a:pt x="504746" y="24354"/>
                </a:lnTo>
                <a:lnTo>
                  <a:pt x="551562" y="17524"/>
                </a:lnTo>
                <a:lnTo>
                  <a:pt x="598347" y="11826"/>
                </a:lnTo>
                <a:lnTo>
                  <a:pt x="645085" y="7251"/>
                </a:lnTo>
                <a:lnTo>
                  <a:pt x="691758" y="3789"/>
                </a:lnTo>
                <a:lnTo>
                  <a:pt x="738351" y="1432"/>
                </a:lnTo>
                <a:lnTo>
                  <a:pt x="784847" y="172"/>
                </a:lnTo>
                <a:lnTo>
                  <a:pt x="831230" y="0"/>
                </a:lnTo>
                <a:lnTo>
                  <a:pt x="877483" y="906"/>
                </a:lnTo>
                <a:lnTo>
                  <a:pt x="923590" y="2884"/>
                </a:lnTo>
                <a:lnTo>
                  <a:pt x="969535" y="5923"/>
                </a:lnTo>
                <a:lnTo>
                  <a:pt x="1015301" y="10015"/>
                </a:lnTo>
                <a:lnTo>
                  <a:pt x="1060871" y="15152"/>
                </a:lnTo>
                <a:lnTo>
                  <a:pt x="1106230" y="21325"/>
                </a:lnTo>
                <a:lnTo>
                  <a:pt x="1151361" y="28525"/>
                </a:lnTo>
                <a:lnTo>
                  <a:pt x="1196248" y="36744"/>
                </a:lnTo>
                <a:lnTo>
                  <a:pt x="1240873" y="45972"/>
                </a:lnTo>
                <a:lnTo>
                  <a:pt x="1285222" y="56202"/>
                </a:lnTo>
                <a:lnTo>
                  <a:pt x="1329277" y="67424"/>
                </a:lnTo>
                <a:lnTo>
                  <a:pt x="1373022" y="79630"/>
                </a:lnTo>
                <a:lnTo>
                  <a:pt x="1416440" y="92811"/>
                </a:lnTo>
                <a:lnTo>
                  <a:pt x="1459516" y="106959"/>
                </a:lnTo>
                <a:lnTo>
                  <a:pt x="1502233" y="122065"/>
                </a:lnTo>
                <a:lnTo>
                  <a:pt x="1544574" y="138120"/>
                </a:lnTo>
                <a:lnTo>
                  <a:pt x="1586523" y="155115"/>
                </a:lnTo>
                <a:lnTo>
                  <a:pt x="1628064" y="173043"/>
                </a:lnTo>
                <a:lnTo>
                  <a:pt x="1669180" y="191893"/>
                </a:lnTo>
                <a:lnTo>
                  <a:pt x="1709854" y="211659"/>
                </a:lnTo>
                <a:lnTo>
                  <a:pt x="1750072" y="232330"/>
                </a:lnTo>
                <a:lnTo>
                  <a:pt x="1789815" y="253898"/>
                </a:lnTo>
                <a:lnTo>
                  <a:pt x="1829068" y="276356"/>
                </a:lnTo>
                <a:lnTo>
                  <a:pt x="1867814" y="299693"/>
                </a:lnTo>
                <a:lnTo>
                  <a:pt x="1906037" y="323901"/>
                </a:lnTo>
                <a:lnTo>
                  <a:pt x="1943721" y="348972"/>
                </a:lnTo>
                <a:lnTo>
                  <a:pt x="1980849" y="374897"/>
                </a:lnTo>
                <a:lnTo>
                  <a:pt x="2017404" y="401667"/>
                </a:lnTo>
                <a:lnTo>
                  <a:pt x="2053371" y="429273"/>
                </a:lnTo>
                <a:lnTo>
                  <a:pt x="2088732" y="457708"/>
                </a:lnTo>
                <a:lnTo>
                  <a:pt x="2123472" y="486962"/>
                </a:lnTo>
                <a:lnTo>
                  <a:pt x="2157574" y="517027"/>
                </a:lnTo>
                <a:lnTo>
                  <a:pt x="2191022" y="547893"/>
                </a:lnTo>
                <a:lnTo>
                  <a:pt x="2223800" y="579553"/>
                </a:lnTo>
                <a:lnTo>
                  <a:pt x="2255890" y="611998"/>
                </a:lnTo>
                <a:lnTo>
                  <a:pt x="2287276" y="645218"/>
                </a:lnTo>
                <a:lnTo>
                  <a:pt x="2317943" y="679206"/>
                </a:lnTo>
                <a:lnTo>
                  <a:pt x="2347874" y="713952"/>
                </a:lnTo>
                <a:lnTo>
                  <a:pt x="2377051" y="749449"/>
                </a:lnTo>
                <a:lnTo>
                  <a:pt x="2405460" y="785687"/>
                </a:lnTo>
                <a:lnTo>
                  <a:pt x="2433084" y="822657"/>
                </a:lnTo>
                <a:lnTo>
                  <a:pt x="2459905" y="860352"/>
                </a:lnTo>
                <a:lnTo>
                  <a:pt x="2485908" y="898761"/>
                </a:lnTo>
                <a:lnTo>
                  <a:pt x="2511077" y="937878"/>
                </a:lnTo>
                <a:lnTo>
                  <a:pt x="2535395" y="977692"/>
                </a:lnTo>
                <a:lnTo>
                  <a:pt x="2558845" y="1018196"/>
                </a:lnTo>
                <a:lnTo>
                  <a:pt x="2581411" y="1059381"/>
                </a:lnTo>
                <a:lnTo>
                  <a:pt x="2603077" y="1101237"/>
                </a:lnTo>
                <a:lnTo>
                  <a:pt x="2623827" y="1143757"/>
                </a:lnTo>
                <a:lnTo>
                  <a:pt x="2643644" y="1186932"/>
                </a:lnTo>
                <a:lnTo>
                  <a:pt x="2662511" y="1230752"/>
                </a:lnTo>
                <a:lnTo>
                  <a:pt x="2680412" y="1275210"/>
                </a:lnTo>
                <a:lnTo>
                  <a:pt x="2697331" y="1320297"/>
                </a:lnTo>
                <a:lnTo>
                  <a:pt x="2713252" y="1366004"/>
                </a:lnTo>
                <a:lnTo>
                  <a:pt x="2728157" y="1412322"/>
                </a:lnTo>
                <a:lnTo>
                  <a:pt x="3513703" y="3956914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5503" y="2"/>
            <a:ext cx="3181985" cy="2027555"/>
          </a:xfrm>
          <a:custGeom>
            <a:avLst/>
            <a:gdLst/>
            <a:ahLst/>
            <a:cxnLst/>
            <a:rect l="l" t="t" r="r" b="b"/>
            <a:pathLst>
              <a:path w="3181985" h="2027555">
                <a:moveTo>
                  <a:pt x="1590961" y="2026956"/>
                </a:moveTo>
                <a:lnTo>
                  <a:pt x="1542323" y="2026227"/>
                </a:lnTo>
                <a:lnTo>
                  <a:pt x="1494047" y="2024053"/>
                </a:lnTo>
                <a:lnTo>
                  <a:pt x="1446154" y="2020455"/>
                </a:lnTo>
                <a:lnTo>
                  <a:pt x="1398667" y="2015453"/>
                </a:lnTo>
                <a:lnTo>
                  <a:pt x="1351604" y="2009070"/>
                </a:lnTo>
                <a:lnTo>
                  <a:pt x="1304988" y="2001324"/>
                </a:lnTo>
                <a:lnTo>
                  <a:pt x="1258838" y="1992238"/>
                </a:lnTo>
                <a:lnTo>
                  <a:pt x="1213177" y="1981832"/>
                </a:lnTo>
                <a:lnTo>
                  <a:pt x="1168024" y="1970127"/>
                </a:lnTo>
                <a:lnTo>
                  <a:pt x="1123401" y="1957144"/>
                </a:lnTo>
                <a:lnTo>
                  <a:pt x="1079327" y="1942902"/>
                </a:lnTo>
                <a:lnTo>
                  <a:pt x="1035825" y="1927425"/>
                </a:lnTo>
                <a:lnTo>
                  <a:pt x="992915" y="1910731"/>
                </a:lnTo>
                <a:lnTo>
                  <a:pt x="950618" y="1892842"/>
                </a:lnTo>
                <a:lnTo>
                  <a:pt x="908954" y="1873778"/>
                </a:lnTo>
                <a:lnTo>
                  <a:pt x="867944" y="1853562"/>
                </a:lnTo>
                <a:lnTo>
                  <a:pt x="827610" y="1832212"/>
                </a:lnTo>
                <a:lnTo>
                  <a:pt x="787971" y="1809750"/>
                </a:lnTo>
                <a:lnTo>
                  <a:pt x="749049" y="1786198"/>
                </a:lnTo>
                <a:lnTo>
                  <a:pt x="710865" y="1761575"/>
                </a:lnTo>
                <a:lnTo>
                  <a:pt x="673439" y="1735902"/>
                </a:lnTo>
                <a:lnTo>
                  <a:pt x="636792" y="1709201"/>
                </a:lnTo>
                <a:lnTo>
                  <a:pt x="600946" y="1681492"/>
                </a:lnTo>
                <a:lnTo>
                  <a:pt x="565920" y="1652796"/>
                </a:lnTo>
                <a:lnTo>
                  <a:pt x="531735" y="1623133"/>
                </a:lnTo>
                <a:lnTo>
                  <a:pt x="498414" y="1592525"/>
                </a:lnTo>
                <a:lnTo>
                  <a:pt x="465975" y="1560992"/>
                </a:lnTo>
                <a:lnTo>
                  <a:pt x="434440" y="1528556"/>
                </a:lnTo>
                <a:lnTo>
                  <a:pt x="403830" y="1495236"/>
                </a:lnTo>
                <a:lnTo>
                  <a:pt x="374166" y="1461054"/>
                </a:lnTo>
                <a:lnTo>
                  <a:pt x="345469" y="1426030"/>
                </a:lnTo>
                <a:lnTo>
                  <a:pt x="317758" y="1390186"/>
                </a:lnTo>
                <a:lnTo>
                  <a:pt x="291056" y="1353542"/>
                </a:lnTo>
                <a:lnTo>
                  <a:pt x="265382" y="1316119"/>
                </a:lnTo>
                <a:lnTo>
                  <a:pt x="240758" y="1277938"/>
                </a:lnTo>
                <a:lnTo>
                  <a:pt x="217205" y="1239019"/>
                </a:lnTo>
                <a:lnTo>
                  <a:pt x="194743" y="1199383"/>
                </a:lnTo>
                <a:lnTo>
                  <a:pt x="173393" y="1159052"/>
                </a:lnTo>
                <a:lnTo>
                  <a:pt x="153176" y="1118045"/>
                </a:lnTo>
                <a:lnTo>
                  <a:pt x="134112" y="1076385"/>
                </a:lnTo>
                <a:lnTo>
                  <a:pt x="116223" y="1034091"/>
                </a:lnTo>
                <a:lnTo>
                  <a:pt x="99529" y="991184"/>
                </a:lnTo>
                <a:lnTo>
                  <a:pt x="84051" y="947685"/>
                </a:lnTo>
                <a:lnTo>
                  <a:pt x="69810" y="903616"/>
                </a:lnTo>
                <a:lnTo>
                  <a:pt x="56827" y="858996"/>
                </a:lnTo>
                <a:lnTo>
                  <a:pt x="45122" y="813846"/>
                </a:lnTo>
                <a:lnTo>
                  <a:pt x="34716" y="768188"/>
                </a:lnTo>
                <a:lnTo>
                  <a:pt x="25630" y="722043"/>
                </a:lnTo>
                <a:lnTo>
                  <a:pt x="17885" y="675430"/>
                </a:lnTo>
                <a:lnTo>
                  <a:pt x="11502" y="628371"/>
                </a:lnTo>
                <a:lnTo>
                  <a:pt x="6501" y="580887"/>
                </a:lnTo>
                <a:lnTo>
                  <a:pt x="2903" y="532998"/>
                </a:lnTo>
                <a:lnTo>
                  <a:pt x="729" y="484725"/>
                </a:lnTo>
                <a:lnTo>
                  <a:pt x="15" y="437127"/>
                </a:lnTo>
                <a:lnTo>
                  <a:pt x="0" y="0"/>
                </a:lnTo>
                <a:lnTo>
                  <a:pt x="3181797" y="0"/>
                </a:lnTo>
                <a:lnTo>
                  <a:pt x="3181797" y="437127"/>
                </a:lnTo>
                <a:lnTo>
                  <a:pt x="3181083" y="484730"/>
                </a:lnTo>
                <a:lnTo>
                  <a:pt x="3178908" y="533008"/>
                </a:lnTo>
                <a:lnTo>
                  <a:pt x="3175310" y="580901"/>
                </a:lnTo>
                <a:lnTo>
                  <a:pt x="3170308" y="628390"/>
                </a:lnTo>
                <a:lnTo>
                  <a:pt x="3163923" y="675452"/>
                </a:lnTo>
                <a:lnTo>
                  <a:pt x="3156177" y="722068"/>
                </a:lnTo>
                <a:lnTo>
                  <a:pt x="3147089" y="768217"/>
                </a:lnTo>
                <a:lnTo>
                  <a:pt x="3136682" y="813878"/>
                </a:lnTo>
                <a:lnTo>
                  <a:pt x="3124975" y="859030"/>
                </a:lnTo>
                <a:lnTo>
                  <a:pt x="3111990" y="903652"/>
                </a:lnTo>
                <a:lnTo>
                  <a:pt x="3097748" y="947723"/>
                </a:lnTo>
                <a:lnTo>
                  <a:pt x="3082269" y="991223"/>
                </a:lnTo>
                <a:lnTo>
                  <a:pt x="3065573" y="1034131"/>
                </a:lnTo>
                <a:lnTo>
                  <a:pt x="3047683" y="1076426"/>
                </a:lnTo>
                <a:lnTo>
                  <a:pt x="3028618" y="1118088"/>
                </a:lnTo>
                <a:lnTo>
                  <a:pt x="3008400" y="1159095"/>
                </a:lnTo>
                <a:lnTo>
                  <a:pt x="2987049" y="1199427"/>
                </a:lnTo>
                <a:lnTo>
                  <a:pt x="2964587" y="1239062"/>
                </a:lnTo>
                <a:lnTo>
                  <a:pt x="2941033" y="1277981"/>
                </a:lnTo>
                <a:lnTo>
                  <a:pt x="2916409" y="1316162"/>
                </a:lnTo>
                <a:lnTo>
                  <a:pt x="2890736" y="1353585"/>
                </a:lnTo>
                <a:lnTo>
                  <a:pt x="2864033" y="1390228"/>
                </a:lnTo>
                <a:lnTo>
                  <a:pt x="2836324" y="1426072"/>
                </a:lnTo>
                <a:lnTo>
                  <a:pt x="2807627" y="1461094"/>
                </a:lnTo>
                <a:lnTo>
                  <a:pt x="2777964" y="1495275"/>
                </a:lnTo>
                <a:lnTo>
                  <a:pt x="2747355" y="1528594"/>
                </a:lnTo>
                <a:lnTo>
                  <a:pt x="2715822" y="1561029"/>
                </a:lnTo>
                <a:lnTo>
                  <a:pt x="2683386" y="1592560"/>
                </a:lnTo>
                <a:lnTo>
                  <a:pt x="2650066" y="1623167"/>
                </a:lnTo>
                <a:lnTo>
                  <a:pt x="2615884" y="1652828"/>
                </a:lnTo>
                <a:lnTo>
                  <a:pt x="2580861" y="1681522"/>
                </a:lnTo>
                <a:lnTo>
                  <a:pt x="2545017" y="1709230"/>
                </a:lnTo>
                <a:lnTo>
                  <a:pt x="2508373" y="1735929"/>
                </a:lnTo>
                <a:lnTo>
                  <a:pt x="2470951" y="1761600"/>
                </a:lnTo>
                <a:lnTo>
                  <a:pt x="2432770" y="1786221"/>
                </a:lnTo>
                <a:lnTo>
                  <a:pt x="2393852" y="1809772"/>
                </a:lnTo>
                <a:lnTo>
                  <a:pt x="2354218" y="1832232"/>
                </a:lnTo>
                <a:lnTo>
                  <a:pt x="2313888" y="1853580"/>
                </a:lnTo>
                <a:lnTo>
                  <a:pt x="2272883" y="1873795"/>
                </a:lnTo>
                <a:lnTo>
                  <a:pt x="2231223" y="1892856"/>
                </a:lnTo>
                <a:lnTo>
                  <a:pt x="2188931" y="1910744"/>
                </a:lnTo>
                <a:lnTo>
                  <a:pt x="2146026" y="1927436"/>
                </a:lnTo>
                <a:lnTo>
                  <a:pt x="2102529" y="1942912"/>
                </a:lnTo>
                <a:lnTo>
                  <a:pt x="2058461" y="1957152"/>
                </a:lnTo>
                <a:lnTo>
                  <a:pt x="2013843" y="1970134"/>
                </a:lnTo>
                <a:lnTo>
                  <a:pt x="1968696" y="1981838"/>
                </a:lnTo>
                <a:lnTo>
                  <a:pt x="1923040" y="1992243"/>
                </a:lnTo>
                <a:lnTo>
                  <a:pt x="1876897" y="2001328"/>
                </a:lnTo>
                <a:lnTo>
                  <a:pt x="1830287" y="2009072"/>
                </a:lnTo>
                <a:lnTo>
                  <a:pt x="1783230" y="2015455"/>
                </a:lnTo>
                <a:lnTo>
                  <a:pt x="1735748" y="2020455"/>
                </a:lnTo>
                <a:lnTo>
                  <a:pt x="1687862" y="2024053"/>
                </a:lnTo>
                <a:lnTo>
                  <a:pt x="1639591" y="2026227"/>
                </a:lnTo>
                <a:lnTo>
                  <a:pt x="1590961" y="2026956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62728" y="7210402"/>
            <a:ext cx="778510" cy="781685"/>
          </a:xfrm>
          <a:custGeom>
            <a:avLst/>
            <a:gdLst/>
            <a:ahLst/>
            <a:cxnLst/>
            <a:rect l="l" t="t" r="r" b="b"/>
            <a:pathLst>
              <a:path w="778509" h="781684">
                <a:moveTo>
                  <a:pt x="253908" y="781546"/>
                </a:moveTo>
                <a:lnTo>
                  <a:pt x="214637" y="763959"/>
                </a:lnTo>
                <a:lnTo>
                  <a:pt x="203186" y="533702"/>
                </a:lnTo>
                <a:lnTo>
                  <a:pt x="202461" y="524585"/>
                </a:lnTo>
                <a:lnTo>
                  <a:pt x="198885" y="516234"/>
                </a:lnTo>
                <a:lnTo>
                  <a:pt x="193790" y="508523"/>
                </a:lnTo>
                <a:lnTo>
                  <a:pt x="188507" y="501329"/>
                </a:lnTo>
                <a:lnTo>
                  <a:pt x="17407" y="385506"/>
                </a:lnTo>
                <a:lnTo>
                  <a:pt x="2944" y="368366"/>
                </a:lnTo>
                <a:lnTo>
                  <a:pt x="0" y="346855"/>
                </a:lnTo>
                <a:lnTo>
                  <a:pt x="8333" y="327178"/>
                </a:lnTo>
                <a:lnTo>
                  <a:pt x="27702" y="315538"/>
                </a:lnTo>
                <a:lnTo>
                  <a:pt x="220725" y="251930"/>
                </a:lnTo>
                <a:lnTo>
                  <a:pt x="230968" y="247145"/>
                </a:lnTo>
                <a:lnTo>
                  <a:pt x="238967" y="239921"/>
                </a:lnTo>
                <a:lnTo>
                  <a:pt x="244947" y="231344"/>
                </a:lnTo>
                <a:lnTo>
                  <a:pt x="249131" y="222500"/>
                </a:lnTo>
                <a:lnTo>
                  <a:pt x="307752" y="26740"/>
                </a:lnTo>
                <a:lnTo>
                  <a:pt x="316797" y="12665"/>
                </a:lnTo>
                <a:lnTo>
                  <a:pt x="329926" y="3564"/>
                </a:lnTo>
                <a:lnTo>
                  <a:pt x="345218" y="0"/>
                </a:lnTo>
                <a:lnTo>
                  <a:pt x="360750" y="2532"/>
                </a:lnTo>
                <a:lnTo>
                  <a:pt x="367613" y="5190"/>
                </a:lnTo>
                <a:lnTo>
                  <a:pt x="373905" y="10127"/>
                </a:lnTo>
                <a:lnTo>
                  <a:pt x="378861" y="17057"/>
                </a:lnTo>
                <a:lnTo>
                  <a:pt x="500871" y="181487"/>
                </a:lnTo>
                <a:lnTo>
                  <a:pt x="502301" y="187373"/>
                </a:lnTo>
                <a:lnTo>
                  <a:pt x="507353" y="191835"/>
                </a:lnTo>
                <a:lnTo>
                  <a:pt x="519458" y="196487"/>
                </a:lnTo>
                <a:lnTo>
                  <a:pt x="525940" y="197247"/>
                </a:lnTo>
                <a:lnTo>
                  <a:pt x="754773" y="197247"/>
                </a:lnTo>
                <a:lnTo>
                  <a:pt x="765803" y="204400"/>
                </a:lnTo>
                <a:lnTo>
                  <a:pt x="775810" y="219581"/>
                </a:lnTo>
                <a:lnTo>
                  <a:pt x="778507" y="237289"/>
                </a:lnTo>
                <a:lnTo>
                  <a:pt x="772438" y="255158"/>
                </a:lnTo>
                <a:lnTo>
                  <a:pt x="651191" y="420158"/>
                </a:lnTo>
                <a:lnTo>
                  <a:pt x="646833" y="428097"/>
                </a:lnTo>
                <a:lnTo>
                  <a:pt x="644923" y="436321"/>
                </a:lnTo>
                <a:lnTo>
                  <a:pt x="645266" y="445364"/>
                </a:lnTo>
                <a:lnTo>
                  <a:pt x="647664" y="455759"/>
                </a:lnTo>
                <a:lnTo>
                  <a:pt x="710550" y="638291"/>
                </a:lnTo>
                <a:lnTo>
                  <a:pt x="462561" y="638291"/>
                </a:lnTo>
                <a:lnTo>
                  <a:pt x="452853" y="639189"/>
                </a:lnTo>
                <a:lnTo>
                  <a:pt x="443610" y="642169"/>
                </a:lnTo>
                <a:lnTo>
                  <a:pt x="435672" y="646582"/>
                </a:lnTo>
                <a:lnTo>
                  <a:pt x="271531" y="774746"/>
                </a:lnTo>
                <a:lnTo>
                  <a:pt x="263117" y="779441"/>
                </a:lnTo>
                <a:lnTo>
                  <a:pt x="253908" y="781546"/>
                </a:lnTo>
                <a:close/>
              </a:path>
              <a:path w="778509" h="781684">
                <a:moveTo>
                  <a:pt x="754773" y="197247"/>
                </a:moveTo>
                <a:lnTo>
                  <a:pt x="525940" y="197247"/>
                </a:lnTo>
                <a:lnTo>
                  <a:pt x="532136" y="196582"/>
                </a:lnTo>
                <a:lnTo>
                  <a:pt x="736407" y="191171"/>
                </a:lnTo>
                <a:lnTo>
                  <a:pt x="741364" y="191645"/>
                </a:lnTo>
                <a:lnTo>
                  <a:pt x="745844" y="192500"/>
                </a:lnTo>
                <a:lnTo>
                  <a:pt x="749942" y="194114"/>
                </a:lnTo>
                <a:lnTo>
                  <a:pt x="754773" y="197247"/>
                </a:lnTo>
                <a:close/>
              </a:path>
              <a:path w="778509" h="781684">
                <a:moveTo>
                  <a:pt x="688826" y="703366"/>
                </a:moveTo>
                <a:lnTo>
                  <a:pt x="667204" y="701835"/>
                </a:lnTo>
                <a:lnTo>
                  <a:pt x="471894" y="640126"/>
                </a:lnTo>
                <a:lnTo>
                  <a:pt x="462561" y="638291"/>
                </a:lnTo>
                <a:lnTo>
                  <a:pt x="710550" y="638291"/>
                </a:lnTo>
                <a:lnTo>
                  <a:pt x="714388" y="649430"/>
                </a:lnTo>
                <a:lnTo>
                  <a:pt x="716734" y="674066"/>
                </a:lnTo>
                <a:lnTo>
                  <a:pt x="706774" y="693077"/>
                </a:lnTo>
                <a:lnTo>
                  <a:pt x="688826" y="703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14774" y="9765077"/>
            <a:ext cx="711200" cy="521970"/>
          </a:xfrm>
          <a:custGeom>
            <a:avLst/>
            <a:gdLst/>
            <a:ahLst/>
            <a:cxnLst/>
            <a:rect l="l" t="t" r="r" b="b"/>
            <a:pathLst>
              <a:path w="711200" h="521970">
                <a:moveTo>
                  <a:pt x="280067" y="521918"/>
                </a:moveTo>
                <a:lnTo>
                  <a:pt x="7973" y="521918"/>
                </a:lnTo>
                <a:lnTo>
                  <a:pt x="186" y="508747"/>
                </a:lnTo>
                <a:lnTo>
                  <a:pt x="0" y="493855"/>
                </a:lnTo>
                <a:lnTo>
                  <a:pt x="8449" y="480842"/>
                </a:lnTo>
                <a:lnTo>
                  <a:pt x="49581" y="446890"/>
                </a:lnTo>
                <a:lnTo>
                  <a:pt x="94747" y="416539"/>
                </a:lnTo>
                <a:lnTo>
                  <a:pt x="142853" y="389636"/>
                </a:lnTo>
                <a:lnTo>
                  <a:pt x="192806" y="366022"/>
                </a:lnTo>
                <a:lnTo>
                  <a:pt x="243511" y="345544"/>
                </a:lnTo>
                <a:lnTo>
                  <a:pt x="234098" y="293064"/>
                </a:lnTo>
                <a:lnTo>
                  <a:pt x="226046" y="239071"/>
                </a:lnTo>
                <a:lnTo>
                  <a:pt x="220147" y="184204"/>
                </a:lnTo>
                <a:lnTo>
                  <a:pt x="217193" y="129097"/>
                </a:lnTo>
                <a:lnTo>
                  <a:pt x="217973" y="74389"/>
                </a:lnTo>
                <a:lnTo>
                  <a:pt x="223281" y="20715"/>
                </a:lnTo>
                <a:lnTo>
                  <a:pt x="241707" y="1045"/>
                </a:lnTo>
                <a:lnTo>
                  <a:pt x="248551" y="0"/>
                </a:lnTo>
                <a:lnTo>
                  <a:pt x="300520" y="50704"/>
                </a:lnTo>
                <a:lnTo>
                  <a:pt x="330230" y="96623"/>
                </a:lnTo>
                <a:lnTo>
                  <a:pt x="357006" y="144865"/>
                </a:lnTo>
                <a:lnTo>
                  <a:pt x="380995" y="194524"/>
                </a:lnTo>
                <a:lnTo>
                  <a:pt x="402347" y="244691"/>
                </a:lnTo>
                <a:lnTo>
                  <a:pt x="421208" y="294461"/>
                </a:lnTo>
                <a:lnTo>
                  <a:pt x="708442" y="294461"/>
                </a:lnTo>
                <a:lnTo>
                  <a:pt x="708732" y="294808"/>
                </a:lnTo>
                <a:lnTo>
                  <a:pt x="710820" y="304283"/>
                </a:lnTo>
                <a:lnTo>
                  <a:pt x="708126" y="315754"/>
                </a:lnTo>
                <a:lnTo>
                  <a:pt x="707841" y="323106"/>
                </a:lnTo>
                <a:lnTo>
                  <a:pt x="706227" y="325970"/>
                </a:lnTo>
                <a:lnTo>
                  <a:pt x="700148" y="330172"/>
                </a:lnTo>
                <a:lnTo>
                  <a:pt x="659030" y="364044"/>
                </a:lnTo>
                <a:lnTo>
                  <a:pt x="614000" y="394429"/>
                </a:lnTo>
                <a:lnTo>
                  <a:pt x="566298" y="421550"/>
                </a:lnTo>
                <a:lnTo>
                  <a:pt x="517165" y="445633"/>
                </a:lnTo>
                <a:lnTo>
                  <a:pt x="467841" y="466902"/>
                </a:lnTo>
                <a:lnTo>
                  <a:pt x="478179" y="519090"/>
                </a:lnTo>
                <a:lnTo>
                  <a:pt x="478262" y="519608"/>
                </a:lnTo>
                <a:lnTo>
                  <a:pt x="293088" y="519608"/>
                </a:lnTo>
                <a:lnTo>
                  <a:pt x="280067" y="521918"/>
                </a:lnTo>
                <a:close/>
              </a:path>
              <a:path w="711200" h="521970">
                <a:moveTo>
                  <a:pt x="708442" y="294461"/>
                </a:moveTo>
                <a:lnTo>
                  <a:pt x="421208" y="294461"/>
                </a:lnTo>
                <a:lnTo>
                  <a:pt x="475006" y="283962"/>
                </a:lnTo>
                <a:lnTo>
                  <a:pt x="530336" y="277175"/>
                </a:lnTo>
                <a:lnTo>
                  <a:pt x="586063" y="274559"/>
                </a:lnTo>
                <a:lnTo>
                  <a:pt x="641051" y="276572"/>
                </a:lnTo>
                <a:lnTo>
                  <a:pt x="694165" y="283672"/>
                </a:lnTo>
                <a:lnTo>
                  <a:pt x="702851" y="287785"/>
                </a:lnTo>
                <a:lnTo>
                  <a:pt x="708442" y="294461"/>
                </a:lnTo>
                <a:close/>
              </a:path>
              <a:path w="711200" h="521970">
                <a:moveTo>
                  <a:pt x="478635" y="521918"/>
                </a:moveTo>
                <a:lnTo>
                  <a:pt x="294016" y="521918"/>
                </a:lnTo>
                <a:lnTo>
                  <a:pt x="293088" y="519608"/>
                </a:lnTo>
                <a:lnTo>
                  <a:pt x="478262" y="519608"/>
                </a:lnTo>
                <a:lnTo>
                  <a:pt x="478635" y="521918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9826" y="9293020"/>
            <a:ext cx="2663825" cy="994410"/>
          </a:xfrm>
          <a:custGeom>
            <a:avLst/>
            <a:gdLst/>
            <a:ahLst/>
            <a:cxnLst/>
            <a:rect l="l" t="t" r="r" b="b"/>
            <a:pathLst>
              <a:path w="2663825" h="994409">
                <a:moveTo>
                  <a:pt x="2663235" y="993979"/>
                </a:moveTo>
                <a:lnTo>
                  <a:pt x="2351294" y="993979"/>
                </a:lnTo>
                <a:lnTo>
                  <a:pt x="2346362" y="986873"/>
                </a:lnTo>
                <a:lnTo>
                  <a:pt x="2316949" y="946952"/>
                </a:lnTo>
                <a:lnTo>
                  <a:pt x="2286534" y="908053"/>
                </a:lnTo>
                <a:lnTo>
                  <a:pt x="2255137" y="870187"/>
                </a:lnTo>
                <a:lnTo>
                  <a:pt x="2222778" y="833364"/>
                </a:lnTo>
                <a:lnTo>
                  <a:pt x="2189477" y="797595"/>
                </a:lnTo>
                <a:lnTo>
                  <a:pt x="2155251" y="762892"/>
                </a:lnTo>
                <a:lnTo>
                  <a:pt x="2120122" y="729265"/>
                </a:lnTo>
                <a:lnTo>
                  <a:pt x="2084107" y="696726"/>
                </a:lnTo>
                <a:lnTo>
                  <a:pt x="2047228" y="665285"/>
                </a:lnTo>
                <a:lnTo>
                  <a:pt x="2009503" y="634952"/>
                </a:lnTo>
                <a:lnTo>
                  <a:pt x="1970952" y="605740"/>
                </a:lnTo>
                <a:lnTo>
                  <a:pt x="1931593" y="577659"/>
                </a:lnTo>
                <a:lnTo>
                  <a:pt x="1891448" y="550721"/>
                </a:lnTo>
                <a:lnTo>
                  <a:pt x="1850534" y="524935"/>
                </a:lnTo>
                <a:lnTo>
                  <a:pt x="1808872" y="500313"/>
                </a:lnTo>
                <a:lnTo>
                  <a:pt x="1766480" y="476865"/>
                </a:lnTo>
                <a:lnTo>
                  <a:pt x="1723379" y="454604"/>
                </a:lnTo>
                <a:lnTo>
                  <a:pt x="1679588" y="433539"/>
                </a:lnTo>
                <a:lnTo>
                  <a:pt x="1635126" y="413682"/>
                </a:lnTo>
                <a:lnTo>
                  <a:pt x="1590013" y="395044"/>
                </a:lnTo>
                <a:lnTo>
                  <a:pt x="1544268" y="377636"/>
                </a:lnTo>
                <a:lnTo>
                  <a:pt x="1497911" y="361467"/>
                </a:lnTo>
                <a:lnTo>
                  <a:pt x="1450960" y="346551"/>
                </a:lnTo>
                <a:lnTo>
                  <a:pt x="1403436" y="332897"/>
                </a:lnTo>
                <a:lnTo>
                  <a:pt x="1355358" y="320516"/>
                </a:lnTo>
                <a:lnTo>
                  <a:pt x="1307154" y="309585"/>
                </a:lnTo>
                <a:lnTo>
                  <a:pt x="1258666" y="299844"/>
                </a:lnTo>
                <a:lnTo>
                  <a:pt x="1209924" y="291293"/>
                </a:lnTo>
                <a:lnTo>
                  <a:pt x="1160962" y="283930"/>
                </a:lnTo>
                <a:lnTo>
                  <a:pt x="1111810" y="277754"/>
                </a:lnTo>
                <a:lnTo>
                  <a:pt x="1062501" y="272766"/>
                </a:lnTo>
                <a:lnTo>
                  <a:pt x="1013067" y="268963"/>
                </a:lnTo>
                <a:lnTo>
                  <a:pt x="963540" y="266346"/>
                </a:lnTo>
                <a:lnTo>
                  <a:pt x="913951" y="264913"/>
                </a:lnTo>
                <a:lnTo>
                  <a:pt x="864334" y="264664"/>
                </a:lnTo>
                <a:lnTo>
                  <a:pt x="814718" y="265597"/>
                </a:lnTo>
                <a:lnTo>
                  <a:pt x="765138" y="267712"/>
                </a:lnTo>
                <a:lnTo>
                  <a:pt x="715624" y="271008"/>
                </a:lnTo>
                <a:lnTo>
                  <a:pt x="666208" y="275484"/>
                </a:lnTo>
                <a:lnTo>
                  <a:pt x="616923" y="281140"/>
                </a:lnTo>
                <a:lnTo>
                  <a:pt x="567801" y="287974"/>
                </a:lnTo>
                <a:lnTo>
                  <a:pt x="518873" y="295986"/>
                </a:lnTo>
                <a:lnTo>
                  <a:pt x="470171" y="305175"/>
                </a:lnTo>
                <a:lnTo>
                  <a:pt x="421727" y="315540"/>
                </a:lnTo>
                <a:lnTo>
                  <a:pt x="373574" y="327081"/>
                </a:lnTo>
                <a:lnTo>
                  <a:pt x="325743" y="339795"/>
                </a:lnTo>
                <a:lnTo>
                  <a:pt x="278265" y="353684"/>
                </a:lnTo>
                <a:lnTo>
                  <a:pt x="231174" y="368745"/>
                </a:lnTo>
                <a:lnTo>
                  <a:pt x="184501" y="384978"/>
                </a:lnTo>
                <a:lnTo>
                  <a:pt x="132674" y="394071"/>
                </a:lnTo>
                <a:lnTo>
                  <a:pt x="83215" y="385419"/>
                </a:lnTo>
                <a:lnTo>
                  <a:pt x="40891" y="359405"/>
                </a:lnTo>
                <a:lnTo>
                  <a:pt x="10465" y="316416"/>
                </a:lnTo>
                <a:lnTo>
                  <a:pt x="0" y="259607"/>
                </a:lnTo>
                <a:lnTo>
                  <a:pt x="4055" y="230272"/>
                </a:lnTo>
                <a:lnTo>
                  <a:pt x="25403" y="182959"/>
                </a:lnTo>
                <a:lnTo>
                  <a:pt x="57591" y="152042"/>
                </a:lnTo>
                <a:lnTo>
                  <a:pt x="126221" y="124823"/>
                </a:lnTo>
                <a:lnTo>
                  <a:pt x="174541" y="108806"/>
                </a:lnTo>
                <a:lnTo>
                  <a:pt x="223124" y="93864"/>
                </a:lnTo>
                <a:lnTo>
                  <a:pt x="271962" y="80003"/>
                </a:lnTo>
                <a:lnTo>
                  <a:pt x="321046" y="67229"/>
                </a:lnTo>
                <a:lnTo>
                  <a:pt x="370368" y="55547"/>
                </a:lnTo>
                <a:lnTo>
                  <a:pt x="419921" y="44962"/>
                </a:lnTo>
                <a:lnTo>
                  <a:pt x="469695" y="35479"/>
                </a:lnTo>
                <a:lnTo>
                  <a:pt x="519682" y="27103"/>
                </a:lnTo>
                <a:lnTo>
                  <a:pt x="569874" y="19840"/>
                </a:lnTo>
                <a:lnTo>
                  <a:pt x="620263" y="13696"/>
                </a:lnTo>
                <a:lnTo>
                  <a:pt x="670840" y="8674"/>
                </a:lnTo>
                <a:lnTo>
                  <a:pt x="721597" y="4781"/>
                </a:lnTo>
                <a:lnTo>
                  <a:pt x="772526" y="2022"/>
                </a:lnTo>
                <a:lnTo>
                  <a:pt x="823619" y="402"/>
                </a:lnTo>
                <a:lnTo>
                  <a:pt x="873434" y="0"/>
                </a:lnTo>
                <a:lnTo>
                  <a:pt x="923242" y="619"/>
                </a:lnTo>
                <a:lnTo>
                  <a:pt x="973017" y="2266"/>
                </a:lnTo>
                <a:lnTo>
                  <a:pt x="1022735" y="4946"/>
                </a:lnTo>
                <a:lnTo>
                  <a:pt x="1072372" y="8665"/>
                </a:lnTo>
                <a:lnTo>
                  <a:pt x="1121901" y="13427"/>
                </a:lnTo>
                <a:lnTo>
                  <a:pt x="1171298" y="19238"/>
                </a:lnTo>
                <a:lnTo>
                  <a:pt x="1220540" y="26104"/>
                </a:lnTo>
                <a:lnTo>
                  <a:pt x="1269599" y="34031"/>
                </a:lnTo>
                <a:lnTo>
                  <a:pt x="1318453" y="43023"/>
                </a:lnTo>
                <a:lnTo>
                  <a:pt x="1367076" y="53087"/>
                </a:lnTo>
                <a:lnTo>
                  <a:pt x="1415442" y="64227"/>
                </a:lnTo>
                <a:lnTo>
                  <a:pt x="1463529" y="76450"/>
                </a:lnTo>
                <a:lnTo>
                  <a:pt x="1511309" y="89761"/>
                </a:lnTo>
                <a:lnTo>
                  <a:pt x="1558760" y="104164"/>
                </a:lnTo>
                <a:lnTo>
                  <a:pt x="1605855" y="119667"/>
                </a:lnTo>
                <a:lnTo>
                  <a:pt x="1652570" y="136274"/>
                </a:lnTo>
                <a:lnTo>
                  <a:pt x="1698881" y="153990"/>
                </a:lnTo>
                <a:lnTo>
                  <a:pt x="1744762" y="172822"/>
                </a:lnTo>
                <a:lnTo>
                  <a:pt x="1790189" y="192775"/>
                </a:lnTo>
                <a:lnTo>
                  <a:pt x="1835136" y="213854"/>
                </a:lnTo>
                <a:lnTo>
                  <a:pt x="1879579" y="236064"/>
                </a:lnTo>
                <a:lnTo>
                  <a:pt x="1923494" y="259412"/>
                </a:lnTo>
                <a:lnTo>
                  <a:pt x="1966854" y="283902"/>
                </a:lnTo>
                <a:lnTo>
                  <a:pt x="2009637" y="309541"/>
                </a:lnTo>
                <a:lnTo>
                  <a:pt x="2051815" y="336333"/>
                </a:lnTo>
                <a:lnTo>
                  <a:pt x="2093366" y="364285"/>
                </a:lnTo>
                <a:lnTo>
                  <a:pt x="2135133" y="394194"/>
                </a:lnTo>
                <a:lnTo>
                  <a:pt x="2175766" y="425188"/>
                </a:lnTo>
                <a:lnTo>
                  <a:pt x="2215290" y="457232"/>
                </a:lnTo>
                <a:lnTo>
                  <a:pt x="2253725" y="490291"/>
                </a:lnTo>
                <a:lnTo>
                  <a:pt x="2291095" y="524329"/>
                </a:lnTo>
                <a:lnTo>
                  <a:pt x="2327423" y="559311"/>
                </a:lnTo>
                <a:lnTo>
                  <a:pt x="2362730" y="595202"/>
                </a:lnTo>
                <a:lnTo>
                  <a:pt x="2397040" y="631967"/>
                </a:lnTo>
                <a:lnTo>
                  <a:pt x="2430376" y="669570"/>
                </a:lnTo>
                <a:lnTo>
                  <a:pt x="2462759" y="707975"/>
                </a:lnTo>
                <a:lnTo>
                  <a:pt x="2494212" y="747149"/>
                </a:lnTo>
                <a:lnTo>
                  <a:pt x="2524759" y="787054"/>
                </a:lnTo>
                <a:lnTo>
                  <a:pt x="2554421" y="827657"/>
                </a:lnTo>
                <a:lnTo>
                  <a:pt x="2583221" y="868922"/>
                </a:lnTo>
                <a:lnTo>
                  <a:pt x="2611182" y="910813"/>
                </a:lnTo>
                <a:lnTo>
                  <a:pt x="2638327" y="953296"/>
                </a:lnTo>
                <a:lnTo>
                  <a:pt x="2663235" y="993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11033" y="2"/>
            <a:ext cx="2621915" cy="1443355"/>
          </a:xfrm>
          <a:custGeom>
            <a:avLst/>
            <a:gdLst/>
            <a:ahLst/>
            <a:cxnLst/>
            <a:rect l="l" t="t" r="r" b="b"/>
            <a:pathLst>
              <a:path w="2621915" h="1443355">
                <a:moveTo>
                  <a:pt x="2023391" y="1442838"/>
                </a:moveTo>
                <a:lnTo>
                  <a:pt x="1972630" y="1442222"/>
                </a:lnTo>
                <a:lnTo>
                  <a:pt x="1921831" y="1440474"/>
                </a:lnTo>
                <a:lnTo>
                  <a:pt x="1871002" y="1437589"/>
                </a:lnTo>
                <a:lnTo>
                  <a:pt x="1820153" y="1433563"/>
                </a:lnTo>
                <a:lnTo>
                  <a:pt x="1769293" y="1428392"/>
                </a:lnTo>
                <a:lnTo>
                  <a:pt x="1719876" y="1422171"/>
                </a:lnTo>
                <a:lnTo>
                  <a:pt x="1670601" y="1414940"/>
                </a:lnTo>
                <a:lnTo>
                  <a:pt x="1621494" y="1406698"/>
                </a:lnTo>
                <a:lnTo>
                  <a:pt x="1572580" y="1397442"/>
                </a:lnTo>
                <a:lnTo>
                  <a:pt x="1523885" y="1387170"/>
                </a:lnTo>
                <a:lnTo>
                  <a:pt x="1475434" y="1375880"/>
                </a:lnTo>
                <a:lnTo>
                  <a:pt x="1427252" y="1363571"/>
                </a:lnTo>
                <a:lnTo>
                  <a:pt x="1379365" y="1350239"/>
                </a:lnTo>
                <a:lnTo>
                  <a:pt x="1331798" y="1335883"/>
                </a:lnTo>
                <a:lnTo>
                  <a:pt x="1284577" y="1320501"/>
                </a:lnTo>
                <a:lnTo>
                  <a:pt x="1237727" y="1304090"/>
                </a:lnTo>
                <a:lnTo>
                  <a:pt x="1191273" y="1286649"/>
                </a:lnTo>
                <a:lnTo>
                  <a:pt x="1145241" y="1268176"/>
                </a:lnTo>
                <a:lnTo>
                  <a:pt x="1099656" y="1248668"/>
                </a:lnTo>
                <a:lnTo>
                  <a:pt x="1054544" y="1228123"/>
                </a:lnTo>
                <a:lnTo>
                  <a:pt x="1009929" y="1206540"/>
                </a:lnTo>
                <a:lnTo>
                  <a:pt x="965839" y="1183916"/>
                </a:lnTo>
                <a:lnTo>
                  <a:pt x="922297" y="1160249"/>
                </a:lnTo>
                <a:lnTo>
                  <a:pt x="879329" y="1135536"/>
                </a:lnTo>
                <a:lnTo>
                  <a:pt x="836961" y="1109777"/>
                </a:lnTo>
                <a:lnTo>
                  <a:pt x="795218" y="1082968"/>
                </a:lnTo>
                <a:lnTo>
                  <a:pt x="754125" y="1055109"/>
                </a:lnTo>
                <a:lnTo>
                  <a:pt x="713708" y="1026195"/>
                </a:lnTo>
                <a:lnTo>
                  <a:pt x="673993" y="996227"/>
                </a:lnTo>
                <a:lnTo>
                  <a:pt x="635004" y="965201"/>
                </a:lnTo>
                <a:lnTo>
                  <a:pt x="596767" y="933115"/>
                </a:lnTo>
                <a:lnTo>
                  <a:pt x="559308" y="899967"/>
                </a:lnTo>
                <a:lnTo>
                  <a:pt x="521903" y="864851"/>
                </a:lnTo>
                <a:lnTo>
                  <a:pt x="485765" y="828813"/>
                </a:lnTo>
                <a:lnTo>
                  <a:pt x="450868" y="791884"/>
                </a:lnTo>
                <a:lnTo>
                  <a:pt x="417184" y="754097"/>
                </a:lnTo>
                <a:lnTo>
                  <a:pt x="384685" y="715483"/>
                </a:lnTo>
                <a:lnTo>
                  <a:pt x="353345" y="676074"/>
                </a:lnTo>
                <a:lnTo>
                  <a:pt x="323137" y="635902"/>
                </a:lnTo>
                <a:lnTo>
                  <a:pt x="294034" y="594999"/>
                </a:lnTo>
                <a:lnTo>
                  <a:pt x="266008" y="553397"/>
                </a:lnTo>
                <a:lnTo>
                  <a:pt x="239033" y="511128"/>
                </a:lnTo>
                <a:lnTo>
                  <a:pt x="213081" y="468224"/>
                </a:lnTo>
                <a:lnTo>
                  <a:pt x="188125" y="424716"/>
                </a:lnTo>
                <a:lnTo>
                  <a:pt x="164138" y="380637"/>
                </a:lnTo>
                <a:lnTo>
                  <a:pt x="141094" y="336018"/>
                </a:lnTo>
                <a:lnTo>
                  <a:pt x="118964" y="290891"/>
                </a:lnTo>
                <a:lnTo>
                  <a:pt x="97722" y="245288"/>
                </a:lnTo>
                <a:lnTo>
                  <a:pt x="77341" y="199242"/>
                </a:lnTo>
                <a:lnTo>
                  <a:pt x="57793" y="152783"/>
                </a:lnTo>
                <a:lnTo>
                  <a:pt x="39052" y="105944"/>
                </a:lnTo>
                <a:lnTo>
                  <a:pt x="21091" y="58757"/>
                </a:lnTo>
                <a:lnTo>
                  <a:pt x="3882" y="11254"/>
                </a:lnTo>
                <a:lnTo>
                  <a:pt x="0" y="0"/>
                </a:lnTo>
                <a:lnTo>
                  <a:pt x="278353" y="0"/>
                </a:lnTo>
                <a:lnTo>
                  <a:pt x="287971" y="25022"/>
                </a:lnTo>
                <a:lnTo>
                  <a:pt x="306695" y="71052"/>
                </a:lnTo>
                <a:lnTo>
                  <a:pt x="326355" y="116697"/>
                </a:lnTo>
                <a:lnTo>
                  <a:pt x="346996" y="161930"/>
                </a:lnTo>
                <a:lnTo>
                  <a:pt x="368658" y="206720"/>
                </a:lnTo>
                <a:lnTo>
                  <a:pt x="391384" y="251039"/>
                </a:lnTo>
                <a:lnTo>
                  <a:pt x="415218" y="294409"/>
                </a:lnTo>
                <a:lnTo>
                  <a:pt x="440179" y="336902"/>
                </a:lnTo>
                <a:lnTo>
                  <a:pt x="466252" y="378506"/>
                </a:lnTo>
                <a:lnTo>
                  <a:pt x="493416" y="419206"/>
                </a:lnTo>
                <a:lnTo>
                  <a:pt x="521656" y="458990"/>
                </a:lnTo>
                <a:lnTo>
                  <a:pt x="550953" y="497843"/>
                </a:lnTo>
                <a:lnTo>
                  <a:pt x="581290" y="535753"/>
                </a:lnTo>
                <a:lnTo>
                  <a:pt x="612648" y="572706"/>
                </a:lnTo>
                <a:lnTo>
                  <a:pt x="645009" y="608688"/>
                </a:lnTo>
                <a:lnTo>
                  <a:pt x="678357" y="643685"/>
                </a:lnTo>
                <a:lnTo>
                  <a:pt x="712673" y="677686"/>
                </a:lnTo>
                <a:lnTo>
                  <a:pt x="747939" y="710675"/>
                </a:lnTo>
                <a:lnTo>
                  <a:pt x="784137" y="742639"/>
                </a:lnTo>
                <a:lnTo>
                  <a:pt x="821251" y="773566"/>
                </a:lnTo>
                <a:lnTo>
                  <a:pt x="859261" y="803441"/>
                </a:lnTo>
                <a:lnTo>
                  <a:pt x="898151" y="832251"/>
                </a:lnTo>
                <a:lnTo>
                  <a:pt x="937902" y="859983"/>
                </a:lnTo>
                <a:lnTo>
                  <a:pt x="978496" y="886622"/>
                </a:lnTo>
                <a:lnTo>
                  <a:pt x="1019917" y="912157"/>
                </a:lnTo>
                <a:lnTo>
                  <a:pt x="1062145" y="936572"/>
                </a:lnTo>
                <a:lnTo>
                  <a:pt x="1105164" y="959855"/>
                </a:lnTo>
                <a:lnTo>
                  <a:pt x="1148955" y="981992"/>
                </a:lnTo>
                <a:lnTo>
                  <a:pt x="1193500" y="1002970"/>
                </a:lnTo>
                <a:lnTo>
                  <a:pt x="1238782" y="1022775"/>
                </a:lnTo>
                <a:lnTo>
                  <a:pt x="1284784" y="1041394"/>
                </a:lnTo>
                <a:lnTo>
                  <a:pt x="1331108" y="1058600"/>
                </a:lnTo>
                <a:lnTo>
                  <a:pt x="1377871" y="1074668"/>
                </a:lnTo>
                <a:lnTo>
                  <a:pt x="1425044" y="1089594"/>
                </a:lnTo>
                <a:lnTo>
                  <a:pt x="1472592" y="1103376"/>
                </a:lnTo>
                <a:lnTo>
                  <a:pt x="1520486" y="1116009"/>
                </a:lnTo>
                <a:lnTo>
                  <a:pt x="1568693" y="1127490"/>
                </a:lnTo>
                <a:lnTo>
                  <a:pt x="1617181" y="1137816"/>
                </a:lnTo>
                <a:lnTo>
                  <a:pt x="1665919" y="1146983"/>
                </a:lnTo>
                <a:lnTo>
                  <a:pt x="1714874" y="1154987"/>
                </a:lnTo>
                <a:lnTo>
                  <a:pt x="1764016" y="1161826"/>
                </a:lnTo>
                <a:lnTo>
                  <a:pt x="1813312" y="1167495"/>
                </a:lnTo>
                <a:lnTo>
                  <a:pt x="1862731" y="1171991"/>
                </a:lnTo>
                <a:lnTo>
                  <a:pt x="1912240" y="1175310"/>
                </a:lnTo>
                <a:lnTo>
                  <a:pt x="1961809" y="1177450"/>
                </a:lnTo>
                <a:lnTo>
                  <a:pt x="2011405" y="1178406"/>
                </a:lnTo>
                <a:lnTo>
                  <a:pt x="2593197" y="1178406"/>
                </a:lnTo>
                <a:lnTo>
                  <a:pt x="2617207" y="1224098"/>
                </a:lnTo>
                <a:lnTo>
                  <a:pt x="2621876" y="1252454"/>
                </a:lnTo>
                <a:lnTo>
                  <a:pt x="2620020" y="1281604"/>
                </a:lnTo>
                <a:lnTo>
                  <a:pt x="2612084" y="1310057"/>
                </a:lnTo>
                <a:lnTo>
                  <a:pt x="2584659" y="1353993"/>
                </a:lnTo>
                <a:lnTo>
                  <a:pt x="2548647" y="1380303"/>
                </a:lnTo>
                <a:lnTo>
                  <a:pt x="2477022" y="1398078"/>
                </a:lnTo>
                <a:lnTo>
                  <a:pt x="2427012" y="1407474"/>
                </a:lnTo>
                <a:lnTo>
                  <a:pt x="2376883" y="1415774"/>
                </a:lnTo>
                <a:lnTo>
                  <a:pt x="2326643" y="1422973"/>
                </a:lnTo>
                <a:lnTo>
                  <a:pt x="2276302" y="1429069"/>
                </a:lnTo>
                <a:lnTo>
                  <a:pt x="2225869" y="1434055"/>
                </a:lnTo>
                <a:lnTo>
                  <a:pt x="2175352" y="1437930"/>
                </a:lnTo>
                <a:lnTo>
                  <a:pt x="2124761" y="1440688"/>
                </a:lnTo>
                <a:lnTo>
                  <a:pt x="2074104" y="1442325"/>
                </a:lnTo>
                <a:lnTo>
                  <a:pt x="2023391" y="1442838"/>
                </a:lnTo>
                <a:close/>
              </a:path>
              <a:path w="2621915" h="1443355">
                <a:moveTo>
                  <a:pt x="2593197" y="1178406"/>
                </a:moveTo>
                <a:lnTo>
                  <a:pt x="2011405" y="1178406"/>
                </a:lnTo>
                <a:lnTo>
                  <a:pt x="2060997" y="1178175"/>
                </a:lnTo>
                <a:lnTo>
                  <a:pt x="2110552" y="1176753"/>
                </a:lnTo>
                <a:lnTo>
                  <a:pt x="2160040" y="1174138"/>
                </a:lnTo>
                <a:lnTo>
                  <a:pt x="2209428" y="1170325"/>
                </a:lnTo>
                <a:lnTo>
                  <a:pt x="2258685" y="1165311"/>
                </a:lnTo>
                <a:lnTo>
                  <a:pt x="2307779" y="1159092"/>
                </a:lnTo>
                <a:lnTo>
                  <a:pt x="2356678" y="1151666"/>
                </a:lnTo>
                <a:lnTo>
                  <a:pt x="2405351" y="1143028"/>
                </a:lnTo>
                <a:lnTo>
                  <a:pt x="2453765" y="1133174"/>
                </a:lnTo>
                <a:lnTo>
                  <a:pt x="2506377" y="1131077"/>
                </a:lnTo>
                <a:lnTo>
                  <a:pt x="2554259" y="1146216"/>
                </a:lnTo>
                <a:lnTo>
                  <a:pt x="2592755" y="1177565"/>
                </a:lnTo>
                <a:lnTo>
                  <a:pt x="2593197" y="1178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62299" y="922105"/>
            <a:ext cx="14363700" cy="7613015"/>
            <a:chOff x="1962299" y="922105"/>
            <a:chExt cx="14363700" cy="7613015"/>
          </a:xfrm>
        </p:grpSpPr>
        <p:sp>
          <p:nvSpPr>
            <p:cNvPr id="11" name="object 11"/>
            <p:cNvSpPr/>
            <p:nvPr/>
          </p:nvSpPr>
          <p:spPr>
            <a:xfrm>
              <a:off x="1962299" y="2387995"/>
              <a:ext cx="14363700" cy="6146800"/>
            </a:xfrm>
            <a:custGeom>
              <a:avLst/>
              <a:gdLst/>
              <a:ahLst/>
              <a:cxnLst/>
              <a:rect l="l" t="t" r="r" b="b"/>
              <a:pathLst>
                <a:path w="14363700" h="6146800">
                  <a:moveTo>
                    <a:pt x="11527012" y="12700"/>
                  </a:moveTo>
                  <a:lnTo>
                    <a:pt x="2836327" y="12700"/>
                  </a:lnTo>
                  <a:lnTo>
                    <a:pt x="2884034" y="0"/>
                  </a:lnTo>
                  <a:lnTo>
                    <a:pt x="11479306" y="0"/>
                  </a:lnTo>
                  <a:lnTo>
                    <a:pt x="11527012" y="12700"/>
                  </a:lnTo>
                  <a:close/>
                </a:path>
                <a:path w="14363700" h="6146800">
                  <a:moveTo>
                    <a:pt x="11668895" y="25400"/>
                  </a:moveTo>
                  <a:lnTo>
                    <a:pt x="2694443" y="25400"/>
                  </a:lnTo>
                  <a:lnTo>
                    <a:pt x="2741526" y="12700"/>
                  </a:lnTo>
                  <a:lnTo>
                    <a:pt x="11621813" y="12700"/>
                  </a:lnTo>
                  <a:lnTo>
                    <a:pt x="11668895" y="25400"/>
                  </a:lnTo>
                  <a:close/>
                </a:path>
                <a:path w="14363700" h="6146800">
                  <a:moveTo>
                    <a:pt x="11762399" y="38100"/>
                  </a:moveTo>
                  <a:lnTo>
                    <a:pt x="2600940" y="38100"/>
                  </a:lnTo>
                  <a:lnTo>
                    <a:pt x="2647579" y="25400"/>
                  </a:lnTo>
                  <a:lnTo>
                    <a:pt x="11715759" y="25400"/>
                  </a:lnTo>
                  <a:lnTo>
                    <a:pt x="11762399" y="38100"/>
                  </a:lnTo>
                  <a:close/>
                </a:path>
                <a:path w="14363700" h="6146800">
                  <a:moveTo>
                    <a:pt x="11946604" y="76200"/>
                  </a:moveTo>
                  <a:lnTo>
                    <a:pt x="2416734" y="76200"/>
                  </a:lnTo>
                  <a:lnTo>
                    <a:pt x="2554530" y="38100"/>
                  </a:lnTo>
                  <a:lnTo>
                    <a:pt x="11808808" y="38100"/>
                  </a:lnTo>
                  <a:lnTo>
                    <a:pt x="11946604" y="76200"/>
                  </a:lnTo>
                  <a:close/>
                </a:path>
                <a:path w="14363700" h="6146800">
                  <a:moveTo>
                    <a:pt x="11900916" y="6096000"/>
                  </a:moveTo>
                  <a:lnTo>
                    <a:pt x="2462421" y="6096000"/>
                  </a:lnTo>
                  <a:lnTo>
                    <a:pt x="2017529" y="5969000"/>
                  </a:lnTo>
                  <a:lnTo>
                    <a:pt x="1974605" y="5943600"/>
                  </a:lnTo>
                  <a:lnTo>
                    <a:pt x="1889681" y="5918200"/>
                  </a:lnTo>
                  <a:lnTo>
                    <a:pt x="1847693" y="5892800"/>
                  </a:lnTo>
                  <a:lnTo>
                    <a:pt x="1806027" y="5880100"/>
                  </a:lnTo>
                  <a:lnTo>
                    <a:pt x="1764690" y="5854700"/>
                  </a:lnTo>
                  <a:lnTo>
                    <a:pt x="1723686" y="5842000"/>
                  </a:lnTo>
                  <a:lnTo>
                    <a:pt x="1683022" y="5816600"/>
                  </a:lnTo>
                  <a:lnTo>
                    <a:pt x="1642702" y="5803900"/>
                  </a:lnTo>
                  <a:lnTo>
                    <a:pt x="1523866" y="5727700"/>
                  </a:lnTo>
                  <a:lnTo>
                    <a:pt x="1484980" y="5715000"/>
                  </a:lnTo>
                  <a:lnTo>
                    <a:pt x="1408330" y="5664200"/>
                  </a:lnTo>
                  <a:lnTo>
                    <a:pt x="1333212" y="5613400"/>
                  </a:lnTo>
                  <a:lnTo>
                    <a:pt x="1259670" y="5562600"/>
                  </a:lnTo>
                  <a:lnTo>
                    <a:pt x="1223504" y="5537200"/>
                  </a:lnTo>
                  <a:lnTo>
                    <a:pt x="1187748" y="5499100"/>
                  </a:lnTo>
                  <a:lnTo>
                    <a:pt x="1117489" y="5448300"/>
                  </a:lnTo>
                  <a:lnTo>
                    <a:pt x="1082997" y="5422900"/>
                  </a:lnTo>
                  <a:lnTo>
                    <a:pt x="1048937" y="5384800"/>
                  </a:lnTo>
                  <a:lnTo>
                    <a:pt x="1015315" y="5359400"/>
                  </a:lnTo>
                  <a:lnTo>
                    <a:pt x="982137" y="5334000"/>
                  </a:lnTo>
                  <a:lnTo>
                    <a:pt x="949407" y="5295900"/>
                  </a:lnTo>
                  <a:lnTo>
                    <a:pt x="917131" y="5270500"/>
                  </a:lnTo>
                  <a:lnTo>
                    <a:pt x="885315" y="5232400"/>
                  </a:lnTo>
                  <a:lnTo>
                    <a:pt x="853964" y="5207000"/>
                  </a:lnTo>
                  <a:lnTo>
                    <a:pt x="823083" y="5168900"/>
                  </a:lnTo>
                  <a:lnTo>
                    <a:pt x="792679" y="5143500"/>
                  </a:lnTo>
                  <a:lnTo>
                    <a:pt x="762756" y="5105400"/>
                  </a:lnTo>
                  <a:lnTo>
                    <a:pt x="733320" y="5067300"/>
                  </a:lnTo>
                  <a:lnTo>
                    <a:pt x="704377" y="5041900"/>
                  </a:lnTo>
                  <a:lnTo>
                    <a:pt x="675932" y="5003800"/>
                  </a:lnTo>
                  <a:lnTo>
                    <a:pt x="647990" y="4965700"/>
                  </a:lnTo>
                  <a:lnTo>
                    <a:pt x="620557" y="4927600"/>
                  </a:lnTo>
                  <a:lnTo>
                    <a:pt x="593638" y="4889500"/>
                  </a:lnTo>
                  <a:lnTo>
                    <a:pt x="567239" y="4851400"/>
                  </a:lnTo>
                  <a:lnTo>
                    <a:pt x="541365" y="4826000"/>
                  </a:lnTo>
                  <a:lnTo>
                    <a:pt x="516023" y="4787900"/>
                  </a:lnTo>
                  <a:lnTo>
                    <a:pt x="491216" y="4749800"/>
                  </a:lnTo>
                  <a:lnTo>
                    <a:pt x="466951" y="4711700"/>
                  </a:lnTo>
                  <a:lnTo>
                    <a:pt x="443234" y="4673600"/>
                  </a:lnTo>
                  <a:lnTo>
                    <a:pt x="420069" y="4635500"/>
                  </a:lnTo>
                  <a:lnTo>
                    <a:pt x="397462" y="4584700"/>
                  </a:lnTo>
                  <a:lnTo>
                    <a:pt x="375419" y="4546600"/>
                  </a:lnTo>
                  <a:lnTo>
                    <a:pt x="353945" y="4508500"/>
                  </a:lnTo>
                  <a:lnTo>
                    <a:pt x="333045" y="4470400"/>
                  </a:lnTo>
                  <a:lnTo>
                    <a:pt x="312726" y="4432300"/>
                  </a:lnTo>
                  <a:lnTo>
                    <a:pt x="292992" y="4394200"/>
                  </a:lnTo>
                  <a:lnTo>
                    <a:pt x="273849" y="4343400"/>
                  </a:lnTo>
                  <a:lnTo>
                    <a:pt x="255302" y="4305300"/>
                  </a:lnTo>
                  <a:lnTo>
                    <a:pt x="237358" y="4267200"/>
                  </a:lnTo>
                  <a:lnTo>
                    <a:pt x="220021" y="4216400"/>
                  </a:lnTo>
                  <a:lnTo>
                    <a:pt x="203296" y="4178300"/>
                  </a:lnTo>
                  <a:lnTo>
                    <a:pt x="187190" y="4140200"/>
                  </a:lnTo>
                  <a:lnTo>
                    <a:pt x="171708" y="4089400"/>
                  </a:lnTo>
                  <a:lnTo>
                    <a:pt x="156855" y="4051300"/>
                  </a:lnTo>
                  <a:lnTo>
                    <a:pt x="142637" y="4000500"/>
                  </a:lnTo>
                  <a:lnTo>
                    <a:pt x="129059" y="3962400"/>
                  </a:lnTo>
                  <a:lnTo>
                    <a:pt x="116127" y="3911600"/>
                  </a:lnTo>
                  <a:lnTo>
                    <a:pt x="103846" y="3873500"/>
                  </a:lnTo>
                  <a:lnTo>
                    <a:pt x="92221" y="3822700"/>
                  </a:lnTo>
                  <a:lnTo>
                    <a:pt x="81259" y="3784600"/>
                  </a:lnTo>
                  <a:lnTo>
                    <a:pt x="70964" y="3733800"/>
                  </a:lnTo>
                  <a:lnTo>
                    <a:pt x="61343" y="3695700"/>
                  </a:lnTo>
                  <a:lnTo>
                    <a:pt x="52400" y="3644900"/>
                  </a:lnTo>
                  <a:lnTo>
                    <a:pt x="44141" y="3594100"/>
                  </a:lnTo>
                  <a:lnTo>
                    <a:pt x="36571" y="3556000"/>
                  </a:lnTo>
                  <a:lnTo>
                    <a:pt x="29696" y="3505200"/>
                  </a:lnTo>
                  <a:lnTo>
                    <a:pt x="23522" y="3454400"/>
                  </a:lnTo>
                  <a:lnTo>
                    <a:pt x="18054" y="3416300"/>
                  </a:lnTo>
                  <a:lnTo>
                    <a:pt x="13297" y="3365500"/>
                  </a:lnTo>
                  <a:lnTo>
                    <a:pt x="9256" y="3314700"/>
                  </a:lnTo>
                  <a:lnTo>
                    <a:pt x="5938" y="3263900"/>
                  </a:lnTo>
                  <a:lnTo>
                    <a:pt x="3348" y="3225800"/>
                  </a:lnTo>
                  <a:lnTo>
                    <a:pt x="1492" y="3175000"/>
                  </a:lnTo>
                  <a:lnTo>
                    <a:pt x="373" y="3124200"/>
                  </a:lnTo>
                  <a:lnTo>
                    <a:pt x="0" y="3073400"/>
                  </a:lnTo>
                  <a:lnTo>
                    <a:pt x="373" y="3022600"/>
                  </a:lnTo>
                  <a:lnTo>
                    <a:pt x="1492" y="2984500"/>
                  </a:lnTo>
                  <a:lnTo>
                    <a:pt x="3348" y="2933700"/>
                  </a:lnTo>
                  <a:lnTo>
                    <a:pt x="5938" y="2882900"/>
                  </a:lnTo>
                  <a:lnTo>
                    <a:pt x="9256" y="2832100"/>
                  </a:lnTo>
                  <a:lnTo>
                    <a:pt x="13297" y="2794000"/>
                  </a:lnTo>
                  <a:lnTo>
                    <a:pt x="18054" y="2743200"/>
                  </a:lnTo>
                  <a:lnTo>
                    <a:pt x="23522" y="2692400"/>
                  </a:lnTo>
                  <a:lnTo>
                    <a:pt x="29696" y="2641600"/>
                  </a:lnTo>
                  <a:lnTo>
                    <a:pt x="36571" y="2603500"/>
                  </a:lnTo>
                  <a:lnTo>
                    <a:pt x="44141" y="2552700"/>
                  </a:lnTo>
                  <a:lnTo>
                    <a:pt x="52400" y="2501900"/>
                  </a:lnTo>
                  <a:lnTo>
                    <a:pt x="61343" y="2463800"/>
                  </a:lnTo>
                  <a:lnTo>
                    <a:pt x="70964" y="2413000"/>
                  </a:lnTo>
                  <a:lnTo>
                    <a:pt x="81259" y="2374900"/>
                  </a:lnTo>
                  <a:lnTo>
                    <a:pt x="92221" y="2324100"/>
                  </a:lnTo>
                  <a:lnTo>
                    <a:pt x="103846" y="2286000"/>
                  </a:lnTo>
                  <a:lnTo>
                    <a:pt x="116127" y="2235200"/>
                  </a:lnTo>
                  <a:lnTo>
                    <a:pt x="129059" y="2197100"/>
                  </a:lnTo>
                  <a:lnTo>
                    <a:pt x="142637" y="2146300"/>
                  </a:lnTo>
                  <a:lnTo>
                    <a:pt x="156855" y="2108200"/>
                  </a:lnTo>
                  <a:lnTo>
                    <a:pt x="171708" y="2057400"/>
                  </a:lnTo>
                  <a:lnTo>
                    <a:pt x="187190" y="2019300"/>
                  </a:lnTo>
                  <a:lnTo>
                    <a:pt x="203296" y="1968500"/>
                  </a:lnTo>
                  <a:lnTo>
                    <a:pt x="220021" y="1930400"/>
                  </a:lnTo>
                  <a:lnTo>
                    <a:pt x="237358" y="1892300"/>
                  </a:lnTo>
                  <a:lnTo>
                    <a:pt x="255302" y="1841500"/>
                  </a:lnTo>
                  <a:lnTo>
                    <a:pt x="273849" y="1803400"/>
                  </a:lnTo>
                  <a:lnTo>
                    <a:pt x="292992" y="1765300"/>
                  </a:lnTo>
                  <a:lnTo>
                    <a:pt x="312726" y="1727200"/>
                  </a:lnTo>
                  <a:lnTo>
                    <a:pt x="333045" y="1676400"/>
                  </a:lnTo>
                  <a:lnTo>
                    <a:pt x="353945" y="1638300"/>
                  </a:lnTo>
                  <a:lnTo>
                    <a:pt x="375419" y="1600200"/>
                  </a:lnTo>
                  <a:lnTo>
                    <a:pt x="397462" y="1562100"/>
                  </a:lnTo>
                  <a:lnTo>
                    <a:pt x="420069" y="1524000"/>
                  </a:lnTo>
                  <a:lnTo>
                    <a:pt x="443234" y="1485900"/>
                  </a:lnTo>
                  <a:lnTo>
                    <a:pt x="466951" y="1447800"/>
                  </a:lnTo>
                  <a:lnTo>
                    <a:pt x="491216" y="1409700"/>
                  </a:lnTo>
                  <a:lnTo>
                    <a:pt x="516023" y="1371600"/>
                  </a:lnTo>
                  <a:lnTo>
                    <a:pt x="541365" y="1333500"/>
                  </a:lnTo>
                  <a:lnTo>
                    <a:pt x="567239" y="1295400"/>
                  </a:lnTo>
                  <a:lnTo>
                    <a:pt x="593638" y="1257300"/>
                  </a:lnTo>
                  <a:lnTo>
                    <a:pt x="620557" y="1219200"/>
                  </a:lnTo>
                  <a:lnTo>
                    <a:pt x="647990" y="1181100"/>
                  </a:lnTo>
                  <a:lnTo>
                    <a:pt x="675932" y="1155700"/>
                  </a:lnTo>
                  <a:lnTo>
                    <a:pt x="704377" y="1117600"/>
                  </a:lnTo>
                  <a:lnTo>
                    <a:pt x="733320" y="1079500"/>
                  </a:lnTo>
                  <a:lnTo>
                    <a:pt x="762756" y="1054100"/>
                  </a:lnTo>
                  <a:lnTo>
                    <a:pt x="792679" y="1016000"/>
                  </a:lnTo>
                  <a:lnTo>
                    <a:pt x="823083" y="977900"/>
                  </a:lnTo>
                  <a:lnTo>
                    <a:pt x="853964" y="952500"/>
                  </a:lnTo>
                  <a:lnTo>
                    <a:pt x="885315" y="914400"/>
                  </a:lnTo>
                  <a:lnTo>
                    <a:pt x="917131" y="889000"/>
                  </a:lnTo>
                  <a:lnTo>
                    <a:pt x="949407" y="850900"/>
                  </a:lnTo>
                  <a:lnTo>
                    <a:pt x="982137" y="825500"/>
                  </a:lnTo>
                  <a:lnTo>
                    <a:pt x="1015315" y="787400"/>
                  </a:lnTo>
                  <a:lnTo>
                    <a:pt x="1082997" y="736600"/>
                  </a:lnTo>
                  <a:lnTo>
                    <a:pt x="1117489" y="698500"/>
                  </a:lnTo>
                  <a:lnTo>
                    <a:pt x="1187748" y="647700"/>
                  </a:lnTo>
                  <a:lnTo>
                    <a:pt x="1259670" y="596900"/>
                  </a:lnTo>
                  <a:lnTo>
                    <a:pt x="1333212" y="546100"/>
                  </a:lnTo>
                  <a:lnTo>
                    <a:pt x="1408330" y="495300"/>
                  </a:lnTo>
                  <a:lnTo>
                    <a:pt x="1523866" y="419100"/>
                  </a:lnTo>
                  <a:lnTo>
                    <a:pt x="1563119" y="393700"/>
                  </a:lnTo>
                  <a:lnTo>
                    <a:pt x="1602733" y="381000"/>
                  </a:lnTo>
                  <a:lnTo>
                    <a:pt x="1683022" y="330200"/>
                  </a:lnTo>
                  <a:lnTo>
                    <a:pt x="1723686" y="317500"/>
                  </a:lnTo>
                  <a:lnTo>
                    <a:pt x="1764690" y="292100"/>
                  </a:lnTo>
                  <a:lnTo>
                    <a:pt x="1806027" y="279400"/>
                  </a:lnTo>
                  <a:lnTo>
                    <a:pt x="1847693" y="254000"/>
                  </a:lnTo>
                  <a:lnTo>
                    <a:pt x="1889681" y="241300"/>
                  </a:lnTo>
                  <a:lnTo>
                    <a:pt x="1931987" y="215900"/>
                  </a:lnTo>
                  <a:lnTo>
                    <a:pt x="2017529" y="190500"/>
                  </a:lnTo>
                  <a:lnTo>
                    <a:pt x="2060754" y="165100"/>
                  </a:lnTo>
                  <a:lnTo>
                    <a:pt x="2371298" y="76200"/>
                  </a:lnTo>
                  <a:lnTo>
                    <a:pt x="11992039" y="76200"/>
                  </a:lnTo>
                  <a:lnTo>
                    <a:pt x="12302581" y="165100"/>
                  </a:lnTo>
                  <a:lnTo>
                    <a:pt x="12345806" y="190500"/>
                  </a:lnTo>
                  <a:lnTo>
                    <a:pt x="12431347" y="215900"/>
                  </a:lnTo>
                  <a:lnTo>
                    <a:pt x="12473653" y="241300"/>
                  </a:lnTo>
                  <a:lnTo>
                    <a:pt x="12515641" y="254000"/>
                  </a:lnTo>
                  <a:lnTo>
                    <a:pt x="12557307" y="279400"/>
                  </a:lnTo>
                  <a:lnTo>
                    <a:pt x="12598644" y="292100"/>
                  </a:lnTo>
                  <a:lnTo>
                    <a:pt x="12639647" y="317500"/>
                  </a:lnTo>
                  <a:lnTo>
                    <a:pt x="12680311" y="330200"/>
                  </a:lnTo>
                  <a:lnTo>
                    <a:pt x="12760599" y="381000"/>
                  </a:lnTo>
                  <a:lnTo>
                    <a:pt x="12800212" y="393700"/>
                  </a:lnTo>
                  <a:lnTo>
                    <a:pt x="12839464" y="419100"/>
                  </a:lnTo>
                  <a:lnTo>
                    <a:pt x="12954999" y="495300"/>
                  </a:lnTo>
                  <a:lnTo>
                    <a:pt x="13030116" y="546100"/>
                  </a:lnTo>
                  <a:lnTo>
                    <a:pt x="13103657" y="596900"/>
                  </a:lnTo>
                  <a:lnTo>
                    <a:pt x="13175579" y="647700"/>
                  </a:lnTo>
                  <a:lnTo>
                    <a:pt x="13245837" y="698500"/>
                  </a:lnTo>
                  <a:lnTo>
                    <a:pt x="13280328" y="736600"/>
                  </a:lnTo>
                  <a:lnTo>
                    <a:pt x="13348009" y="787400"/>
                  </a:lnTo>
                  <a:lnTo>
                    <a:pt x="13381187" y="825500"/>
                  </a:lnTo>
                  <a:lnTo>
                    <a:pt x="13413917" y="850900"/>
                  </a:lnTo>
                  <a:lnTo>
                    <a:pt x="13446192" y="889000"/>
                  </a:lnTo>
                  <a:lnTo>
                    <a:pt x="13478008" y="914400"/>
                  </a:lnTo>
                  <a:lnTo>
                    <a:pt x="13509358" y="952500"/>
                  </a:lnTo>
                  <a:lnTo>
                    <a:pt x="13540238" y="977900"/>
                  </a:lnTo>
                  <a:lnTo>
                    <a:pt x="13570642" y="1016000"/>
                  </a:lnTo>
                  <a:lnTo>
                    <a:pt x="13600564" y="1054100"/>
                  </a:lnTo>
                  <a:lnTo>
                    <a:pt x="13630000" y="1079500"/>
                  </a:lnTo>
                  <a:lnTo>
                    <a:pt x="13658943" y="1117600"/>
                  </a:lnTo>
                  <a:lnTo>
                    <a:pt x="13687387" y="1155700"/>
                  </a:lnTo>
                  <a:lnTo>
                    <a:pt x="13715329" y="1181100"/>
                  </a:lnTo>
                  <a:lnTo>
                    <a:pt x="13742762" y="1219200"/>
                  </a:lnTo>
                  <a:lnTo>
                    <a:pt x="13769680" y="1257300"/>
                  </a:lnTo>
                  <a:lnTo>
                    <a:pt x="13796078" y="1295400"/>
                  </a:lnTo>
                  <a:lnTo>
                    <a:pt x="13821951" y="1333500"/>
                  </a:lnTo>
                  <a:lnTo>
                    <a:pt x="13847294" y="1371600"/>
                  </a:lnTo>
                  <a:lnTo>
                    <a:pt x="13872100" y="1409700"/>
                  </a:lnTo>
                  <a:lnTo>
                    <a:pt x="13896364" y="1447800"/>
                  </a:lnTo>
                  <a:lnTo>
                    <a:pt x="13920081" y="1485900"/>
                  </a:lnTo>
                  <a:lnTo>
                    <a:pt x="13943246" y="1524000"/>
                  </a:lnTo>
                  <a:lnTo>
                    <a:pt x="13965852" y="1562100"/>
                  </a:lnTo>
                  <a:lnTo>
                    <a:pt x="13987895" y="1600200"/>
                  </a:lnTo>
                  <a:lnTo>
                    <a:pt x="14009368" y="1638300"/>
                  </a:lnTo>
                  <a:lnTo>
                    <a:pt x="14030267" y="1676400"/>
                  </a:lnTo>
                  <a:lnTo>
                    <a:pt x="14050587" y="1727200"/>
                  </a:lnTo>
                  <a:lnTo>
                    <a:pt x="14070320" y="1765300"/>
                  </a:lnTo>
                  <a:lnTo>
                    <a:pt x="14089463" y="1803400"/>
                  </a:lnTo>
                  <a:lnTo>
                    <a:pt x="14108009" y="1841500"/>
                  </a:lnTo>
                  <a:lnTo>
                    <a:pt x="14125953" y="1892300"/>
                  </a:lnTo>
                  <a:lnTo>
                    <a:pt x="14143290" y="1930400"/>
                  </a:lnTo>
                  <a:lnTo>
                    <a:pt x="14160014" y="1968500"/>
                  </a:lnTo>
                  <a:lnTo>
                    <a:pt x="14176120" y="2019300"/>
                  </a:lnTo>
                  <a:lnTo>
                    <a:pt x="14191601" y="2057400"/>
                  </a:lnTo>
                  <a:lnTo>
                    <a:pt x="14206454" y="2108200"/>
                  </a:lnTo>
                  <a:lnTo>
                    <a:pt x="14220672" y="2146300"/>
                  </a:lnTo>
                  <a:lnTo>
                    <a:pt x="14234250" y="2197100"/>
                  </a:lnTo>
                  <a:lnTo>
                    <a:pt x="14247182" y="2235200"/>
                  </a:lnTo>
                  <a:lnTo>
                    <a:pt x="14259462" y="2286000"/>
                  </a:lnTo>
                  <a:lnTo>
                    <a:pt x="14271086" y="2324100"/>
                  </a:lnTo>
                  <a:lnTo>
                    <a:pt x="14282049" y="2374900"/>
                  </a:lnTo>
                  <a:lnTo>
                    <a:pt x="14292343" y="2413000"/>
                  </a:lnTo>
                  <a:lnTo>
                    <a:pt x="14301964" y="2463800"/>
                  </a:lnTo>
                  <a:lnTo>
                    <a:pt x="14310907" y="2501900"/>
                  </a:lnTo>
                  <a:lnTo>
                    <a:pt x="14319166" y="2552700"/>
                  </a:lnTo>
                  <a:lnTo>
                    <a:pt x="14326736" y="2603500"/>
                  </a:lnTo>
                  <a:lnTo>
                    <a:pt x="14333610" y="2641600"/>
                  </a:lnTo>
                  <a:lnTo>
                    <a:pt x="14339784" y="2692400"/>
                  </a:lnTo>
                  <a:lnTo>
                    <a:pt x="14345253" y="2743200"/>
                  </a:lnTo>
                  <a:lnTo>
                    <a:pt x="14350010" y="2794000"/>
                  </a:lnTo>
                  <a:lnTo>
                    <a:pt x="14354050" y="2832100"/>
                  </a:lnTo>
                  <a:lnTo>
                    <a:pt x="14357368" y="2882900"/>
                  </a:lnTo>
                  <a:lnTo>
                    <a:pt x="14359958" y="2933700"/>
                  </a:lnTo>
                  <a:lnTo>
                    <a:pt x="14361814" y="2984500"/>
                  </a:lnTo>
                  <a:lnTo>
                    <a:pt x="14362932" y="3022600"/>
                  </a:lnTo>
                  <a:lnTo>
                    <a:pt x="14363306" y="3073400"/>
                  </a:lnTo>
                  <a:lnTo>
                    <a:pt x="14362932" y="3124200"/>
                  </a:lnTo>
                  <a:lnTo>
                    <a:pt x="14361814" y="3175000"/>
                  </a:lnTo>
                  <a:lnTo>
                    <a:pt x="14359958" y="3225800"/>
                  </a:lnTo>
                  <a:lnTo>
                    <a:pt x="14357368" y="3263900"/>
                  </a:lnTo>
                  <a:lnTo>
                    <a:pt x="14354050" y="3314700"/>
                  </a:lnTo>
                  <a:lnTo>
                    <a:pt x="14350010" y="3365500"/>
                  </a:lnTo>
                  <a:lnTo>
                    <a:pt x="14345253" y="3416300"/>
                  </a:lnTo>
                  <a:lnTo>
                    <a:pt x="14339784" y="3454400"/>
                  </a:lnTo>
                  <a:lnTo>
                    <a:pt x="14333610" y="3505200"/>
                  </a:lnTo>
                  <a:lnTo>
                    <a:pt x="14326736" y="3556000"/>
                  </a:lnTo>
                  <a:lnTo>
                    <a:pt x="14319166" y="3594100"/>
                  </a:lnTo>
                  <a:lnTo>
                    <a:pt x="14310907" y="3644900"/>
                  </a:lnTo>
                  <a:lnTo>
                    <a:pt x="14301964" y="3695700"/>
                  </a:lnTo>
                  <a:lnTo>
                    <a:pt x="14292343" y="3733800"/>
                  </a:lnTo>
                  <a:lnTo>
                    <a:pt x="14282049" y="3784600"/>
                  </a:lnTo>
                  <a:lnTo>
                    <a:pt x="14271086" y="3822700"/>
                  </a:lnTo>
                  <a:lnTo>
                    <a:pt x="14259462" y="3873500"/>
                  </a:lnTo>
                  <a:lnTo>
                    <a:pt x="14247182" y="3911600"/>
                  </a:lnTo>
                  <a:lnTo>
                    <a:pt x="14234250" y="3962400"/>
                  </a:lnTo>
                  <a:lnTo>
                    <a:pt x="14220672" y="4000500"/>
                  </a:lnTo>
                  <a:lnTo>
                    <a:pt x="14206454" y="4051300"/>
                  </a:lnTo>
                  <a:lnTo>
                    <a:pt x="14191601" y="4089400"/>
                  </a:lnTo>
                  <a:lnTo>
                    <a:pt x="14176120" y="4140200"/>
                  </a:lnTo>
                  <a:lnTo>
                    <a:pt x="14160014" y="4178300"/>
                  </a:lnTo>
                  <a:lnTo>
                    <a:pt x="14143290" y="4216400"/>
                  </a:lnTo>
                  <a:lnTo>
                    <a:pt x="14125953" y="4267200"/>
                  </a:lnTo>
                  <a:lnTo>
                    <a:pt x="14108009" y="4305300"/>
                  </a:lnTo>
                  <a:lnTo>
                    <a:pt x="14089463" y="4343400"/>
                  </a:lnTo>
                  <a:lnTo>
                    <a:pt x="14070320" y="4394200"/>
                  </a:lnTo>
                  <a:lnTo>
                    <a:pt x="14050587" y="4432300"/>
                  </a:lnTo>
                  <a:lnTo>
                    <a:pt x="14030267" y="4470400"/>
                  </a:lnTo>
                  <a:lnTo>
                    <a:pt x="14009368" y="4508500"/>
                  </a:lnTo>
                  <a:lnTo>
                    <a:pt x="13987895" y="4546600"/>
                  </a:lnTo>
                  <a:lnTo>
                    <a:pt x="13965852" y="4584700"/>
                  </a:lnTo>
                  <a:lnTo>
                    <a:pt x="13943246" y="4635500"/>
                  </a:lnTo>
                  <a:lnTo>
                    <a:pt x="13920081" y="4673600"/>
                  </a:lnTo>
                  <a:lnTo>
                    <a:pt x="13896364" y="4711700"/>
                  </a:lnTo>
                  <a:lnTo>
                    <a:pt x="13872100" y="4749800"/>
                  </a:lnTo>
                  <a:lnTo>
                    <a:pt x="13847294" y="4787900"/>
                  </a:lnTo>
                  <a:lnTo>
                    <a:pt x="13821951" y="4826000"/>
                  </a:lnTo>
                  <a:lnTo>
                    <a:pt x="13796078" y="4851400"/>
                  </a:lnTo>
                  <a:lnTo>
                    <a:pt x="13769680" y="4889500"/>
                  </a:lnTo>
                  <a:lnTo>
                    <a:pt x="13742762" y="4927600"/>
                  </a:lnTo>
                  <a:lnTo>
                    <a:pt x="13715329" y="4965700"/>
                  </a:lnTo>
                  <a:lnTo>
                    <a:pt x="13687387" y="5003800"/>
                  </a:lnTo>
                  <a:lnTo>
                    <a:pt x="13658943" y="5041900"/>
                  </a:lnTo>
                  <a:lnTo>
                    <a:pt x="13630000" y="5067300"/>
                  </a:lnTo>
                  <a:lnTo>
                    <a:pt x="13600564" y="5105400"/>
                  </a:lnTo>
                  <a:lnTo>
                    <a:pt x="13570642" y="5143500"/>
                  </a:lnTo>
                  <a:lnTo>
                    <a:pt x="13540238" y="5168900"/>
                  </a:lnTo>
                  <a:lnTo>
                    <a:pt x="13509358" y="5207000"/>
                  </a:lnTo>
                  <a:lnTo>
                    <a:pt x="13478008" y="5232400"/>
                  </a:lnTo>
                  <a:lnTo>
                    <a:pt x="13446192" y="5270500"/>
                  </a:lnTo>
                  <a:lnTo>
                    <a:pt x="13413917" y="5295900"/>
                  </a:lnTo>
                  <a:lnTo>
                    <a:pt x="13381187" y="5334000"/>
                  </a:lnTo>
                  <a:lnTo>
                    <a:pt x="13348009" y="5359400"/>
                  </a:lnTo>
                  <a:lnTo>
                    <a:pt x="13314387" y="5384800"/>
                  </a:lnTo>
                  <a:lnTo>
                    <a:pt x="13280328" y="5422900"/>
                  </a:lnTo>
                  <a:lnTo>
                    <a:pt x="13245837" y="5448300"/>
                  </a:lnTo>
                  <a:lnTo>
                    <a:pt x="13175579" y="5499100"/>
                  </a:lnTo>
                  <a:lnTo>
                    <a:pt x="13139823" y="5537200"/>
                  </a:lnTo>
                  <a:lnTo>
                    <a:pt x="13103657" y="5562600"/>
                  </a:lnTo>
                  <a:lnTo>
                    <a:pt x="13030116" y="5613400"/>
                  </a:lnTo>
                  <a:lnTo>
                    <a:pt x="12954999" y="5664200"/>
                  </a:lnTo>
                  <a:lnTo>
                    <a:pt x="12878350" y="5715000"/>
                  </a:lnTo>
                  <a:lnTo>
                    <a:pt x="12839464" y="5727700"/>
                  </a:lnTo>
                  <a:lnTo>
                    <a:pt x="12720630" y="5803900"/>
                  </a:lnTo>
                  <a:lnTo>
                    <a:pt x="12680311" y="5816600"/>
                  </a:lnTo>
                  <a:lnTo>
                    <a:pt x="12639647" y="5842000"/>
                  </a:lnTo>
                  <a:lnTo>
                    <a:pt x="12598644" y="5854700"/>
                  </a:lnTo>
                  <a:lnTo>
                    <a:pt x="12557307" y="5880100"/>
                  </a:lnTo>
                  <a:lnTo>
                    <a:pt x="12515641" y="5892800"/>
                  </a:lnTo>
                  <a:lnTo>
                    <a:pt x="12473653" y="5918200"/>
                  </a:lnTo>
                  <a:lnTo>
                    <a:pt x="12388730" y="5943600"/>
                  </a:lnTo>
                  <a:lnTo>
                    <a:pt x="12345806" y="5969000"/>
                  </a:lnTo>
                  <a:lnTo>
                    <a:pt x="11900916" y="6096000"/>
                  </a:lnTo>
                  <a:close/>
                </a:path>
                <a:path w="14363700" h="6146800">
                  <a:moveTo>
                    <a:pt x="11762399" y="6121400"/>
                  </a:moveTo>
                  <a:lnTo>
                    <a:pt x="2600940" y="6121400"/>
                  </a:lnTo>
                  <a:lnTo>
                    <a:pt x="2508355" y="6096000"/>
                  </a:lnTo>
                  <a:lnTo>
                    <a:pt x="11854983" y="6096000"/>
                  </a:lnTo>
                  <a:lnTo>
                    <a:pt x="11762399" y="6121400"/>
                  </a:lnTo>
                  <a:close/>
                </a:path>
                <a:path w="14363700" h="6146800">
                  <a:moveTo>
                    <a:pt x="11668895" y="6134100"/>
                  </a:moveTo>
                  <a:lnTo>
                    <a:pt x="2694443" y="6134100"/>
                  </a:lnTo>
                  <a:lnTo>
                    <a:pt x="2647579" y="6121400"/>
                  </a:lnTo>
                  <a:lnTo>
                    <a:pt x="11715759" y="6121400"/>
                  </a:lnTo>
                  <a:lnTo>
                    <a:pt x="11668895" y="6134100"/>
                  </a:lnTo>
                  <a:close/>
                </a:path>
                <a:path w="14363700" h="6146800">
                  <a:moveTo>
                    <a:pt x="11527012" y="6146800"/>
                  </a:moveTo>
                  <a:lnTo>
                    <a:pt x="2836327" y="6146800"/>
                  </a:lnTo>
                  <a:lnTo>
                    <a:pt x="2788823" y="6134100"/>
                  </a:lnTo>
                  <a:lnTo>
                    <a:pt x="11574516" y="6134100"/>
                  </a:lnTo>
                  <a:lnTo>
                    <a:pt x="11527012" y="6146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04840" y="922105"/>
              <a:ext cx="2278380" cy="2278380"/>
            </a:xfrm>
            <a:custGeom>
              <a:avLst/>
              <a:gdLst/>
              <a:ahLst/>
              <a:cxnLst/>
              <a:rect l="l" t="t" r="r" b="b"/>
              <a:pathLst>
                <a:path w="2278379" h="2278380">
                  <a:moveTo>
                    <a:pt x="1139322" y="2278198"/>
                  </a:moveTo>
                  <a:lnTo>
                    <a:pt x="1090946" y="2277203"/>
                  </a:lnTo>
                  <a:lnTo>
                    <a:pt x="1043304" y="2274232"/>
                  </a:lnTo>
                  <a:lnTo>
                    <a:pt x="996211" y="2269327"/>
                  </a:lnTo>
                  <a:lnTo>
                    <a:pt x="949706" y="2262530"/>
                  </a:lnTo>
                  <a:lnTo>
                    <a:pt x="903830" y="2253879"/>
                  </a:lnTo>
                  <a:lnTo>
                    <a:pt x="858621" y="2243414"/>
                  </a:lnTo>
                  <a:lnTo>
                    <a:pt x="814119" y="2231174"/>
                  </a:lnTo>
                  <a:lnTo>
                    <a:pt x="770364" y="2217200"/>
                  </a:lnTo>
                  <a:lnTo>
                    <a:pt x="727395" y="2201529"/>
                  </a:lnTo>
                  <a:lnTo>
                    <a:pt x="685252" y="2184203"/>
                  </a:lnTo>
                  <a:lnTo>
                    <a:pt x="643974" y="2165260"/>
                  </a:lnTo>
                  <a:lnTo>
                    <a:pt x="603601" y="2144741"/>
                  </a:lnTo>
                  <a:lnTo>
                    <a:pt x="564172" y="2122684"/>
                  </a:lnTo>
                  <a:lnTo>
                    <a:pt x="525727" y="2099129"/>
                  </a:lnTo>
                  <a:lnTo>
                    <a:pt x="488305" y="2074116"/>
                  </a:lnTo>
                  <a:lnTo>
                    <a:pt x="451947" y="2047684"/>
                  </a:lnTo>
                  <a:lnTo>
                    <a:pt x="416690" y="2019873"/>
                  </a:lnTo>
                  <a:lnTo>
                    <a:pt x="382576" y="1990722"/>
                  </a:lnTo>
                  <a:lnTo>
                    <a:pt x="349644" y="1960271"/>
                  </a:lnTo>
                  <a:lnTo>
                    <a:pt x="317932" y="1928560"/>
                  </a:lnTo>
                  <a:lnTo>
                    <a:pt x="287481" y="1895627"/>
                  </a:lnTo>
                  <a:lnTo>
                    <a:pt x="258330" y="1861513"/>
                  </a:lnTo>
                  <a:lnTo>
                    <a:pt x="230519" y="1826256"/>
                  </a:lnTo>
                  <a:lnTo>
                    <a:pt x="204087" y="1789898"/>
                  </a:lnTo>
                  <a:lnTo>
                    <a:pt x="179074" y="1752476"/>
                  </a:lnTo>
                  <a:lnTo>
                    <a:pt x="155519" y="1714030"/>
                  </a:lnTo>
                  <a:lnTo>
                    <a:pt x="133462" y="1674601"/>
                  </a:lnTo>
                  <a:lnTo>
                    <a:pt x="112942" y="1634228"/>
                  </a:lnTo>
                  <a:lnTo>
                    <a:pt x="93999" y="1592949"/>
                  </a:lnTo>
                  <a:lnTo>
                    <a:pt x="76673" y="1550805"/>
                  </a:lnTo>
                  <a:lnTo>
                    <a:pt x="61002" y="1507836"/>
                  </a:lnTo>
                  <a:lnTo>
                    <a:pt x="47027" y="1464080"/>
                  </a:lnTo>
                  <a:lnTo>
                    <a:pt x="34788" y="1419577"/>
                  </a:lnTo>
                  <a:lnTo>
                    <a:pt x="24322" y="1374368"/>
                  </a:lnTo>
                  <a:lnTo>
                    <a:pt x="15671" y="1328490"/>
                  </a:lnTo>
                  <a:lnTo>
                    <a:pt x="8874" y="1281985"/>
                  </a:lnTo>
                  <a:lnTo>
                    <a:pt x="3969" y="1234891"/>
                  </a:lnTo>
                  <a:lnTo>
                    <a:pt x="998" y="1187248"/>
                  </a:lnTo>
                  <a:lnTo>
                    <a:pt x="0" y="1139141"/>
                  </a:lnTo>
                  <a:lnTo>
                    <a:pt x="998" y="1090942"/>
                  </a:lnTo>
                  <a:lnTo>
                    <a:pt x="3969" y="1043299"/>
                  </a:lnTo>
                  <a:lnTo>
                    <a:pt x="8874" y="996205"/>
                  </a:lnTo>
                  <a:lnTo>
                    <a:pt x="15671" y="949700"/>
                  </a:lnTo>
                  <a:lnTo>
                    <a:pt x="24322" y="903823"/>
                  </a:lnTo>
                  <a:lnTo>
                    <a:pt x="34788" y="858613"/>
                  </a:lnTo>
                  <a:lnTo>
                    <a:pt x="47027" y="814111"/>
                  </a:lnTo>
                  <a:lnTo>
                    <a:pt x="61002" y="770355"/>
                  </a:lnTo>
                  <a:lnTo>
                    <a:pt x="76673" y="727386"/>
                  </a:lnTo>
                  <a:lnTo>
                    <a:pt x="93999" y="685243"/>
                  </a:lnTo>
                  <a:lnTo>
                    <a:pt x="112942" y="643965"/>
                  </a:lnTo>
                  <a:lnTo>
                    <a:pt x="133462" y="603591"/>
                  </a:lnTo>
                  <a:lnTo>
                    <a:pt x="155519" y="564163"/>
                  </a:lnTo>
                  <a:lnTo>
                    <a:pt x="179074" y="525718"/>
                  </a:lnTo>
                  <a:lnTo>
                    <a:pt x="204087" y="488296"/>
                  </a:lnTo>
                  <a:lnTo>
                    <a:pt x="230519" y="451938"/>
                  </a:lnTo>
                  <a:lnTo>
                    <a:pt x="258330" y="416682"/>
                  </a:lnTo>
                  <a:lnTo>
                    <a:pt x="287481" y="382568"/>
                  </a:lnTo>
                  <a:lnTo>
                    <a:pt x="317932" y="349636"/>
                  </a:lnTo>
                  <a:lnTo>
                    <a:pt x="349644" y="317925"/>
                  </a:lnTo>
                  <a:lnTo>
                    <a:pt x="382576" y="287474"/>
                  </a:lnTo>
                  <a:lnTo>
                    <a:pt x="416690" y="258324"/>
                  </a:lnTo>
                  <a:lnTo>
                    <a:pt x="451947" y="230513"/>
                  </a:lnTo>
                  <a:lnTo>
                    <a:pt x="488305" y="204082"/>
                  </a:lnTo>
                  <a:lnTo>
                    <a:pt x="525727" y="179069"/>
                  </a:lnTo>
                  <a:lnTo>
                    <a:pt x="564172" y="155515"/>
                  </a:lnTo>
                  <a:lnTo>
                    <a:pt x="603601" y="133458"/>
                  </a:lnTo>
                  <a:lnTo>
                    <a:pt x="643974" y="112939"/>
                  </a:lnTo>
                  <a:lnTo>
                    <a:pt x="685252" y="93997"/>
                  </a:lnTo>
                  <a:lnTo>
                    <a:pt x="727395" y="76671"/>
                  </a:lnTo>
                  <a:lnTo>
                    <a:pt x="770364" y="61001"/>
                  </a:lnTo>
                  <a:lnTo>
                    <a:pt x="814119" y="47027"/>
                  </a:lnTo>
                  <a:lnTo>
                    <a:pt x="858621" y="34787"/>
                  </a:lnTo>
                  <a:lnTo>
                    <a:pt x="903830" y="24322"/>
                  </a:lnTo>
                  <a:lnTo>
                    <a:pt x="949706" y="15672"/>
                  </a:lnTo>
                  <a:lnTo>
                    <a:pt x="996211" y="8874"/>
                  </a:lnTo>
                  <a:lnTo>
                    <a:pt x="1043304" y="3970"/>
                  </a:lnTo>
                  <a:lnTo>
                    <a:pt x="1090946" y="999"/>
                  </a:lnTo>
                  <a:lnTo>
                    <a:pt x="1139097" y="0"/>
                  </a:lnTo>
                  <a:lnTo>
                    <a:pt x="1187251" y="999"/>
                  </a:lnTo>
                  <a:lnTo>
                    <a:pt x="1234894" y="3970"/>
                  </a:lnTo>
                  <a:lnTo>
                    <a:pt x="1281989" y="8874"/>
                  </a:lnTo>
                  <a:lnTo>
                    <a:pt x="1328495" y="15672"/>
                  </a:lnTo>
                  <a:lnTo>
                    <a:pt x="1374373" y="24322"/>
                  </a:lnTo>
                  <a:lnTo>
                    <a:pt x="1419583" y="34787"/>
                  </a:lnTo>
                  <a:lnTo>
                    <a:pt x="1464086" y="47027"/>
                  </a:lnTo>
                  <a:lnTo>
                    <a:pt x="1507842" y="61001"/>
                  </a:lnTo>
                  <a:lnTo>
                    <a:pt x="1550811" y="76671"/>
                  </a:lnTo>
                  <a:lnTo>
                    <a:pt x="1592955" y="93997"/>
                  </a:lnTo>
                  <a:lnTo>
                    <a:pt x="1634233" y="112939"/>
                  </a:lnTo>
                  <a:lnTo>
                    <a:pt x="1674607" y="133458"/>
                  </a:lnTo>
                  <a:lnTo>
                    <a:pt x="1714036" y="155515"/>
                  </a:lnTo>
                  <a:lnTo>
                    <a:pt x="1752481" y="179069"/>
                  </a:lnTo>
                  <a:lnTo>
                    <a:pt x="1789902" y="204082"/>
                  </a:lnTo>
                  <a:lnTo>
                    <a:pt x="1826260" y="230513"/>
                  </a:lnTo>
                  <a:lnTo>
                    <a:pt x="1861516" y="258324"/>
                  </a:lnTo>
                  <a:lnTo>
                    <a:pt x="1895630" y="287474"/>
                  </a:lnTo>
                  <a:lnTo>
                    <a:pt x="1928562" y="317925"/>
                  </a:lnTo>
                  <a:lnTo>
                    <a:pt x="1960273" y="349636"/>
                  </a:lnTo>
                  <a:lnTo>
                    <a:pt x="1990724" y="382568"/>
                  </a:lnTo>
                  <a:lnTo>
                    <a:pt x="2019874" y="416682"/>
                  </a:lnTo>
                  <a:lnTo>
                    <a:pt x="2047684" y="451938"/>
                  </a:lnTo>
                  <a:lnTo>
                    <a:pt x="2074115" y="488296"/>
                  </a:lnTo>
                  <a:lnTo>
                    <a:pt x="2099128" y="525718"/>
                  </a:lnTo>
                  <a:lnTo>
                    <a:pt x="2122682" y="564163"/>
                  </a:lnTo>
                  <a:lnTo>
                    <a:pt x="2144738" y="603591"/>
                  </a:lnTo>
                  <a:lnTo>
                    <a:pt x="2165257" y="643965"/>
                  </a:lnTo>
                  <a:lnTo>
                    <a:pt x="2184199" y="685243"/>
                  </a:lnTo>
                  <a:lnTo>
                    <a:pt x="2201525" y="727386"/>
                  </a:lnTo>
                  <a:lnTo>
                    <a:pt x="2217195" y="770355"/>
                  </a:lnTo>
                  <a:lnTo>
                    <a:pt x="2231169" y="814111"/>
                  </a:lnTo>
                  <a:lnTo>
                    <a:pt x="2243408" y="858613"/>
                  </a:lnTo>
                  <a:lnTo>
                    <a:pt x="2253873" y="903823"/>
                  </a:lnTo>
                  <a:lnTo>
                    <a:pt x="2262524" y="949700"/>
                  </a:lnTo>
                  <a:lnTo>
                    <a:pt x="2269321" y="996205"/>
                  </a:lnTo>
                  <a:lnTo>
                    <a:pt x="2274225" y="1043299"/>
                  </a:lnTo>
                  <a:lnTo>
                    <a:pt x="2277196" y="1090942"/>
                  </a:lnTo>
                  <a:lnTo>
                    <a:pt x="2278195" y="1139049"/>
                  </a:lnTo>
                  <a:lnTo>
                    <a:pt x="2277196" y="1187248"/>
                  </a:lnTo>
                  <a:lnTo>
                    <a:pt x="2274225" y="1234891"/>
                  </a:lnTo>
                  <a:lnTo>
                    <a:pt x="2269321" y="1281985"/>
                  </a:lnTo>
                  <a:lnTo>
                    <a:pt x="2262524" y="1328490"/>
                  </a:lnTo>
                  <a:lnTo>
                    <a:pt x="2253873" y="1374368"/>
                  </a:lnTo>
                  <a:lnTo>
                    <a:pt x="2243408" y="1419577"/>
                  </a:lnTo>
                  <a:lnTo>
                    <a:pt x="2231169" y="1464080"/>
                  </a:lnTo>
                  <a:lnTo>
                    <a:pt x="2217195" y="1507836"/>
                  </a:lnTo>
                  <a:lnTo>
                    <a:pt x="2201525" y="1550805"/>
                  </a:lnTo>
                  <a:lnTo>
                    <a:pt x="2184199" y="1592949"/>
                  </a:lnTo>
                  <a:lnTo>
                    <a:pt x="2165257" y="1634228"/>
                  </a:lnTo>
                  <a:lnTo>
                    <a:pt x="2144738" y="1674601"/>
                  </a:lnTo>
                  <a:lnTo>
                    <a:pt x="2122682" y="1714030"/>
                  </a:lnTo>
                  <a:lnTo>
                    <a:pt x="2099128" y="1752476"/>
                  </a:lnTo>
                  <a:lnTo>
                    <a:pt x="2074115" y="1789898"/>
                  </a:lnTo>
                  <a:lnTo>
                    <a:pt x="2047684" y="1826256"/>
                  </a:lnTo>
                  <a:lnTo>
                    <a:pt x="2019874" y="1861513"/>
                  </a:lnTo>
                  <a:lnTo>
                    <a:pt x="1990724" y="1895627"/>
                  </a:lnTo>
                  <a:lnTo>
                    <a:pt x="1960273" y="1928560"/>
                  </a:lnTo>
                  <a:lnTo>
                    <a:pt x="1928562" y="1960271"/>
                  </a:lnTo>
                  <a:lnTo>
                    <a:pt x="1895630" y="1990722"/>
                  </a:lnTo>
                  <a:lnTo>
                    <a:pt x="1861516" y="2019873"/>
                  </a:lnTo>
                  <a:lnTo>
                    <a:pt x="1826260" y="2047684"/>
                  </a:lnTo>
                  <a:lnTo>
                    <a:pt x="1789902" y="2074116"/>
                  </a:lnTo>
                  <a:lnTo>
                    <a:pt x="1752481" y="2099129"/>
                  </a:lnTo>
                  <a:lnTo>
                    <a:pt x="1714036" y="2122684"/>
                  </a:lnTo>
                  <a:lnTo>
                    <a:pt x="1674607" y="2144741"/>
                  </a:lnTo>
                  <a:lnTo>
                    <a:pt x="1634233" y="2165260"/>
                  </a:lnTo>
                  <a:lnTo>
                    <a:pt x="1592955" y="2184203"/>
                  </a:lnTo>
                  <a:lnTo>
                    <a:pt x="1550811" y="2201529"/>
                  </a:lnTo>
                  <a:lnTo>
                    <a:pt x="1507842" y="2217200"/>
                  </a:lnTo>
                  <a:lnTo>
                    <a:pt x="1464086" y="2231174"/>
                  </a:lnTo>
                  <a:lnTo>
                    <a:pt x="1419583" y="2243414"/>
                  </a:lnTo>
                  <a:lnTo>
                    <a:pt x="1374373" y="2253879"/>
                  </a:lnTo>
                  <a:lnTo>
                    <a:pt x="1328495" y="2262530"/>
                  </a:lnTo>
                  <a:lnTo>
                    <a:pt x="1281989" y="2269327"/>
                  </a:lnTo>
                  <a:lnTo>
                    <a:pt x="1234894" y="2274232"/>
                  </a:lnTo>
                  <a:lnTo>
                    <a:pt x="1187251" y="2277203"/>
                  </a:lnTo>
                  <a:lnTo>
                    <a:pt x="1139322" y="2278198"/>
                  </a:lnTo>
                  <a:close/>
                </a:path>
              </a:pathLst>
            </a:custGeom>
            <a:solidFill>
              <a:srgbClr val="FFB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97339" y="2381246"/>
            <a:ext cx="1029969" cy="1009650"/>
          </a:xfrm>
          <a:custGeom>
            <a:avLst/>
            <a:gdLst/>
            <a:ahLst/>
            <a:cxnLst/>
            <a:rect l="l" t="t" r="r" b="b"/>
            <a:pathLst>
              <a:path w="1029969" h="1009650">
                <a:moveTo>
                  <a:pt x="490656" y="1009650"/>
                </a:moveTo>
                <a:lnTo>
                  <a:pt x="445184" y="990418"/>
                </a:lnTo>
                <a:lnTo>
                  <a:pt x="336173" y="724428"/>
                </a:lnTo>
                <a:lnTo>
                  <a:pt x="330965" y="713596"/>
                </a:lnTo>
                <a:lnTo>
                  <a:pt x="322665" y="705013"/>
                </a:lnTo>
                <a:lnTo>
                  <a:pt x="312828" y="697929"/>
                </a:lnTo>
                <a:lnTo>
                  <a:pt x="303009" y="691594"/>
                </a:lnTo>
                <a:lnTo>
                  <a:pt x="39502" y="630210"/>
                </a:lnTo>
                <a:lnTo>
                  <a:pt x="13747" y="616028"/>
                </a:lnTo>
                <a:lnTo>
                  <a:pt x="0" y="591060"/>
                </a:lnTo>
                <a:lnTo>
                  <a:pt x="905" y="563040"/>
                </a:lnTo>
                <a:lnTo>
                  <a:pt x="19107" y="539704"/>
                </a:lnTo>
                <a:lnTo>
                  <a:pt x="224862" y="371255"/>
                </a:lnTo>
                <a:lnTo>
                  <a:pt x="235104" y="360566"/>
                </a:lnTo>
                <a:lnTo>
                  <a:pt x="241468" y="347986"/>
                </a:lnTo>
                <a:lnTo>
                  <a:pt x="244723" y="334692"/>
                </a:lnTo>
                <a:lnTo>
                  <a:pt x="245638" y="321862"/>
                </a:lnTo>
                <a:lnTo>
                  <a:pt x="224862" y="54531"/>
                </a:lnTo>
                <a:lnTo>
                  <a:pt x="229246" y="33043"/>
                </a:lnTo>
                <a:lnTo>
                  <a:pt x="240992" y="15738"/>
                </a:lnTo>
                <a:lnTo>
                  <a:pt x="257991" y="4197"/>
                </a:lnTo>
                <a:lnTo>
                  <a:pt x="278135" y="0"/>
                </a:lnTo>
                <a:lnTo>
                  <a:pt x="285464" y="587"/>
                </a:lnTo>
                <a:lnTo>
                  <a:pt x="533637" y="153317"/>
                </a:lnTo>
                <a:lnTo>
                  <a:pt x="538116" y="159884"/>
                </a:lnTo>
                <a:lnTo>
                  <a:pt x="546407" y="163024"/>
                </a:lnTo>
                <a:lnTo>
                  <a:pt x="563371" y="163024"/>
                </a:lnTo>
                <a:lnTo>
                  <a:pt x="571662" y="160931"/>
                </a:lnTo>
                <a:lnTo>
                  <a:pt x="578905" y="157124"/>
                </a:lnTo>
                <a:lnTo>
                  <a:pt x="825829" y="54531"/>
                </a:lnTo>
                <a:lnTo>
                  <a:pt x="832024" y="52818"/>
                </a:lnTo>
                <a:lnTo>
                  <a:pt x="837933" y="51772"/>
                </a:lnTo>
                <a:lnTo>
                  <a:pt x="843841" y="51772"/>
                </a:lnTo>
                <a:lnTo>
                  <a:pt x="868054" y="56897"/>
                </a:lnTo>
                <a:lnTo>
                  <a:pt x="887441" y="70794"/>
                </a:lnTo>
                <a:lnTo>
                  <a:pt x="899110" y="91239"/>
                </a:lnTo>
                <a:lnTo>
                  <a:pt x="900164" y="116011"/>
                </a:lnTo>
                <a:lnTo>
                  <a:pt x="830023" y="374966"/>
                </a:lnTo>
                <a:lnTo>
                  <a:pt x="828449" y="386740"/>
                </a:lnTo>
                <a:lnTo>
                  <a:pt x="830011" y="397712"/>
                </a:lnTo>
                <a:lnTo>
                  <a:pt x="834700" y="408612"/>
                </a:lnTo>
                <a:lnTo>
                  <a:pt x="842507" y="420172"/>
                </a:lnTo>
                <a:lnTo>
                  <a:pt x="1015383" y="626023"/>
                </a:lnTo>
                <a:lnTo>
                  <a:pt x="1029906" y="655088"/>
                </a:lnTo>
                <a:lnTo>
                  <a:pt x="1026712" y="683029"/>
                </a:lnTo>
                <a:lnTo>
                  <a:pt x="1009634" y="704047"/>
                </a:lnTo>
                <a:lnTo>
                  <a:pt x="982504" y="712341"/>
                </a:lnTo>
                <a:lnTo>
                  <a:pt x="714804" y="728615"/>
                </a:lnTo>
                <a:lnTo>
                  <a:pt x="702541" y="730756"/>
                </a:lnTo>
                <a:lnTo>
                  <a:pt x="691110" y="736395"/>
                </a:lnTo>
                <a:lnTo>
                  <a:pt x="681233" y="744354"/>
                </a:lnTo>
                <a:lnTo>
                  <a:pt x="673634" y="753454"/>
                </a:lnTo>
                <a:lnTo>
                  <a:pt x="533542" y="987571"/>
                </a:lnTo>
                <a:lnTo>
                  <a:pt x="525487" y="997284"/>
                </a:lnTo>
                <a:lnTo>
                  <a:pt x="515208" y="1004178"/>
                </a:lnTo>
                <a:lnTo>
                  <a:pt x="503374" y="1008288"/>
                </a:lnTo>
                <a:lnTo>
                  <a:pt x="490656" y="1009650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97174" y="1083935"/>
            <a:ext cx="678180" cy="762635"/>
          </a:xfrm>
          <a:custGeom>
            <a:avLst/>
            <a:gdLst/>
            <a:ahLst/>
            <a:cxnLst/>
            <a:rect l="l" t="t" r="r" b="b"/>
            <a:pathLst>
              <a:path w="678179" h="762635">
                <a:moveTo>
                  <a:pt x="168350" y="762178"/>
                </a:moveTo>
                <a:lnTo>
                  <a:pt x="139336" y="731936"/>
                </a:lnTo>
                <a:lnTo>
                  <a:pt x="141392" y="693953"/>
                </a:lnTo>
                <a:lnTo>
                  <a:pt x="149804" y="644613"/>
                </a:lnTo>
                <a:lnTo>
                  <a:pt x="162999" y="588373"/>
                </a:lnTo>
                <a:lnTo>
                  <a:pt x="179404" y="529691"/>
                </a:lnTo>
                <a:lnTo>
                  <a:pt x="197446" y="473023"/>
                </a:lnTo>
                <a:lnTo>
                  <a:pt x="215551" y="422826"/>
                </a:lnTo>
                <a:lnTo>
                  <a:pt x="168757" y="394019"/>
                </a:lnTo>
                <a:lnTo>
                  <a:pt x="123262" y="362262"/>
                </a:lnTo>
                <a:lnTo>
                  <a:pt x="80157" y="327603"/>
                </a:lnTo>
                <a:lnTo>
                  <a:pt x="40534" y="290086"/>
                </a:lnTo>
                <a:lnTo>
                  <a:pt x="5484" y="249757"/>
                </a:lnTo>
                <a:lnTo>
                  <a:pt x="0" y="234240"/>
                </a:lnTo>
                <a:lnTo>
                  <a:pt x="2964" y="219205"/>
                </a:lnTo>
                <a:lnTo>
                  <a:pt x="12755" y="207993"/>
                </a:lnTo>
                <a:lnTo>
                  <a:pt x="27753" y="203942"/>
                </a:lnTo>
                <a:lnTo>
                  <a:pt x="81274" y="206167"/>
                </a:lnTo>
                <a:lnTo>
                  <a:pt x="135401" y="213764"/>
                </a:lnTo>
                <a:lnTo>
                  <a:pt x="189432" y="225887"/>
                </a:lnTo>
                <a:lnTo>
                  <a:pt x="242665" y="241691"/>
                </a:lnTo>
                <a:lnTo>
                  <a:pt x="294397" y="260330"/>
                </a:lnTo>
                <a:lnTo>
                  <a:pt x="322315" y="215016"/>
                </a:lnTo>
                <a:lnTo>
                  <a:pt x="352275" y="169472"/>
                </a:lnTo>
                <a:lnTo>
                  <a:pt x="384438" y="124706"/>
                </a:lnTo>
                <a:lnTo>
                  <a:pt x="418966" y="81725"/>
                </a:lnTo>
                <a:lnTo>
                  <a:pt x="456022" y="41539"/>
                </a:lnTo>
                <a:lnTo>
                  <a:pt x="495767" y="5155"/>
                </a:lnTo>
                <a:lnTo>
                  <a:pt x="509135" y="0"/>
                </a:lnTo>
                <a:lnTo>
                  <a:pt x="516101" y="507"/>
                </a:lnTo>
                <a:lnTo>
                  <a:pt x="537531" y="25253"/>
                </a:lnTo>
                <a:lnTo>
                  <a:pt x="533676" y="78916"/>
                </a:lnTo>
                <a:lnTo>
                  <a:pt x="525358" y="132935"/>
                </a:lnTo>
                <a:lnTo>
                  <a:pt x="513292" y="186725"/>
                </a:lnTo>
                <a:lnTo>
                  <a:pt x="498191" y="239706"/>
                </a:lnTo>
                <a:lnTo>
                  <a:pt x="480770" y="291296"/>
                </a:lnTo>
                <a:lnTo>
                  <a:pt x="461743" y="340911"/>
                </a:lnTo>
                <a:lnTo>
                  <a:pt x="509158" y="369015"/>
                </a:lnTo>
                <a:lnTo>
                  <a:pt x="555220" y="400923"/>
                </a:lnTo>
                <a:lnTo>
                  <a:pt x="598781" y="436210"/>
                </a:lnTo>
                <a:lnTo>
                  <a:pt x="638696" y="474450"/>
                </a:lnTo>
                <a:lnTo>
                  <a:pt x="673816" y="515219"/>
                </a:lnTo>
                <a:lnTo>
                  <a:pt x="677611" y="524055"/>
                </a:lnTo>
                <a:lnTo>
                  <a:pt x="677364" y="533185"/>
                </a:lnTo>
                <a:lnTo>
                  <a:pt x="672620" y="541619"/>
                </a:lnTo>
                <a:lnTo>
                  <a:pt x="662921" y="548366"/>
                </a:lnTo>
                <a:lnTo>
                  <a:pt x="657760" y="553700"/>
                </a:lnTo>
                <a:lnTo>
                  <a:pt x="654606" y="554747"/>
                </a:lnTo>
                <a:lnTo>
                  <a:pt x="647247" y="553795"/>
                </a:lnTo>
                <a:lnTo>
                  <a:pt x="593808" y="551539"/>
                </a:lnTo>
                <a:lnTo>
                  <a:pt x="539755" y="544066"/>
                </a:lnTo>
                <a:lnTo>
                  <a:pt x="485871" y="532377"/>
                </a:lnTo>
                <a:lnTo>
                  <a:pt x="432941" y="517475"/>
                </a:lnTo>
                <a:lnTo>
                  <a:pt x="381750" y="500360"/>
                </a:lnTo>
                <a:lnTo>
                  <a:pt x="354730" y="546106"/>
                </a:lnTo>
                <a:lnTo>
                  <a:pt x="325419" y="591881"/>
                </a:lnTo>
                <a:lnTo>
                  <a:pt x="293740" y="636651"/>
                </a:lnTo>
                <a:lnTo>
                  <a:pt x="259616" y="679380"/>
                </a:lnTo>
                <a:lnTo>
                  <a:pt x="222970" y="719036"/>
                </a:lnTo>
                <a:lnTo>
                  <a:pt x="183725" y="754582"/>
                </a:lnTo>
                <a:lnTo>
                  <a:pt x="176078" y="759728"/>
                </a:lnTo>
                <a:lnTo>
                  <a:pt x="168350" y="762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pc="-1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83347" y="3403033"/>
            <a:ext cx="55613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5" dirty="0">
                <a:solidFill>
                  <a:srgbClr val="FF7E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sz="8000" spc="-95" dirty="0">
                <a:solidFill>
                  <a:srgbClr val="FF7E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>
                <a:solidFill>
                  <a:srgbClr val="FF7E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56000" y="1279022"/>
            <a:ext cx="1647824" cy="16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97531" y="8879673"/>
            <a:ext cx="2390775" cy="1407795"/>
          </a:xfrm>
          <a:custGeom>
            <a:avLst/>
            <a:gdLst/>
            <a:ahLst/>
            <a:cxnLst/>
            <a:rect l="l" t="t" r="r" b="b"/>
            <a:pathLst>
              <a:path w="2390775" h="1407795">
                <a:moveTo>
                  <a:pt x="336051" y="1407317"/>
                </a:moveTo>
                <a:lnTo>
                  <a:pt x="0" y="1407317"/>
                </a:lnTo>
                <a:lnTo>
                  <a:pt x="91046" y="1292196"/>
                </a:lnTo>
                <a:lnTo>
                  <a:pt x="154063" y="1213513"/>
                </a:lnTo>
                <a:lnTo>
                  <a:pt x="217627" y="1135275"/>
                </a:lnTo>
                <a:lnTo>
                  <a:pt x="249655" y="1096361"/>
                </a:lnTo>
                <a:lnTo>
                  <a:pt x="281869" y="1057603"/>
                </a:lnTo>
                <a:lnTo>
                  <a:pt x="314284" y="1019017"/>
                </a:lnTo>
                <a:lnTo>
                  <a:pt x="346918" y="980618"/>
                </a:lnTo>
                <a:lnTo>
                  <a:pt x="379785" y="942421"/>
                </a:lnTo>
                <a:lnTo>
                  <a:pt x="414175" y="902977"/>
                </a:lnTo>
                <a:lnTo>
                  <a:pt x="448851" y="863791"/>
                </a:lnTo>
                <a:lnTo>
                  <a:pt x="483825" y="824880"/>
                </a:lnTo>
                <a:lnTo>
                  <a:pt x="519105" y="786263"/>
                </a:lnTo>
                <a:lnTo>
                  <a:pt x="554702" y="747957"/>
                </a:lnTo>
                <a:lnTo>
                  <a:pt x="590625" y="709980"/>
                </a:lnTo>
                <a:lnTo>
                  <a:pt x="626884" y="672351"/>
                </a:lnTo>
                <a:lnTo>
                  <a:pt x="663490" y="635087"/>
                </a:lnTo>
                <a:lnTo>
                  <a:pt x="700451" y="598205"/>
                </a:lnTo>
                <a:lnTo>
                  <a:pt x="737777" y="561725"/>
                </a:lnTo>
                <a:lnTo>
                  <a:pt x="775479" y="525664"/>
                </a:lnTo>
                <a:lnTo>
                  <a:pt x="813566" y="490039"/>
                </a:lnTo>
                <a:lnTo>
                  <a:pt x="852048" y="454870"/>
                </a:lnTo>
                <a:lnTo>
                  <a:pt x="890934" y="420173"/>
                </a:lnTo>
                <a:lnTo>
                  <a:pt x="929630" y="387192"/>
                </a:lnTo>
                <a:lnTo>
                  <a:pt x="968451" y="354620"/>
                </a:lnTo>
                <a:lnTo>
                  <a:pt x="1007487" y="322515"/>
                </a:lnTo>
                <a:lnTo>
                  <a:pt x="1046828" y="290936"/>
                </a:lnTo>
                <a:lnTo>
                  <a:pt x="1086565" y="259941"/>
                </a:lnTo>
                <a:lnTo>
                  <a:pt x="1126787" y="229589"/>
                </a:lnTo>
                <a:lnTo>
                  <a:pt x="1167585" y="199938"/>
                </a:lnTo>
                <a:lnTo>
                  <a:pt x="1206890" y="172256"/>
                </a:lnTo>
                <a:lnTo>
                  <a:pt x="1246829" y="144836"/>
                </a:lnTo>
                <a:lnTo>
                  <a:pt x="1287478" y="118246"/>
                </a:lnTo>
                <a:lnTo>
                  <a:pt x="1328916" y="93053"/>
                </a:lnTo>
                <a:lnTo>
                  <a:pt x="1371221" y="69823"/>
                </a:lnTo>
                <a:lnTo>
                  <a:pt x="1414472" y="49124"/>
                </a:lnTo>
                <a:lnTo>
                  <a:pt x="1458747" y="31523"/>
                </a:lnTo>
                <a:lnTo>
                  <a:pt x="1504123" y="17585"/>
                </a:lnTo>
                <a:lnTo>
                  <a:pt x="1551040" y="7591"/>
                </a:lnTo>
                <a:lnTo>
                  <a:pt x="1598206" y="1844"/>
                </a:lnTo>
                <a:lnTo>
                  <a:pt x="1645542" y="0"/>
                </a:lnTo>
                <a:lnTo>
                  <a:pt x="1692968" y="1711"/>
                </a:lnTo>
                <a:lnTo>
                  <a:pt x="1740406" y="6633"/>
                </a:lnTo>
                <a:lnTo>
                  <a:pt x="1787776" y="14421"/>
                </a:lnTo>
                <a:lnTo>
                  <a:pt x="1834999" y="24728"/>
                </a:lnTo>
                <a:lnTo>
                  <a:pt x="1881995" y="37209"/>
                </a:lnTo>
                <a:lnTo>
                  <a:pt x="1928687" y="51519"/>
                </a:lnTo>
                <a:lnTo>
                  <a:pt x="1974994" y="67311"/>
                </a:lnTo>
                <a:lnTo>
                  <a:pt x="2020837" y="84241"/>
                </a:lnTo>
                <a:lnTo>
                  <a:pt x="2066137" y="101963"/>
                </a:lnTo>
                <a:lnTo>
                  <a:pt x="2245711" y="176530"/>
                </a:lnTo>
                <a:lnTo>
                  <a:pt x="2293122" y="197252"/>
                </a:lnTo>
                <a:lnTo>
                  <a:pt x="2340223" y="218583"/>
                </a:lnTo>
                <a:lnTo>
                  <a:pt x="2387018" y="240515"/>
                </a:lnTo>
                <a:lnTo>
                  <a:pt x="2390469" y="242187"/>
                </a:lnTo>
                <a:lnTo>
                  <a:pt x="2390469" y="265440"/>
                </a:lnTo>
                <a:lnTo>
                  <a:pt x="1674052" y="265440"/>
                </a:lnTo>
                <a:lnTo>
                  <a:pt x="1625895" y="265861"/>
                </a:lnTo>
                <a:lnTo>
                  <a:pt x="1579603" y="272781"/>
                </a:lnTo>
                <a:lnTo>
                  <a:pt x="1534646" y="285928"/>
                </a:lnTo>
                <a:lnTo>
                  <a:pt x="1490495" y="305028"/>
                </a:lnTo>
                <a:lnTo>
                  <a:pt x="1446619" y="329808"/>
                </a:lnTo>
                <a:lnTo>
                  <a:pt x="1403653" y="357217"/>
                </a:lnTo>
                <a:lnTo>
                  <a:pt x="1361237" y="385546"/>
                </a:lnTo>
                <a:lnTo>
                  <a:pt x="1319364" y="414745"/>
                </a:lnTo>
                <a:lnTo>
                  <a:pt x="1278024" y="444761"/>
                </a:lnTo>
                <a:lnTo>
                  <a:pt x="1237209" y="475543"/>
                </a:lnTo>
                <a:lnTo>
                  <a:pt x="1196912" y="507039"/>
                </a:lnTo>
                <a:lnTo>
                  <a:pt x="1157123" y="539198"/>
                </a:lnTo>
                <a:lnTo>
                  <a:pt x="1117834" y="571968"/>
                </a:lnTo>
                <a:lnTo>
                  <a:pt x="1079037" y="605297"/>
                </a:lnTo>
                <a:lnTo>
                  <a:pt x="1040724" y="639135"/>
                </a:lnTo>
                <a:lnTo>
                  <a:pt x="1002886" y="673428"/>
                </a:lnTo>
                <a:lnTo>
                  <a:pt x="965515" y="708127"/>
                </a:lnTo>
                <a:lnTo>
                  <a:pt x="928603" y="743178"/>
                </a:lnTo>
                <a:lnTo>
                  <a:pt x="892498" y="778078"/>
                </a:lnTo>
                <a:lnTo>
                  <a:pt x="856796" y="813376"/>
                </a:lnTo>
                <a:lnTo>
                  <a:pt x="821480" y="849056"/>
                </a:lnTo>
                <a:lnTo>
                  <a:pt x="786537" y="885100"/>
                </a:lnTo>
                <a:lnTo>
                  <a:pt x="751950" y="921489"/>
                </a:lnTo>
                <a:lnTo>
                  <a:pt x="717703" y="958205"/>
                </a:lnTo>
                <a:lnTo>
                  <a:pt x="683782" y="995230"/>
                </a:lnTo>
                <a:lnTo>
                  <a:pt x="650171" y="1032547"/>
                </a:lnTo>
                <a:lnTo>
                  <a:pt x="616855" y="1070137"/>
                </a:lnTo>
                <a:lnTo>
                  <a:pt x="583817" y="1107982"/>
                </a:lnTo>
                <a:lnTo>
                  <a:pt x="551043" y="1146064"/>
                </a:lnTo>
                <a:lnTo>
                  <a:pt x="518517" y="1184365"/>
                </a:lnTo>
                <a:lnTo>
                  <a:pt x="486223" y="1222867"/>
                </a:lnTo>
                <a:lnTo>
                  <a:pt x="454146" y="1261552"/>
                </a:lnTo>
                <a:lnTo>
                  <a:pt x="422272" y="1300402"/>
                </a:lnTo>
                <a:lnTo>
                  <a:pt x="390583" y="1339399"/>
                </a:lnTo>
                <a:lnTo>
                  <a:pt x="336051" y="1407317"/>
                </a:lnTo>
                <a:close/>
              </a:path>
              <a:path w="2390775" h="1407795">
                <a:moveTo>
                  <a:pt x="2390469" y="537216"/>
                </a:moveTo>
                <a:lnTo>
                  <a:pt x="2330544" y="506918"/>
                </a:lnTo>
                <a:lnTo>
                  <a:pt x="2286209" y="485370"/>
                </a:lnTo>
                <a:lnTo>
                  <a:pt x="2241609" y="464368"/>
                </a:lnTo>
                <a:lnTo>
                  <a:pt x="2196752" y="443914"/>
                </a:lnTo>
                <a:lnTo>
                  <a:pt x="2151644" y="424009"/>
                </a:lnTo>
                <a:lnTo>
                  <a:pt x="2106293" y="404654"/>
                </a:lnTo>
                <a:lnTo>
                  <a:pt x="2060706" y="385849"/>
                </a:lnTo>
                <a:lnTo>
                  <a:pt x="1967753" y="348644"/>
                </a:lnTo>
                <a:lnTo>
                  <a:pt x="1920092" y="330140"/>
                </a:lnTo>
                <a:lnTo>
                  <a:pt x="1871929" y="312644"/>
                </a:lnTo>
                <a:lnTo>
                  <a:pt x="1823281" y="296714"/>
                </a:lnTo>
                <a:lnTo>
                  <a:pt x="1774166" y="282910"/>
                </a:lnTo>
                <a:lnTo>
                  <a:pt x="1724604" y="271791"/>
                </a:lnTo>
                <a:lnTo>
                  <a:pt x="1674052" y="265440"/>
                </a:lnTo>
                <a:lnTo>
                  <a:pt x="2390469" y="265440"/>
                </a:lnTo>
                <a:lnTo>
                  <a:pt x="2390469" y="537216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61533"/>
            <a:ext cx="1848485" cy="1225550"/>
          </a:xfrm>
          <a:custGeom>
            <a:avLst/>
            <a:gdLst/>
            <a:ahLst/>
            <a:cxnLst/>
            <a:rect l="l" t="t" r="r" b="b"/>
            <a:pathLst>
              <a:path w="1848485" h="1225550">
                <a:moveTo>
                  <a:pt x="792560" y="610176"/>
                </a:moveTo>
                <a:lnTo>
                  <a:pt x="534791" y="610176"/>
                </a:lnTo>
                <a:lnTo>
                  <a:pt x="558813" y="564490"/>
                </a:lnTo>
                <a:lnTo>
                  <a:pt x="584716" y="519848"/>
                </a:lnTo>
                <a:lnTo>
                  <a:pt x="612485" y="476333"/>
                </a:lnTo>
                <a:lnTo>
                  <a:pt x="642104" y="434030"/>
                </a:lnTo>
                <a:lnTo>
                  <a:pt x="673558" y="393024"/>
                </a:lnTo>
                <a:lnTo>
                  <a:pt x="706832" y="353400"/>
                </a:lnTo>
                <a:lnTo>
                  <a:pt x="741908" y="315241"/>
                </a:lnTo>
                <a:lnTo>
                  <a:pt x="778772" y="278633"/>
                </a:lnTo>
                <a:lnTo>
                  <a:pt x="817408" y="243661"/>
                </a:lnTo>
                <a:lnTo>
                  <a:pt x="858660" y="209204"/>
                </a:lnTo>
                <a:lnTo>
                  <a:pt x="901777" y="176359"/>
                </a:lnTo>
                <a:lnTo>
                  <a:pt x="946636" y="145414"/>
                </a:lnTo>
                <a:lnTo>
                  <a:pt x="993112" y="116657"/>
                </a:lnTo>
                <a:lnTo>
                  <a:pt x="1041083" y="90375"/>
                </a:lnTo>
                <a:lnTo>
                  <a:pt x="1086228" y="68704"/>
                </a:lnTo>
                <a:lnTo>
                  <a:pt x="1132395" y="49584"/>
                </a:lnTo>
                <a:lnTo>
                  <a:pt x="1179481" y="33236"/>
                </a:lnTo>
                <a:lnTo>
                  <a:pt x="1227384" y="19881"/>
                </a:lnTo>
                <a:lnTo>
                  <a:pt x="1276001" y="9742"/>
                </a:lnTo>
                <a:lnTo>
                  <a:pt x="1325230" y="3041"/>
                </a:lnTo>
                <a:lnTo>
                  <a:pt x="1374967" y="0"/>
                </a:lnTo>
                <a:lnTo>
                  <a:pt x="1425111" y="839"/>
                </a:lnTo>
                <a:lnTo>
                  <a:pt x="1472370" y="5638"/>
                </a:lnTo>
                <a:lnTo>
                  <a:pt x="1518173" y="14747"/>
                </a:lnTo>
                <a:lnTo>
                  <a:pt x="1562227" y="28001"/>
                </a:lnTo>
                <a:lnTo>
                  <a:pt x="1604240" y="45236"/>
                </a:lnTo>
                <a:lnTo>
                  <a:pt x="1643917" y="66287"/>
                </a:lnTo>
                <a:lnTo>
                  <a:pt x="1680967" y="90990"/>
                </a:lnTo>
                <a:lnTo>
                  <a:pt x="1715096" y="119181"/>
                </a:lnTo>
                <a:lnTo>
                  <a:pt x="1746011" y="150696"/>
                </a:lnTo>
                <a:lnTo>
                  <a:pt x="1773419" y="185370"/>
                </a:lnTo>
                <a:lnTo>
                  <a:pt x="1796582" y="222326"/>
                </a:lnTo>
                <a:lnTo>
                  <a:pt x="1396433" y="222326"/>
                </a:lnTo>
                <a:lnTo>
                  <a:pt x="1344980" y="224409"/>
                </a:lnTo>
                <a:lnTo>
                  <a:pt x="1293633" y="232796"/>
                </a:lnTo>
                <a:lnTo>
                  <a:pt x="1242914" y="246670"/>
                </a:lnTo>
                <a:lnTo>
                  <a:pt x="1193345" y="265217"/>
                </a:lnTo>
                <a:lnTo>
                  <a:pt x="1145446" y="287620"/>
                </a:lnTo>
                <a:lnTo>
                  <a:pt x="1087420" y="320601"/>
                </a:lnTo>
                <a:lnTo>
                  <a:pt x="1034037" y="356793"/>
                </a:lnTo>
                <a:lnTo>
                  <a:pt x="994141" y="387660"/>
                </a:lnTo>
                <a:lnTo>
                  <a:pt x="956001" y="420336"/>
                </a:lnTo>
                <a:lnTo>
                  <a:pt x="919672" y="454755"/>
                </a:lnTo>
                <a:lnTo>
                  <a:pt x="885210" y="490851"/>
                </a:lnTo>
                <a:lnTo>
                  <a:pt x="852671" y="528559"/>
                </a:lnTo>
                <a:lnTo>
                  <a:pt x="822109" y="567814"/>
                </a:lnTo>
                <a:lnTo>
                  <a:pt x="793582" y="608548"/>
                </a:lnTo>
                <a:lnTo>
                  <a:pt x="792560" y="610176"/>
                </a:lnTo>
                <a:close/>
              </a:path>
              <a:path w="1848485" h="1225550">
                <a:moveTo>
                  <a:pt x="582443" y="1225465"/>
                </a:moveTo>
                <a:lnTo>
                  <a:pt x="350864" y="1225465"/>
                </a:lnTo>
                <a:lnTo>
                  <a:pt x="356442" y="1206323"/>
                </a:lnTo>
                <a:lnTo>
                  <a:pt x="369271" y="1157722"/>
                </a:lnTo>
                <a:lnTo>
                  <a:pt x="381223" y="1108749"/>
                </a:lnTo>
                <a:lnTo>
                  <a:pt x="392623" y="1059479"/>
                </a:lnTo>
                <a:lnTo>
                  <a:pt x="408548" y="989061"/>
                </a:lnTo>
                <a:lnTo>
                  <a:pt x="415064" y="960363"/>
                </a:lnTo>
                <a:lnTo>
                  <a:pt x="426754" y="910670"/>
                </a:lnTo>
                <a:lnTo>
                  <a:pt x="439189" y="860990"/>
                </a:lnTo>
                <a:lnTo>
                  <a:pt x="451949" y="813701"/>
                </a:lnTo>
                <a:lnTo>
                  <a:pt x="408459" y="792800"/>
                </a:lnTo>
                <a:lnTo>
                  <a:pt x="365494" y="770766"/>
                </a:lnTo>
                <a:lnTo>
                  <a:pt x="323155" y="747586"/>
                </a:lnTo>
                <a:lnTo>
                  <a:pt x="281490" y="723214"/>
                </a:lnTo>
                <a:lnTo>
                  <a:pt x="240763" y="697739"/>
                </a:lnTo>
                <a:lnTo>
                  <a:pt x="200911" y="671048"/>
                </a:lnTo>
                <a:lnTo>
                  <a:pt x="162091" y="643161"/>
                </a:lnTo>
                <a:lnTo>
                  <a:pt x="124405" y="614067"/>
                </a:lnTo>
                <a:lnTo>
                  <a:pt x="87953" y="583752"/>
                </a:lnTo>
                <a:lnTo>
                  <a:pt x="52837" y="552205"/>
                </a:lnTo>
                <a:lnTo>
                  <a:pt x="19159" y="519413"/>
                </a:lnTo>
                <a:lnTo>
                  <a:pt x="0" y="499116"/>
                </a:lnTo>
                <a:lnTo>
                  <a:pt x="0" y="50577"/>
                </a:lnTo>
                <a:lnTo>
                  <a:pt x="6925" y="75340"/>
                </a:lnTo>
                <a:lnTo>
                  <a:pt x="23446" y="121296"/>
                </a:lnTo>
                <a:lnTo>
                  <a:pt x="43061" y="165754"/>
                </a:lnTo>
                <a:lnTo>
                  <a:pt x="65611" y="208683"/>
                </a:lnTo>
                <a:lnTo>
                  <a:pt x="90932" y="250049"/>
                </a:lnTo>
                <a:lnTo>
                  <a:pt x="118863" y="289820"/>
                </a:lnTo>
                <a:lnTo>
                  <a:pt x="149242" y="327964"/>
                </a:lnTo>
                <a:lnTo>
                  <a:pt x="181908" y="364448"/>
                </a:lnTo>
                <a:lnTo>
                  <a:pt x="216698" y="399239"/>
                </a:lnTo>
                <a:lnTo>
                  <a:pt x="253451" y="432305"/>
                </a:lnTo>
                <a:lnTo>
                  <a:pt x="292005" y="463615"/>
                </a:lnTo>
                <a:lnTo>
                  <a:pt x="332197" y="493134"/>
                </a:lnTo>
                <a:lnTo>
                  <a:pt x="373867" y="520831"/>
                </a:lnTo>
                <a:lnTo>
                  <a:pt x="412737" y="544652"/>
                </a:lnTo>
                <a:lnTo>
                  <a:pt x="452580" y="567395"/>
                </a:lnTo>
                <a:lnTo>
                  <a:pt x="493297" y="589191"/>
                </a:lnTo>
                <a:lnTo>
                  <a:pt x="534791" y="610176"/>
                </a:lnTo>
                <a:lnTo>
                  <a:pt x="792560" y="610176"/>
                </a:lnTo>
                <a:lnTo>
                  <a:pt x="767143" y="650696"/>
                </a:lnTo>
                <a:lnTo>
                  <a:pt x="742850" y="694193"/>
                </a:lnTo>
                <a:lnTo>
                  <a:pt x="793510" y="710464"/>
                </a:lnTo>
                <a:lnTo>
                  <a:pt x="844536" y="725088"/>
                </a:lnTo>
                <a:lnTo>
                  <a:pt x="895752" y="738021"/>
                </a:lnTo>
                <a:lnTo>
                  <a:pt x="946983" y="749218"/>
                </a:lnTo>
                <a:lnTo>
                  <a:pt x="998056" y="758633"/>
                </a:lnTo>
                <a:lnTo>
                  <a:pt x="1048796" y="766221"/>
                </a:lnTo>
                <a:lnTo>
                  <a:pt x="1096850" y="771675"/>
                </a:lnTo>
                <a:lnTo>
                  <a:pt x="1146138" y="774956"/>
                </a:lnTo>
                <a:lnTo>
                  <a:pt x="1196070" y="775603"/>
                </a:lnTo>
                <a:lnTo>
                  <a:pt x="1718356" y="775603"/>
                </a:lnTo>
                <a:lnTo>
                  <a:pt x="1695693" y="802300"/>
                </a:lnTo>
                <a:lnTo>
                  <a:pt x="1660865" y="837001"/>
                </a:lnTo>
                <a:lnTo>
                  <a:pt x="1623329" y="868524"/>
                </a:lnTo>
                <a:lnTo>
                  <a:pt x="1583324" y="896546"/>
                </a:lnTo>
                <a:lnTo>
                  <a:pt x="1579619" y="898669"/>
                </a:lnTo>
                <a:lnTo>
                  <a:pt x="662293" y="898669"/>
                </a:lnTo>
                <a:lnTo>
                  <a:pt x="648783" y="947736"/>
                </a:lnTo>
                <a:lnTo>
                  <a:pt x="636302" y="996922"/>
                </a:lnTo>
                <a:lnTo>
                  <a:pt x="624532" y="1046168"/>
                </a:lnTo>
                <a:lnTo>
                  <a:pt x="613155" y="1095413"/>
                </a:lnTo>
                <a:lnTo>
                  <a:pt x="601855" y="1144599"/>
                </a:lnTo>
                <a:lnTo>
                  <a:pt x="590314" y="1193664"/>
                </a:lnTo>
                <a:lnTo>
                  <a:pt x="582443" y="1225465"/>
                </a:lnTo>
                <a:close/>
              </a:path>
              <a:path w="1848485" h="1225550">
                <a:moveTo>
                  <a:pt x="1718356" y="775603"/>
                </a:moveTo>
                <a:lnTo>
                  <a:pt x="1196070" y="775603"/>
                </a:lnTo>
                <a:lnTo>
                  <a:pt x="1246059" y="773155"/>
                </a:lnTo>
                <a:lnTo>
                  <a:pt x="1295517" y="767153"/>
                </a:lnTo>
                <a:lnTo>
                  <a:pt x="1343856" y="757136"/>
                </a:lnTo>
                <a:lnTo>
                  <a:pt x="1390487" y="742643"/>
                </a:lnTo>
                <a:lnTo>
                  <a:pt x="1434824" y="723214"/>
                </a:lnTo>
                <a:lnTo>
                  <a:pt x="1470543" y="702330"/>
                </a:lnTo>
                <a:lnTo>
                  <a:pt x="1503764" y="677173"/>
                </a:lnTo>
                <a:lnTo>
                  <a:pt x="1534127" y="647467"/>
                </a:lnTo>
                <a:lnTo>
                  <a:pt x="1561277" y="612935"/>
                </a:lnTo>
                <a:lnTo>
                  <a:pt x="1584299" y="573986"/>
                </a:lnTo>
                <a:lnTo>
                  <a:pt x="1602489" y="532121"/>
                </a:lnTo>
                <a:lnTo>
                  <a:pt x="1615210" y="488574"/>
                </a:lnTo>
                <a:lnTo>
                  <a:pt x="1621825" y="444579"/>
                </a:lnTo>
                <a:lnTo>
                  <a:pt x="1621695" y="401371"/>
                </a:lnTo>
                <a:lnTo>
                  <a:pt x="1614185" y="360184"/>
                </a:lnTo>
                <a:lnTo>
                  <a:pt x="1598655" y="322252"/>
                </a:lnTo>
                <a:lnTo>
                  <a:pt x="1574468" y="288809"/>
                </a:lnTo>
                <a:lnTo>
                  <a:pt x="1540987" y="261091"/>
                </a:lnTo>
                <a:lnTo>
                  <a:pt x="1497574" y="240330"/>
                </a:lnTo>
                <a:lnTo>
                  <a:pt x="1447472" y="227361"/>
                </a:lnTo>
                <a:lnTo>
                  <a:pt x="1396433" y="222326"/>
                </a:lnTo>
                <a:lnTo>
                  <a:pt x="1796582" y="222326"/>
                </a:lnTo>
                <a:lnTo>
                  <a:pt x="1816544" y="263537"/>
                </a:lnTo>
                <a:lnTo>
                  <a:pt x="1831675" y="306702"/>
                </a:lnTo>
                <a:lnTo>
                  <a:pt x="1842127" y="352368"/>
                </a:lnTo>
                <a:lnTo>
                  <a:pt x="1847608" y="400372"/>
                </a:lnTo>
                <a:lnTo>
                  <a:pt x="1847971" y="449114"/>
                </a:lnTo>
                <a:lnTo>
                  <a:pt x="1843463" y="497591"/>
                </a:lnTo>
                <a:lnTo>
                  <a:pt x="1834323" y="545478"/>
                </a:lnTo>
                <a:lnTo>
                  <a:pt x="1820793" y="592451"/>
                </a:lnTo>
                <a:lnTo>
                  <a:pt x="1803113" y="638188"/>
                </a:lnTo>
                <a:lnTo>
                  <a:pt x="1781523" y="682365"/>
                </a:lnTo>
                <a:lnTo>
                  <a:pt x="1756262" y="724658"/>
                </a:lnTo>
                <a:lnTo>
                  <a:pt x="1727572" y="764745"/>
                </a:lnTo>
                <a:lnTo>
                  <a:pt x="1718356" y="775603"/>
                </a:lnTo>
                <a:close/>
              </a:path>
              <a:path w="1848485" h="1225550">
                <a:moveTo>
                  <a:pt x="1177188" y="999393"/>
                </a:moveTo>
                <a:lnTo>
                  <a:pt x="1128614" y="998068"/>
                </a:lnTo>
                <a:lnTo>
                  <a:pt x="1080020" y="994641"/>
                </a:lnTo>
                <a:lnTo>
                  <a:pt x="1031491" y="989280"/>
                </a:lnTo>
                <a:lnTo>
                  <a:pt x="983109" y="982154"/>
                </a:lnTo>
                <a:lnTo>
                  <a:pt x="934959" y="973434"/>
                </a:lnTo>
                <a:lnTo>
                  <a:pt x="887126" y="963287"/>
                </a:lnTo>
                <a:lnTo>
                  <a:pt x="839694" y="951884"/>
                </a:lnTo>
                <a:lnTo>
                  <a:pt x="792746" y="939393"/>
                </a:lnTo>
                <a:lnTo>
                  <a:pt x="727412" y="920137"/>
                </a:lnTo>
                <a:lnTo>
                  <a:pt x="662293" y="898669"/>
                </a:lnTo>
                <a:lnTo>
                  <a:pt x="1579619" y="898669"/>
                </a:lnTo>
                <a:lnTo>
                  <a:pt x="1541091" y="920744"/>
                </a:lnTo>
                <a:lnTo>
                  <a:pt x="1463495" y="953717"/>
                </a:lnTo>
                <a:lnTo>
                  <a:pt x="1416809" y="968559"/>
                </a:lnTo>
                <a:lnTo>
                  <a:pt x="1369598" y="980285"/>
                </a:lnTo>
                <a:lnTo>
                  <a:pt x="1321947" y="989061"/>
                </a:lnTo>
                <a:lnTo>
                  <a:pt x="1273938" y="995059"/>
                </a:lnTo>
                <a:lnTo>
                  <a:pt x="1225657" y="998447"/>
                </a:lnTo>
                <a:lnTo>
                  <a:pt x="1177188" y="999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805" y="7984626"/>
            <a:ext cx="538480" cy="616585"/>
          </a:xfrm>
          <a:custGeom>
            <a:avLst/>
            <a:gdLst/>
            <a:ahLst/>
            <a:cxnLst/>
            <a:rect l="l" t="t" r="r" b="b"/>
            <a:pathLst>
              <a:path w="538480" h="616584">
                <a:moveTo>
                  <a:pt x="443998" y="616028"/>
                </a:moveTo>
                <a:lnTo>
                  <a:pt x="390226" y="582291"/>
                </a:lnTo>
                <a:lnTo>
                  <a:pt x="352740" y="545280"/>
                </a:lnTo>
                <a:lnTo>
                  <a:pt x="313286" y="501528"/>
                </a:lnTo>
                <a:lnTo>
                  <a:pt x="275689" y="456052"/>
                </a:lnTo>
                <a:lnTo>
                  <a:pt x="243772" y="413868"/>
                </a:lnTo>
                <a:lnTo>
                  <a:pt x="202124" y="433394"/>
                </a:lnTo>
                <a:lnTo>
                  <a:pt x="158996" y="450669"/>
                </a:lnTo>
                <a:lnTo>
                  <a:pt x="114917" y="464933"/>
                </a:lnTo>
                <a:lnTo>
                  <a:pt x="70417" y="475424"/>
                </a:lnTo>
                <a:lnTo>
                  <a:pt x="26027" y="481382"/>
                </a:lnTo>
                <a:lnTo>
                  <a:pt x="12603" y="478068"/>
                </a:lnTo>
                <a:lnTo>
                  <a:pt x="3391" y="469052"/>
                </a:lnTo>
                <a:lnTo>
                  <a:pt x="0" y="457009"/>
                </a:lnTo>
                <a:lnTo>
                  <a:pt x="4034" y="444617"/>
                </a:lnTo>
                <a:lnTo>
                  <a:pt x="30125" y="408043"/>
                </a:lnTo>
                <a:lnTo>
                  <a:pt x="60261" y="373555"/>
                </a:lnTo>
                <a:lnTo>
                  <a:pt x="93527" y="341244"/>
                </a:lnTo>
                <a:lnTo>
                  <a:pt x="129010" y="311201"/>
                </a:lnTo>
                <a:lnTo>
                  <a:pt x="165795" y="283520"/>
                </a:lnTo>
                <a:lnTo>
                  <a:pt x="143092" y="234722"/>
                </a:lnTo>
                <a:lnTo>
                  <a:pt x="121705" y="183834"/>
                </a:lnTo>
                <a:lnTo>
                  <a:pt x="102996" y="131447"/>
                </a:lnTo>
                <a:lnTo>
                  <a:pt x="88327" y="78152"/>
                </a:lnTo>
                <a:lnTo>
                  <a:pt x="79059" y="24541"/>
                </a:lnTo>
                <a:lnTo>
                  <a:pt x="78202" y="15851"/>
                </a:lnTo>
                <a:lnTo>
                  <a:pt x="82963" y="8594"/>
                </a:lnTo>
                <a:lnTo>
                  <a:pt x="89723" y="4583"/>
                </a:lnTo>
                <a:lnTo>
                  <a:pt x="89628" y="4774"/>
                </a:lnTo>
                <a:lnTo>
                  <a:pt x="96197" y="763"/>
                </a:lnTo>
                <a:lnTo>
                  <a:pt x="155082" y="38033"/>
                </a:lnTo>
                <a:lnTo>
                  <a:pt x="195345" y="75908"/>
                </a:lnTo>
                <a:lnTo>
                  <a:pt x="232842" y="116977"/>
                </a:lnTo>
                <a:lnTo>
                  <a:pt x="267438" y="159916"/>
                </a:lnTo>
                <a:lnTo>
                  <a:pt x="298994" y="203401"/>
                </a:lnTo>
                <a:lnTo>
                  <a:pt x="340455" y="183116"/>
                </a:lnTo>
                <a:lnTo>
                  <a:pt x="383968" y="165527"/>
                </a:lnTo>
                <a:lnTo>
                  <a:pt x="428706" y="151243"/>
                </a:lnTo>
                <a:lnTo>
                  <a:pt x="473842" y="140873"/>
                </a:lnTo>
                <a:lnTo>
                  <a:pt x="518548" y="135027"/>
                </a:lnTo>
                <a:lnTo>
                  <a:pt x="526505" y="136433"/>
                </a:lnTo>
                <a:lnTo>
                  <a:pt x="532793" y="140829"/>
                </a:lnTo>
                <a:lnTo>
                  <a:pt x="536529" y="148053"/>
                </a:lnTo>
                <a:lnTo>
                  <a:pt x="536828" y="157946"/>
                </a:lnTo>
                <a:lnTo>
                  <a:pt x="538161" y="163962"/>
                </a:lnTo>
                <a:lnTo>
                  <a:pt x="537494" y="166731"/>
                </a:lnTo>
                <a:lnTo>
                  <a:pt x="533496" y="171410"/>
                </a:lnTo>
                <a:lnTo>
                  <a:pt x="507452" y="207861"/>
                </a:lnTo>
                <a:lnTo>
                  <a:pt x="477447" y="242331"/>
                </a:lnTo>
                <a:lnTo>
                  <a:pt x="444544" y="274743"/>
                </a:lnTo>
                <a:lnTo>
                  <a:pt x="409808" y="305019"/>
                </a:lnTo>
                <a:lnTo>
                  <a:pt x="374305" y="333081"/>
                </a:lnTo>
                <a:lnTo>
                  <a:pt x="397874" y="381352"/>
                </a:lnTo>
                <a:lnTo>
                  <a:pt x="419725" y="431827"/>
                </a:lnTo>
                <a:lnTo>
                  <a:pt x="438551" y="483779"/>
                </a:lnTo>
                <a:lnTo>
                  <a:pt x="453044" y="536478"/>
                </a:lnTo>
                <a:lnTo>
                  <a:pt x="461898" y="589195"/>
                </a:lnTo>
                <a:lnTo>
                  <a:pt x="461996" y="596936"/>
                </a:lnTo>
                <a:lnTo>
                  <a:pt x="460184" y="603495"/>
                </a:lnTo>
                <a:lnTo>
                  <a:pt x="456730" y="608801"/>
                </a:lnTo>
                <a:lnTo>
                  <a:pt x="451901" y="612782"/>
                </a:lnTo>
                <a:lnTo>
                  <a:pt x="449521" y="614214"/>
                </a:lnTo>
                <a:lnTo>
                  <a:pt x="446759" y="615264"/>
                </a:lnTo>
                <a:lnTo>
                  <a:pt x="443998" y="616028"/>
                </a:lnTo>
                <a:close/>
              </a:path>
            </a:pathLst>
          </a:custGeom>
          <a:solidFill>
            <a:srgbClr val="FF7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45887" y="9769890"/>
            <a:ext cx="694690" cy="517525"/>
          </a:xfrm>
          <a:custGeom>
            <a:avLst/>
            <a:gdLst/>
            <a:ahLst/>
            <a:cxnLst/>
            <a:rect l="l" t="t" r="r" b="b"/>
            <a:pathLst>
              <a:path w="694690" h="517525">
                <a:moveTo>
                  <a:pt x="591650" y="517103"/>
                </a:moveTo>
                <a:lnTo>
                  <a:pt x="165296" y="517103"/>
                </a:lnTo>
                <a:lnTo>
                  <a:pt x="168468" y="464890"/>
                </a:lnTo>
                <a:lnTo>
                  <a:pt x="168376" y="456770"/>
                </a:lnTo>
                <a:lnTo>
                  <a:pt x="165724" y="449142"/>
                </a:lnTo>
                <a:lnTo>
                  <a:pt x="161677" y="441997"/>
                </a:lnTo>
                <a:lnTo>
                  <a:pt x="157397" y="435326"/>
                </a:lnTo>
                <a:lnTo>
                  <a:pt x="13087" y="322506"/>
                </a:lnTo>
                <a:lnTo>
                  <a:pt x="1322" y="306472"/>
                </a:lnTo>
                <a:lnTo>
                  <a:pt x="0" y="287219"/>
                </a:lnTo>
                <a:lnTo>
                  <a:pt x="8537" y="270256"/>
                </a:lnTo>
                <a:lnTo>
                  <a:pt x="26354" y="261089"/>
                </a:lnTo>
                <a:lnTo>
                  <a:pt x="200728" y="216075"/>
                </a:lnTo>
                <a:lnTo>
                  <a:pt x="210072" y="212408"/>
                </a:lnTo>
                <a:lnTo>
                  <a:pt x="217574" y="206479"/>
                </a:lnTo>
                <a:lnTo>
                  <a:pt x="223357" y="199244"/>
                </a:lnTo>
                <a:lnTo>
                  <a:pt x="227547" y="191661"/>
                </a:lnTo>
                <a:lnTo>
                  <a:pt x="291017" y="21524"/>
                </a:lnTo>
                <a:lnTo>
                  <a:pt x="299838" y="9569"/>
                </a:lnTo>
                <a:lnTo>
                  <a:pt x="311979" y="2272"/>
                </a:lnTo>
                <a:lnTo>
                  <a:pt x="325712" y="0"/>
                </a:lnTo>
                <a:lnTo>
                  <a:pt x="339311" y="3118"/>
                </a:lnTo>
                <a:lnTo>
                  <a:pt x="345229" y="5979"/>
                </a:lnTo>
                <a:lnTo>
                  <a:pt x="350573" y="10748"/>
                </a:lnTo>
                <a:lnTo>
                  <a:pt x="354486" y="17233"/>
                </a:lnTo>
                <a:lnTo>
                  <a:pt x="452506" y="170108"/>
                </a:lnTo>
                <a:lnTo>
                  <a:pt x="453365" y="175448"/>
                </a:lnTo>
                <a:lnTo>
                  <a:pt x="457565" y="179644"/>
                </a:lnTo>
                <a:lnTo>
                  <a:pt x="467968" y="184508"/>
                </a:lnTo>
                <a:lnTo>
                  <a:pt x="473695" y="185557"/>
                </a:lnTo>
                <a:lnTo>
                  <a:pt x="486370" y="185557"/>
                </a:lnTo>
                <a:lnTo>
                  <a:pt x="660095" y="192519"/>
                </a:lnTo>
                <a:lnTo>
                  <a:pt x="693261" y="220057"/>
                </a:lnTo>
                <a:lnTo>
                  <a:pt x="694612" y="235944"/>
                </a:lnTo>
                <a:lnTo>
                  <a:pt x="688250" y="251456"/>
                </a:lnTo>
                <a:lnTo>
                  <a:pt x="571237" y="390694"/>
                </a:lnTo>
                <a:lnTo>
                  <a:pt x="566928" y="397474"/>
                </a:lnTo>
                <a:lnTo>
                  <a:pt x="564747" y="404665"/>
                </a:lnTo>
                <a:lnTo>
                  <a:pt x="564500" y="412715"/>
                </a:lnTo>
                <a:lnTo>
                  <a:pt x="565988" y="422070"/>
                </a:lnTo>
                <a:lnTo>
                  <a:pt x="591650" y="517103"/>
                </a:lnTo>
                <a:close/>
              </a:path>
              <a:path w="694690" h="517525">
                <a:moveTo>
                  <a:pt x="486370" y="185557"/>
                </a:moveTo>
                <a:lnTo>
                  <a:pt x="473695" y="185557"/>
                </a:lnTo>
                <a:lnTo>
                  <a:pt x="479230" y="185271"/>
                </a:lnTo>
                <a:lnTo>
                  <a:pt x="486370" y="185557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08230" y="7624223"/>
            <a:ext cx="537845" cy="613410"/>
          </a:xfrm>
          <a:custGeom>
            <a:avLst/>
            <a:gdLst/>
            <a:ahLst/>
            <a:cxnLst/>
            <a:rect l="l" t="t" r="r" b="b"/>
            <a:pathLst>
              <a:path w="537844" h="613409">
                <a:moveTo>
                  <a:pt x="429210" y="613308"/>
                </a:moveTo>
                <a:lnTo>
                  <a:pt x="377752" y="578518"/>
                </a:lnTo>
                <a:lnTo>
                  <a:pt x="342344" y="541080"/>
                </a:lnTo>
                <a:lnTo>
                  <a:pt x="305244" y="496984"/>
                </a:lnTo>
                <a:lnTo>
                  <a:pt x="270021" y="451259"/>
                </a:lnTo>
                <a:lnTo>
                  <a:pt x="240245" y="408935"/>
                </a:lnTo>
                <a:lnTo>
                  <a:pt x="188134" y="430565"/>
                </a:lnTo>
                <a:lnTo>
                  <a:pt x="134136" y="448405"/>
                </a:lnTo>
                <a:lnTo>
                  <a:pt x="79285" y="461051"/>
                </a:lnTo>
                <a:lnTo>
                  <a:pt x="24611" y="467097"/>
                </a:lnTo>
                <a:lnTo>
                  <a:pt x="11602" y="463416"/>
                </a:lnTo>
                <a:lnTo>
                  <a:pt x="2900" y="454300"/>
                </a:lnTo>
                <a:lnTo>
                  <a:pt x="0" y="442426"/>
                </a:lnTo>
                <a:lnTo>
                  <a:pt x="4395" y="430473"/>
                </a:lnTo>
                <a:lnTo>
                  <a:pt x="38589" y="387370"/>
                </a:lnTo>
                <a:lnTo>
                  <a:pt x="78496" y="347666"/>
                </a:lnTo>
                <a:lnTo>
                  <a:pt x="122353" y="311484"/>
                </a:lnTo>
                <a:lnTo>
                  <a:pt x="168399" y="278948"/>
                </a:lnTo>
                <a:lnTo>
                  <a:pt x="147866" y="230540"/>
                </a:lnTo>
                <a:lnTo>
                  <a:pt x="128708" y="180122"/>
                </a:lnTo>
                <a:lnTo>
                  <a:pt x="112234" y="128330"/>
                </a:lnTo>
                <a:lnTo>
                  <a:pt x="99751" y="75795"/>
                </a:lnTo>
                <a:lnTo>
                  <a:pt x="92566" y="23150"/>
                </a:lnTo>
                <a:lnTo>
                  <a:pt x="92091" y="14611"/>
                </a:lnTo>
                <a:lnTo>
                  <a:pt x="97027" y="7685"/>
                </a:lnTo>
                <a:lnTo>
                  <a:pt x="110314" y="474"/>
                </a:lnTo>
                <a:lnTo>
                  <a:pt x="118856" y="0"/>
                </a:lnTo>
                <a:lnTo>
                  <a:pt x="125879" y="4838"/>
                </a:lnTo>
                <a:lnTo>
                  <a:pt x="166730" y="38915"/>
                </a:lnTo>
                <a:lnTo>
                  <a:pt x="204833" y="77314"/>
                </a:lnTo>
                <a:lnTo>
                  <a:pt x="240108" y="118732"/>
                </a:lnTo>
                <a:lnTo>
                  <a:pt x="272471" y="161867"/>
                </a:lnTo>
                <a:lnTo>
                  <a:pt x="301842" y="205416"/>
                </a:lnTo>
                <a:lnTo>
                  <a:pt x="353779" y="182866"/>
                </a:lnTo>
                <a:lnTo>
                  <a:pt x="408413" y="164771"/>
                </a:lnTo>
                <a:lnTo>
                  <a:pt x="464097" y="152246"/>
                </a:lnTo>
                <a:lnTo>
                  <a:pt x="519184" y="146400"/>
                </a:lnTo>
                <a:lnTo>
                  <a:pt x="526925" y="148081"/>
                </a:lnTo>
                <a:lnTo>
                  <a:pt x="532923" y="152591"/>
                </a:lnTo>
                <a:lnTo>
                  <a:pt x="536321" y="159770"/>
                </a:lnTo>
                <a:lnTo>
                  <a:pt x="536268" y="169456"/>
                </a:lnTo>
                <a:lnTo>
                  <a:pt x="537312" y="175434"/>
                </a:lnTo>
                <a:lnTo>
                  <a:pt x="536553" y="177995"/>
                </a:lnTo>
                <a:lnTo>
                  <a:pt x="532472" y="182455"/>
                </a:lnTo>
                <a:lnTo>
                  <a:pt x="498343" y="225419"/>
                </a:lnTo>
                <a:lnTo>
                  <a:pt x="458680" y="265155"/>
                </a:lnTo>
                <a:lnTo>
                  <a:pt x="415528" y="301564"/>
                </a:lnTo>
                <a:lnTo>
                  <a:pt x="370936" y="334548"/>
                </a:lnTo>
                <a:lnTo>
                  <a:pt x="392296" y="382526"/>
                </a:lnTo>
                <a:lnTo>
                  <a:pt x="411917" y="432590"/>
                </a:lnTo>
                <a:lnTo>
                  <a:pt x="428535" y="483979"/>
                </a:lnTo>
                <a:lnTo>
                  <a:pt x="440889" y="535932"/>
                </a:lnTo>
                <a:lnTo>
                  <a:pt x="447717" y="587690"/>
                </a:lnTo>
                <a:lnTo>
                  <a:pt x="447565" y="595276"/>
                </a:lnTo>
                <a:lnTo>
                  <a:pt x="445570" y="601625"/>
                </a:lnTo>
                <a:lnTo>
                  <a:pt x="441992" y="606676"/>
                </a:lnTo>
                <a:lnTo>
                  <a:pt x="437088" y="610366"/>
                </a:lnTo>
                <a:lnTo>
                  <a:pt x="434715" y="611695"/>
                </a:lnTo>
                <a:lnTo>
                  <a:pt x="431962" y="612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981786" y="2145585"/>
            <a:ext cx="12211815" cy="4903925"/>
            <a:chOff x="6682069" y="3016376"/>
            <a:chExt cx="11606530" cy="6729095"/>
          </a:xfrm>
        </p:grpSpPr>
        <p:sp>
          <p:nvSpPr>
            <p:cNvPr id="8" name="object 8"/>
            <p:cNvSpPr/>
            <p:nvPr/>
          </p:nvSpPr>
          <p:spPr>
            <a:xfrm>
              <a:off x="17715352" y="6219078"/>
              <a:ext cx="572770" cy="1044575"/>
            </a:xfrm>
            <a:custGeom>
              <a:avLst/>
              <a:gdLst/>
              <a:ahLst/>
              <a:cxnLst/>
              <a:rect l="l" t="t" r="r" b="b"/>
              <a:pathLst>
                <a:path w="572769" h="1044575">
                  <a:moveTo>
                    <a:pt x="572638" y="1044494"/>
                  </a:moveTo>
                  <a:lnTo>
                    <a:pt x="499164" y="1022030"/>
                  </a:lnTo>
                  <a:lnTo>
                    <a:pt x="455461" y="1003392"/>
                  </a:lnTo>
                  <a:lnTo>
                    <a:pt x="370508" y="963729"/>
                  </a:lnTo>
                  <a:lnTo>
                    <a:pt x="328514" y="943239"/>
                  </a:lnTo>
                  <a:lnTo>
                    <a:pt x="286843" y="922206"/>
                  </a:lnTo>
                  <a:lnTo>
                    <a:pt x="245514" y="900627"/>
                  </a:lnTo>
                  <a:lnTo>
                    <a:pt x="204546" y="878497"/>
                  </a:lnTo>
                  <a:lnTo>
                    <a:pt x="122748" y="832401"/>
                  </a:lnTo>
                  <a:lnTo>
                    <a:pt x="82299" y="806334"/>
                  </a:lnTo>
                  <a:lnTo>
                    <a:pt x="46205" y="776296"/>
                  </a:lnTo>
                  <a:lnTo>
                    <a:pt x="18061" y="740966"/>
                  </a:lnTo>
                  <a:lnTo>
                    <a:pt x="1461" y="699024"/>
                  </a:lnTo>
                  <a:lnTo>
                    <a:pt x="0" y="649149"/>
                  </a:lnTo>
                  <a:lnTo>
                    <a:pt x="11224" y="606543"/>
                  </a:lnTo>
                  <a:lnTo>
                    <a:pt x="32406" y="565730"/>
                  </a:lnTo>
                  <a:lnTo>
                    <a:pt x="60421" y="526886"/>
                  </a:lnTo>
                  <a:lnTo>
                    <a:pt x="92145" y="490190"/>
                  </a:lnTo>
                  <a:lnTo>
                    <a:pt x="154218" y="423945"/>
                  </a:lnTo>
                  <a:lnTo>
                    <a:pt x="188127" y="386775"/>
                  </a:lnTo>
                  <a:lnTo>
                    <a:pt x="222487" y="350054"/>
                  </a:lnTo>
                  <a:lnTo>
                    <a:pt x="257312" y="313794"/>
                  </a:lnTo>
                  <a:lnTo>
                    <a:pt x="292617" y="278011"/>
                  </a:lnTo>
                  <a:lnTo>
                    <a:pt x="328417" y="242719"/>
                  </a:lnTo>
                  <a:lnTo>
                    <a:pt x="364727" y="207931"/>
                  </a:lnTo>
                  <a:lnTo>
                    <a:pt x="401562" y="173662"/>
                  </a:lnTo>
                  <a:lnTo>
                    <a:pt x="438937" y="139926"/>
                  </a:lnTo>
                  <a:lnTo>
                    <a:pt x="476866" y="106738"/>
                  </a:lnTo>
                  <a:lnTo>
                    <a:pt x="515365" y="74112"/>
                  </a:lnTo>
                  <a:lnTo>
                    <a:pt x="528125" y="38281"/>
                  </a:lnTo>
                  <a:lnTo>
                    <a:pt x="553490" y="10337"/>
                  </a:lnTo>
                  <a:lnTo>
                    <a:pt x="572638" y="0"/>
                  </a:lnTo>
                  <a:lnTo>
                    <a:pt x="572638" y="296938"/>
                  </a:lnTo>
                  <a:lnTo>
                    <a:pt x="550739" y="316116"/>
                  </a:lnTo>
                  <a:lnTo>
                    <a:pt x="515713" y="347858"/>
                  </a:lnTo>
                  <a:lnTo>
                    <a:pt x="481191" y="380184"/>
                  </a:lnTo>
                  <a:lnTo>
                    <a:pt x="447127" y="413089"/>
                  </a:lnTo>
                  <a:lnTo>
                    <a:pt x="413476" y="446570"/>
                  </a:lnTo>
                  <a:lnTo>
                    <a:pt x="383351" y="477966"/>
                  </a:lnTo>
                  <a:lnTo>
                    <a:pt x="353675" y="509513"/>
                  </a:lnTo>
                  <a:lnTo>
                    <a:pt x="324607" y="541364"/>
                  </a:lnTo>
                  <a:lnTo>
                    <a:pt x="296308" y="573669"/>
                  </a:lnTo>
                  <a:lnTo>
                    <a:pt x="280631" y="591321"/>
                  </a:lnTo>
                  <a:lnTo>
                    <a:pt x="265142" y="609437"/>
                  </a:lnTo>
                  <a:lnTo>
                    <a:pt x="249671" y="628158"/>
                  </a:lnTo>
                  <a:lnTo>
                    <a:pt x="234048" y="647628"/>
                  </a:lnTo>
                  <a:lnTo>
                    <a:pt x="230897" y="650860"/>
                  </a:lnTo>
                  <a:lnTo>
                    <a:pt x="227650" y="655709"/>
                  </a:lnTo>
                  <a:lnTo>
                    <a:pt x="224404" y="661317"/>
                  </a:lnTo>
                  <a:lnTo>
                    <a:pt x="248400" y="675399"/>
                  </a:lnTo>
                  <a:lnTo>
                    <a:pt x="273211" y="687911"/>
                  </a:lnTo>
                  <a:lnTo>
                    <a:pt x="297253" y="699390"/>
                  </a:lnTo>
                  <a:lnTo>
                    <a:pt x="318940" y="710370"/>
                  </a:lnTo>
                  <a:lnTo>
                    <a:pt x="360013" y="731903"/>
                  </a:lnTo>
                  <a:lnTo>
                    <a:pt x="401731" y="753089"/>
                  </a:lnTo>
                  <a:lnTo>
                    <a:pt x="443878" y="773829"/>
                  </a:lnTo>
                  <a:lnTo>
                    <a:pt x="486240" y="794025"/>
                  </a:lnTo>
                  <a:lnTo>
                    <a:pt x="554087" y="828094"/>
                  </a:lnTo>
                  <a:lnTo>
                    <a:pt x="572638" y="835428"/>
                  </a:lnTo>
                  <a:lnTo>
                    <a:pt x="572638" y="1044494"/>
                  </a:lnTo>
                  <a:close/>
                </a:path>
              </a:pathLst>
            </a:custGeom>
            <a:solidFill>
              <a:srgbClr val="FFB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18523" y="3051291"/>
              <a:ext cx="11073765" cy="6659245"/>
            </a:xfrm>
            <a:custGeom>
              <a:avLst/>
              <a:gdLst/>
              <a:ahLst/>
              <a:cxnLst/>
              <a:rect l="l" t="t" r="r" b="b"/>
              <a:pathLst>
                <a:path w="11073765" h="6659245">
                  <a:moveTo>
                    <a:pt x="9910297" y="6658721"/>
                  </a:moveTo>
                  <a:lnTo>
                    <a:pt x="1163086" y="6658721"/>
                  </a:lnTo>
                  <a:lnTo>
                    <a:pt x="1113920" y="6657747"/>
                  </a:lnTo>
                  <a:lnTo>
                    <a:pt x="1065274" y="6654852"/>
                  </a:lnTo>
                  <a:lnTo>
                    <a:pt x="1017189" y="6650074"/>
                  </a:lnTo>
                  <a:lnTo>
                    <a:pt x="969704" y="6643451"/>
                  </a:lnTo>
                  <a:lnTo>
                    <a:pt x="922861" y="6635022"/>
                  </a:lnTo>
                  <a:lnTo>
                    <a:pt x="876700" y="6624826"/>
                  </a:lnTo>
                  <a:lnTo>
                    <a:pt x="831261" y="6612900"/>
                  </a:lnTo>
                  <a:lnTo>
                    <a:pt x="786584" y="6599284"/>
                  </a:lnTo>
                  <a:lnTo>
                    <a:pt x="742710" y="6584017"/>
                  </a:lnTo>
                  <a:lnTo>
                    <a:pt x="699679" y="6567136"/>
                  </a:lnTo>
                  <a:lnTo>
                    <a:pt x="657532" y="6548679"/>
                  </a:lnTo>
                  <a:lnTo>
                    <a:pt x="616308" y="6528687"/>
                  </a:lnTo>
                  <a:lnTo>
                    <a:pt x="576049" y="6507197"/>
                  </a:lnTo>
                  <a:lnTo>
                    <a:pt x="536794" y="6484247"/>
                  </a:lnTo>
                  <a:lnTo>
                    <a:pt x="498585" y="6459876"/>
                  </a:lnTo>
                  <a:lnTo>
                    <a:pt x="461460" y="6434124"/>
                  </a:lnTo>
                  <a:lnTo>
                    <a:pt x="425462" y="6407027"/>
                  </a:lnTo>
                  <a:lnTo>
                    <a:pt x="390629" y="6378625"/>
                  </a:lnTo>
                  <a:lnTo>
                    <a:pt x="357003" y="6348956"/>
                  </a:lnTo>
                  <a:lnTo>
                    <a:pt x="324624" y="6318060"/>
                  </a:lnTo>
                  <a:lnTo>
                    <a:pt x="293532" y="6285973"/>
                  </a:lnTo>
                  <a:lnTo>
                    <a:pt x="263768" y="6252735"/>
                  </a:lnTo>
                  <a:lnTo>
                    <a:pt x="235371" y="6218385"/>
                  </a:lnTo>
                  <a:lnTo>
                    <a:pt x="208383" y="6182960"/>
                  </a:lnTo>
                  <a:lnTo>
                    <a:pt x="182843" y="6146500"/>
                  </a:lnTo>
                  <a:lnTo>
                    <a:pt x="158792" y="6109042"/>
                  </a:lnTo>
                  <a:lnTo>
                    <a:pt x="136271" y="6070626"/>
                  </a:lnTo>
                  <a:lnTo>
                    <a:pt x="115320" y="6031290"/>
                  </a:lnTo>
                  <a:lnTo>
                    <a:pt x="95978" y="5991072"/>
                  </a:lnTo>
                  <a:lnTo>
                    <a:pt x="78287" y="5950011"/>
                  </a:lnTo>
                  <a:lnTo>
                    <a:pt x="62287" y="5908146"/>
                  </a:lnTo>
                  <a:lnTo>
                    <a:pt x="48018" y="5865515"/>
                  </a:lnTo>
                  <a:lnTo>
                    <a:pt x="35521" y="5822156"/>
                  </a:lnTo>
                  <a:lnTo>
                    <a:pt x="24835" y="5778108"/>
                  </a:lnTo>
                  <a:lnTo>
                    <a:pt x="16002" y="5733410"/>
                  </a:lnTo>
                  <a:lnTo>
                    <a:pt x="9061" y="5688100"/>
                  </a:lnTo>
                  <a:lnTo>
                    <a:pt x="4054" y="5642216"/>
                  </a:lnTo>
                  <a:lnTo>
                    <a:pt x="1020" y="5595798"/>
                  </a:lnTo>
                  <a:lnTo>
                    <a:pt x="0" y="5548883"/>
                  </a:lnTo>
                  <a:lnTo>
                    <a:pt x="0" y="1109837"/>
                  </a:lnTo>
                  <a:lnTo>
                    <a:pt x="1020" y="1062922"/>
                  </a:lnTo>
                  <a:lnTo>
                    <a:pt x="4054" y="1016504"/>
                  </a:lnTo>
                  <a:lnTo>
                    <a:pt x="9061" y="970620"/>
                  </a:lnTo>
                  <a:lnTo>
                    <a:pt x="16002" y="925310"/>
                  </a:lnTo>
                  <a:lnTo>
                    <a:pt x="24835" y="880612"/>
                  </a:lnTo>
                  <a:lnTo>
                    <a:pt x="35521" y="836564"/>
                  </a:lnTo>
                  <a:lnTo>
                    <a:pt x="48018" y="793205"/>
                  </a:lnTo>
                  <a:lnTo>
                    <a:pt x="62287" y="750574"/>
                  </a:lnTo>
                  <a:lnTo>
                    <a:pt x="78287" y="708709"/>
                  </a:lnTo>
                  <a:lnTo>
                    <a:pt x="95978" y="667648"/>
                  </a:lnTo>
                  <a:lnTo>
                    <a:pt x="115320" y="627430"/>
                  </a:lnTo>
                  <a:lnTo>
                    <a:pt x="136271" y="588094"/>
                  </a:lnTo>
                  <a:lnTo>
                    <a:pt x="158792" y="549678"/>
                  </a:lnTo>
                  <a:lnTo>
                    <a:pt x="182843" y="512221"/>
                  </a:lnTo>
                  <a:lnTo>
                    <a:pt x="208383" y="475760"/>
                  </a:lnTo>
                  <a:lnTo>
                    <a:pt x="235371" y="440336"/>
                  </a:lnTo>
                  <a:lnTo>
                    <a:pt x="263768" y="405985"/>
                  </a:lnTo>
                  <a:lnTo>
                    <a:pt x="293532" y="372747"/>
                  </a:lnTo>
                  <a:lnTo>
                    <a:pt x="324624" y="340661"/>
                  </a:lnTo>
                  <a:lnTo>
                    <a:pt x="357003" y="309764"/>
                  </a:lnTo>
                  <a:lnTo>
                    <a:pt x="390629" y="280095"/>
                  </a:lnTo>
                  <a:lnTo>
                    <a:pt x="425462" y="251693"/>
                  </a:lnTo>
                  <a:lnTo>
                    <a:pt x="461460" y="224597"/>
                  </a:lnTo>
                  <a:lnTo>
                    <a:pt x="498585" y="198844"/>
                  </a:lnTo>
                  <a:lnTo>
                    <a:pt x="536794" y="174473"/>
                  </a:lnTo>
                  <a:lnTo>
                    <a:pt x="576049" y="151523"/>
                  </a:lnTo>
                  <a:lnTo>
                    <a:pt x="616308" y="130033"/>
                  </a:lnTo>
                  <a:lnTo>
                    <a:pt x="657532" y="110041"/>
                  </a:lnTo>
                  <a:lnTo>
                    <a:pt x="699679" y="91585"/>
                  </a:lnTo>
                  <a:lnTo>
                    <a:pt x="742710" y="74703"/>
                  </a:lnTo>
                  <a:lnTo>
                    <a:pt x="786584" y="59436"/>
                  </a:lnTo>
                  <a:lnTo>
                    <a:pt x="831261" y="45820"/>
                  </a:lnTo>
                  <a:lnTo>
                    <a:pt x="876700" y="33895"/>
                  </a:lnTo>
                  <a:lnTo>
                    <a:pt x="922861" y="23698"/>
                  </a:lnTo>
                  <a:lnTo>
                    <a:pt x="969704" y="15269"/>
                  </a:lnTo>
                  <a:lnTo>
                    <a:pt x="1017189" y="8647"/>
                  </a:lnTo>
                  <a:lnTo>
                    <a:pt x="1065274" y="3868"/>
                  </a:lnTo>
                  <a:lnTo>
                    <a:pt x="1113920" y="973"/>
                  </a:lnTo>
                  <a:lnTo>
                    <a:pt x="1163086" y="0"/>
                  </a:lnTo>
                  <a:lnTo>
                    <a:pt x="9910297" y="0"/>
                  </a:lnTo>
                  <a:lnTo>
                    <a:pt x="9959463" y="973"/>
                  </a:lnTo>
                  <a:lnTo>
                    <a:pt x="10008109" y="3868"/>
                  </a:lnTo>
                  <a:lnTo>
                    <a:pt x="10056194" y="8647"/>
                  </a:lnTo>
                  <a:lnTo>
                    <a:pt x="10103678" y="15269"/>
                  </a:lnTo>
                  <a:lnTo>
                    <a:pt x="10150521" y="23698"/>
                  </a:lnTo>
                  <a:lnTo>
                    <a:pt x="10196683" y="33895"/>
                  </a:lnTo>
                  <a:lnTo>
                    <a:pt x="10242122" y="45820"/>
                  </a:lnTo>
                  <a:lnTo>
                    <a:pt x="10286799" y="59436"/>
                  </a:lnTo>
                  <a:lnTo>
                    <a:pt x="10330673" y="74703"/>
                  </a:lnTo>
                  <a:lnTo>
                    <a:pt x="10373704" y="91585"/>
                  </a:lnTo>
                  <a:lnTo>
                    <a:pt x="10415851" y="110041"/>
                  </a:lnTo>
                  <a:lnTo>
                    <a:pt x="10457074" y="130033"/>
                  </a:lnTo>
                  <a:lnTo>
                    <a:pt x="10497334" y="151523"/>
                  </a:lnTo>
                  <a:lnTo>
                    <a:pt x="10536588" y="174473"/>
                  </a:lnTo>
                  <a:lnTo>
                    <a:pt x="10574798" y="198844"/>
                  </a:lnTo>
                  <a:lnTo>
                    <a:pt x="10611922" y="224597"/>
                  </a:lnTo>
                  <a:lnTo>
                    <a:pt x="10647921" y="251693"/>
                  </a:lnTo>
                  <a:lnTo>
                    <a:pt x="10682753" y="280095"/>
                  </a:lnTo>
                  <a:lnTo>
                    <a:pt x="10716379" y="309764"/>
                  </a:lnTo>
                  <a:lnTo>
                    <a:pt x="10748758" y="340661"/>
                  </a:lnTo>
                  <a:lnTo>
                    <a:pt x="10779850" y="372747"/>
                  </a:lnTo>
                  <a:lnTo>
                    <a:pt x="10809615" y="405985"/>
                  </a:lnTo>
                  <a:lnTo>
                    <a:pt x="10838012" y="440336"/>
                  </a:lnTo>
                  <a:lnTo>
                    <a:pt x="10865000" y="475760"/>
                  </a:lnTo>
                  <a:lnTo>
                    <a:pt x="10890540" y="512221"/>
                  </a:lnTo>
                  <a:lnTo>
                    <a:pt x="10914590" y="549678"/>
                  </a:lnTo>
                  <a:lnTo>
                    <a:pt x="10937111" y="588094"/>
                  </a:lnTo>
                  <a:lnTo>
                    <a:pt x="10958063" y="627430"/>
                  </a:lnTo>
                  <a:lnTo>
                    <a:pt x="10977405" y="667648"/>
                  </a:lnTo>
                  <a:lnTo>
                    <a:pt x="10995096" y="708709"/>
                  </a:lnTo>
                  <a:lnTo>
                    <a:pt x="11011096" y="750574"/>
                  </a:lnTo>
                  <a:lnTo>
                    <a:pt x="11025365" y="793205"/>
                  </a:lnTo>
                  <a:lnTo>
                    <a:pt x="11037862" y="836564"/>
                  </a:lnTo>
                  <a:lnTo>
                    <a:pt x="11048547" y="880612"/>
                  </a:lnTo>
                  <a:lnTo>
                    <a:pt x="11057381" y="925310"/>
                  </a:lnTo>
                  <a:lnTo>
                    <a:pt x="11064321" y="970620"/>
                  </a:lnTo>
                  <a:lnTo>
                    <a:pt x="11069329" y="1016504"/>
                  </a:lnTo>
                  <a:lnTo>
                    <a:pt x="11072363" y="1062922"/>
                  </a:lnTo>
                  <a:lnTo>
                    <a:pt x="11073383" y="1109837"/>
                  </a:lnTo>
                  <a:lnTo>
                    <a:pt x="11073383" y="5548883"/>
                  </a:lnTo>
                  <a:lnTo>
                    <a:pt x="11072363" y="5595798"/>
                  </a:lnTo>
                  <a:lnTo>
                    <a:pt x="11069329" y="5642216"/>
                  </a:lnTo>
                  <a:lnTo>
                    <a:pt x="11064321" y="5688100"/>
                  </a:lnTo>
                  <a:lnTo>
                    <a:pt x="11057381" y="5733410"/>
                  </a:lnTo>
                  <a:lnTo>
                    <a:pt x="11048547" y="5778108"/>
                  </a:lnTo>
                  <a:lnTo>
                    <a:pt x="11037862" y="5822156"/>
                  </a:lnTo>
                  <a:lnTo>
                    <a:pt x="11025365" y="5865515"/>
                  </a:lnTo>
                  <a:lnTo>
                    <a:pt x="11011096" y="5908146"/>
                  </a:lnTo>
                  <a:lnTo>
                    <a:pt x="10995096" y="5950011"/>
                  </a:lnTo>
                  <a:lnTo>
                    <a:pt x="10977405" y="5991072"/>
                  </a:lnTo>
                  <a:lnTo>
                    <a:pt x="10958063" y="6031290"/>
                  </a:lnTo>
                  <a:lnTo>
                    <a:pt x="10937111" y="6070626"/>
                  </a:lnTo>
                  <a:lnTo>
                    <a:pt x="10914590" y="6109042"/>
                  </a:lnTo>
                  <a:lnTo>
                    <a:pt x="10890540" y="6146500"/>
                  </a:lnTo>
                  <a:lnTo>
                    <a:pt x="10865000" y="6182960"/>
                  </a:lnTo>
                  <a:lnTo>
                    <a:pt x="10838012" y="6218385"/>
                  </a:lnTo>
                  <a:lnTo>
                    <a:pt x="10809615" y="6252735"/>
                  </a:lnTo>
                  <a:lnTo>
                    <a:pt x="10779850" y="6285973"/>
                  </a:lnTo>
                  <a:lnTo>
                    <a:pt x="10748758" y="6318060"/>
                  </a:lnTo>
                  <a:lnTo>
                    <a:pt x="10716379" y="6348956"/>
                  </a:lnTo>
                  <a:lnTo>
                    <a:pt x="10682753" y="6378625"/>
                  </a:lnTo>
                  <a:lnTo>
                    <a:pt x="10647921" y="6407027"/>
                  </a:lnTo>
                  <a:lnTo>
                    <a:pt x="10611922" y="6434124"/>
                  </a:lnTo>
                  <a:lnTo>
                    <a:pt x="10574798" y="6459876"/>
                  </a:lnTo>
                  <a:lnTo>
                    <a:pt x="10536588" y="6484247"/>
                  </a:lnTo>
                  <a:lnTo>
                    <a:pt x="10497334" y="6507197"/>
                  </a:lnTo>
                  <a:lnTo>
                    <a:pt x="10457074" y="6528687"/>
                  </a:lnTo>
                  <a:lnTo>
                    <a:pt x="10415851" y="6548679"/>
                  </a:lnTo>
                  <a:lnTo>
                    <a:pt x="10373704" y="6567136"/>
                  </a:lnTo>
                  <a:lnTo>
                    <a:pt x="10330673" y="6584017"/>
                  </a:lnTo>
                  <a:lnTo>
                    <a:pt x="10286799" y="6599284"/>
                  </a:lnTo>
                  <a:lnTo>
                    <a:pt x="10242122" y="6612900"/>
                  </a:lnTo>
                  <a:lnTo>
                    <a:pt x="10196683" y="6624826"/>
                  </a:lnTo>
                  <a:lnTo>
                    <a:pt x="10150521" y="6635022"/>
                  </a:lnTo>
                  <a:lnTo>
                    <a:pt x="10103678" y="6643451"/>
                  </a:lnTo>
                  <a:lnTo>
                    <a:pt x="10056194" y="6650074"/>
                  </a:lnTo>
                  <a:lnTo>
                    <a:pt x="10008109" y="6654852"/>
                  </a:lnTo>
                  <a:lnTo>
                    <a:pt x="9959463" y="6657747"/>
                  </a:lnTo>
                  <a:lnTo>
                    <a:pt x="9910297" y="6658721"/>
                  </a:lnTo>
                  <a:close/>
                </a:path>
              </a:pathLst>
            </a:custGeom>
            <a:solidFill>
              <a:srgbClr val="FFE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82069" y="3016376"/>
              <a:ext cx="11146790" cy="6729095"/>
            </a:xfrm>
            <a:custGeom>
              <a:avLst/>
              <a:gdLst/>
              <a:ahLst/>
              <a:cxnLst/>
              <a:rect l="l" t="t" r="r" b="b"/>
              <a:pathLst>
                <a:path w="11146790" h="6729095">
                  <a:moveTo>
                    <a:pt x="108173" y="876985"/>
                  </a:moveTo>
                  <a:lnTo>
                    <a:pt x="37551" y="859612"/>
                  </a:lnTo>
                  <a:lnTo>
                    <a:pt x="47564" y="824673"/>
                  </a:lnTo>
                  <a:lnTo>
                    <a:pt x="58700" y="790190"/>
                  </a:lnTo>
                  <a:lnTo>
                    <a:pt x="70928" y="756180"/>
                  </a:lnTo>
                  <a:lnTo>
                    <a:pt x="84215" y="722665"/>
                  </a:lnTo>
                  <a:lnTo>
                    <a:pt x="151911" y="748512"/>
                  </a:lnTo>
                  <a:lnTo>
                    <a:pt x="139424" y="779966"/>
                  </a:lnTo>
                  <a:lnTo>
                    <a:pt x="127950" y="811868"/>
                  </a:lnTo>
                  <a:lnTo>
                    <a:pt x="117523" y="844211"/>
                  </a:lnTo>
                  <a:lnTo>
                    <a:pt x="108173" y="876985"/>
                  </a:lnTo>
                  <a:close/>
                </a:path>
                <a:path w="11146790" h="6729095">
                  <a:moveTo>
                    <a:pt x="212323" y="626409"/>
                  </a:moveTo>
                  <a:lnTo>
                    <a:pt x="148528" y="592637"/>
                  </a:lnTo>
                  <a:lnTo>
                    <a:pt x="167281" y="561333"/>
                  </a:lnTo>
                  <a:lnTo>
                    <a:pt x="187036" y="530664"/>
                  </a:lnTo>
                  <a:lnTo>
                    <a:pt x="207768" y="500646"/>
                  </a:lnTo>
                  <a:lnTo>
                    <a:pt x="229453" y="471296"/>
                  </a:lnTo>
                  <a:lnTo>
                    <a:pt x="288309" y="512505"/>
                  </a:lnTo>
                  <a:lnTo>
                    <a:pt x="267963" y="540058"/>
                  </a:lnTo>
                  <a:lnTo>
                    <a:pt x="248499" y="568246"/>
                  </a:lnTo>
                  <a:lnTo>
                    <a:pt x="229944" y="597039"/>
                  </a:lnTo>
                  <a:lnTo>
                    <a:pt x="212323" y="626409"/>
                  </a:lnTo>
                  <a:close/>
                </a:path>
                <a:path w="11146790" h="6729095">
                  <a:moveTo>
                    <a:pt x="378500" y="408630"/>
                  </a:moveTo>
                  <a:lnTo>
                    <a:pt x="325465" y="360715"/>
                  </a:lnTo>
                  <a:lnTo>
                    <a:pt x="351666" y="334932"/>
                  </a:lnTo>
                  <a:lnTo>
                    <a:pt x="378717" y="309947"/>
                  </a:lnTo>
                  <a:lnTo>
                    <a:pt x="406573" y="285778"/>
                  </a:lnTo>
                  <a:lnTo>
                    <a:pt x="435193" y="262447"/>
                  </a:lnTo>
                  <a:lnTo>
                    <a:pt x="481553" y="316306"/>
                  </a:lnTo>
                  <a:lnTo>
                    <a:pt x="454645" y="338232"/>
                  </a:lnTo>
                  <a:lnTo>
                    <a:pt x="428483" y="360936"/>
                  </a:lnTo>
                  <a:lnTo>
                    <a:pt x="403093" y="384406"/>
                  </a:lnTo>
                  <a:lnTo>
                    <a:pt x="378500" y="408630"/>
                  </a:lnTo>
                  <a:close/>
                </a:path>
                <a:path w="11146790" h="6729095">
                  <a:moveTo>
                    <a:pt x="595822" y="237058"/>
                  </a:moveTo>
                  <a:lnTo>
                    <a:pt x="556808" y="178048"/>
                  </a:lnTo>
                  <a:lnTo>
                    <a:pt x="588770" y="159329"/>
                  </a:lnTo>
                  <a:lnTo>
                    <a:pt x="621376" y="141541"/>
                  </a:lnTo>
                  <a:lnTo>
                    <a:pt x="654616" y="124702"/>
                  </a:lnTo>
                  <a:lnTo>
                    <a:pt x="688481" y="108828"/>
                  </a:lnTo>
                  <a:lnTo>
                    <a:pt x="719449" y="172013"/>
                  </a:lnTo>
                  <a:lnTo>
                    <a:pt x="687664" y="186900"/>
                  </a:lnTo>
                  <a:lnTo>
                    <a:pt x="656435" y="202730"/>
                  </a:lnTo>
                  <a:lnTo>
                    <a:pt x="625807" y="219462"/>
                  </a:lnTo>
                  <a:lnTo>
                    <a:pt x="595822" y="237058"/>
                  </a:lnTo>
                  <a:close/>
                </a:path>
                <a:path w="11146790" h="6729095">
                  <a:moveTo>
                    <a:pt x="850848" y="122361"/>
                  </a:moveTo>
                  <a:lnTo>
                    <a:pt x="828354" y="55854"/>
                  </a:lnTo>
                  <a:lnTo>
                    <a:pt x="900230" y="35925"/>
                  </a:lnTo>
                  <a:lnTo>
                    <a:pt x="973957" y="20250"/>
                  </a:lnTo>
                  <a:lnTo>
                    <a:pt x="987521" y="88864"/>
                  </a:lnTo>
                  <a:lnTo>
                    <a:pt x="952732" y="95722"/>
                  </a:lnTo>
                  <a:lnTo>
                    <a:pt x="918339" y="103612"/>
                  </a:lnTo>
                  <a:lnTo>
                    <a:pt x="884368" y="112503"/>
                  </a:lnTo>
                  <a:lnTo>
                    <a:pt x="850848" y="122361"/>
                  </a:lnTo>
                  <a:close/>
                </a:path>
                <a:path w="11146790" h="6729095">
                  <a:moveTo>
                    <a:pt x="1127576" y="72008"/>
                  </a:moveTo>
                  <a:lnTo>
                    <a:pt x="1123004" y="2270"/>
                  </a:lnTo>
                  <a:lnTo>
                    <a:pt x="1161135" y="578"/>
                  </a:lnTo>
                  <a:lnTo>
                    <a:pt x="1199532" y="0"/>
                  </a:lnTo>
                  <a:lnTo>
                    <a:pt x="1271076" y="0"/>
                  </a:lnTo>
                  <a:lnTo>
                    <a:pt x="1271076" y="34914"/>
                  </a:lnTo>
                  <a:lnTo>
                    <a:pt x="1199540" y="34914"/>
                  </a:lnTo>
                  <a:lnTo>
                    <a:pt x="1199540" y="69814"/>
                  </a:lnTo>
                  <a:lnTo>
                    <a:pt x="1181454" y="69947"/>
                  </a:lnTo>
                  <a:lnTo>
                    <a:pt x="1163421" y="70351"/>
                  </a:lnTo>
                  <a:lnTo>
                    <a:pt x="1145456" y="71035"/>
                  </a:lnTo>
                  <a:lnTo>
                    <a:pt x="1127576" y="72008"/>
                  </a:lnTo>
                  <a:close/>
                </a:path>
                <a:path w="11146790" h="6729095">
                  <a:moveTo>
                    <a:pt x="1271076" y="69814"/>
                  </a:moveTo>
                  <a:lnTo>
                    <a:pt x="1199540" y="69814"/>
                  </a:lnTo>
                  <a:lnTo>
                    <a:pt x="1199540" y="34914"/>
                  </a:lnTo>
                  <a:lnTo>
                    <a:pt x="1271076" y="34914"/>
                  </a:lnTo>
                  <a:lnTo>
                    <a:pt x="1271076" y="69814"/>
                  </a:lnTo>
                  <a:close/>
                </a:path>
                <a:path w="11146790" h="6729095">
                  <a:moveTo>
                    <a:pt x="1562648" y="69814"/>
                  </a:moveTo>
                  <a:lnTo>
                    <a:pt x="1416862" y="69814"/>
                  </a:lnTo>
                  <a:lnTo>
                    <a:pt x="1416862" y="0"/>
                  </a:lnTo>
                  <a:lnTo>
                    <a:pt x="1562648" y="0"/>
                  </a:lnTo>
                  <a:lnTo>
                    <a:pt x="1562648" y="69814"/>
                  </a:lnTo>
                  <a:close/>
                </a:path>
                <a:path w="11146790" h="6729095">
                  <a:moveTo>
                    <a:pt x="1854219" y="69814"/>
                  </a:moveTo>
                  <a:lnTo>
                    <a:pt x="1708434" y="69814"/>
                  </a:lnTo>
                  <a:lnTo>
                    <a:pt x="1708434" y="0"/>
                  </a:lnTo>
                  <a:lnTo>
                    <a:pt x="1854219" y="0"/>
                  </a:lnTo>
                  <a:lnTo>
                    <a:pt x="1854219" y="69814"/>
                  </a:lnTo>
                  <a:close/>
                </a:path>
                <a:path w="11146790" h="6729095">
                  <a:moveTo>
                    <a:pt x="2145791" y="69814"/>
                  </a:moveTo>
                  <a:lnTo>
                    <a:pt x="2000005" y="69814"/>
                  </a:lnTo>
                  <a:lnTo>
                    <a:pt x="2000005" y="0"/>
                  </a:lnTo>
                  <a:lnTo>
                    <a:pt x="2145791" y="0"/>
                  </a:lnTo>
                  <a:lnTo>
                    <a:pt x="2145791" y="69814"/>
                  </a:lnTo>
                  <a:close/>
                </a:path>
                <a:path w="11146790" h="6729095">
                  <a:moveTo>
                    <a:pt x="2437363" y="69814"/>
                  </a:moveTo>
                  <a:lnTo>
                    <a:pt x="2291577" y="69814"/>
                  </a:lnTo>
                  <a:lnTo>
                    <a:pt x="2291577" y="0"/>
                  </a:lnTo>
                  <a:lnTo>
                    <a:pt x="2437363" y="0"/>
                  </a:lnTo>
                  <a:lnTo>
                    <a:pt x="2437363" y="69814"/>
                  </a:lnTo>
                  <a:close/>
                </a:path>
                <a:path w="11146790" h="6729095">
                  <a:moveTo>
                    <a:pt x="2728934" y="69814"/>
                  </a:moveTo>
                  <a:lnTo>
                    <a:pt x="2583149" y="69814"/>
                  </a:lnTo>
                  <a:lnTo>
                    <a:pt x="2583149" y="0"/>
                  </a:lnTo>
                  <a:lnTo>
                    <a:pt x="2728934" y="0"/>
                  </a:lnTo>
                  <a:lnTo>
                    <a:pt x="2728934" y="69814"/>
                  </a:lnTo>
                  <a:close/>
                </a:path>
                <a:path w="11146790" h="6729095">
                  <a:moveTo>
                    <a:pt x="3020506" y="69814"/>
                  </a:moveTo>
                  <a:lnTo>
                    <a:pt x="2874720" y="69814"/>
                  </a:lnTo>
                  <a:lnTo>
                    <a:pt x="2874720" y="0"/>
                  </a:lnTo>
                  <a:lnTo>
                    <a:pt x="3020506" y="0"/>
                  </a:lnTo>
                  <a:lnTo>
                    <a:pt x="3020506" y="69814"/>
                  </a:lnTo>
                  <a:close/>
                </a:path>
                <a:path w="11146790" h="6729095">
                  <a:moveTo>
                    <a:pt x="3312078" y="69814"/>
                  </a:moveTo>
                  <a:lnTo>
                    <a:pt x="3166292" y="69814"/>
                  </a:lnTo>
                  <a:lnTo>
                    <a:pt x="3166292" y="0"/>
                  </a:lnTo>
                  <a:lnTo>
                    <a:pt x="3312078" y="0"/>
                  </a:lnTo>
                  <a:lnTo>
                    <a:pt x="3312078" y="69814"/>
                  </a:lnTo>
                  <a:close/>
                </a:path>
                <a:path w="11146790" h="6729095">
                  <a:moveTo>
                    <a:pt x="3603649" y="69814"/>
                  </a:moveTo>
                  <a:lnTo>
                    <a:pt x="3457864" y="69814"/>
                  </a:lnTo>
                  <a:lnTo>
                    <a:pt x="3457864" y="0"/>
                  </a:lnTo>
                  <a:lnTo>
                    <a:pt x="3603649" y="0"/>
                  </a:lnTo>
                  <a:lnTo>
                    <a:pt x="3603649" y="69814"/>
                  </a:lnTo>
                  <a:close/>
                </a:path>
                <a:path w="11146790" h="6729095">
                  <a:moveTo>
                    <a:pt x="3895221" y="69814"/>
                  </a:moveTo>
                  <a:lnTo>
                    <a:pt x="3749435" y="69814"/>
                  </a:lnTo>
                  <a:lnTo>
                    <a:pt x="3749435" y="0"/>
                  </a:lnTo>
                  <a:lnTo>
                    <a:pt x="3895221" y="0"/>
                  </a:lnTo>
                  <a:lnTo>
                    <a:pt x="3895221" y="69814"/>
                  </a:lnTo>
                  <a:close/>
                </a:path>
                <a:path w="11146790" h="6729095">
                  <a:moveTo>
                    <a:pt x="4186793" y="69814"/>
                  </a:moveTo>
                  <a:lnTo>
                    <a:pt x="4041007" y="69814"/>
                  </a:lnTo>
                  <a:lnTo>
                    <a:pt x="4041007" y="0"/>
                  </a:lnTo>
                  <a:lnTo>
                    <a:pt x="4186793" y="0"/>
                  </a:lnTo>
                  <a:lnTo>
                    <a:pt x="4186793" y="69814"/>
                  </a:lnTo>
                  <a:close/>
                </a:path>
                <a:path w="11146790" h="6729095">
                  <a:moveTo>
                    <a:pt x="4478364" y="69814"/>
                  </a:moveTo>
                  <a:lnTo>
                    <a:pt x="4332579" y="69814"/>
                  </a:lnTo>
                  <a:lnTo>
                    <a:pt x="4332579" y="0"/>
                  </a:lnTo>
                  <a:lnTo>
                    <a:pt x="4478364" y="0"/>
                  </a:lnTo>
                  <a:lnTo>
                    <a:pt x="4478364" y="69814"/>
                  </a:lnTo>
                  <a:close/>
                </a:path>
                <a:path w="11146790" h="6729095">
                  <a:moveTo>
                    <a:pt x="4769936" y="69814"/>
                  </a:moveTo>
                  <a:lnTo>
                    <a:pt x="4624150" y="69814"/>
                  </a:lnTo>
                  <a:lnTo>
                    <a:pt x="4624150" y="0"/>
                  </a:lnTo>
                  <a:lnTo>
                    <a:pt x="4769936" y="0"/>
                  </a:lnTo>
                  <a:lnTo>
                    <a:pt x="4769936" y="69814"/>
                  </a:lnTo>
                  <a:close/>
                </a:path>
                <a:path w="11146790" h="6729095">
                  <a:moveTo>
                    <a:pt x="5061508" y="69814"/>
                  </a:moveTo>
                  <a:lnTo>
                    <a:pt x="4915722" y="69814"/>
                  </a:lnTo>
                  <a:lnTo>
                    <a:pt x="4915722" y="0"/>
                  </a:lnTo>
                  <a:lnTo>
                    <a:pt x="5061508" y="0"/>
                  </a:lnTo>
                  <a:lnTo>
                    <a:pt x="5061508" y="69814"/>
                  </a:lnTo>
                  <a:close/>
                </a:path>
                <a:path w="11146790" h="6729095">
                  <a:moveTo>
                    <a:pt x="5353049" y="69814"/>
                  </a:moveTo>
                  <a:lnTo>
                    <a:pt x="5207294" y="69814"/>
                  </a:lnTo>
                  <a:lnTo>
                    <a:pt x="5207294" y="0"/>
                  </a:lnTo>
                  <a:lnTo>
                    <a:pt x="5353049" y="0"/>
                  </a:lnTo>
                  <a:lnTo>
                    <a:pt x="5353049" y="69814"/>
                  </a:lnTo>
                  <a:close/>
                </a:path>
                <a:path w="11146790" h="6729095">
                  <a:moveTo>
                    <a:pt x="5644621" y="69814"/>
                  </a:moveTo>
                  <a:lnTo>
                    <a:pt x="5498835" y="69814"/>
                  </a:lnTo>
                  <a:lnTo>
                    <a:pt x="5498835" y="0"/>
                  </a:lnTo>
                  <a:lnTo>
                    <a:pt x="5644621" y="0"/>
                  </a:lnTo>
                  <a:lnTo>
                    <a:pt x="5644621" y="69814"/>
                  </a:lnTo>
                  <a:close/>
                </a:path>
                <a:path w="11146790" h="6729095">
                  <a:moveTo>
                    <a:pt x="5936192" y="69814"/>
                  </a:moveTo>
                  <a:lnTo>
                    <a:pt x="5790406" y="69814"/>
                  </a:lnTo>
                  <a:lnTo>
                    <a:pt x="5790406" y="0"/>
                  </a:lnTo>
                  <a:lnTo>
                    <a:pt x="5936192" y="0"/>
                  </a:lnTo>
                  <a:lnTo>
                    <a:pt x="5936192" y="69814"/>
                  </a:lnTo>
                  <a:close/>
                </a:path>
                <a:path w="11146790" h="6729095">
                  <a:moveTo>
                    <a:pt x="6227764" y="69814"/>
                  </a:moveTo>
                  <a:lnTo>
                    <a:pt x="6081978" y="69814"/>
                  </a:lnTo>
                  <a:lnTo>
                    <a:pt x="6081978" y="0"/>
                  </a:lnTo>
                  <a:lnTo>
                    <a:pt x="6227764" y="0"/>
                  </a:lnTo>
                  <a:lnTo>
                    <a:pt x="6227764" y="69814"/>
                  </a:lnTo>
                  <a:close/>
                </a:path>
                <a:path w="11146790" h="6729095">
                  <a:moveTo>
                    <a:pt x="6519336" y="69814"/>
                  </a:moveTo>
                  <a:lnTo>
                    <a:pt x="6373550" y="69814"/>
                  </a:lnTo>
                  <a:lnTo>
                    <a:pt x="6373550" y="0"/>
                  </a:lnTo>
                  <a:lnTo>
                    <a:pt x="6519336" y="0"/>
                  </a:lnTo>
                  <a:lnTo>
                    <a:pt x="6519336" y="69814"/>
                  </a:lnTo>
                  <a:close/>
                </a:path>
                <a:path w="11146790" h="6729095">
                  <a:moveTo>
                    <a:pt x="6810907" y="69814"/>
                  </a:moveTo>
                  <a:lnTo>
                    <a:pt x="6665121" y="69814"/>
                  </a:lnTo>
                  <a:lnTo>
                    <a:pt x="6665121" y="0"/>
                  </a:lnTo>
                  <a:lnTo>
                    <a:pt x="6810907" y="0"/>
                  </a:lnTo>
                  <a:lnTo>
                    <a:pt x="6810907" y="69814"/>
                  </a:lnTo>
                  <a:close/>
                </a:path>
                <a:path w="11146790" h="6729095">
                  <a:moveTo>
                    <a:pt x="7102479" y="69814"/>
                  </a:moveTo>
                  <a:lnTo>
                    <a:pt x="6956693" y="69814"/>
                  </a:lnTo>
                  <a:lnTo>
                    <a:pt x="6956693" y="0"/>
                  </a:lnTo>
                  <a:lnTo>
                    <a:pt x="7102479" y="0"/>
                  </a:lnTo>
                  <a:lnTo>
                    <a:pt x="7102479" y="69814"/>
                  </a:lnTo>
                  <a:close/>
                </a:path>
                <a:path w="11146790" h="6729095">
                  <a:moveTo>
                    <a:pt x="7394051" y="69814"/>
                  </a:moveTo>
                  <a:lnTo>
                    <a:pt x="7248265" y="69814"/>
                  </a:lnTo>
                  <a:lnTo>
                    <a:pt x="7248265" y="0"/>
                  </a:lnTo>
                  <a:lnTo>
                    <a:pt x="7394051" y="0"/>
                  </a:lnTo>
                  <a:lnTo>
                    <a:pt x="7394051" y="69814"/>
                  </a:lnTo>
                  <a:close/>
                </a:path>
                <a:path w="11146790" h="6729095">
                  <a:moveTo>
                    <a:pt x="7685622" y="69814"/>
                  </a:moveTo>
                  <a:lnTo>
                    <a:pt x="7539836" y="69814"/>
                  </a:lnTo>
                  <a:lnTo>
                    <a:pt x="7539836" y="0"/>
                  </a:lnTo>
                  <a:lnTo>
                    <a:pt x="7685622" y="0"/>
                  </a:lnTo>
                  <a:lnTo>
                    <a:pt x="7685622" y="69814"/>
                  </a:lnTo>
                  <a:close/>
                </a:path>
                <a:path w="11146790" h="6729095">
                  <a:moveTo>
                    <a:pt x="7977194" y="69814"/>
                  </a:moveTo>
                  <a:lnTo>
                    <a:pt x="7831408" y="69814"/>
                  </a:lnTo>
                  <a:lnTo>
                    <a:pt x="7831408" y="0"/>
                  </a:lnTo>
                  <a:lnTo>
                    <a:pt x="7977194" y="0"/>
                  </a:lnTo>
                  <a:lnTo>
                    <a:pt x="7977194" y="69814"/>
                  </a:lnTo>
                  <a:close/>
                </a:path>
                <a:path w="11146790" h="6729095">
                  <a:moveTo>
                    <a:pt x="8268766" y="69814"/>
                  </a:moveTo>
                  <a:lnTo>
                    <a:pt x="8122980" y="69814"/>
                  </a:lnTo>
                  <a:lnTo>
                    <a:pt x="8122980" y="0"/>
                  </a:lnTo>
                  <a:lnTo>
                    <a:pt x="8268766" y="0"/>
                  </a:lnTo>
                  <a:lnTo>
                    <a:pt x="8268766" y="69814"/>
                  </a:lnTo>
                  <a:close/>
                </a:path>
                <a:path w="11146790" h="6729095">
                  <a:moveTo>
                    <a:pt x="8560337" y="69814"/>
                  </a:moveTo>
                  <a:lnTo>
                    <a:pt x="8414551" y="69814"/>
                  </a:lnTo>
                  <a:lnTo>
                    <a:pt x="8414551" y="0"/>
                  </a:lnTo>
                  <a:lnTo>
                    <a:pt x="8560337" y="0"/>
                  </a:lnTo>
                  <a:lnTo>
                    <a:pt x="8560337" y="69814"/>
                  </a:lnTo>
                  <a:close/>
                </a:path>
                <a:path w="11146790" h="6729095">
                  <a:moveTo>
                    <a:pt x="8851909" y="69814"/>
                  </a:moveTo>
                  <a:lnTo>
                    <a:pt x="8706123" y="69814"/>
                  </a:lnTo>
                  <a:lnTo>
                    <a:pt x="8706123" y="0"/>
                  </a:lnTo>
                  <a:lnTo>
                    <a:pt x="8851909" y="0"/>
                  </a:lnTo>
                  <a:lnTo>
                    <a:pt x="8851909" y="69814"/>
                  </a:lnTo>
                  <a:close/>
                </a:path>
                <a:path w="11146790" h="6729095">
                  <a:moveTo>
                    <a:pt x="9143481" y="69814"/>
                  </a:moveTo>
                  <a:lnTo>
                    <a:pt x="8997695" y="69814"/>
                  </a:lnTo>
                  <a:lnTo>
                    <a:pt x="8997695" y="0"/>
                  </a:lnTo>
                  <a:lnTo>
                    <a:pt x="9143481" y="0"/>
                  </a:lnTo>
                  <a:lnTo>
                    <a:pt x="9143481" y="69814"/>
                  </a:lnTo>
                  <a:close/>
                </a:path>
                <a:path w="11146790" h="6729095">
                  <a:moveTo>
                    <a:pt x="9435052" y="69814"/>
                  </a:moveTo>
                  <a:lnTo>
                    <a:pt x="9289266" y="69814"/>
                  </a:lnTo>
                  <a:lnTo>
                    <a:pt x="9289266" y="0"/>
                  </a:lnTo>
                  <a:lnTo>
                    <a:pt x="9435052" y="0"/>
                  </a:lnTo>
                  <a:lnTo>
                    <a:pt x="9435052" y="69814"/>
                  </a:lnTo>
                  <a:close/>
                </a:path>
                <a:path w="11146790" h="6729095">
                  <a:moveTo>
                    <a:pt x="9726624" y="69814"/>
                  </a:moveTo>
                  <a:lnTo>
                    <a:pt x="9580838" y="69814"/>
                  </a:lnTo>
                  <a:lnTo>
                    <a:pt x="9580838" y="0"/>
                  </a:lnTo>
                  <a:lnTo>
                    <a:pt x="9726624" y="0"/>
                  </a:lnTo>
                  <a:lnTo>
                    <a:pt x="9726624" y="69814"/>
                  </a:lnTo>
                  <a:close/>
                </a:path>
                <a:path w="11146790" h="6729095">
                  <a:moveTo>
                    <a:pt x="10016001" y="71826"/>
                  </a:moveTo>
                  <a:lnTo>
                    <a:pt x="9998807" y="70958"/>
                  </a:lnTo>
                  <a:lnTo>
                    <a:pt x="9981524" y="70328"/>
                  </a:lnTo>
                  <a:lnTo>
                    <a:pt x="9964167" y="69944"/>
                  </a:lnTo>
                  <a:lnTo>
                    <a:pt x="9872410" y="69814"/>
                  </a:lnTo>
                  <a:lnTo>
                    <a:pt x="9872410" y="0"/>
                  </a:lnTo>
                  <a:lnTo>
                    <a:pt x="9946750" y="0"/>
                  </a:lnTo>
                  <a:lnTo>
                    <a:pt x="9946750" y="34914"/>
                  </a:lnTo>
                  <a:lnTo>
                    <a:pt x="10018324" y="34914"/>
                  </a:lnTo>
                  <a:lnTo>
                    <a:pt x="10016001" y="71826"/>
                  </a:lnTo>
                  <a:close/>
                </a:path>
                <a:path w="11146790" h="6729095">
                  <a:moveTo>
                    <a:pt x="10018324" y="34914"/>
                  </a:moveTo>
                  <a:lnTo>
                    <a:pt x="9946750" y="34914"/>
                  </a:lnTo>
                  <a:lnTo>
                    <a:pt x="9946750" y="0"/>
                  </a:lnTo>
                  <a:lnTo>
                    <a:pt x="9965247" y="130"/>
                  </a:lnTo>
                  <a:lnTo>
                    <a:pt x="9983696" y="523"/>
                  </a:lnTo>
                  <a:lnTo>
                    <a:pt x="10002082" y="1179"/>
                  </a:lnTo>
                  <a:lnTo>
                    <a:pt x="10020390" y="2096"/>
                  </a:lnTo>
                  <a:lnTo>
                    <a:pt x="10018324" y="34914"/>
                  </a:lnTo>
                  <a:close/>
                </a:path>
                <a:path w="11146790" h="6729095">
                  <a:moveTo>
                    <a:pt x="10292912" y="121508"/>
                  </a:moveTo>
                  <a:lnTo>
                    <a:pt x="10259339" y="111714"/>
                  </a:lnTo>
                  <a:lnTo>
                    <a:pt x="10225341" y="102911"/>
                  </a:lnTo>
                  <a:lnTo>
                    <a:pt x="10190938" y="95109"/>
                  </a:lnTo>
                  <a:lnTo>
                    <a:pt x="10156148" y="88315"/>
                  </a:lnTo>
                  <a:lnTo>
                    <a:pt x="10169529" y="19726"/>
                  </a:lnTo>
                  <a:lnTo>
                    <a:pt x="10206580" y="26954"/>
                  </a:lnTo>
                  <a:lnTo>
                    <a:pt x="10243233" y="35261"/>
                  </a:lnTo>
                  <a:lnTo>
                    <a:pt x="10279458" y="44620"/>
                  </a:lnTo>
                  <a:lnTo>
                    <a:pt x="10315223" y="55001"/>
                  </a:lnTo>
                  <a:lnTo>
                    <a:pt x="10292912" y="121508"/>
                  </a:lnTo>
                  <a:close/>
                </a:path>
                <a:path w="11146790" h="6729095">
                  <a:moveTo>
                    <a:pt x="10548212" y="235656"/>
                  </a:moveTo>
                  <a:lnTo>
                    <a:pt x="10518168" y="218141"/>
                  </a:lnTo>
                  <a:lnTo>
                    <a:pt x="10487492" y="201499"/>
                  </a:lnTo>
                  <a:lnTo>
                    <a:pt x="10456216" y="185742"/>
                  </a:lnTo>
                  <a:lnTo>
                    <a:pt x="10424372" y="170886"/>
                  </a:lnTo>
                  <a:lnTo>
                    <a:pt x="10455187" y="107609"/>
                  </a:lnTo>
                  <a:lnTo>
                    <a:pt x="10489077" y="123414"/>
                  </a:lnTo>
                  <a:lnTo>
                    <a:pt x="10522369" y="140185"/>
                  </a:lnTo>
                  <a:lnTo>
                    <a:pt x="10555027" y="157904"/>
                  </a:lnTo>
                  <a:lnTo>
                    <a:pt x="10587013" y="176555"/>
                  </a:lnTo>
                  <a:lnTo>
                    <a:pt x="10548212" y="235656"/>
                  </a:lnTo>
                  <a:close/>
                </a:path>
                <a:path w="11146790" h="6729095">
                  <a:moveTo>
                    <a:pt x="10765992" y="406801"/>
                  </a:moveTo>
                  <a:lnTo>
                    <a:pt x="10741313" y="382632"/>
                  </a:lnTo>
                  <a:lnTo>
                    <a:pt x="10715848" y="359229"/>
                  </a:lnTo>
                  <a:lnTo>
                    <a:pt x="10689624" y="336592"/>
                  </a:lnTo>
                  <a:lnTo>
                    <a:pt x="10662665" y="314721"/>
                  </a:lnTo>
                  <a:lnTo>
                    <a:pt x="10708842" y="260710"/>
                  </a:lnTo>
                  <a:lnTo>
                    <a:pt x="10737563" y="283973"/>
                  </a:lnTo>
                  <a:lnTo>
                    <a:pt x="10765474" y="308076"/>
                  </a:lnTo>
                  <a:lnTo>
                    <a:pt x="10792561" y="333002"/>
                  </a:lnTo>
                  <a:lnTo>
                    <a:pt x="10818814" y="358734"/>
                  </a:lnTo>
                  <a:lnTo>
                    <a:pt x="10765992" y="406801"/>
                  </a:lnTo>
                  <a:close/>
                </a:path>
                <a:path w="11146790" h="6729095">
                  <a:moveTo>
                    <a:pt x="10932809" y="624215"/>
                  </a:moveTo>
                  <a:lnTo>
                    <a:pt x="10915119" y="594864"/>
                  </a:lnTo>
                  <a:lnTo>
                    <a:pt x="10896496" y="566120"/>
                  </a:lnTo>
                  <a:lnTo>
                    <a:pt x="10876963" y="537992"/>
                  </a:lnTo>
                  <a:lnTo>
                    <a:pt x="10856548" y="510494"/>
                  </a:lnTo>
                  <a:lnTo>
                    <a:pt x="10915222" y="469132"/>
                  </a:lnTo>
                  <a:lnTo>
                    <a:pt x="10936976" y="498423"/>
                  </a:lnTo>
                  <a:lnTo>
                    <a:pt x="10957787" y="528393"/>
                  </a:lnTo>
                  <a:lnTo>
                    <a:pt x="10977638" y="559015"/>
                  </a:lnTo>
                  <a:lnTo>
                    <a:pt x="10996512" y="590260"/>
                  </a:lnTo>
                  <a:lnTo>
                    <a:pt x="10932809" y="624215"/>
                  </a:lnTo>
                  <a:close/>
                </a:path>
                <a:path w="11146790" h="6729095">
                  <a:moveTo>
                    <a:pt x="11037599" y="874547"/>
                  </a:moveTo>
                  <a:lnTo>
                    <a:pt x="11028115" y="841808"/>
                  </a:lnTo>
                  <a:lnTo>
                    <a:pt x="11017593" y="809487"/>
                  </a:lnTo>
                  <a:lnTo>
                    <a:pt x="11006048" y="777600"/>
                  </a:lnTo>
                  <a:lnTo>
                    <a:pt x="10993495" y="746165"/>
                  </a:lnTo>
                  <a:lnTo>
                    <a:pt x="11061099" y="720227"/>
                  </a:lnTo>
                  <a:lnTo>
                    <a:pt x="11074496" y="753726"/>
                  </a:lnTo>
                  <a:lnTo>
                    <a:pt x="11086798" y="787694"/>
                  </a:lnTo>
                  <a:lnTo>
                    <a:pt x="11098008" y="822119"/>
                  </a:lnTo>
                  <a:lnTo>
                    <a:pt x="11108130" y="856990"/>
                  </a:lnTo>
                  <a:lnTo>
                    <a:pt x="11037599" y="874547"/>
                  </a:lnTo>
                  <a:close/>
                </a:path>
                <a:path w="11146790" h="6729095">
                  <a:moveTo>
                    <a:pt x="11073505" y="1142131"/>
                  </a:moveTo>
                  <a:lnTo>
                    <a:pt x="11072873" y="1107970"/>
                  </a:lnTo>
                  <a:lnTo>
                    <a:pt x="11071131" y="1074080"/>
                  </a:lnTo>
                  <a:lnTo>
                    <a:pt x="11068297" y="1040482"/>
                  </a:lnTo>
                  <a:lnTo>
                    <a:pt x="11064391" y="1007196"/>
                  </a:lnTo>
                  <a:lnTo>
                    <a:pt x="11136629" y="998296"/>
                  </a:lnTo>
                  <a:lnTo>
                    <a:pt x="11140789" y="1033763"/>
                  </a:lnTo>
                  <a:lnTo>
                    <a:pt x="11143803" y="1069554"/>
                  </a:lnTo>
                  <a:lnTo>
                    <a:pt x="11145668" y="1105636"/>
                  </a:lnTo>
                  <a:lnTo>
                    <a:pt x="11146279" y="1136713"/>
                  </a:lnTo>
                  <a:lnTo>
                    <a:pt x="11146279" y="1141978"/>
                  </a:lnTo>
                  <a:lnTo>
                    <a:pt x="11073505" y="1142131"/>
                  </a:lnTo>
                  <a:close/>
                </a:path>
                <a:path w="11146790" h="6729095">
                  <a:moveTo>
                    <a:pt x="11146279" y="1421358"/>
                  </a:moveTo>
                  <a:lnTo>
                    <a:pt x="11073505" y="1421358"/>
                  </a:lnTo>
                  <a:lnTo>
                    <a:pt x="11073505" y="1281699"/>
                  </a:lnTo>
                  <a:lnTo>
                    <a:pt x="11146279" y="1281699"/>
                  </a:lnTo>
                  <a:lnTo>
                    <a:pt x="11146279" y="1421358"/>
                  </a:lnTo>
                  <a:close/>
                </a:path>
                <a:path w="11146790" h="6729095">
                  <a:moveTo>
                    <a:pt x="11146279" y="1700646"/>
                  </a:moveTo>
                  <a:lnTo>
                    <a:pt x="11073505" y="1700646"/>
                  </a:lnTo>
                  <a:lnTo>
                    <a:pt x="11073505" y="1560987"/>
                  </a:lnTo>
                  <a:lnTo>
                    <a:pt x="11146279" y="1560987"/>
                  </a:lnTo>
                  <a:lnTo>
                    <a:pt x="11146279" y="1700646"/>
                  </a:lnTo>
                  <a:close/>
                </a:path>
                <a:path w="11146790" h="6729095">
                  <a:moveTo>
                    <a:pt x="11146279" y="1979934"/>
                  </a:moveTo>
                  <a:lnTo>
                    <a:pt x="11073505" y="1979934"/>
                  </a:lnTo>
                  <a:lnTo>
                    <a:pt x="11073505" y="1840275"/>
                  </a:lnTo>
                  <a:lnTo>
                    <a:pt x="11146279" y="1840275"/>
                  </a:lnTo>
                  <a:lnTo>
                    <a:pt x="11146279" y="1979934"/>
                  </a:lnTo>
                  <a:close/>
                </a:path>
                <a:path w="11146790" h="6729095">
                  <a:moveTo>
                    <a:pt x="11146279" y="2259223"/>
                  </a:moveTo>
                  <a:lnTo>
                    <a:pt x="11073505" y="2259223"/>
                  </a:lnTo>
                  <a:lnTo>
                    <a:pt x="11073505" y="2119594"/>
                  </a:lnTo>
                  <a:lnTo>
                    <a:pt x="11146279" y="2119594"/>
                  </a:lnTo>
                  <a:lnTo>
                    <a:pt x="11146279" y="2259223"/>
                  </a:lnTo>
                  <a:close/>
                </a:path>
                <a:path w="11146790" h="6729095">
                  <a:moveTo>
                    <a:pt x="11146279" y="2538511"/>
                  </a:moveTo>
                  <a:lnTo>
                    <a:pt x="11073505" y="2538511"/>
                  </a:lnTo>
                  <a:lnTo>
                    <a:pt x="11073505" y="2398882"/>
                  </a:lnTo>
                  <a:lnTo>
                    <a:pt x="11146279" y="2398882"/>
                  </a:lnTo>
                  <a:lnTo>
                    <a:pt x="11146279" y="2538511"/>
                  </a:lnTo>
                  <a:close/>
                </a:path>
                <a:path w="11146790" h="6729095">
                  <a:moveTo>
                    <a:pt x="11146279" y="2817830"/>
                  </a:moveTo>
                  <a:lnTo>
                    <a:pt x="11073505" y="2817830"/>
                  </a:lnTo>
                  <a:lnTo>
                    <a:pt x="11073505" y="2678170"/>
                  </a:lnTo>
                  <a:lnTo>
                    <a:pt x="11146279" y="2678170"/>
                  </a:lnTo>
                  <a:lnTo>
                    <a:pt x="11146279" y="2817830"/>
                  </a:lnTo>
                  <a:close/>
                </a:path>
                <a:path w="11146790" h="6729095">
                  <a:moveTo>
                    <a:pt x="11146279" y="3097118"/>
                  </a:moveTo>
                  <a:lnTo>
                    <a:pt x="11073505" y="3097118"/>
                  </a:lnTo>
                  <a:lnTo>
                    <a:pt x="11073505" y="2957458"/>
                  </a:lnTo>
                  <a:lnTo>
                    <a:pt x="11146279" y="2957458"/>
                  </a:lnTo>
                  <a:lnTo>
                    <a:pt x="11146279" y="3097118"/>
                  </a:lnTo>
                  <a:close/>
                </a:path>
                <a:path w="11146790" h="6729095">
                  <a:moveTo>
                    <a:pt x="11146279" y="3376406"/>
                  </a:moveTo>
                  <a:lnTo>
                    <a:pt x="11073505" y="3376406"/>
                  </a:lnTo>
                  <a:lnTo>
                    <a:pt x="11073505" y="3236747"/>
                  </a:lnTo>
                  <a:lnTo>
                    <a:pt x="11146279" y="3236747"/>
                  </a:lnTo>
                  <a:lnTo>
                    <a:pt x="11146279" y="3376406"/>
                  </a:lnTo>
                  <a:close/>
                </a:path>
                <a:path w="11146790" h="6729095">
                  <a:moveTo>
                    <a:pt x="11146279" y="3655694"/>
                  </a:moveTo>
                  <a:lnTo>
                    <a:pt x="11073505" y="3655694"/>
                  </a:lnTo>
                  <a:lnTo>
                    <a:pt x="11073505" y="3516065"/>
                  </a:lnTo>
                  <a:lnTo>
                    <a:pt x="11146279" y="3516065"/>
                  </a:lnTo>
                  <a:lnTo>
                    <a:pt x="11146279" y="3655694"/>
                  </a:lnTo>
                  <a:close/>
                </a:path>
                <a:path w="11146790" h="6729095">
                  <a:moveTo>
                    <a:pt x="11146279" y="3934982"/>
                  </a:moveTo>
                  <a:lnTo>
                    <a:pt x="11073505" y="3934982"/>
                  </a:lnTo>
                  <a:lnTo>
                    <a:pt x="11073505" y="3795354"/>
                  </a:lnTo>
                  <a:lnTo>
                    <a:pt x="11146279" y="3795354"/>
                  </a:lnTo>
                  <a:lnTo>
                    <a:pt x="11146279" y="3934982"/>
                  </a:lnTo>
                  <a:close/>
                </a:path>
                <a:path w="11146790" h="6729095">
                  <a:moveTo>
                    <a:pt x="11146279" y="4214301"/>
                  </a:moveTo>
                  <a:lnTo>
                    <a:pt x="11073505" y="4214301"/>
                  </a:lnTo>
                  <a:lnTo>
                    <a:pt x="11073505" y="4074642"/>
                  </a:lnTo>
                  <a:lnTo>
                    <a:pt x="11146279" y="4074642"/>
                  </a:lnTo>
                  <a:lnTo>
                    <a:pt x="11146279" y="4214301"/>
                  </a:lnTo>
                  <a:close/>
                </a:path>
                <a:path w="11146790" h="6729095">
                  <a:moveTo>
                    <a:pt x="11146279" y="4493589"/>
                  </a:moveTo>
                  <a:lnTo>
                    <a:pt x="11073505" y="4493589"/>
                  </a:lnTo>
                  <a:lnTo>
                    <a:pt x="11073505" y="4353930"/>
                  </a:lnTo>
                  <a:lnTo>
                    <a:pt x="11146279" y="4353930"/>
                  </a:lnTo>
                  <a:lnTo>
                    <a:pt x="11146279" y="4493589"/>
                  </a:lnTo>
                  <a:close/>
                </a:path>
                <a:path w="11146790" h="6729095">
                  <a:moveTo>
                    <a:pt x="11146279" y="4772878"/>
                  </a:moveTo>
                  <a:lnTo>
                    <a:pt x="11073505" y="4772878"/>
                  </a:lnTo>
                  <a:lnTo>
                    <a:pt x="11073505" y="4633249"/>
                  </a:lnTo>
                  <a:lnTo>
                    <a:pt x="11146279" y="4633249"/>
                  </a:lnTo>
                  <a:lnTo>
                    <a:pt x="11146279" y="4772878"/>
                  </a:lnTo>
                  <a:close/>
                </a:path>
                <a:path w="11146790" h="6729095">
                  <a:moveTo>
                    <a:pt x="11146279" y="5052166"/>
                  </a:moveTo>
                  <a:lnTo>
                    <a:pt x="11073505" y="5052166"/>
                  </a:lnTo>
                  <a:lnTo>
                    <a:pt x="11073505" y="4912537"/>
                  </a:lnTo>
                  <a:lnTo>
                    <a:pt x="11146279" y="4912537"/>
                  </a:lnTo>
                  <a:lnTo>
                    <a:pt x="11146279" y="5052166"/>
                  </a:lnTo>
                  <a:close/>
                </a:path>
                <a:path w="11146790" h="6729095">
                  <a:moveTo>
                    <a:pt x="11146279" y="5331484"/>
                  </a:moveTo>
                  <a:lnTo>
                    <a:pt x="11073505" y="5331484"/>
                  </a:lnTo>
                  <a:lnTo>
                    <a:pt x="11073505" y="5191825"/>
                  </a:lnTo>
                  <a:lnTo>
                    <a:pt x="11146279" y="5191825"/>
                  </a:lnTo>
                  <a:lnTo>
                    <a:pt x="11146279" y="5331484"/>
                  </a:lnTo>
                  <a:close/>
                </a:path>
                <a:path w="11146790" h="6729095">
                  <a:moveTo>
                    <a:pt x="11146016" y="5611626"/>
                  </a:moveTo>
                  <a:lnTo>
                    <a:pt x="11073139" y="5609980"/>
                  </a:lnTo>
                  <a:lnTo>
                    <a:pt x="11073352" y="5598926"/>
                  </a:lnTo>
                  <a:lnTo>
                    <a:pt x="11073473" y="5590426"/>
                  </a:lnTo>
                  <a:lnTo>
                    <a:pt x="11073505" y="5471022"/>
                  </a:lnTo>
                  <a:lnTo>
                    <a:pt x="11146279" y="5471113"/>
                  </a:lnTo>
                  <a:lnTo>
                    <a:pt x="11146189" y="5604695"/>
                  </a:lnTo>
                  <a:lnTo>
                    <a:pt x="11146016" y="5611626"/>
                  </a:lnTo>
                  <a:close/>
                </a:path>
                <a:path w="11146790" h="6729095">
                  <a:moveTo>
                    <a:pt x="11101363" y="5895822"/>
                  </a:moveTo>
                  <a:lnTo>
                    <a:pt x="11031229" y="5876802"/>
                  </a:lnTo>
                  <a:lnTo>
                    <a:pt x="11040258" y="5844330"/>
                  </a:lnTo>
                  <a:lnTo>
                    <a:pt x="11048233" y="5811476"/>
                  </a:lnTo>
                  <a:lnTo>
                    <a:pt x="11055150" y="5778244"/>
                  </a:lnTo>
                  <a:lnTo>
                    <a:pt x="11061008" y="5744641"/>
                  </a:lnTo>
                  <a:lnTo>
                    <a:pt x="11133093" y="5755034"/>
                  </a:lnTo>
                  <a:lnTo>
                    <a:pt x="11126845" y="5790804"/>
                  </a:lnTo>
                  <a:lnTo>
                    <a:pt x="11119457" y="5826217"/>
                  </a:lnTo>
                  <a:lnTo>
                    <a:pt x="11110954" y="5861235"/>
                  </a:lnTo>
                  <a:lnTo>
                    <a:pt x="11101363" y="5895822"/>
                  </a:lnTo>
                  <a:close/>
                </a:path>
                <a:path w="11146790" h="6729095">
                  <a:moveTo>
                    <a:pt x="10983649" y="6160175"/>
                  </a:moveTo>
                  <a:lnTo>
                    <a:pt x="10920769" y="6124940"/>
                  </a:lnTo>
                  <a:lnTo>
                    <a:pt x="10938084" y="6095574"/>
                  </a:lnTo>
                  <a:lnTo>
                    <a:pt x="10954450" y="6065649"/>
                  </a:lnTo>
                  <a:lnTo>
                    <a:pt x="10969855" y="6035186"/>
                  </a:lnTo>
                  <a:lnTo>
                    <a:pt x="10984290" y="6004208"/>
                  </a:lnTo>
                  <a:lnTo>
                    <a:pt x="11051254" y="6031549"/>
                  </a:lnTo>
                  <a:lnTo>
                    <a:pt x="11035907" y="6064527"/>
                  </a:lnTo>
                  <a:lnTo>
                    <a:pt x="11019509" y="6096971"/>
                  </a:lnTo>
                  <a:lnTo>
                    <a:pt x="11002082" y="6128860"/>
                  </a:lnTo>
                  <a:lnTo>
                    <a:pt x="10983649" y="6160175"/>
                  </a:lnTo>
                  <a:close/>
                </a:path>
                <a:path w="11146790" h="6729095">
                  <a:moveTo>
                    <a:pt x="10800769" y="6387891"/>
                  </a:moveTo>
                  <a:lnTo>
                    <a:pt x="10749045" y="6338757"/>
                  </a:lnTo>
                  <a:lnTo>
                    <a:pt x="10773466" y="6314372"/>
                  </a:lnTo>
                  <a:lnTo>
                    <a:pt x="10797100" y="6289276"/>
                  </a:lnTo>
                  <a:lnTo>
                    <a:pt x="10819918" y="6263478"/>
                  </a:lnTo>
                  <a:lnTo>
                    <a:pt x="10841887" y="6236984"/>
                  </a:lnTo>
                  <a:lnTo>
                    <a:pt x="10899647" y="6279504"/>
                  </a:lnTo>
                  <a:lnTo>
                    <a:pt x="10876246" y="6307691"/>
                  </a:lnTo>
                  <a:lnTo>
                    <a:pt x="10851957" y="6335172"/>
                  </a:lnTo>
                  <a:lnTo>
                    <a:pt x="10826793" y="6361916"/>
                  </a:lnTo>
                  <a:lnTo>
                    <a:pt x="10800769" y="6387891"/>
                  </a:lnTo>
                  <a:close/>
                </a:path>
                <a:path w="11146790" h="6729095">
                  <a:moveTo>
                    <a:pt x="10564976" y="6565162"/>
                  </a:moveTo>
                  <a:lnTo>
                    <a:pt x="10527425" y="6505300"/>
                  </a:lnTo>
                  <a:lnTo>
                    <a:pt x="10557465" y="6487429"/>
                  </a:lnTo>
                  <a:lnTo>
                    <a:pt x="10586857" y="6468678"/>
                  </a:lnTo>
                  <a:lnTo>
                    <a:pt x="10615580" y="6449081"/>
                  </a:lnTo>
                  <a:lnTo>
                    <a:pt x="10643615" y="6428673"/>
                  </a:lnTo>
                  <a:lnTo>
                    <a:pt x="10688725" y="6483567"/>
                  </a:lnTo>
                  <a:lnTo>
                    <a:pt x="10658844" y="6505300"/>
                  </a:lnTo>
                  <a:lnTo>
                    <a:pt x="10628245" y="6526159"/>
                  </a:lnTo>
                  <a:lnTo>
                    <a:pt x="10596956" y="6546117"/>
                  </a:lnTo>
                  <a:lnTo>
                    <a:pt x="10564976" y="6565162"/>
                  </a:lnTo>
                  <a:close/>
                </a:path>
                <a:path w="11146790" h="6729095">
                  <a:moveTo>
                    <a:pt x="10290534" y="6680986"/>
                  </a:moveTo>
                  <a:lnTo>
                    <a:pt x="10269777" y="6614052"/>
                  </a:lnTo>
                  <a:lnTo>
                    <a:pt x="10303625" y="6603856"/>
                  </a:lnTo>
                  <a:lnTo>
                    <a:pt x="10336993" y="6592671"/>
                  </a:lnTo>
                  <a:lnTo>
                    <a:pt x="10369870" y="6580525"/>
                  </a:lnTo>
                  <a:lnTo>
                    <a:pt x="10402244" y="6567448"/>
                  </a:lnTo>
                  <a:lnTo>
                    <a:pt x="10431596" y="6631334"/>
                  </a:lnTo>
                  <a:lnTo>
                    <a:pt x="10397095" y="6645282"/>
                  </a:lnTo>
                  <a:lnTo>
                    <a:pt x="10362082" y="6658218"/>
                  </a:lnTo>
                  <a:lnTo>
                    <a:pt x="10326561" y="6670125"/>
                  </a:lnTo>
                  <a:lnTo>
                    <a:pt x="10290534" y="6680986"/>
                  </a:lnTo>
                  <a:close/>
                </a:path>
                <a:path w="11146790" h="6729095">
                  <a:moveTo>
                    <a:pt x="9994604" y="6727682"/>
                  </a:moveTo>
                  <a:lnTo>
                    <a:pt x="9991769" y="6657943"/>
                  </a:lnTo>
                  <a:lnTo>
                    <a:pt x="10027349" y="6656102"/>
                  </a:lnTo>
                  <a:lnTo>
                    <a:pt x="10062620" y="6653200"/>
                  </a:lnTo>
                  <a:lnTo>
                    <a:pt x="10097571" y="6649264"/>
                  </a:lnTo>
                  <a:lnTo>
                    <a:pt x="10132191" y="6644319"/>
                  </a:lnTo>
                  <a:lnTo>
                    <a:pt x="10144017" y="6713204"/>
                  </a:lnTo>
                  <a:lnTo>
                    <a:pt x="10107157" y="6718436"/>
                  </a:lnTo>
                  <a:lnTo>
                    <a:pt x="10069962" y="6722603"/>
                  </a:lnTo>
                  <a:lnTo>
                    <a:pt x="10032442" y="6725690"/>
                  </a:lnTo>
                  <a:lnTo>
                    <a:pt x="9994604" y="6727682"/>
                  </a:lnTo>
                  <a:close/>
                </a:path>
                <a:path w="11146790" h="6729095">
                  <a:moveTo>
                    <a:pt x="9847355" y="6728550"/>
                  </a:moveTo>
                  <a:lnTo>
                    <a:pt x="9701569" y="6728550"/>
                  </a:lnTo>
                  <a:lnTo>
                    <a:pt x="9701569" y="6658736"/>
                  </a:lnTo>
                  <a:lnTo>
                    <a:pt x="9847355" y="6658736"/>
                  </a:lnTo>
                  <a:lnTo>
                    <a:pt x="9847355" y="6728550"/>
                  </a:lnTo>
                  <a:close/>
                </a:path>
                <a:path w="11146790" h="6729095">
                  <a:moveTo>
                    <a:pt x="9555783" y="6728550"/>
                  </a:moveTo>
                  <a:lnTo>
                    <a:pt x="9409998" y="6728550"/>
                  </a:lnTo>
                  <a:lnTo>
                    <a:pt x="9409998" y="6658736"/>
                  </a:lnTo>
                  <a:lnTo>
                    <a:pt x="9555783" y="6658736"/>
                  </a:lnTo>
                  <a:lnTo>
                    <a:pt x="9555783" y="6728550"/>
                  </a:lnTo>
                  <a:close/>
                </a:path>
                <a:path w="11146790" h="6729095">
                  <a:moveTo>
                    <a:pt x="9264212" y="6728550"/>
                  </a:moveTo>
                  <a:lnTo>
                    <a:pt x="9118426" y="6728550"/>
                  </a:lnTo>
                  <a:lnTo>
                    <a:pt x="9118426" y="6658736"/>
                  </a:lnTo>
                  <a:lnTo>
                    <a:pt x="9264212" y="6658736"/>
                  </a:lnTo>
                  <a:lnTo>
                    <a:pt x="9264212" y="6728550"/>
                  </a:lnTo>
                  <a:close/>
                </a:path>
                <a:path w="11146790" h="6729095">
                  <a:moveTo>
                    <a:pt x="8972640" y="6728550"/>
                  </a:moveTo>
                  <a:lnTo>
                    <a:pt x="8826854" y="6728550"/>
                  </a:lnTo>
                  <a:lnTo>
                    <a:pt x="8826854" y="6658736"/>
                  </a:lnTo>
                  <a:lnTo>
                    <a:pt x="8972640" y="6658736"/>
                  </a:lnTo>
                  <a:lnTo>
                    <a:pt x="8972640" y="6728550"/>
                  </a:lnTo>
                  <a:close/>
                </a:path>
                <a:path w="11146790" h="6729095">
                  <a:moveTo>
                    <a:pt x="8681068" y="6728550"/>
                  </a:moveTo>
                  <a:lnTo>
                    <a:pt x="8535283" y="6728550"/>
                  </a:lnTo>
                  <a:lnTo>
                    <a:pt x="8535283" y="6658736"/>
                  </a:lnTo>
                  <a:lnTo>
                    <a:pt x="8681068" y="6658736"/>
                  </a:lnTo>
                  <a:lnTo>
                    <a:pt x="8681068" y="6728550"/>
                  </a:lnTo>
                  <a:close/>
                </a:path>
                <a:path w="11146790" h="6729095">
                  <a:moveTo>
                    <a:pt x="8389497" y="6728550"/>
                  </a:moveTo>
                  <a:lnTo>
                    <a:pt x="8243711" y="6728550"/>
                  </a:lnTo>
                  <a:lnTo>
                    <a:pt x="8243711" y="6658736"/>
                  </a:lnTo>
                  <a:lnTo>
                    <a:pt x="8389497" y="6658736"/>
                  </a:lnTo>
                  <a:lnTo>
                    <a:pt x="8389497" y="6728550"/>
                  </a:lnTo>
                  <a:close/>
                </a:path>
                <a:path w="11146790" h="6729095">
                  <a:moveTo>
                    <a:pt x="8097925" y="6728550"/>
                  </a:moveTo>
                  <a:lnTo>
                    <a:pt x="7952139" y="6728550"/>
                  </a:lnTo>
                  <a:lnTo>
                    <a:pt x="7952139" y="6658736"/>
                  </a:lnTo>
                  <a:lnTo>
                    <a:pt x="8097925" y="6658736"/>
                  </a:lnTo>
                  <a:lnTo>
                    <a:pt x="8097925" y="6728550"/>
                  </a:lnTo>
                  <a:close/>
                </a:path>
                <a:path w="11146790" h="6729095">
                  <a:moveTo>
                    <a:pt x="7806353" y="6728550"/>
                  </a:moveTo>
                  <a:lnTo>
                    <a:pt x="7660568" y="6728550"/>
                  </a:lnTo>
                  <a:lnTo>
                    <a:pt x="7660568" y="6658736"/>
                  </a:lnTo>
                  <a:lnTo>
                    <a:pt x="7806353" y="6658736"/>
                  </a:lnTo>
                  <a:lnTo>
                    <a:pt x="7806353" y="6728550"/>
                  </a:lnTo>
                  <a:close/>
                </a:path>
                <a:path w="11146790" h="6729095">
                  <a:moveTo>
                    <a:pt x="7514782" y="6728550"/>
                  </a:moveTo>
                  <a:lnTo>
                    <a:pt x="7368996" y="6728550"/>
                  </a:lnTo>
                  <a:lnTo>
                    <a:pt x="7368996" y="6658736"/>
                  </a:lnTo>
                  <a:lnTo>
                    <a:pt x="7514782" y="6658736"/>
                  </a:lnTo>
                  <a:lnTo>
                    <a:pt x="7514782" y="6728550"/>
                  </a:lnTo>
                  <a:close/>
                </a:path>
                <a:path w="11146790" h="6729095">
                  <a:moveTo>
                    <a:pt x="7223210" y="6728550"/>
                  </a:moveTo>
                  <a:lnTo>
                    <a:pt x="7077424" y="6728550"/>
                  </a:lnTo>
                  <a:lnTo>
                    <a:pt x="7077424" y="6658736"/>
                  </a:lnTo>
                  <a:lnTo>
                    <a:pt x="7223210" y="6658736"/>
                  </a:lnTo>
                  <a:lnTo>
                    <a:pt x="7223210" y="6728550"/>
                  </a:lnTo>
                  <a:close/>
                </a:path>
                <a:path w="11146790" h="6729095">
                  <a:moveTo>
                    <a:pt x="6931638" y="6728550"/>
                  </a:moveTo>
                  <a:lnTo>
                    <a:pt x="6785853" y="6728550"/>
                  </a:lnTo>
                  <a:lnTo>
                    <a:pt x="6785853" y="6658736"/>
                  </a:lnTo>
                  <a:lnTo>
                    <a:pt x="6931638" y="6658736"/>
                  </a:lnTo>
                  <a:lnTo>
                    <a:pt x="6931638" y="6728550"/>
                  </a:lnTo>
                  <a:close/>
                </a:path>
                <a:path w="11146790" h="6729095">
                  <a:moveTo>
                    <a:pt x="6640067" y="6728550"/>
                  </a:moveTo>
                  <a:lnTo>
                    <a:pt x="6494281" y="6728550"/>
                  </a:lnTo>
                  <a:lnTo>
                    <a:pt x="6494281" y="6658736"/>
                  </a:lnTo>
                  <a:lnTo>
                    <a:pt x="6640067" y="6658736"/>
                  </a:lnTo>
                  <a:lnTo>
                    <a:pt x="6640067" y="6728550"/>
                  </a:lnTo>
                  <a:close/>
                </a:path>
                <a:path w="11146790" h="6729095">
                  <a:moveTo>
                    <a:pt x="6348495" y="6728550"/>
                  </a:moveTo>
                  <a:lnTo>
                    <a:pt x="6202709" y="6728550"/>
                  </a:lnTo>
                  <a:lnTo>
                    <a:pt x="6202709" y="6658736"/>
                  </a:lnTo>
                  <a:lnTo>
                    <a:pt x="6348495" y="6658736"/>
                  </a:lnTo>
                  <a:lnTo>
                    <a:pt x="6348495" y="6728550"/>
                  </a:lnTo>
                  <a:close/>
                </a:path>
                <a:path w="11146790" h="6729095">
                  <a:moveTo>
                    <a:pt x="6056923" y="6728550"/>
                  </a:moveTo>
                  <a:lnTo>
                    <a:pt x="5911138" y="6728550"/>
                  </a:lnTo>
                  <a:lnTo>
                    <a:pt x="5911138" y="6658736"/>
                  </a:lnTo>
                  <a:lnTo>
                    <a:pt x="6056923" y="6658736"/>
                  </a:lnTo>
                  <a:lnTo>
                    <a:pt x="6056923" y="6728550"/>
                  </a:lnTo>
                  <a:close/>
                </a:path>
                <a:path w="11146790" h="6729095">
                  <a:moveTo>
                    <a:pt x="5765352" y="6728550"/>
                  </a:moveTo>
                  <a:lnTo>
                    <a:pt x="5619566" y="6728550"/>
                  </a:lnTo>
                  <a:lnTo>
                    <a:pt x="5619566" y="6658736"/>
                  </a:lnTo>
                  <a:lnTo>
                    <a:pt x="5765352" y="6658736"/>
                  </a:lnTo>
                  <a:lnTo>
                    <a:pt x="5765352" y="6728550"/>
                  </a:lnTo>
                  <a:close/>
                </a:path>
                <a:path w="11146790" h="6729095">
                  <a:moveTo>
                    <a:pt x="5473780" y="6728550"/>
                  </a:moveTo>
                  <a:lnTo>
                    <a:pt x="5327994" y="6728550"/>
                  </a:lnTo>
                  <a:lnTo>
                    <a:pt x="5327994" y="6658736"/>
                  </a:lnTo>
                  <a:lnTo>
                    <a:pt x="5473780" y="6658736"/>
                  </a:lnTo>
                  <a:lnTo>
                    <a:pt x="5473780" y="6728550"/>
                  </a:lnTo>
                  <a:close/>
                </a:path>
                <a:path w="11146790" h="6729095">
                  <a:moveTo>
                    <a:pt x="5182208" y="6728550"/>
                  </a:moveTo>
                  <a:lnTo>
                    <a:pt x="5036423" y="6728550"/>
                  </a:lnTo>
                  <a:lnTo>
                    <a:pt x="5036423" y="6658736"/>
                  </a:lnTo>
                  <a:lnTo>
                    <a:pt x="5182208" y="6658736"/>
                  </a:lnTo>
                  <a:lnTo>
                    <a:pt x="5182208" y="6728550"/>
                  </a:lnTo>
                  <a:close/>
                </a:path>
                <a:path w="11146790" h="6729095">
                  <a:moveTo>
                    <a:pt x="4890637" y="6728550"/>
                  </a:moveTo>
                  <a:lnTo>
                    <a:pt x="4744851" y="6728550"/>
                  </a:lnTo>
                  <a:lnTo>
                    <a:pt x="4744851" y="6658736"/>
                  </a:lnTo>
                  <a:lnTo>
                    <a:pt x="4890637" y="6658736"/>
                  </a:lnTo>
                  <a:lnTo>
                    <a:pt x="4890637" y="6728550"/>
                  </a:lnTo>
                  <a:close/>
                </a:path>
                <a:path w="11146790" h="6729095">
                  <a:moveTo>
                    <a:pt x="4599065" y="6728550"/>
                  </a:moveTo>
                  <a:lnTo>
                    <a:pt x="4453310" y="6728550"/>
                  </a:lnTo>
                  <a:lnTo>
                    <a:pt x="4453310" y="6658736"/>
                  </a:lnTo>
                  <a:lnTo>
                    <a:pt x="4599065" y="6658736"/>
                  </a:lnTo>
                  <a:lnTo>
                    <a:pt x="4599065" y="6728550"/>
                  </a:lnTo>
                  <a:close/>
                </a:path>
                <a:path w="11146790" h="6729095">
                  <a:moveTo>
                    <a:pt x="4307524" y="6728550"/>
                  </a:moveTo>
                  <a:lnTo>
                    <a:pt x="4161738" y="6728550"/>
                  </a:lnTo>
                  <a:lnTo>
                    <a:pt x="4161738" y="6658736"/>
                  </a:lnTo>
                  <a:lnTo>
                    <a:pt x="4307524" y="6658736"/>
                  </a:lnTo>
                  <a:lnTo>
                    <a:pt x="4307524" y="6728550"/>
                  </a:lnTo>
                  <a:close/>
                </a:path>
                <a:path w="11146790" h="6729095">
                  <a:moveTo>
                    <a:pt x="4015952" y="6728550"/>
                  </a:moveTo>
                  <a:lnTo>
                    <a:pt x="3870166" y="6728550"/>
                  </a:lnTo>
                  <a:lnTo>
                    <a:pt x="3870166" y="6658736"/>
                  </a:lnTo>
                  <a:lnTo>
                    <a:pt x="4015952" y="6658736"/>
                  </a:lnTo>
                  <a:lnTo>
                    <a:pt x="4015952" y="6728550"/>
                  </a:lnTo>
                  <a:close/>
                </a:path>
                <a:path w="11146790" h="6729095">
                  <a:moveTo>
                    <a:pt x="3724381" y="6728550"/>
                  </a:moveTo>
                  <a:lnTo>
                    <a:pt x="3578595" y="6728550"/>
                  </a:lnTo>
                  <a:lnTo>
                    <a:pt x="3578595" y="6658736"/>
                  </a:lnTo>
                  <a:lnTo>
                    <a:pt x="3724381" y="6658736"/>
                  </a:lnTo>
                  <a:lnTo>
                    <a:pt x="3724381" y="6728550"/>
                  </a:lnTo>
                  <a:close/>
                </a:path>
                <a:path w="11146790" h="6729095">
                  <a:moveTo>
                    <a:pt x="3432809" y="6728550"/>
                  </a:moveTo>
                  <a:lnTo>
                    <a:pt x="3287023" y="6728550"/>
                  </a:lnTo>
                  <a:lnTo>
                    <a:pt x="3287023" y="6658736"/>
                  </a:lnTo>
                  <a:lnTo>
                    <a:pt x="3432809" y="6658736"/>
                  </a:lnTo>
                  <a:lnTo>
                    <a:pt x="3432809" y="6728550"/>
                  </a:lnTo>
                  <a:close/>
                </a:path>
                <a:path w="11146790" h="6729095">
                  <a:moveTo>
                    <a:pt x="3141237" y="6728550"/>
                  </a:moveTo>
                  <a:lnTo>
                    <a:pt x="2995451" y="6728550"/>
                  </a:lnTo>
                  <a:lnTo>
                    <a:pt x="2995451" y="6658736"/>
                  </a:lnTo>
                  <a:lnTo>
                    <a:pt x="3141237" y="6658736"/>
                  </a:lnTo>
                  <a:lnTo>
                    <a:pt x="3141237" y="6728550"/>
                  </a:lnTo>
                  <a:close/>
                </a:path>
                <a:path w="11146790" h="6729095">
                  <a:moveTo>
                    <a:pt x="2849666" y="6728550"/>
                  </a:moveTo>
                  <a:lnTo>
                    <a:pt x="2703880" y="6728550"/>
                  </a:lnTo>
                  <a:lnTo>
                    <a:pt x="2703880" y="6658736"/>
                  </a:lnTo>
                  <a:lnTo>
                    <a:pt x="2849666" y="6658736"/>
                  </a:lnTo>
                  <a:lnTo>
                    <a:pt x="2849666" y="6728550"/>
                  </a:lnTo>
                  <a:close/>
                </a:path>
                <a:path w="11146790" h="6729095">
                  <a:moveTo>
                    <a:pt x="2558094" y="6728550"/>
                  </a:moveTo>
                  <a:lnTo>
                    <a:pt x="2412308" y="6728550"/>
                  </a:lnTo>
                  <a:lnTo>
                    <a:pt x="2412308" y="6658736"/>
                  </a:lnTo>
                  <a:lnTo>
                    <a:pt x="2558094" y="6658736"/>
                  </a:lnTo>
                  <a:lnTo>
                    <a:pt x="2558094" y="6728550"/>
                  </a:lnTo>
                  <a:close/>
                </a:path>
                <a:path w="11146790" h="6729095">
                  <a:moveTo>
                    <a:pt x="2266522" y="6728550"/>
                  </a:moveTo>
                  <a:lnTo>
                    <a:pt x="2120736" y="6728550"/>
                  </a:lnTo>
                  <a:lnTo>
                    <a:pt x="2120736" y="6658736"/>
                  </a:lnTo>
                  <a:lnTo>
                    <a:pt x="2266522" y="6658736"/>
                  </a:lnTo>
                  <a:lnTo>
                    <a:pt x="2266522" y="6728550"/>
                  </a:lnTo>
                  <a:close/>
                </a:path>
                <a:path w="11146790" h="6729095">
                  <a:moveTo>
                    <a:pt x="1974951" y="6728550"/>
                  </a:moveTo>
                  <a:lnTo>
                    <a:pt x="1829165" y="6728550"/>
                  </a:lnTo>
                  <a:lnTo>
                    <a:pt x="1829165" y="6658736"/>
                  </a:lnTo>
                  <a:lnTo>
                    <a:pt x="1974951" y="6658736"/>
                  </a:lnTo>
                  <a:lnTo>
                    <a:pt x="1974951" y="6728550"/>
                  </a:lnTo>
                  <a:close/>
                </a:path>
                <a:path w="11146790" h="6729095">
                  <a:moveTo>
                    <a:pt x="1683379" y="6728550"/>
                  </a:moveTo>
                  <a:lnTo>
                    <a:pt x="1537593" y="6728550"/>
                  </a:lnTo>
                  <a:lnTo>
                    <a:pt x="1537593" y="6658736"/>
                  </a:lnTo>
                  <a:lnTo>
                    <a:pt x="1683379" y="6658736"/>
                  </a:lnTo>
                  <a:lnTo>
                    <a:pt x="1683379" y="6728550"/>
                  </a:lnTo>
                  <a:close/>
                </a:path>
                <a:path w="11146790" h="6729095">
                  <a:moveTo>
                    <a:pt x="1391807" y="6728550"/>
                  </a:moveTo>
                  <a:lnTo>
                    <a:pt x="1246022" y="6728550"/>
                  </a:lnTo>
                  <a:lnTo>
                    <a:pt x="1246022" y="6658736"/>
                  </a:lnTo>
                  <a:lnTo>
                    <a:pt x="1391807" y="6658736"/>
                  </a:lnTo>
                  <a:lnTo>
                    <a:pt x="1391807" y="6728550"/>
                  </a:lnTo>
                  <a:close/>
                </a:path>
                <a:path w="11146790" h="6729095">
                  <a:moveTo>
                    <a:pt x="1097218" y="6724451"/>
                  </a:moveTo>
                  <a:lnTo>
                    <a:pt x="1059535" y="6720813"/>
                  </a:lnTo>
                  <a:lnTo>
                    <a:pt x="1022203" y="6716084"/>
                  </a:lnTo>
                  <a:lnTo>
                    <a:pt x="985231" y="6710280"/>
                  </a:lnTo>
                  <a:lnTo>
                    <a:pt x="948628" y="6703420"/>
                  </a:lnTo>
                  <a:lnTo>
                    <a:pt x="963746" y="6635083"/>
                  </a:lnTo>
                  <a:lnTo>
                    <a:pt x="998104" y="6641521"/>
                  </a:lnTo>
                  <a:lnTo>
                    <a:pt x="1032825" y="6646967"/>
                  </a:lnTo>
                  <a:lnTo>
                    <a:pt x="1067906" y="6651401"/>
                  </a:lnTo>
                  <a:lnTo>
                    <a:pt x="1103345" y="6654804"/>
                  </a:lnTo>
                  <a:lnTo>
                    <a:pt x="1097218" y="6724451"/>
                  </a:lnTo>
                  <a:close/>
                </a:path>
                <a:path w="11146790" h="6729095">
                  <a:moveTo>
                    <a:pt x="803848" y="6664740"/>
                  </a:moveTo>
                  <a:lnTo>
                    <a:pt x="768361" y="6652309"/>
                  </a:lnTo>
                  <a:lnTo>
                    <a:pt x="733420" y="6638855"/>
                  </a:lnTo>
                  <a:lnTo>
                    <a:pt x="699045" y="6624407"/>
                  </a:lnTo>
                  <a:lnTo>
                    <a:pt x="665256" y="6608993"/>
                  </a:lnTo>
                  <a:lnTo>
                    <a:pt x="697686" y="6546387"/>
                  </a:lnTo>
                  <a:lnTo>
                    <a:pt x="729406" y="6560921"/>
                  </a:lnTo>
                  <a:lnTo>
                    <a:pt x="761683" y="6574516"/>
                  </a:lnTo>
                  <a:lnTo>
                    <a:pt x="794491" y="6587145"/>
                  </a:lnTo>
                  <a:lnTo>
                    <a:pt x="827805" y="6598782"/>
                  </a:lnTo>
                  <a:lnTo>
                    <a:pt x="803848" y="6664740"/>
                  </a:lnTo>
                  <a:close/>
                </a:path>
                <a:path w="11146790" h="6729095">
                  <a:moveTo>
                    <a:pt x="535045" y="6537060"/>
                  </a:moveTo>
                  <a:lnTo>
                    <a:pt x="504024" y="6516645"/>
                  </a:lnTo>
                  <a:lnTo>
                    <a:pt x="473708" y="6495333"/>
                  </a:lnTo>
                  <a:lnTo>
                    <a:pt x="444129" y="6473152"/>
                  </a:lnTo>
                  <a:lnTo>
                    <a:pt x="415320" y="6450131"/>
                  </a:lnTo>
                  <a:lnTo>
                    <a:pt x="462868" y="6397248"/>
                  </a:lnTo>
                  <a:lnTo>
                    <a:pt x="489948" y="6418897"/>
                  </a:lnTo>
                  <a:lnTo>
                    <a:pt x="517729" y="6439726"/>
                  </a:lnTo>
                  <a:lnTo>
                    <a:pt x="546189" y="6459737"/>
                  </a:lnTo>
                  <a:lnTo>
                    <a:pt x="575309" y="6478934"/>
                  </a:lnTo>
                  <a:lnTo>
                    <a:pt x="535045" y="6537060"/>
                  </a:lnTo>
                  <a:close/>
                </a:path>
                <a:path w="11146790" h="6729095">
                  <a:moveTo>
                    <a:pt x="307878" y="6349577"/>
                  </a:moveTo>
                  <a:lnTo>
                    <a:pt x="283150" y="6322516"/>
                  </a:lnTo>
                  <a:lnTo>
                    <a:pt x="259285" y="6294732"/>
                  </a:lnTo>
                  <a:lnTo>
                    <a:pt x="236323" y="6266223"/>
                  </a:lnTo>
                  <a:lnTo>
                    <a:pt x="214304" y="6236984"/>
                  </a:lnTo>
                  <a:lnTo>
                    <a:pt x="274075" y="6197025"/>
                  </a:lnTo>
                  <a:lnTo>
                    <a:pt x="294763" y="6224464"/>
                  </a:lnTo>
                  <a:lnTo>
                    <a:pt x="316340" y="6251256"/>
                  </a:lnTo>
                  <a:lnTo>
                    <a:pt x="338768" y="6277375"/>
                  </a:lnTo>
                  <a:lnTo>
                    <a:pt x="362010" y="6302791"/>
                  </a:lnTo>
                  <a:lnTo>
                    <a:pt x="307878" y="6349577"/>
                  </a:lnTo>
                  <a:close/>
                </a:path>
                <a:path w="11146790" h="6729095">
                  <a:moveTo>
                    <a:pt x="136153" y="6114028"/>
                  </a:moveTo>
                  <a:lnTo>
                    <a:pt x="119232" y="6081987"/>
                  </a:lnTo>
                  <a:lnTo>
                    <a:pt x="103353" y="6049384"/>
                  </a:lnTo>
                  <a:lnTo>
                    <a:pt x="88520" y="6016237"/>
                  </a:lnTo>
                  <a:lnTo>
                    <a:pt x="74736" y="5982568"/>
                  </a:lnTo>
                  <a:lnTo>
                    <a:pt x="143072" y="5958123"/>
                  </a:lnTo>
                  <a:lnTo>
                    <a:pt x="155965" y="5989712"/>
                  </a:lnTo>
                  <a:lnTo>
                    <a:pt x="169883" y="6020824"/>
                  </a:lnTo>
                  <a:lnTo>
                    <a:pt x="184790" y="6051439"/>
                  </a:lnTo>
                  <a:lnTo>
                    <a:pt x="200649" y="6081536"/>
                  </a:lnTo>
                  <a:lnTo>
                    <a:pt x="136153" y="6114028"/>
                  </a:lnTo>
                  <a:close/>
                </a:path>
                <a:path w="11146790" h="6729095">
                  <a:moveTo>
                    <a:pt x="31363" y="5844768"/>
                  </a:moveTo>
                  <a:lnTo>
                    <a:pt x="23395" y="5809806"/>
                  </a:lnTo>
                  <a:lnTo>
                    <a:pt x="16584" y="5774473"/>
                  </a:lnTo>
                  <a:lnTo>
                    <a:pt x="10922" y="5738786"/>
                  </a:lnTo>
                  <a:lnTo>
                    <a:pt x="6400" y="5702761"/>
                  </a:lnTo>
                  <a:lnTo>
                    <a:pt x="78912" y="5695598"/>
                  </a:lnTo>
                  <a:lnTo>
                    <a:pt x="83157" y="5729421"/>
                  </a:lnTo>
                  <a:lnTo>
                    <a:pt x="88479" y="5762929"/>
                  </a:lnTo>
                  <a:lnTo>
                    <a:pt x="94870" y="5796094"/>
                  </a:lnTo>
                  <a:lnTo>
                    <a:pt x="102321" y="5828888"/>
                  </a:lnTo>
                  <a:lnTo>
                    <a:pt x="31363" y="5844768"/>
                  </a:lnTo>
                  <a:close/>
                </a:path>
                <a:path w="11146790" h="6729095">
                  <a:moveTo>
                    <a:pt x="72907" y="5559719"/>
                  </a:moveTo>
                  <a:lnTo>
                    <a:pt x="0" y="5559719"/>
                  </a:lnTo>
                  <a:lnTo>
                    <a:pt x="0" y="5420059"/>
                  </a:lnTo>
                  <a:lnTo>
                    <a:pt x="72907" y="5420059"/>
                  </a:lnTo>
                  <a:lnTo>
                    <a:pt x="72907" y="5559719"/>
                  </a:lnTo>
                  <a:close/>
                </a:path>
                <a:path w="11146790" h="6729095">
                  <a:moveTo>
                    <a:pt x="72907" y="5280400"/>
                  </a:moveTo>
                  <a:lnTo>
                    <a:pt x="0" y="5280400"/>
                  </a:lnTo>
                  <a:lnTo>
                    <a:pt x="0" y="5140771"/>
                  </a:lnTo>
                  <a:lnTo>
                    <a:pt x="72907" y="5140771"/>
                  </a:lnTo>
                  <a:lnTo>
                    <a:pt x="72907" y="5280400"/>
                  </a:lnTo>
                  <a:close/>
                </a:path>
                <a:path w="11146790" h="6729095">
                  <a:moveTo>
                    <a:pt x="72907" y="5001112"/>
                  </a:moveTo>
                  <a:lnTo>
                    <a:pt x="0" y="5001112"/>
                  </a:lnTo>
                  <a:lnTo>
                    <a:pt x="0" y="4861483"/>
                  </a:lnTo>
                  <a:lnTo>
                    <a:pt x="72907" y="4861483"/>
                  </a:lnTo>
                  <a:lnTo>
                    <a:pt x="72907" y="5001112"/>
                  </a:lnTo>
                  <a:close/>
                </a:path>
                <a:path w="11146790" h="6729095">
                  <a:moveTo>
                    <a:pt x="72907" y="4721824"/>
                  </a:moveTo>
                  <a:lnTo>
                    <a:pt x="0" y="4721824"/>
                  </a:lnTo>
                  <a:lnTo>
                    <a:pt x="0" y="4582164"/>
                  </a:lnTo>
                  <a:lnTo>
                    <a:pt x="72907" y="4582164"/>
                  </a:lnTo>
                  <a:lnTo>
                    <a:pt x="72907" y="4721824"/>
                  </a:lnTo>
                  <a:close/>
                </a:path>
                <a:path w="11146790" h="6729095">
                  <a:moveTo>
                    <a:pt x="72907" y="4442535"/>
                  </a:moveTo>
                  <a:lnTo>
                    <a:pt x="0" y="4442535"/>
                  </a:lnTo>
                  <a:lnTo>
                    <a:pt x="0" y="4302876"/>
                  </a:lnTo>
                  <a:lnTo>
                    <a:pt x="72907" y="4302876"/>
                  </a:lnTo>
                  <a:lnTo>
                    <a:pt x="72907" y="4442535"/>
                  </a:lnTo>
                  <a:close/>
                </a:path>
                <a:path w="11146790" h="6729095">
                  <a:moveTo>
                    <a:pt x="72907" y="4163247"/>
                  </a:moveTo>
                  <a:lnTo>
                    <a:pt x="0" y="4163247"/>
                  </a:lnTo>
                  <a:lnTo>
                    <a:pt x="0" y="4023588"/>
                  </a:lnTo>
                  <a:lnTo>
                    <a:pt x="72907" y="4023588"/>
                  </a:lnTo>
                  <a:lnTo>
                    <a:pt x="72907" y="4163247"/>
                  </a:lnTo>
                  <a:close/>
                </a:path>
                <a:path w="11146790" h="6729095">
                  <a:moveTo>
                    <a:pt x="72907" y="3883928"/>
                  </a:moveTo>
                  <a:lnTo>
                    <a:pt x="0" y="3883928"/>
                  </a:lnTo>
                  <a:lnTo>
                    <a:pt x="0" y="3744300"/>
                  </a:lnTo>
                  <a:lnTo>
                    <a:pt x="72907" y="3744300"/>
                  </a:lnTo>
                  <a:lnTo>
                    <a:pt x="72907" y="3883928"/>
                  </a:lnTo>
                  <a:close/>
                </a:path>
                <a:path w="11146790" h="6729095">
                  <a:moveTo>
                    <a:pt x="72907" y="3604640"/>
                  </a:moveTo>
                  <a:lnTo>
                    <a:pt x="0" y="3604640"/>
                  </a:lnTo>
                  <a:lnTo>
                    <a:pt x="0" y="3465011"/>
                  </a:lnTo>
                  <a:lnTo>
                    <a:pt x="72907" y="3465011"/>
                  </a:lnTo>
                  <a:lnTo>
                    <a:pt x="72907" y="3604640"/>
                  </a:lnTo>
                  <a:close/>
                </a:path>
                <a:path w="11146790" h="6729095">
                  <a:moveTo>
                    <a:pt x="72907" y="3325352"/>
                  </a:moveTo>
                  <a:lnTo>
                    <a:pt x="0" y="3325352"/>
                  </a:lnTo>
                  <a:lnTo>
                    <a:pt x="0" y="3185693"/>
                  </a:lnTo>
                  <a:lnTo>
                    <a:pt x="72907" y="3185693"/>
                  </a:lnTo>
                  <a:lnTo>
                    <a:pt x="72907" y="3325352"/>
                  </a:lnTo>
                  <a:close/>
                </a:path>
                <a:path w="11146790" h="6729095">
                  <a:moveTo>
                    <a:pt x="72907" y="3046064"/>
                  </a:moveTo>
                  <a:lnTo>
                    <a:pt x="0" y="3046064"/>
                  </a:lnTo>
                  <a:lnTo>
                    <a:pt x="0" y="2906404"/>
                  </a:lnTo>
                  <a:lnTo>
                    <a:pt x="72907" y="2906404"/>
                  </a:lnTo>
                  <a:lnTo>
                    <a:pt x="72907" y="3046064"/>
                  </a:lnTo>
                  <a:close/>
                </a:path>
                <a:path w="11146790" h="6729095">
                  <a:moveTo>
                    <a:pt x="72907" y="2766776"/>
                  </a:moveTo>
                  <a:lnTo>
                    <a:pt x="0" y="2766776"/>
                  </a:lnTo>
                  <a:lnTo>
                    <a:pt x="0" y="2627116"/>
                  </a:lnTo>
                  <a:lnTo>
                    <a:pt x="72907" y="2627116"/>
                  </a:lnTo>
                  <a:lnTo>
                    <a:pt x="72907" y="2766776"/>
                  </a:lnTo>
                  <a:close/>
                </a:path>
                <a:path w="11146790" h="6729095">
                  <a:moveTo>
                    <a:pt x="72907" y="2487457"/>
                  </a:moveTo>
                  <a:lnTo>
                    <a:pt x="0" y="2487457"/>
                  </a:lnTo>
                  <a:lnTo>
                    <a:pt x="0" y="2347828"/>
                  </a:lnTo>
                  <a:lnTo>
                    <a:pt x="72907" y="2347828"/>
                  </a:lnTo>
                  <a:lnTo>
                    <a:pt x="72907" y="2487457"/>
                  </a:lnTo>
                  <a:close/>
                </a:path>
                <a:path w="11146790" h="6729095">
                  <a:moveTo>
                    <a:pt x="72907" y="2208169"/>
                  </a:moveTo>
                  <a:lnTo>
                    <a:pt x="0" y="2208169"/>
                  </a:lnTo>
                  <a:lnTo>
                    <a:pt x="0" y="2068540"/>
                  </a:lnTo>
                  <a:lnTo>
                    <a:pt x="72907" y="2068540"/>
                  </a:lnTo>
                  <a:lnTo>
                    <a:pt x="72907" y="2208169"/>
                  </a:lnTo>
                  <a:close/>
                </a:path>
                <a:path w="11146790" h="6729095">
                  <a:moveTo>
                    <a:pt x="72907" y="1928880"/>
                  </a:moveTo>
                  <a:lnTo>
                    <a:pt x="0" y="1928880"/>
                  </a:lnTo>
                  <a:lnTo>
                    <a:pt x="0" y="1789221"/>
                  </a:lnTo>
                  <a:lnTo>
                    <a:pt x="72907" y="1789221"/>
                  </a:lnTo>
                  <a:lnTo>
                    <a:pt x="72907" y="1928880"/>
                  </a:lnTo>
                  <a:close/>
                </a:path>
                <a:path w="11146790" h="6729095">
                  <a:moveTo>
                    <a:pt x="72907" y="1649592"/>
                  </a:moveTo>
                  <a:lnTo>
                    <a:pt x="0" y="1649592"/>
                  </a:lnTo>
                  <a:lnTo>
                    <a:pt x="0" y="1509933"/>
                  </a:lnTo>
                  <a:lnTo>
                    <a:pt x="72907" y="1509933"/>
                  </a:lnTo>
                  <a:lnTo>
                    <a:pt x="72907" y="1649592"/>
                  </a:lnTo>
                  <a:close/>
                </a:path>
                <a:path w="11146790" h="6729095">
                  <a:moveTo>
                    <a:pt x="72907" y="1370304"/>
                  </a:moveTo>
                  <a:lnTo>
                    <a:pt x="0" y="1370304"/>
                  </a:lnTo>
                  <a:lnTo>
                    <a:pt x="0" y="1230645"/>
                  </a:lnTo>
                  <a:lnTo>
                    <a:pt x="72907" y="1230645"/>
                  </a:lnTo>
                  <a:lnTo>
                    <a:pt x="72907" y="1370304"/>
                  </a:lnTo>
                  <a:close/>
                </a:path>
                <a:path w="11146790" h="6729095">
                  <a:moveTo>
                    <a:pt x="72907" y="1144752"/>
                  </a:moveTo>
                  <a:lnTo>
                    <a:pt x="0" y="1144752"/>
                  </a:lnTo>
                  <a:lnTo>
                    <a:pt x="596" y="1108410"/>
                  </a:lnTo>
                  <a:lnTo>
                    <a:pt x="2373" y="1072331"/>
                  </a:lnTo>
                  <a:lnTo>
                    <a:pt x="5310" y="1036550"/>
                  </a:lnTo>
                  <a:lnTo>
                    <a:pt x="9387" y="1001100"/>
                  </a:lnTo>
                  <a:lnTo>
                    <a:pt x="81747" y="1009817"/>
                  </a:lnTo>
                  <a:lnTo>
                    <a:pt x="77909" y="1043065"/>
                  </a:lnTo>
                  <a:lnTo>
                    <a:pt x="75144" y="1076667"/>
                  </a:lnTo>
                  <a:lnTo>
                    <a:pt x="73470" y="1110578"/>
                  </a:lnTo>
                  <a:lnTo>
                    <a:pt x="72907" y="1144752"/>
                  </a:lnTo>
                  <a:close/>
                </a:path>
              </a:pathLst>
            </a:custGeom>
            <a:solidFill>
              <a:srgbClr val="23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723636" y="3143809"/>
            <a:ext cx="10728115" cy="2857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spc="-5" dirty="0" smtClean="0">
                <a:solidFill>
                  <a:srgbClr val="23259D"/>
                </a:solidFill>
                <a:latin typeface="Arial"/>
                <a:cs typeface="Arial"/>
              </a:rPr>
              <a:t>  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800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8"/>
          <p:cNvSpPr/>
          <p:nvPr/>
        </p:nvSpPr>
        <p:spPr>
          <a:xfrm>
            <a:off x="94723" y="2225431"/>
            <a:ext cx="5722271" cy="4791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5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23201" y="7548436"/>
            <a:ext cx="3648710" cy="2738755"/>
          </a:xfrm>
          <a:custGeom>
            <a:avLst/>
            <a:gdLst/>
            <a:ahLst/>
            <a:cxnLst/>
            <a:rect l="l" t="t" r="r" b="b"/>
            <a:pathLst>
              <a:path w="3648709" h="2738754">
                <a:moveTo>
                  <a:pt x="7293" y="2738563"/>
                </a:moveTo>
                <a:lnTo>
                  <a:pt x="6759" y="2733581"/>
                </a:lnTo>
                <a:lnTo>
                  <a:pt x="3200" y="2688161"/>
                </a:lnTo>
                <a:lnTo>
                  <a:pt x="944" y="2642582"/>
                </a:lnTo>
                <a:lnTo>
                  <a:pt x="0" y="2596870"/>
                </a:lnTo>
                <a:lnTo>
                  <a:pt x="377" y="2551054"/>
                </a:lnTo>
                <a:lnTo>
                  <a:pt x="2087" y="2505162"/>
                </a:lnTo>
                <a:lnTo>
                  <a:pt x="5139" y="2459220"/>
                </a:lnTo>
                <a:lnTo>
                  <a:pt x="9543" y="2413258"/>
                </a:lnTo>
                <a:lnTo>
                  <a:pt x="15309" y="2367301"/>
                </a:lnTo>
                <a:lnTo>
                  <a:pt x="22448" y="2321379"/>
                </a:lnTo>
                <a:lnTo>
                  <a:pt x="30969" y="2275518"/>
                </a:lnTo>
                <a:lnTo>
                  <a:pt x="40881" y="2229747"/>
                </a:lnTo>
                <a:lnTo>
                  <a:pt x="52197" y="2184093"/>
                </a:lnTo>
                <a:lnTo>
                  <a:pt x="64924" y="2138583"/>
                </a:lnTo>
                <a:lnTo>
                  <a:pt x="79074" y="2093245"/>
                </a:lnTo>
                <a:lnTo>
                  <a:pt x="94656" y="2048108"/>
                </a:lnTo>
                <a:lnTo>
                  <a:pt x="111681" y="2003197"/>
                </a:lnTo>
                <a:lnTo>
                  <a:pt x="130158" y="1958543"/>
                </a:lnTo>
                <a:lnTo>
                  <a:pt x="149823" y="1914781"/>
                </a:lnTo>
                <a:lnTo>
                  <a:pt x="616084" y="917486"/>
                </a:lnTo>
                <a:lnTo>
                  <a:pt x="637336" y="873751"/>
                </a:lnTo>
                <a:lnTo>
                  <a:pt x="659752" y="830937"/>
                </a:lnTo>
                <a:lnTo>
                  <a:pt x="683295" y="789075"/>
                </a:lnTo>
                <a:lnTo>
                  <a:pt x="707937" y="748174"/>
                </a:lnTo>
                <a:lnTo>
                  <a:pt x="733652" y="708243"/>
                </a:lnTo>
                <a:lnTo>
                  <a:pt x="760412" y="669294"/>
                </a:lnTo>
                <a:lnTo>
                  <a:pt x="788188" y="631336"/>
                </a:lnTo>
                <a:lnTo>
                  <a:pt x="816953" y="594379"/>
                </a:lnTo>
                <a:lnTo>
                  <a:pt x="846680" y="558433"/>
                </a:lnTo>
                <a:lnTo>
                  <a:pt x="877340" y="523508"/>
                </a:lnTo>
                <a:lnTo>
                  <a:pt x="908907" y="489614"/>
                </a:lnTo>
                <a:lnTo>
                  <a:pt x="941352" y="456762"/>
                </a:lnTo>
                <a:lnTo>
                  <a:pt x="974648" y="424961"/>
                </a:lnTo>
                <a:lnTo>
                  <a:pt x="1008768" y="394221"/>
                </a:lnTo>
                <a:lnTo>
                  <a:pt x="1043683" y="364553"/>
                </a:lnTo>
                <a:lnTo>
                  <a:pt x="1079365" y="335966"/>
                </a:lnTo>
                <a:lnTo>
                  <a:pt x="1115788" y="308470"/>
                </a:lnTo>
                <a:lnTo>
                  <a:pt x="1152924" y="282076"/>
                </a:lnTo>
                <a:lnTo>
                  <a:pt x="1190744" y="256793"/>
                </a:lnTo>
                <a:lnTo>
                  <a:pt x="1229222" y="232632"/>
                </a:lnTo>
                <a:lnTo>
                  <a:pt x="1268330" y="209603"/>
                </a:lnTo>
                <a:lnTo>
                  <a:pt x="1308039" y="187715"/>
                </a:lnTo>
                <a:lnTo>
                  <a:pt x="1348323" y="166978"/>
                </a:lnTo>
                <a:lnTo>
                  <a:pt x="1389154" y="147403"/>
                </a:lnTo>
                <a:lnTo>
                  <a:pt x="1430503" y="129000"/>
                </a:lnTo>
                <a:lnTo>
                  <a:pt x="1472344" y="111779"/>
                </a:lnTo>
                <a:lnTo>
                  <a:pt x="1514648" y="95749"/>
                </a:lnTo>
                <a:lnTo>
                  <a:pt x="1557389" y="80921"/>
                </a:lnTo>
                <a:lnTo>
                  <a:pt x="1600538" y="67305"/>
                </a:lnTo>
                <a:lnTo>
                  <a:pt x="1644068" y="54911"/>
                </a:lnTo>
                <a:lnTo>
                  <a:pt x="1687951" y="43748"/>
                </a:lnTo>
                <a:lnTo>
                  <a:pt x="1732159" y="33828"/>
                </a:lnTo>
                <a:lnTo>
                  <a:pt x="1776665" y="25159"/>
                </a:lnTo>
                <a:lnTo>
                  <a:pt x="1821442" y="17752"/>
                </a:lnTo>
                <a:lnTo>
                  <a:pt x="1866461" y="11618"/>
                </a:lnTo>
                <a:lnTo>
                  <a:pt x="1911694" y="6765"/>
                </a:lnTo>
                <a:lnTo>
                  <a:pt x="1957115" y="3204"/>
                </a:lnTo>
                <a:lnTo>
                  <a:pt x="2002695" y="946"/>
                </a:lnTo>
                <a:lnTo>
                  <a:pt x="2048408" y="0"/>
                </a:lnTo>
                <a:lnTo>
                  <a:pt x="2094224" y="375"/>
                </a:lnTo>
                <a:lnTo>
                  <a:pt x="2140117" y="2083"/>
                </a:lnTo>
                <a:lnTo>
                  <a:pt x="2186059" y="5133"/>
                </a:lnTo>
                <a:lnTo>
                  <a:pt x="2232022" y="9536"/>
                </a:lnTo>
                <a:lnTo>
                  <a:pt x="2277979" y="15300"/>
                </a:lnTo>
                <a:lnTo>
                  <a:pt x="2323902" y="22437"/>
                </a:lnTo>
                <a:lnTo>
                  <a:pt x="2369763" y="30957"/>
                </a:lnTo>
                <a:lnTo>
                  <a:pt x="2415535" y="40868"/>
                </a:lnTo>
                <a:lnTo>
                  <a:pt x="2461190" y="52183"/>
                </a:lnTo>
                <a:lnTo>
                  <a:pt x="2506700" y="64909"/>
                </a:lnTo>
                <a:lnTo>
                  <a:pt x="2552038" y="79058"/>
                </a:lnTo>
                <a:lnTo>
                  <a:pt x="2597175" y="94640"/>
                </a:lnTo>
                <a:lnTo>
                  <a:pt x="2642086" y="111664"/>
                </a:lnTo>
                <a:lnTo>
                  <a:pt x="2686741" y="130140"/>
                </a:lnTo>
                <a:lnTo>
                  <a:pt x="2731113" y="150080"/>
                </a:lnTo>
                <a:lnTo>
                  <a:pt x="2774867" y="171342"/>
                </a:lnTo>
                <a:lnTo>
                  <a:pt x="2817680" y="193759"/>
                </a:lnTo>
                <a:lnTo>
                  <a:pt x="2859542" y="217303"/>
                </a:lnTo>
                <a:lnTo>
                  <a:pt x="2900443" y="241947"/>
                </a:lnTo>
                <a:lnTo>
                  <a:pt x="2940372" y="267663"/>
                </a:lnTo>
                <a:lnTo>
                  <a:pt x="2979321" y="294423"/>
                </a:lnTo>
                <a:lnTo>
                  <a:pt x="3017278" y="322200"/>
                </a:lnTo>
                <a:lnTo>
                  <a:pt x="3054234" y="350966"/>
                </a:lnTo>
                <a:lnTo>
                  <a:pt x="3090178" y="380693"/>
                </a:lnTo>
                <a:lnTo>
                  <a:pt x="3125102" y="411353"/>
                </a:lnTo>
                <a:lnTo>
                  <a:pt x="3158994" y="442920"/>
                </a:lnTo>
                <a:lnTo>
                  <a:pt x="3191844" y="475365"/>
                </a:lnTo>
                <a:lnTo>
                  <a:pt x="3223644" y="508661"/>
                </a:lnTo>
                <a:lnTo>
                  <a:pt x="3254381" y="542780"/>
                </a:lnTo>
                <a:lnTo>
                  <a:pt x="3284048" y="577695"/>
                </a:lnTo>
                <a:lnTo>
                  <a:pt x="3312633" y="613377"/>
                </a:lnTo>
                <a:lnTo>
                  <a:pt x="3340126" y="649799"/>
                </a:lnTo>
                <a:lnTo>
                  <a:pt x="3366518" y="686934"/>
                </a:lnTo>
                <a:lnTo>
                  <a:pt x="3391798" y="724754"/>
                </a:lnTo>
                <a:lnTo>
                  <a:pt x="3415957" y="763231"/>
                </a:lnTo>
                <a:lnTo>
                  <a:pt x="3438984" y="802337"/>
                </a:lnTo>
                <a:lnTo>
                  <a:pt x="3460870" y="842046"/>
                </a:lnTo>
                <a:lnTo>
                  <a:pt x="3481604" y="882329"/>
                </a:lnTo>
                <a:lnTo>
                  <a:pt x="3501176" y="923158"/>
                </a:lnTo>
                <a:lnTo>
                  <a:pt x="3519577" y="964506"/>
                </a:lnTo>
                <a:lnTo>
                  <a:pt x="3536796" y="1006346"/>
                </a:lnTo>
                <a:lnTo>
                  <a:pt x="3552823" y="1048649"/>
                </a:lnTo>
                <a:lnTo>
                  <a:pt x="3567648" y="1091389"/>
                </a:lnTo>
                <a:lnTo>
                  <a:pt x="3581262" y="1134536"/>
                </a:lnTo>
                <a:lnTo>
                  <a:pt x="3593654" y="1178065"/>
                </a:lnTo>
                <a:lnTo>
                  <a:pt x="3604814" y="1221946"/>
                </a:lnTo>
                <a:lnTo>
                  <a:pt x="3614732" y="1266153"/>
                </a:lnTo>
                <a:lnTo>
                  <a:pt x="3623398" y="1310658"/>
                </a:lnTo>
                <a:lnTo>
                  <a:pt x="3630802" y="1355433"/>
                </a:lnTo>
                <a:lnTo>
                  <a:pt x="3636935" y="1400451"/>
                </a:lnTo>
                <a:lnTo>
                  <a:pt x="3641785" y="1445683"/>
                </a:lnTo>
                <a:lnTo>
                  <a:pt x="3645344" y="1491102"/>
                </a:lnTo>
                <a:lnTo>
                  <a:pt x="3647600" y="1536682"/>
                </a:lnTo>
                <a:lnTo>
                  <a:pt x="3648544" y="1582393"/>
                </a:lnTo>
                <a:lnTo>
                  <a:pt x="3648166" y="1628208"/>
                </a:lnTo>
                <a:lnTo>
                  <a:pt x="3646457" y="1674100"/>
                </a:lnTo>
                <a:lnTo>
                  <a:pt x="3643405" y="1720041"/>
                </a:lnTo>
                <a:lnTo>
                  <a:pt x="3639001" y="1766003"/>
                </a:lnTo>
                <a:lnTo>
                  <a:pt x="3633234" y="1811959"/>
                </a:lnTo>
                <a:lnTo>
                  <a:pt x="3626096" y="1857880"/>
                </a:lnTo>
                <a:lnTo>
                  <a:pt x="3617575" y="1903741"/>
                </a:lnTo>
                <a:lnTo>
                  <a:pt x="3607662" y="1949512"/>
                </a:lnTo>
                <a:lnTo>
                  <a:pt x="3596347" y="1995166"/>
                </a:lnTo>
                <a:lnTo>
                  <a:pt x="3583620" y="2040675"/>
                </a:lnTo>
                <a:lnTo>
                  <a:pt x="3569470" y="2086013"/>
                </a:lnTo>
                <a:lnTo>
                  <a:pt x="3553888" y="2131150"/>
                </a:lnTo>
                <a:lnTo>
                  <a:pt x="3536863" y="2176060"/>
                </a:lnTo>
                <a:lnTo>
                  <a:pt x="3518386" y="2220715"/>
                </a:lnTo>
                <a:lnTo>
                  <a:pt x="3498447" y="2265087"/>
                </a:lnTo>
                <a:lnTo>
                  <a:pt x="3277079" y="2738563"/>
                </a:lnTo>
                <a:lnTo>
                  <a:pt x="7293" y="2738563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27589" y="1258666"/>
            <a:ext cx="3360420" cy="3893820"/>
          </a:xfrm>
          <a:custGeom>
            <a:avLst/>
            <a:gdLst/>
            <a:ahLst/>
            <a:cxnLst/>
            <a:rect l="l" t="t" r="r" b="b"/>
            <a:pathLst>
              <a:path w="3360419" h="3893820">
                <a:moveTo>
                  <a:pt x="2967490" y="3893459"/>
                </a:moveTo>
                <a:lnTo>
                  <a:pt x="0" y="3120672"/>
                </a:lnTo>
                <a:lnTo>
                  <a:pt x="514061" y="1146644"/>
                </a:lnTo>
                <a:lnTo>
                  <a:pt x="526910" y="1100278"/>
                </a:lnTo>
                <a:lnTo>
                  <a:pt x="541265" y="1054113"/>
                </a:lnTo>
                <a:lnTo>
                  <a:pt x="556951" y="1008709"/>
                </a:lnTo>
                <a:lnTo>
                  <a:pt x="573938" y="964081"/>
                </a:lnTo>
                <a:lnTo>
                  <a:pt x="592201" y="920245"/>
                </a:lnTo>
                <a:lnTo>
                  <a:pt x="611711" y="877218"/>
                </a:lnTo>
                <a:lnTo>
                  <a:pt x="632441" y="835015"/>
                </a:lnTo>
                <a:lnTo>
                  <a:pt x="654364" y="793653"/>
                </a:lnTo>
                <a:lnTo>
                  <a:pt x="677452" y="753147"/>
                </a:lnTo>
                <a:lnTo>
                  <a:pt x="701679" y="713514"/>
                </a:lnTo>
                <a:lnTo>
                  <a:pt x="727016" y="674770"/>
                </a:lnTo>
                <a:lnTo>
                  <a:pt x="753436" y="636931"/>
                </a:lnTo>
                <a:lnTo>
                  <a:pt x="780911" y="600013"/>
                </a:lnTo>
                <a:lnTo>
                  <a:pt x="809416" y="564031"/>
                </a:lnTo>
                <a:lnTo>
                  <a:pt x="838921" y="529003"/>
                </a:lnTo>
                <a:lnTo>
                  <a:pt x="869400" y="494944"/>
                </a:lnTo>
                <a:lnTo>
                  <a:pt x="900825" y="461870"/>
                </a:lnTo>
                <a:lnTo>
                  <a:pt x="933169" y="429798"/>
                </a:lnTo>
                <a:lnTo>
                  <a:pt x="966404" y="398742"/>
                </a:lnTo>
                <a:lnTo>
                  <a:pt x="1000504" y="368720"/>
                </a:lnTo>
                <a:lnTo>
                  <a:pt x="1035440" y="339748"/>
                </a:lnTo>
                <a:lnTo>
                  <a:pt x="1071186" y="311841"/>
                </a:lnTo>
                <a:lnTo>
                  <a:pt x="1107713" y="285016"/>
                </a:lnTo>
                <a:lnTo>
                  <a:pt x="1144995" y="259288"/>
                </a:lnTo>
                <a:lnTo>
                  <a:pt x="1183005" y="234675"/>
                </a:lnTo>
                <a:lnTo>
                  <a:pt x="1221714" y="211191"/>
                </a:lnTo>
                <a:lnTo>
                  <a:pt x="1261095" y="188853"/>
                </a:lnTo>
                <a:lnTo>
                  <a:pt x="1301121" y="167677"/>
                </a:lnTo>
                <a:lnTo>
                  <a:pt x="1341765" y="147678"/>
                </a:lnTo>
                <a:lnTo>
                  <a:pt x="1382999" y="128875"/>
                </a:lnTo>
                <a:lnTo>
                  <a:pt x="1424796" y="111281"/>
                </a:lnTo>
                <a:lnTo>
                  <a:pt x="1467129" y="94913"/>
                </a:lnTo>
                <a:lnTo>
                  <a:pt x="1509969" y="79788"/>
                </a:lnTo>
                <a:lnTo>
                  <a:pt x="1553290" y="65921"/>
                </a:lnTo>
                <a:lnTo>
                  <a:pt x="1597065" y="53329"/>
                </a:lnTo>
                <a:lnTo>
                  <a:pt x="1641265" y="42027"/>
                </a:lnTo>
                <a:lnTo>
                  <a:pt x="1685864" y="32032"/>
                </a:lnTo>
                <a:lnTo>
                  <a:pt x="1730834" y="23359"/>
                </a:lnTo>
                <a:lnTo>
                  <a:pt x="1776147" y="16025"/>
                </a:lnTo>
                <a:lnTo>
                  <a:pt x="1821777" y="10046"/>
                </a:lnTo>
                <a:lnTo>
                  <a:pt x="1867696" y="5438"/>
                </a:lnTo>
                <a:lnTo>
                  <a:pt x="1913876" y="2217"/>
                </a:lnTo>
                <a:lnTo>
                  <a:pt x="1960291" y="399"/>
                </a:lnTo>
                <a:lnTo>
                  <a:pt x="2006913" y="0"/>
                </a:lnTo>
                <a:lnTo>
                  <a:pt x="2053713" y="1036"/>
                </a:lnTo>
                <a:lnTo>
                  <a:pt x="2100666" y="3523"/>
                </a:lnTo>
                <a:lnTo>
                  <a:pt x="2147744" y="7477"/>
                </a:lnTo>
                <a:lnTo>
                  <a:pt x="2194918" y="12915"/>
                </a:lnTo>
                <a:lnTo>
                  <a:pt x="2242163" y="19852"/>
                </a:lnTo>
                <a:lnTo>
                  <a:pt x="2289450" y="28305"/>
                </a:lnTo>
                <a:lnTo>
                  <a:pt x="2336752" y="38290"/>
                </a:lnTo>
                <a:lnTo>
                  <a:pt x="2384042" y="49822"/>
                </a:lnTo>
                <a:lnTo>
                  <a:pt x="2430951" y="62820"/>
                </a:lnTo>
                <a:lnTo>
                  <a:pt x="2477116" y="77176"/>
                </a:lnTo>
                <a:lnTo>
                  <a:pt x="2522521" y="92862"/>
                </a:lnTo>
                <a:lnTo>
                  <a:pt x="2567150" y="109849"/>
                </a:lnTo>
                <a:lnTo>
                  <a:pt x="2610986" y="128112"/>
                </a:lnTo>
                <a:lnTo>
                  <a:pt x="2654014" y="147622"/>
                </a:lnTo>
                <a:lnTo>
                  <a:pt x="2696217" y="168352"/>
                </a:lnTo>
                <a:lnTo>
                  <a:pt x="2737580" y="190275"/>
                </a:lnTo>
                <a:lnTo>
                  <a:pt x="2778086" y="213364"/>
                </a:lnTo>
                <a:lnTo>
                  <a:pt x="2817719" y="237590"/>
                </a:lnTo>
                <a:lnTo>
                  <a:pt x="2856463" y="262927"/>
                </a:lnTo>
                <a:lnTo>
                  <a:pt x="2894303" y="289347"/>
                </a:lnTo>
                <a:lnTo>
                  <a:pt x="2931221" y="316822"/>
                </a:lnTo>
                <a:lnTo>
                  <a:pt x="2967203" y="345326"/>
                </a:lnTo>
                <a:lnTo>
                  <a:pt x="3002231" y="374832"/>
                </a:lnTo>
                <a:lnTo>
                  <a:pt x="3036291" y="405311"/>
                </a:lnTo>
                <a:lnTo>
                  <a:pt x="3069365" y="436736"/>
                </a:lnTo>
                <a:lnTo>
                  <a:pt x="3101437" y="469080"/>
                </a:lnTo>
                <a:lnTo>
                  <a:pt x="3132493" y="502315"/>
                </a:lnTo>
                <a:lnTo>
                  <a:pt x="3162515" y="536415"/>
                </a:lnTo>
                <a:lnTo>
                  <a:pt x="3191487" y="571351"/>
                </a:lnTo>
                <a:lnTo>
                  <a:pt x="3219394" y="607096"/>
                </a:lnTo>
                <a:lnTo>
                  <a:pt x="3246219" y="643624"/>
                </a:lnTo>
                <a:lnTo>
                  <a:pt x="3271947" y="680906"/>
                </a:lnTo>
                <a:lnTo>
                  <a:pt x="3296560" y="718915"/>
                </a:lnTo>
                <a:lnTo>
                  <a:pt x="3320044" y="757624"/>
                </a:lnTo>
                <a:lnTo>
                  <a:pt x="3342382" y="797006"/>
                </a:lnTo>
                <a:lnTo>
                  <a:pt x="3360407" y="831076"/>
                </a:lnTo>
                <a:lnTo>
                  <a:pt x="3360407" y="2384638"/>
                </a:lnTo>
                <a:lnTo>
                  <a:pt x="2967490" y="3893459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24913"/>
            <a:ext cx="3514090" cy="5041900"/>
          </a:xfrm>
          <a:custGeom>
            <a:avLst/>
            <a:gdLst/>
            <a:ahLst/>
            <a:cxnLst/>
            <a:rect l="l" t="t" r="r" b="b"/>
            <a:pathLst>
              <a:path w="3514090" h="5041900">
                <a:moveTo>
                  <a:pt x="3513703" y="3956916"/>
                </a:moveTo>
                <a:lnTo>
                  <a:pt x="0" y="5041647"/>
                </a:lnTo>
                <a:lnTo>
                  <a:pt x="0" y="173541"/>
                </a:lnTo>
                <a:lnTo>
                  <a:pt x="1874" y="172685"/>
                </a:lnTo>
                <a:lnTo>
                  <a:pt x="45100" y="154152"/>
                </a:lnTo>
                <a:lnTo>
                  <a:pt x="88945" y="136559"/>
                </a:lnTo>
                <a:lnTo>
                  <a:pt x="133401" y="119919"/>
                </a:lnTo>
                <a:lnTo>
                  <a:pt x="178458" y="104251"/>
                </a:lnTo>
                <a:lnTo>
                  <a:pt x="223444" y="89782"/>
                </a:lnTo>
                <a:lnTo>
                  <a:pt x="270769" y="75770"/>
                </a:lnTo>
                <a:lnTo>
                  <a:pt x="317495" y="63155"/>
                </a:lnTo>
                <a:lnTo>
                  <a:pt x="364273" y="51714"/>
                </a:lnTo>
                <a:lnTo>
                  <a:pt x="411085" y="41440"/>
                </a:lnTo>
                <a:lnTo>
                  <a:pt x="457915" y="32322"/>
                </a:lnTo>
                <a:lnTo>
                  <a:pt x="504746" y="24353"/>
                </a:lnTo>
                <a:lnTo>
                  <a:pt x="551562" y="17524"/>
                </a:lnTo>
                <a:lnTo>
                  <a:pt x="598347" y="11826"/>
                </a:lnTo>
                <a:lnTo>
                  <a:pt x="645085" y="7250"/>
                </a:lnTo>
                <a:lnTo>
                  <a:pt x="691758" y="3788"/>
                </a:lnTo>
                <a:lnTo>
                  <a:pt x="738351" y="1432"/>
                </a:lnTo>
                <a:lnTo>
                  <a:pt x="784847" y="172"/>
                </a:lnTo>
                <a:lnTo>
                  <a:pt x="831230" y="0"/>
                </a:lnTo>
                <a:lnTo>
                  <a:pt x="877483" y="906"/>
                </a:lnTo>
                <a:lnTo>
                  <a:pt x="923590" y="2884"/>
                </a:lnTo>
                <a:lnTo>
                  <a:pt x="969535" y="5923"/>
                </a:lnTo>
                <a:lnTo>
                  <a:pt x="1015301" y="10016"/>
                </a:lnTo>
                <a:lnTo>
                  <a:pt x="1060871" y="15153"/>
                </a:lnTo>
                <a:lnTo>
                  <a:pt x="1106230" y="21325"/>
                </a:lnTo>
                <a:lnTo>
                  <a:pt x="1151361" y="28526"/>
                </a:lnTo>
                <a:lnTo>
                  <a:pt x="1196248" y="36744"/>
                </a:lnTo>
                <a:lnTo>
                  <a:pt x="1240873" y="45973"/>
                </a:lnTo>
                <a:lnTo>
                  <a:pt x="1285222" y="56202"/>
                </a:lnTo>
                <a:lnTo>
                  <a:pt x="1329277" y="67425"/>
                </a:lnTo>
                <a:lnTo>
                  <a:pt x="1373022" y="79631"/>
                </a:lnTo>
                <a:lnTo>
                  <a:pt x="1416440" y="92812"/>
                </a:lnTo>
                <a:lnTo>
                  <a:pt x="1459516" y="106960"/>
                </a:lnTo>
                <a:lnTo>
                  <a:pt x="1502233" y="122066"/>
                </a:lnTo>
                <a:lnTo>
                  <a:pt x="1544574" y="138121"/>
                </a:lnTo>
                <a:lnTo>
                  <a:pt x="1586523" y="155116"/>
                </a:lnTo>
                <a:lnTo>
                  <a:pt x="1628064" y="173044"/>
                </a:lnTo>
                <a:lnTo>
                  <a:pt x="1669180" y="191895"/>
                </a:lnTo>
                <a:lnTo>
                  <a:pt x="1709854" y="211660"/>
                </a:lnTo>
                <a:lnTo>
                  <a:pt x="1750072" y="232331"/>
                </a:lnTo>
                <a:lnTo>
                  <a:pt x="1789815" y="253900"/>
                </a:lnTo>
                <a:lnTo>
                  <a:pt x="1829068" y="276357"/>
                </a:lnTo>
                <a:lnTo>
                  <a:pt x="1867814" y="299694"/>
                </a:lnTo>
                <a:lnTo>
                  <a:pt x="1906037" y="323902"/>
                </a:lnTo>
                <a:lnTo>
                  <a:pt x="1943721" y="348973"/>
                </a:lnTo>
                <a:lnTo>
                  <a:pt x="1980849" y="374898"/>
                </a:lnTo>
                <a:lnTo>
                  <a:pt x="2017404" y="401668"/>
                </a:lnTo>
                <a:lnTo>
                  <a:pt x="2053371" y="429275"/>
                </a:lnTo>
                <a:lnTo>
                  <a:pt x="2088732" y="457710"/>
                </a:lnTo>
                <a:lnTo>
                  <a:pt x="2123472" y="486964"/>
                </a:lnTo>
                <a:lnTo>
                  <a:pt x="2157574" y="517028"/>
                </a:lnTo>
                <a:lnTo>
                  <a:pt x="2191022" y="547895"/>
                </a:lnTo>
                <a:lnTo>
                  <a:pt x="2223800" y="579555"/>
                </a:lnTo>
                <a:lnTo>
                  <a:pt x="2255890" y="611999"/>
                </a:lnTo>
                <a:lnTo>
                  <a:pt x="2287276" y="645220"/>
                </a:lnTo>
                <a:lnTo>
                  <a:pt x="2317943" y="679208"/>
                </a:lnTo>
                <a:lnTo>
                  <a:pt x="2347874" y="713954"/>
                </a:lnTo>
                <a:lnTo>
                  <a:pt x="2377051" y="749450"/>
                </a:lnTo>
                <a:lnTo>
                  <a:pt x="2405460" y="785688"/>
                </a:lnTo>
                <a:lnTo>
                  <a:pt x="2433084" y="822659"/>
                </a:lnTo>
                <a:lnTo>
                  <a:pt x="2459905" y="860353"/>
                </a:lnTo>
                <a:lnTo>
                  <a:pt x="2485908" y="898763"/>
                </a:lnTo>
                <a:lnTo>
                  <a:pt x="2511077" y="937879"/>
                </a:lnTo>
                <a:lnTo>
                  <a:pt x="2535395" y="977694"/>
                </a:lnTo>
                <a:lnTo>
                  <a:pt x="2558845" y="1018198"/>
                </a:lnTo>
                <a:lnTo>
                  <a:pt x="2581411" y="1059382"/>
                </a:lnTo>
                <a:lnTo>
                  <a:pt x="2603077" y="1101239"/>
                </a:lnTo>
                <a:lnTo>
                  <a:pt x="2623827" y="1143759"/>
                </a:lnTo>
                <a:lnTo>
                  <a:pt x="2643644" y="1186933"/>
                </a:lnTo>
                <a:lnTo>
                  <a:pt x="2662511" y="1230754"/>
                </a:lnTo>
                <a:lnTo>
                  <a:pt x="2680412" y="1275212"/>
                </a:lnTo>
                <a:lnTo>
                  <a:pt x="2697331" y="1320299"/>
                </a:lnTo>
                <a:lnTo>
                  <a:pt x="2713252" y="1366005"/>
                </a:lnTo>
                <a:lnTo>
                  <a:pt x="2728157" y="1412324"/>
                </a:lnTo>
                <a:lnTo>
                  <a:pt x="3513703" y="3956916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5503" y="1"/>
            <a:ext cx="3181985" cy="2027555"/>
          </a:xfrm>
          <a:custGeom>
            <a:avLst/>
            <a:gdLst/>
            <a:ahLst/>
            <a:cxnLst/>
            <a:rect l="l" t="t" r="r" b="b"/>
            <a:pathLst>
              <a:path w="3181985" h="2027555">
                <a:moveTo>
                  <a:pt x="1590961" y="2026955"/>
                </a:moveTo>
                <a:lnTo>
                  <a:pt x="1542323" y="2026225"/>
                </a:lnTo>
                <a:lnTo>
                  <a:pt x="1494047" y="2024051"/>
                </a:lnTo>
                <a:lnTo>
                  <a:pt x="1446155" y="2020453"/>
                </a:lnTo>
                <a:lnTo>
                  <a:pt x="1398667" y="2015452"/>
                </a:lnTo>
                <a:lnTo>
                  <a:pt x="1351604" y="2009068"/>
                </a:lnTo>
                <a:lnTo>
                  <a:pt x="1304988" y="2001323"/>
                </a:lnTo>
                <a:lnTo>
                  <a:pt x="1258839" y="1992237"/>
                </a:lnTo>
                <a:lnTo>
                  <a:pt x="1213178" y="1981831"/>
                </a:lnTo>
                <a:lnTo>
                  <a:pt x="1168025" y="1970126"/>
                </a:lnTo>
                <a:lnTo>
                  <a:pt x="1123401" y="1957142"/>
                </a:lnTo>
                <a:lnTo>
                  <a:pt x="1079328" y="1942901"/>
                </a:lnTo>
                <a:lnTo>
                  <a:pt x="1035826" y="1927423"/>
                </a:lnTo>
                <a:lnTo>
                  <a:pt x="992916" y="1910730"/>
                </a:lnTo>
                <a:lnTo>
                  <a:pt x="950619" y="1892841"/>
                </a:lnTo>
                <a:lnTo>
                  <a:pt x="908955" y="1873777"/>
                </a:lnTo>
                <a:lnTo>
                  <a:pt x="867945" y="1853561"/>
                </a:lnTo>
                <a:lnTo>
                  <a:pt x="827611" y="1832211"/>
                </a:lnTo>
                <a:lnTo>
                  <a:pt x="787972" y="1809750"/>
                </a:lnTo>
                <a:lnTo>
                  <a:pt x="749050" y="1786197"/>
                </a:lnTo>
                <a:lnTo>
                  <a:pt x="710866" y="1761574"/>
                </a:lnTo>
                <a:lnTo>
                  <a:pt x="673440" y="1735902"/>
                </a:lnTo>
                <a:lnTo>
                  <a:pt x="636793" y="1709201"/>
                </a:lnTo>
                <a:lnTo>
                  <a:pt x="600947" y="1681492"/>
                </a:lnTo>
                <a:lnTo>
                  <a:pt x="565921" y="1652795"/>
                </a:lnTo>
                <a:lnTo>
                  <a:pt x="531737" y="1623133"/>
                </a:lnTo>
                <a:lnTo>
                  <a:pt x="498415" y="1592525"/>
                </a:lnTo>
                <a:lnTo>
                  <a:pt x="465976" y="1560992"/>
                </a:lnTo>
                <a:lnTo>
                  <a:pt x="434441" y="1528556"/>
                </a:lnTo>
                <a:lnTo>
                  <a:pt x="403832" y="1495236"/>
                </a:lnTo>
                <a:lnTo>
                  <a:pt x="374167" y="1461054"/>
                </a:lnTo>
                <a:lnTo>
                  <a:pt x="345470" y="1426031"/>
                </a:lnTo>
                <a:lnTo>
                  <a:pt x="317759" y="1390187"/>
                </a:lnTo>
                <a:lnTo>
                  <a:pt x="291057" y="1353543"/>
                </a:lnTo>
                <a:lnTo>
                  <a:pt x="265383" y="1316120"/>
                </a:lnTo>
                <a:lnTo>
                  <a:pt x="240759" y="1277938"/>
                </a:lnTo>
                <a:lnTo>
                  <a:pt x="217206" y="1239019"/>
                </a:lnTo>
                <a:lnTo>
                  <a:pt x="194744" y="1199384"/>
                </a:lnTo>
                <a:lnTo>
                  <a:pt x="173393" y="1159053"/>
                </a:lnTo>
                <a:lnTo>
                  <a:pt x="153176" y="1118046"/>
                </a:lnTo>
                <a:lnTo>
                  <a:pt x="134113" y="1076386"/>
                </a:lnTo>
                <a:lnTo>
                  <a:pt x="116223" y="1034092"/>
                </a:lnTo>
                <a:lnTo>
                  <a:pt x="99529" y="991185"/>
                </a:lnTo>
                <a:lnTo>
                  <a:pt x="84052" y="947686"/>
                </a:lnTo>
                <a:lnTo>
                  <a:pt x="69810" y="903617"/>
                </a:lnTo>
                <a:lnTo>
                  <a:pt x="56827" y="858997"/>
                </a:lnTo>
                <a:lnTo>
                  <a:pt x="45122" y="813848"/>
                </a:lnTo>
                <a:lnTo>
                  <a:pt x="34716" y="768190"/>
                </a:lnTo>
                <a:lnTo>
                  <a:pt x="25630" y="722044"/>
                </a:lnTo>
                <a:lnTo>
                  <a:pt x="17885" y="675431"/>
                </a:lnTo>
                <a:lnTo>
                  <a:pt x="11502" y="628372"/>
                </a:lnTo>
                <a:lnTo>
                  <a:pt x="6501" y="580888"/>
                </a:lnTo>
                <a:lnTo>
                  <a:pt x="2903" y="532999"/>
                </a:lnTo>
                <a:lnTo>
                  <a:pt x="729" y="484726"/>
                </a:lnTo>
                <a:lnTo>
                  <a:pt x="15" y="437129"/>
                </a:lnTo>
                <a:lnTo>
                  <a:pt x="0" y="0"/>
                </a:lnTo>
                <a:lnTo>
                  <a:pt x="3181797" y="0"/>
                </a:lnTo>
                <a:lnTo>
                  <a:pt x="3181797" y="437129"/>
                </a:lnTo>
                <a:lnTo>
                  <a:pt x="3181083" y="484731"/>
                </a:lnTo>
                <a:lnTo>
                  <a:pt x="3178909" y="533009"/>
                </a:lnTo>
                <a:lnTo>
                  <a:pt x="3175310" y="580902"/>
                </a:lnTo>
                <a:lnTo>
                  <a:pt x="3170308" y="628390"/>
                </a:lnTo>
                <a:lnTo>
                  <a:pt x="3163923" y="675453"/>
                </a:lnTo>
                <a:lnTo>
                  <a:pt x="3156177" y="722069"/>
                </a:lnTo>
                <a:lnTo>
                  <a:pt x="3147089" y="768218"/>
                </a:lnTo>
                <a:lnTo>
                  <a:pt x="3136682" y="813878"/>
                </a:lnTo>
                <a:lnTo>
                  <a:pt x="3124976" y="859030"/>
                </a:lnTo>
                <a:lnTo>
                  <a:pt x="3111991" y="903652"/>
                </a:lnTo>
                <a:lnTo>
                  <a:pt x="3097748" y="947723"/>
                </a:lnTo>
                <a:lnTo>
                  <a:pt x="3082269" y="991223"/>
                </a:lnTo>
                <a:lnTo>
                  <a:pt x="3065574" y="1034131"/>
                </a:lnTo>
                <a:lnTo>
                  <a:pt x="3047684" y="1076426"/>
                </a:lnTo>
                <a:lnTo>
                  <a:pt x="3028619" y="1118087"/>
                </a:lnTo>
                <a:lnTo>
                  <a:pt x="3008401" y="1159094"/>
                </a:lnTo>
                <a:lnTo>
                  <a:pt x="2987050" y="1199426"/>
                </a:lnTo>
                <a:lnTo>
                  <a:pt x="2964588" y="1239061"/>
                </a:lnTo>
                <a:lnTo>
                  <a:pt x="2941034" y="1277980"/>
                </a:lnTo>
                <a:lnTo>
                  <a:pt x="2916410" y="1316161"/>
                </a:lnTo>
                <a:lnTo>
                  <a:pt x="2890736" y="1353584"/>
                </a:lnTo>
                <a:lnTo>
                  <a:pt x="2864034" y="1390227"/>
                </a:lnTo>
                <a:lnTo>
                  <a:pt x="2836325" y="1426071"/>
                </a:lnTo>
                <a:lnTo>
                  <a:pt x="2807628" y="1461093"/>
                </a:lnTo>
                <a:lnTo>
                  <a:pt x="2777965" y="1495274"/>
                </a:lnTo>
                <a:lnTo>
                  <a:pt x="2747356" y="1528592"/>
                </a:lnTo>
                <a:lnTo>
                  <a:pt x="2715823" y="1561028"/>
                </a:lnTo>
                <a:lnTo>
                  <a:pt x="2683387" y="1592559"/>
                </a:lnTo>
                <a:lnTo>
                  <a:pt x="2650067" y="1623166"/>
                </a:lnTo>
                <a:lnTo>
                  <a:pt x="2615885" y="1652827"/>
                </a:lnTo>
                <a:lnTo>
                  <a:pt x="2580862" y="1681521"/>
                </a:lnTo>
                <a:lnTo>
                  <a:pt x="2545018" y="1709229"/>
                </a:lnTo>
                <a:lnTo>
                  <a:pt x="2508375" y="1735928"/>
                </a:lnTo>
                <a:lnTo>
                  <a:pt x="2470952" y="1761599"/>
                </a:lnTo>
                <a:lnTo>
                  <a:pt x="2432772" y="1786220"/>
                </a:lnTo>
                <a:lnTo>
                  <a:pt x="2393854" y="1809771"/>
                </a:lnTo>
                <a:lnTo>
                  <a:pt x="2354219" y="1832230"/>
                </a:lnTo>
                <a:lnTo>
                  <a:pt x="2313889" y="1853578"/>
                </a:lnTo>
                <a:lnTo>
                  <a:pt x="2272884" y="1873793"/>
                </a:lnTo>
                <a:lnTo>
                  <a:pt x="2231224" y="1892855"/>
                </a:lnTo>
                <a:lnTo>
                  <a:pt x="2188932" y="1910742"/>
                </a:lnTo>
                <a:lnTo>
                  <a:pt x="2146027" y="1927434"/>
                </a:lnTo>
                <a:lnTo>
                  <a:pt x="2102530" y="1942911"/>
                </a:lnTo>
                <a:lnTo>
                  <a:pt x="2058462" y="1957150"/>
                </a:lnTo>
                <a:lnTo>
                  <a:pt x="2013844" y="1970132"/>
                </a:lnTo>
                <a:lnTo>
                  <a:pt x="1968697" y="1981836"/>
                </a:lnTo>
                <a:lnTo>
                  <a:pt x="1923041" y="1992241"/>
                </a:lnTo>
                <a:lnTo>
                  <a:pt x="1876898" y="2001326"/>
                </a:lnTo>
                <a:lnTo>
                  <a:pt x="1830287" y="2009070"/>
                </a:lnTo>
                <a:lnTo>
                  <a:pt x="1783231" y="2015453"/>
                </a:lnTo>
                <a:lnTo>
                  <a:pt x="1735749" y="2020454"/>
                </a:lnTo>
                <a:lnTo>
                  <a:pt x="1687862" y="2024052"/>
                </a:lnTo>
                <a:lnTo>
                  <a:pt x="1639591" y="2026225"/>
                </a:lnTo>
                <a:lnTo>
                  <a:pt x="1590961" y="2026955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62728" y="7210402"/>
            <a:ext cx="778510" cy="781685"/>
          </a:xfrm>
          <a:custGeom>
            <a:avLst/>
            <a:gdLst/>
            <a:ahLst/>
            <a:cxnLst/>
            <a:rect l="l" t="t" r="r" b="b"/>
            <a:pathLst>
              <a:path w="778509" h="781684">
                <a:moveTo>
                  <a:pt x="253908" y="781546"/>
                </a:moveTo>
                <a:lnTo>
                  <a:pt x="214637" y="763959"/>
                </a:lnTo>
                <a:lnTo>
                  <a:pt x="203186" y="533702"/>
                </a:lnTo>
                <a:lnTo>
                  <a:pt x="202461" y="524585"/>
                </a:lnTo>
                <a:lnTo>
                  <a:pt x="198885" y="516234"/>
                </a:lnTo>
                <a:lnTo>
                  <a:pt x="193790" y="508523"/>
                </a:lnTo>
                <a:lnTo>
                  <a:pt x="188507" y="501329"/>
                </a:lnTo>
                <a:lnTo>
                  <a:pt x="17407" y="385506"/>
                </a:lnTo>
                <a:lnTo>
                  <a:pt x="2944" y="368366"/>
                </a:lnTo>
                <a:lnTo>
                  <a:pt x="0" y="346855"/>
                </a:lnTo>
                <a:lnTo>
                  <a:pt x="8333" y="327178"/>
                </a:lnTo>
                <a:lnTo>
                  <a:pt x="27702" y="315538"/>
                </a:lnTo>
                <a:lnTo>
                  <a:pt x="220725" y="251930"/>
                </a:lnTo>
                <a:lnTo>
                  <a:pt x="230968" y="247145"/>
                </a:lnTo>
                <a:lnTo>
                  <a:pt x="238967" y="239921"/>
                </a:lnTo>
                <a:lnTo>
                  <a:pt x="244947" y="231344"/>
                </a:lnTo>
                <a:lnTo>
                  <a:pt x="249131" y="222500"/>
                </a:lnTo>
                <a:lnTo>
                  <a:pt x="307752" y="26740"/>
                </a:lnTo>
                <a:lnTo>
                  <a:pt x="316797" y="12665"/>
                </a:lnTo>
                <a:lnTo>
                  <a:pt x="329926" y="3564"/>
                </a:lnTo>
                <a:lnTo>
                  <a:pt x="345218" y="0"/>
                </a:lnTo>
                <a:lnTo>
                  <a:pt x="360750" y="2532"/>
                </a:lnTo>
                <a:lnTo>
                  <a:pt x="367613" y="5190"/>
                </a:lnTo>
                <a:lnTo>
                  <a:pt x="373905" y="10127"/>
                </a:lnTo>
                <a:lnTo>
                  <a:pt x="378861" y="17057"/>
                </a:lnTo>
                <a:lnTo>
                  <a:pt x="500871" y="181487"/>
                </a:lnTo>
                <a:lnTo>
                  <a:pt x="502301" y="187373"/>
                </a:lnTo>
                <a:lnTo>
                  <a:pt x="507353" y="191835"/>
                </a:lnTo>
                <a:lnTo>
                  <a:pt x="519458" y="196487"/>
                </a:lnTo>
                <a:lnTo>
                  <a:pt x="525940" y="197247"/>
                </a:lnTo>
                <a:lnTo>
                  <a:pt x="754773" y="197247"/>
                </a:lnTo>
                <a:lnTo>
                  <a:pt x="765803" y="204400"/>
                </a:lnTo>
                <a:lnTo>
                  <a:pt x="775810" y="219581"/>
                </a:lnTo>
                <a:lnTo>
                  <a:pt x="778507" y="237289"/>
                </a:lnTo>
                <a:lnTo>
                  <a:pt x="772438" y="255158"/>
                </a:lnTo>
                <a:lnTo>
                  <a:pt x="651191" y="420158"/>
                </a:lnTo>
                <a:lnTo>
                  <a:pt x="646833" y="428097"/>
                </a:lnTo>
                <a:lnTo>
                  <a:pt x="644923" y="436321"/>
                </a:lnTo>
                <a:lnTo>
                  <a:pt x="645266" y="445364"/>
                </a:lnTo>
                <a:lnTo>
                  <a:pt x="647664" y="455759"/>
                </a:lnTo>
                <a:lnTo>
                  <a:pt x="710550" y="638291"/>
                </a:lnTo>
                <a:lnTo>
                  <a:pt x="462561" y="638291"/>
                </a:lnTo>
                <a:lnTo>
                  <a:pt x="452853" y="639189"/>
                </a:lnTo>
                <a:lnTo>
                  <a:pt x="443610" y="642169"/>
                </a:lnTo>
                <a:lnTo>
                  <a:pt x="435672" y="646582"/>
                </a:lnTo>
                <a:lnTo>
                  <a:pt x="271531" y="774746"/>
                </a:lnTo>
                <a:lnTo>
                  <a:pt x="263117" y="779441"/>
                </a:lnTo>
                <a:lnTo>
                  <a:pt x="253908" y="781546"/>
                </a:lnTo>
                <a:close/>
              </a:path>
              <a:path w="778509" h="781684">
                <a:moveTo>
                  <a:pt x="754773" y="197247"/>
                </a:moveTo>
                <a:lnTo>
                  <a:pt x="525940" y="197247"/>
                </a:lnTo>
                <a:lnTo>
                  <a:pt x="532136" y="196582"/>
                </a:lnTo>
                <a:lnTo>
                  <a:pt x="736407" y="191171"/>
                </a:lnTo>
                <a:lnTo>
                  <a:pt x="741364" y="191645"/>
                </a:lnTo>
                <a:lnTo>
                  <a:pt x="745844" y="192500"/>
                </a:lnTo>
                <a:lnTo>
                  <a:pt x="749942" y="194114"/>
                </a:lnTo>
                <a:lnTo>
                  <a:pt x="754773" y="197247"/>
                </a:lnTo>
                <a:close/>
              </a:path>
              <a:path w="778509" h="781684">
                <a:moveTo>
                  <a:pt x="688826" y="703366"/>
                </a:moveTo>
                <a:lnTo>
                  <a:pt x="667204" y="701835"/>
                </a:lnTo>
                <a:lnTo>
                  <a:pt x="471894" y="640126"/>
                </a:lnTo>
                <a:lnTo>
                  <a:pt x="462561" y="638291"/>
                </a:lnTo>
                <a:lnTo>
                  <a:pt x="710550" y="638291"/>
                </a:lnTo>
                <a:lnTo>
                  <a:pt x="714388" y="649430"/>
                </a:lnTo>
                <a:lnTo>
                  <a:pt x="716734" y="674066"/>
                </a:lnTo>
                <a:lnTo>
                  <a:pt x="706774" y="693077"/>
                </a:lnTo>
                <a:lnTo>
                  <a:pt x="688826" y="703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14774" y="9765077"/>
            <a:ext cx="711200" cy="521970"/>
          </a:xfrm>
          <a:custGeom>
            <a:avLst/>
            <a:gdLst/>
            <a:ahLst/>
            <a:cxnLst/>
            <a:rect l="l" t="t" r="r" b="b"/>
            <a:pathLst>
              <a:path w="711200" h="521970">
                <a:moveTo>
                  <a:pt x="280050" y="521921"/>
                </a:moveTo>
                <a:lnTo>
                  <a:pt x="7975" y="521921"/>
                </a:lnTo>
                <a:lnTo>
                  <a:pt x="186" y="508747"/>
                </a:lnTo>
                <a:lnTo>
                  <a:pt x="0" y="493855"/>
                </a:lnTo>
                <a:lnTo>
                  <a:pt x="8449" y="480842"/>
                </a:lnTo>
                <a:lnTo>
                  <a:pt x="49581" y="446890"/>
                </a:lnTo>
                <a:lnTo>
                  <a:pt x="94747" y="416539"/>
                </a:lnTo>
                <a:lnTo>
                  <a:pt x="142853" y="389636"/>
                </a:lnTo>
                <a:lnTo>
                  <a:pt x="192806" y="366022"/>
                </a:lnTo>
                <a:lnTo>
                  <a:pt x="243511" y="345544"/>
                </a:lnTo>
                <a:lnTo>
                  <a:pt x="234098" y="293064"/>
                </a:lnTo>
                <a:lnTo>
                  <a:pt x="226046" y="239071"/>
                </a:lnTo>
                <a:lnTo>
                  <a:pt x="220147" y="184204"/>
                </a:lnTo>
                <a:lnTo>
                  <a:pt x="217193" y="129097"/>
                </a:lnTo>
                <a:lnTo>
                  <a:pt x="217973" y="74389"/>
                </a:lnTo>
                <a:lnTo>
                  <a:pt x="223281" y="20715"/>
                </a:lnTo>
                <a:lnTo>
                  <a:pt x="241707" y="1045"/>
                </a:lnTo>
                <a:lnTo>
                  <a:pt x="248551" y="0"/>
                </a:lnTo>
                <a:lnTo>
                  <a:pt x="300520" y="50704"/>
                </a:lnTo>
                <a:lnTo>
                  <a:pt x="330230" y="96623"/>
                </a:lnTo>
                <a:lnTo>
                  <a:pt x="357006" y="144865"/>
                </a:lnTo>
                <a:lnTo>
                  <a:pt x="380995" y="194524"/>
                </a:lnTo>
                <a:lnTo>
                  <a:pt x="402347" y="244691"/>
                </a:lnTo>
                <a:lnTo>
                  <a:pt x="421208" y="294461"/>
                </a:lnTo>
                <a:lnTo>
                  <a:pt x="708442" y="294461"/>
                </a:lnTo>
                <a:lnTo>
                  <a:pt x="708732" y="294808"/>
                </a:lnTo>
                <a:lnTo>
                  <a:pt x="710820" y="304283"/>
                </a:lnTo>
                <a:lnTo>
                  <a:pt x="708126" y="315754"/>
                </a:lnTo>
                <a:lnTo>
                  <a:pt x="707841" y="323106"/>
                </a:lnTo>
                <a:lnTo>
                  <a:pt x="706227" y="325970"/>
                </a:lnTo>
                <a:lnTo>
                  <a:pt x="700148" y="330172"/>
                </a:lnTo>
                <a:lnTo>
                  <a:pt x="659030" y="364044"/>
                </a:lnTo>
                <a:lnTo>
                  <a:pt x="614000" y="394429"/>
                </a:lnTo>
                <a:lnTo>
                  <a:pt x="566298" y="421550"/>
                </a:lnTo>
                <a:lnTo>
                  <a:pt x="517165" y="445633"/>
                </a:lnTo>
                <a:lnTo>
                  <a:pt x="467841" y="466902"/>
                </a:lnTo>
                <a:lnTo>
                  <a:pt x="478179" y="519090"/>
                </a:lnTo>
                <a:lnTo>
                  <a:pt x="478262" y="519608"/>
                </a:lnTo>
                <a:lnTo>
                  <a:pt x="293088" y="519608"/>
                </a:lnTo>
                <a:lnTo>
                  <a:pt x="280050" y="521921"/>
                </a:lnTo>
                <a:close/>
              </a:path>
              <a:path w="711200" h="521970">
                <a:moveTo>
                  <a:pt x="708442" y="294461"/>
                </a:moveTo>
                <a:lnTo>
                  <a:pt x="421208" y="294461"/>
                </a:lnTo>
                <a:lnTo>
                  <a:pt x="475006" y="283962"/>
                </a:lnTo>
                <a:lnTo>
                  <a:pt x="530336" y="277175"/>
                </a:lnTo>
                <a:lnTo>
                  <a:pt x="586063" y="274559"/>
                </a:lnTo>
                <a:lnTo>
                  <a:pt x="641051" y="276572"/>
                </a:lnTo>
                <a:lnTo>
                  <a:pt x="694165" y="283672"/>
                </a:lnTo>
                <a:lnTo>
                  <a:pt x="702851" y="287785"/>
                </a:lnTo>
                <a:lnTo>
                  <a:pt x="708442" y="294461"/>
                </a:lnTo>
                <a:close/>
              </a:path>
              <a:path w="711200" h="521970">
                <a:moveTo>
                  <a:pt x="478636" y="521921"/>
                </a:moveTo>
                <a:lnTo>
                  <a:pt x="294017" y="521921"/>
                </a:lnTo>
                <a:lnTo>
                  <a:pt x="293088" y="519608"/>
                </a:lnTo>
                <a:lnTo>
                  <a:pt x="478262" y="519608"/>
                </a:lnTo>
                <a:lnTo>
                  <a:pt x="478636" y="521921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9826" y="9293020"/>
            <a:ext cx="2663825" cy="994410"/>
          </a:xfrm>
          <a:custGeom>
            <a:avLst/>
            <a:gdLst/>
            <a:ahLst/>
            <a:cxnLst/>
            <a:rect l="l" t="t" r="r" b="b"/>
            <a:pathLst>
              <a:path w="2663825" h="994409">
                <a:moveTo>
                  <a:pt x="2663235" y="993979"/>
                </a:moveTo>
                <a:lnTo>
                  <a:pt x="2351294" y="993979"/>
                </a:lnTo>
                <a:lnTo>
                  <a:pt x="2346362" y="986873"/>
                </a:lnTo>
                <a:lnTo>
                  <a:pt x="2316949" y="946952"/>
                </a:lnTo>
                <a:lnTo>
                  <a:pt x="2286534" y="908053"/>
                </a:lnTo>
                <a:lnTo>
                  <a:pt x="2255137" y="870187"/>
                </a:lnTo>
                <a:lnTo>
                  <a:pt x="2222778" y="833364"/>
                </a:lnTo>
                <a:lnTo>
                  <a:pt x="2189477" y="797595"/>
                </a:lnTo>
                <a:lnTo>
                  <a:pt x="2155251" y="762892"/>
                </a:lnTo>
                <a:lnTo>
                  <a:pt x="2120122" y="729265"/>
                </a:lnTo>
                <a:lnTo>
                  <a:pt x="2084107" y="696726"/>
                </a:lnTo>
                <a:lnTo>
                  <a:pt x="2047228" y="665285"/>
                </a:lnTo>
                <a:lnTo>
                  <a:pt x="2009503" y="634952"/>
                </a:lnTo>
                <a:lnTo>
                  <a:pt x="1970952" y="605740"/>
                </a:lnTo>
                <a:lnTo>
                  <a:pt x="1931593" y="577659"/>
                </a:lnTo>
                <a:lnTo>
                  <a:pt x="1891448" y="550721"/>
                </a:lnTo>
                <a:lnTo>
                  <a:pt x="1850534" y="524935"/>
                </a:lnTo>
                <a:lnTo>
                  <a:pt x="1808872" y="500313"/>
                </a:lnTo>
                <a:lnTo>
                  <a:pt x="1766480" y="476865"/>
                </a:lnTo>
                <a:lnTo>
                  <a:pt x="1723379" y="454604"/>
                </a:lnTo>
                <a:lnTo>
                  <a:pt x="1679588" y="433539"/>
                </a:lnTo>
                <a:lnTo>
                  <a:pt x="1635126" y="413682"/>
                </a:lnTo>
                <a:lnTo>
                  <a:pt x="1590013" y="395044"/>
                </a:lnTo>
                <a:lnTo>
                  <a:pt x="1544268" y="377636"/>
                </a:lnTo>
                <a:lnTo>
                  <a:pt x="1497911" y="361467"/>
                </a:lnTo>
                <a:lnTo>
                  <a:pt x="1450960" y="346551"/>
                </a:lnTo>
                <a:lnTo>
                  <a:pt x="1403436" y="332897"/>
                </a:lnTo>
                <a:lnTo>
                  <a:pt x="1355358" y="320516"/>
                </a:lnTo>
                <a:lnTo>
                  <a:pt x="1307154" y="309585"/>
                </a:lnTo>
                <a:lnTo>
                  <a:pt x="1258666" y="299844"/>
                </a:lnTo>
                <a:lnTo>
                  <a:pt x="1209924" y="291293"/>
                </a:lnTo>
                <a:lnTo>
                  <a:pt x="1160962" y="283930"/>
                </a:lnTo>
                <a:lnTo>
                  <a:pt x="1111810" y="277754"/>
                </a:lnTo>
                <a:lnTo>
                  <a:pt x="1062501" y="272766"/>
                </a:lnTo>
                <a:lnTo>
                  <a:pt x="1013067" y="268963"/>
                </a:lnTo>
                <a:lnTo>
                  <a:pt x="963540" y="266346"/>
                </a:lnTo>
                <a:lnTo>
                  <a:pt x="913951" y="264913"/>
                </a:lnTo>
                <a:lnTo>
                  <a:pt x="864334" y="264664"/>
                </a:lnTo>
                <a:lnTo>
                  <a:pt x="814718" y="265597"/>
                </a:lnTo>
                <a:lnTo>
                  <a:pt x="765138" y="267712"/>
                </a:lnTo>
                <a:lnTo>
                  <a:pt x="715624" y="271008"/>
                </a:lnTo>
                <a:lnTo>
                  <a:pt x="666208" y="275484"/>
                </a:lnTo>
                <a:lnTo>
                  <a:pt x="616923" y="281140"/>
                </a:lnTo>
                <a:lnTo>
                  <a:pt x="567801" y="287974"/>
                </a:lnTo>
                <a:lnTo>
                  <a:pt x="518873" y="295986"/>
                </a:lnTo>
                <a:lnTo>
                  <a:pt x="470171" y="305175"/>
                </a:lnTo>
                <a:lnTo>
                  <a:pt x="421727" y="315540"/>
                </a:lnTo>
                <a:lnTo>
                  <a:pt x="373574" y="327081"/>
                </a:lnTo>
                <a:lnTo>
                  <a:pt x="325743" y="339795"/>
                </a:lnTo>
                <a:lnTo>
                  <a:pt x="278265" y="353684"/>
                </a:lnTo>
                <a:lnTo>
                  <a:pt x="231174" y="368745"/>
                </a:lnTo>
                <a:lnTo>
                  <a:pt x="184501" y="384978"/>
                </a:lnTo>
                <a:lnTo>
                  <a:pt x="132674" y="394071"/>
                </a:lnTo>
                <a:lnTo>
                  <a:pt x="83215" y="385419"/>
                </a:lnTo>
                <a:lnTo>
                  <a:pt x="40891" y="359405"/>
                </a:lnTo>
                <a:lnTo>
                  <a:pt x="10465" y="316416"/>
                </a:lnTo>
                <a:lnTo>
                  <a:pt x="0" y="259607"/>
                </a:lnTo>
                <a:lnTo>
                  <a:pt x="4055" y="230272"/>
                </a:lnTo>
                <a:lnTo>
                  <a:pt x="25403" y="182959"/>
                </a:lnTo>
                <a:lnTo>
                  <a:pt x="57591" y="152042"/>
                </a:lnTo>
                <a:lnTo>
                  <a:pt x="126221" y="124823"/>
                </a:lnTo>
                <a:lnTo>
                  <a:pt x="174541" y="108806"/>
                </a:lnTo>
                <a:lnTo>
                  <a:pt x="223124" y="93864"/>
                </a:lnTo>
                <a:lnTo>
                  <a:pt x="271962" y="80003"/>
                </a:lnTo>
                <a:lnTo>
                  <a:pt x="321046" y="67229"/>
                </a:lnTo>
                <a:lnTo>
                  <a:pt x="370368" y="55547"/>
                </a:lnTo>
                <a:lnTo>
                  <a:pt x="419921" y="44962"/>
                </a:lnTo>
                <a:lnTo>
                  <a:pt x="469695" y="35479"/>
                </a:lnTo>
                <a:lnTo>
                  <a:pt x="519682" y="27103"/>
                </a:lnTo>
                <a:lnTo>
                  <a:pt x="569874" y="19840"/>
                </a:lnTo>
                <a:lnTo>
                  <a:pt x="620263" y="13696"/>
                </a:lnTo>
                <a:lnTo>
                  <a:pt x="670840" y="8674"/>
                </a:lnTo>
                <a:lnTo>
                  <a:pt x="721597" y="4781"/>
                </a:lnTo>
                <a:lnTo>
                  <a:pt x="772526" y="2022"/>
                </a:lnTo>
                <a:lnTo>
                  <a:pt x="823619" y="402"/>
                </a:lnTo>
                <a:lnTo>
                  <a:pt x="873434" y="0"/>
                </a:lnTo>
                <a:lnTo>
                  <a:pt x="923242" y="619"/>
                </a:lnTo>
                <a:lnTo>
                  <a:pt x="973017" y="2266"/>
                </a:lnTo>
                <a:lnTo>
                  <a:pt x="1022735" y="4946"/>
                </a:lnTo>
                <a:lnTo>
                  <a:pt x="1072372" y="8665"/>
                </a:lnTo>
                <a:lnTo>
                  <a:pt x="1121901" y="13427"/>
                </a:lnTo>
                <a:lnTo>
                  <a:pt x="1171298" y="19238"/>
                </a:lnTo>
                <a:lnTo>
                  <a:pt x="1220540" y="26104"/>
                </a:lnTo>
                <a:lnTo>
                  <a:pt x="1269599" y="34031"/>
                </a:lnTo>
                <a:lnTo>
                  <a:pt x="1318453" y="43023"/>
                </a:lnTo>
                <a:lnTo>
                  <a:pt x="1367076" y="53087"/>
                </a:lnTo>
                <a:lnTo>
                  <a:pt x="1415442" y="64227"/>
                </a:lnTo>
                <a:lnTo>
                  <a:pt x="1463529" y="76450"/>
                </a:lnTo>
                <a:lnTo>
                  <a:pt x="1511309" y="89761"/>
                </a:lnTo>
                <a:lnTo>
                  <a:pt x="1558760" y="104164"/>
                </a:lnTo>
                <a:lnTo>
                  <a:pt x="1605855" y="119667"/>
                </a:lnTo>
                <a:lnTo>
                  <a:pt x="1652570" y="136274"/>
                </a:lnTo>
                <a:lnTo>
                  <a:pt x="1698881" y="153990"/>
                </a:lnTo>
                <a:lnTo>
                  <a:pt x="1744762" y="172822"/>
                </a:lnTo>
                <a:lnTo>
                  <a:pt x="1790189" y="192775"/>
                </a:lnTo>
                <a:lnTo>
                  <a:pt x="1835136" y="213854"/>
                </a:lnTo>
                <a:lnTo>
                  <a:pt x="1879579" y="236064"/>
                </a:lnTo>
                <a:lnTo>
                  <a:pt x="1923494" y="259412"/>
                </a:lnTo>
                <a:lnTo>
                  <a:pt x="1966854" y="283902"/>
                </a:lnTo>
                <a:lnTo>
                  <a:pt x="2009637" y="309541"/>
                </a:lnTo>
                <a:lnTo>
                  <a:pt x="2051815" y="336333"/>
                </a:lnTo>
                <a:lnTo>
                  <a:pt x="2093366" y="364285"/>
                </a:lnTo>
                <a:lnTo>
                  <a:pt x="2135133" y="394194"/>
                </a:lnTo>
                <a:lnTo>
                  <a:pt x="2175766" y="425188"/>
                </a:lnTo>
                <a:lnTo>
                  <a:pt x="2215290" y="457232"/>
                </a:lnTo>
                <a:lnTo>
                  <a:pt x="2253725" y="490291"/>
                </a:lnTo>
                <a:lnTo>
                  <a:pt x="2291095" y="524329"/>
                </a:lnTo>
                <a:lnTo>
                  <a:pt x="2327423" y="559311"/>
                </a:lnTo>
                <a:lnTo>
                  <a:pt x="2362730" y="595202"/>
                </a:lnTo>
                <a:lnTo>
                  <a:pt x="2397040" y="631967"/>
                </a:lnTo>
                <a:lnTo>
                  <a:pt x="2430376" y="669570"/>
                </a:lnTo>
                <a:lnTo>
                  <a:pt x="2462759" y="707975"/>
                </a:lnTo>
                <a:lnTo>
                  <a:pt x="2494212" y="747149"/>
                </a:lnTo>
                <a:lnTo>
                  <a:pt x="2524759" y="787054"/>
                </a:lnTo>
                <a:lnTo>
                  <a:pt x="2554421" y="827657"/>
                </a:lnTo>
                <a:lnTo>
                  <a:pt x="2583221" y="868922"/>
                </a:lnTo>
                <a:lnTo>
                  <a:pt x="2611182" y="910813"/>
                </a:lnTo>
                <a:lnTo>
                  <a:pt x="2638327" y="953296"/>
                </a:lnTo>
                <a:lnTo>
                  <a:pt x="2663235" y="993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11031" y="1"/>
            <a:ext cx="2621915" cy="1443355"/>
          </a:xfrm>
          <a:custGeom>
            <a:avLst/>
            <a:gdLst/>
            <a:ahLst/>
            <a:cxnLst/>
            <a:rect l="l" t="t" r="r" b="b"/>
            <a:pathLst>
              <a:path w="2621915" h="1443355">
                <a:moveTo>
                  <a:pt x="2023392" y="1442843"/>
                </a:moveTo>
                <a:lnTo>
                  <a:pt x="1972632" y="1442227"/>
                </a:lnTo>
                <a:lnTo>
                  <a:pt x="1921833" y="1440479"/>
                </a:lnTo>
                <a:lnTo>
                  <a:pt x="1871004" y="1437594"/>
                </a:lnTo>
                <a:lnTo>
                  <a:pt x="1820155" y="1433568"/>
                </a:lnTo>
                <a:lnTo>
                  <a:pt x="1769294" y="1428397"/>
                </a:lnTo>
                <a:lnTo>
                  <a:pt x="1719877" y="1422176"/>
                </a:lnTo>
                <a:lnTo>
                  <a:pt x="1670603" y="1414945"/>
                </a:lnTo>
                <a:lnTo>
                  <a:pt x="1621496" y="1406703"/>
                </a:lnTo>
                <a:lnTo>
                  <a:pt x="1572582" y="1397447"/>
                </a:lnTo>
                <a:lnTo>
                  <a:pt x="1523887" y="1387175"/>
                </a:lnTo>
                <a:lnTo>
                  <a:pt x="1475436" y="1375885"/>
                </a:lnTo>
                <a:lnTo>
                  <a:pt x="1427254" y="1363575"/>
                </a:lnTo>
                <a:lnTo>
                  <a:pt x="1379367" y="1350243"/>
                </a:lnTo>
                <a:lnTo>
                  <a:pt x="1331800" y="1335888"/>
                </a:lnTo>
                <a:lnTo>
                  <a:pt x="1284579" y="1320505"/>
                </a:lnTo>
                <a:lnTo>
                  <a:pt x="1237728" y="1304095"/>
                </a:lnTo>
                <a:lnTo>
                  <a:pt x="1191274" y="1286654"/>
                </a:lnTo>
                <a:lnTo>
                  <a:pt x="1145242" y="1268181"/>
                </a:lnTo>
                <a:lnTo>
                  <a:pt x="1099657" y="1248673"/>
                </a:lnTo>
                <a:lnTo>
                  <a:pt x="1054545" y="1228128"/>
                </a:lnTo>
                <a:lnTo>
                  <a:pt x="1009931" y="1206545"/>
                </a:lnTo>
                <a:lnTo>
                  <a:pt x="965840" y="1183920"/>
                </a:lnTo>
                <a:lnTo>
                  <a:pt x="922298" y="1160253"/>
                </a:lnTo>
                <a:lnTo>
                  <a:pt x="879330" y="1135541"/>
                </a:lnTo>
                <a:lnTo>
                  <a:pt x="836962" y="1109782"/>
                </a:lnTo>
                <a:lnTo>
                  <a:pt x="795219" y="1082973"/>
                </a:lnTo>
                <a:lnTo>
                  <a:pt x="754127" y="1055113"/>
                </a:lnTo>
                <a:lnTo>
                  <a:pt x="713710" y="1026200"/>
                </a:lnTo>
                <a:lnTo>
                  <a:pt x="673994" y="996231"/>
                </a:lnTo>
                <a:lnTo>
                  <a:pt x="635005" y="965205"/>
                </a:lnTo>
                <a:lnTo>
                  <a:pt x="596769" y="933119"/>
                </a:lnTo>
                <a:lnTo>
                  <a:pt x="559309" y="899972"/>
                </a:lnTo>
                <a:lnTo>
                  <a:pt x="521905" y="864856"/>
                </a:lnTo>
                <a:lnTo>
                  <a:pt x="485767" y="828818"/>
                </a:lnTo>
                <a:lnTo>
                  <a:pt x="450870" y="791889"/>
                </a:lnTo>
                <a:lnTo>
                  <a:pt x="417185" y="754101"/>
                </a:lnTo>
                <a:lnTo>
                  <a:pt x="384687" y="715487"/>
                </a:lnTo>
                <a:lnTo>
                  <a:pt x="353347" y="676078"/>
                </a:lnTo>
                <a:lnTo>
                  <a:pt x="323139" y="635907"/>
                </a:lnTo>
                <a:lnTo>
                  <a:pt x="294036" y="595004"/>
                </a:lnTo>
                <a:lnTo>
                  <a:pt x="266010" y="553402"/>
                </a:lnTo>
                <a:lnTo>
                  <a:pt x="239034" y="511133"/>
                </a:lnTo>
                <a:lnTo>
                  <a:pt x="213082" y="468228"/>
                </a:lnTo>
                <a:lnTo>
                  <a:pt x="188126" y="424721"/>
                </a:lnTo>
                <a:lnTo>
                  <a:pt x="164140" y="380641"/>
                </a:lnTo>
                <a:lnTo>
                  <a:pt x="141095" y="336022"/>
                </a:lnTo>
                <a:lnTo>
                  <a:pt x="118965" y="290896"/>
                </a:lnTo>
                <a:lnTo>
                  <a:pt x="97723" y="245293"/>
                </a:lnTo>
                <a:lnTo>
                  <a:pt x="77342" y="199246"/>
                </a:lnTo>
                <a:lnTo>
                  <a:pt x="57795" y="152788"/>
                </a:lnTo>
                <a:lnTo>
                  <a:pt x="39054" y="105949"/>
                </a:lnTo>
                <a:lnTo>
                  <a:pt x="21092" y="58762"/>
                </a:lnTo>
                <a:lnTo>
                  <a:pt x="3883" y="11258"/>
                </a:lnTo>
                <a:lnTo>
                  <a:pt x="0" y="0"/>
                </a:lnTo>
                <a:lnTo>
                  <a:pt x="278353" y="0"/>
                </a:lnTo>
                <a:lnTo>
                  <a:pt x="287972" y="25027"/>
                </a:lnTo>
                <a:lnTo>
                  <a:pt x="306696" y="71056"/>
                </a:lnTo>
                <a:lnTo>
                  <a:pt x="326357" y="116702"/>
                </a:lnTo>
                <a:lnTo>
                  <a:pt x="346997" y="161934"/>
                </a:lnTo>
                <a:lnTo>
                  <a:pt x="368659" y="206724"/>
                </a:lnTo>
                <a:lnTo>
                  <a:pt x="391386" y="251044"/>
                </a:lnTo>
                <a:lnTo>
                  <a:pt x="415219" y="294414"/>
                </a:lnTo>
                <a:lnTo>
                  <a:pt x="440181" y="336907"/>
                </a:lnTo>
                <a:lnTo>
                  <a:pt x="466253" y="378511"/>
                </a:lnTo>
                <a:lnTo>
                  <a:pt x="493418" y="419211"/>
                </a:lnTo>
                <a:lnTo>
                  <a:pt x="521658" y="458995"/>
                </a:lnTo>
                <a:lnTo>
                  <a:pt x="550955" y="497848"/>
                </a:lnTo>
                <a:lnTo>
                  <a:pt x="581291" y="535758"/>
                </a:lnTo>
                <a:lnTo>
                  <a:pt x="612649" y="572710"/>
                </a:lnTo>
                <a:lnTo>
                  <a:pt x="645011" y="608692"/>
                </a:lnTo>
                <a:lnTo>
                  <a:pt x="678358" y="643690"/>
                </a:lnTo>
                <a:lnTo>
                  <a:pt x="712674" y="677690"/>
                </a:lnTo>
                <a:lnTo>
                  <a:pt x="747940" y="710679"/>
                </a:lnTo>
                <a:lnTo>
                  <a:pt x="784139" y="742644"/>
                </a:lnTo>
                <a:lnTo>
                  <a:pt x="821252" y="773570"/>
                </a:lnTo>
                <a:lnTo>
                  <a:pt x="859263" y="803445"/>
                </a:lnTo>
                <a:lnTo>
                  <a:pt x="898152" y="832256"/>
                </a:lnTo>
                <a:lnTo>
                  <a:pt x="937903" y="859987"/>
                </a:lnTo>
                <a:lnTo>
                  <a:pt x="978498" y="886627"/>
                </a:lnTo>
                <a:lnTo>
                  <a:pt x="1019918" y="912161"/>
                </a:lnTo>
                <a:lnTo>
                  <a:pt x="1062147" y="936577"/>
                </a:lnTo>
                <a:lnTo>
                  <a:pt x="1105165" y="959860"/>
                </a:lnTo>
                <a:lnTo>
                  <a:pt x="1148956" y="981997"/>
                </a:lnTo>
                <a:lnTo>
                  <a:pt x="1193502" y="1002975"/>
                </a:lnTo>
                <a:lnTo>
                  <a:pt x="1238784" y="1022780"/>
                </a:lnTo>
                <a:lnTo>
                  <a:pt x="1284785" y="1041399"/>
                </a:lnTo>
                <a:lnTo>
                  <a:pt x="1331109" y="1058604"/>
                </a:lnTo>
                <a:lnTo>
                  <a:pt x="1377873" y="1074672"/>
                </a:lnTo>
                <a:lnTo>
                  <a:pt x="1425045" y="1089599"/>
                </a:lnTo>
                <a:lnTo>
                  <a:pt x="1472594" y="1103380"/>
                </a:lnTo>
                <a:lnTo>
                  <a:pt x="1520488" y="1116013"/>
                </a:lnTo>
                <a:lnTo>
                  <a:pt x="1568694" y="1127495"/>
                </a:lnTo>
                <a:lnTo>
                  <a:pt x="1617182" y="1137820"/>
                </a:lnTo>
                <a:lnTo>
                  <a:pt x="1665920" y="1146987"/>
                </a:lnTo>
                <a:lnTo>
                  <a:pt x="1714876" y="1154992"/>
                </a:lnTo>
                <a:lnTo>
                  <a:pt x="1764017" y="1161830"/>
                </a:lnTo>
                <a:lnTo>
                  <a:pt x="1813313" y="1167499"/>
                </a:lnTo>
                <a:lnTo>
                  <a:pt x="1862732" y="1171995"/>
                </a:lnTo>
                <a:lnTo>
                  <a:pt x="1912242" y="1175315"/>
                </a:lnTo>
                <a:lnTo>
                  <a:pt x="1961810" y="1177454"/>
                </a:lnTo>
                <a:lnTo>
                  <a:pt x="2011407" y="1178410"/>
                </a:lnTo>
                <a:lnTo>
                  <a:pt x="2593199" y="1178410"/>
                </a:lnTo>
                <a:lnTo>
                  <a:pt x="2617208" y="1224103"/>
                </a:lnTo>
                <a:lnTo>
                  <a:pt x="2621878" y="1252459"/>
                </a:lnTo>
                <a:lnTo>
                  <a:pt x="2620022" y="1281608"/>
                </a:lnTo>
                <a:lnTo>
                  <a:pt x="2612086" y="1310062"/>
                </a:lnTo>
                <a:lnTo>
                  <a:pt x="2584660" y="1353998"/>
                </a:lnTo>
                <a:lnTo>
                  <a:pt x="2548648" y="1380307"/>
                </a:lnTo>
                <a:lnTo>
                  <a:pt x="2477024" y="1398083"/>
                </a:lnTo>
                <a:lnTo>
                  <a:pt x="2427014" y="1407479"/>
                </a:lnTo>
                <a:lnTo>
                  <a:pt x="2376884" y="1415778"/>
                </a:lnTo>
                <a:lnTo>
                  <a:pt x="2326645" y="1422978"/>
                </a:lnTo>
                <a:lnTo>
                  <a:pt x="2276304" y="1429073"/>
                </a:lnTo>
                <a:lnTo>
                  <a:pt x="2225870" y="1434060"/>
                </a:lnTo>
                <a:lnTo>
                  <a:pt x="2175353" y="1437934"/>
                </a:lnTo>
                <a:lnTo>
                  <a:pt x="2124762" y="1440692"/>
                </a:lnTo>
                <a:lnTo>
                  <a:pt x="2074105" y="1442330"/>
                </a:lnTo>
                <a:lnTo>
                  <a:pt x="2023392" y="1442843"/>
                </a:lnTo>
                <a:close/>
              </a:path>
              <a:path w="2621915" h="1443355">
                <a:moveTo>
                  <a:pt x="2593199" y="1178410"/>
                </a:moveTo>
                <a:lnTo>
                  <a:pt x="2011407" y="1178410"/>
                </a:lnTo>
                <a:lnTo>
                  <a:pt x="2060998" y="1178179"/>
                </a:lnTo>
                <a:lnTo>
                  <a:pt x="2110554" y="1176758"/>
                </a:lnTo>
                <a:lnTo>
                  <a:pt x="2160042" y="1174143"/>
                </a:lnTo>
                <a:lnTo>
                  <a:pt x="2209430" y="1170330"/>
                </a:lnTo>
                <a:lnTo>
                  <a:pt x="2258687" y="1165315"/>
                </a:lnTo>
                <a:lnTo>
                  <a:pt x="2307781" y="1159097"/>
                </a:lnTo>
                <a:lnTo>
                  <a:pt x="2356680" y="1151670"/>
                </a:lnTo>
                <a:lnTo>
                  <a:pt x="2405352" y="1143032"/>
                </a:lnTo>
                <a:lnTo>
                  <a:pt x="2453767" y="1133179"/>
                </a:lnTo>
                <a:lnTo>
                  <a:pt x="2506378" y="1131082"/>
                </a:lnTo>
                <a:lnTo>
                  <a:pt x="2554261" y="1146221"/>
                </a:lnTo>
                <a:lnTo>
                  <a:pt x="2592757" y="1177569"/>
                </a:lnTo>
                <a:lnTo>
                  <a:pt x="2593199" y="1178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62299" y="922099"/>
            <a:ext cx="14363700" cy="7613015"/>
            <a:chOff x="1962299" y="922099"/>
            <a:chExt cx="14363700" cy="7613015"/>
          </a:xfrm>
        </p:grpSpPr>
        <p:sp>
          <p:nvSpPr>
            <p:cNvPr id="11" name="object 11"/>
            <p:cNvSpPr/>
            <p:nvPr/>
          </p:nvSpPr>
          <p:spPr>
            <a:xfrm>
              <a:off x="1962299" y="2387995"/>
              <a:ext cx="14363700" cy="6146800"/>
            </a:xfrm>
            <a:custGeom>
              <a:avLst/>
              <a:gdLst/>
              <a:ahLst/>
              <a:cxnLst/>
              <a:rect l="l" t="t" r="r" b="b"/>
              <a:pathLst>
                <a:path w="14363700" h="6146800">
                  <a:moveTo>
                    <a:pt x="11527012" y="12700"/>
                  </a:moveTo>
                  <a:lnTo>
                    <a:pt x="2836327" y="12700"/>
                  </a:lnTo>
                  <a:lnTo>
                    <a:pt x="2884034" y="0"/>
                  </a:lnTo>
                  <a:lnTo>
                    <a:pt x="11479306" y="0"/>
                  </a:lnTo>
                  <a:lnTo>
                    <a:pt x="11527012" y="12700"/>
                  </a:lnTo>
                  <a:close/>
                </a:path>
                <a:path w="14363700" h="6146800">
                  <a:moveTo>
                    <a:pt x="11668895" y="25400"/>
                  </a:moveTo>
                  <a:lnTo>
                    <a:pt x="2694443" y="25400"/>
                  </a:lnTo>
                  <a:lnTo>
                    <a:pt x="2741526" y="12700"/>
                  </a:lnTo>
                  <a:lnTo>
                    <a:pt x="11621813" y="12700"/>
                  </a:lnTo>
                  <a:lnTo>
                    <a:pt x="11668895" y="25400"/>
                  </a:lnTo>
                  <a:close/>
                </a:path>
                <a:path w="14363700" h="6146800">
                  <a:moveTo>
                    <a:pt x="11762399" y="38100"/>
                  </a:moveTo>
                  <a:lnTo>
                    <a:pt x="2600940" y="38100"/>
                  </a:lnTo>
                  <a:lnTo>
                    <a:pt x="2647579" y="25400"/>
                  </a:lnTo>
                  <a:lnTo>
                    <a:pt x="11715759" y="25400"/>
                  </a:lnTo>
                  <a:lnTo>
                    <a:pt x="11762399" y="38100"/>
                  </a:lnTo>
                  <a:close/>
                </a:path>
                <a:path w="14363700" h="6146800">
                  <a:moveTo>
                    <a:pt x="11946604" y="76200"/>
                  </a:moveTo>
                  <a:lnTo>
                    <a:pt x="2416734" y="76200"/>
                  </a:lnTo>
                  <a:lnTo>
                    <a:pt x="2554530" y="38100"/>
                  </a:lnTo>
                  <a:lnTo>
                    <a:pt x="11808808" y="38100"/>
                  </a:lnTo>
                  <a:lnTo>
                    <a:pt x="11946604" y="76200"/>
                  </a:lnTo>
                  <a:close/>
                </a:path>
                <a:path w="14363700" h="6146800">
                  <a:moveTo>
                    <a:pt x="11900916" y="6096000"/>
                  </a:moveTo>
                  <a:lnTo>
                    <a:pt x="2462421" y="6096000"/>
                  </a:lnTo>
                  <a:lnTo>
                    <a:pt x="2017529" y="5969000"/>
                  </a:lnTo>
                  <a:lnTo>
                    <a:pt x="1974605" y="5943600"/>
                  </a:lnTo>
                  <a:lnTo>
                    <a:pt x="1889681" y="5918200"/>
                  </a:lnTo>
                  <a:lnTo>
                    <a:pt x="1847693" y="5892800"/>
                  </a:lnTo>
                  <a:lnTo>
                    <a:pt x="1806027" y="5880100"/>
                  </a:lnTo>
                  <a:lnTo>
                    <a:pt x="1764690" y="5854700"/>
                  </a:lnTo>
                  <a:lnTo>
                    <a:pt x="1723686" y="5842000"/>
                  </a:lnTo>
                  <a:lnTo>
                    <a:pt x="1683022" y="5816600"/>
                  </a:lnTo>
                  <a:lnTo>
                    <a:pt x="1642702" y="5803900"/>
                  </a:lnTo>
                  <a:lnTo>
                    <a:pt x="1523866" y="5727700"/>
                  </a:lnTo>
                  <a:lnTo>
                    <a:pt x="1484980" y="5715000"/>
                  </a:lnTo>
                  <a:lnTo>
                    <a:pt x="1408330" y="5664200"/>
                  </a:lnTo>
                  <a:lnTo>
                    <a:pt x="1333212" y="5613400"/>
                  </a:lnTo>
                  <a:lnTo>
                    <a:pt x="1259670" y="5562600"/>
                  </a:lnTo>
                  <a:lnTo>
                    <a:pt x="1223504" y="5537200"/>
                  </a:lnTo>
                  <a:lnTo>
                    <a:pt x="1187748" y="5499100"/>
                  </a:lnTo>
                  <a:lnTo>
                    <a:pt x="1117489" y="5448300"/>
                  </a:lnTo>
                  <a:lnTo>
                    <a:pt x="1082997" y="5422900"/>
                  </a:lnTo>
                  <a:lnTo>
                    <a:pt x="1048937" y="5384800"/>
                  </a:lnTo>
                  <a:lnTo>
                    <a:pt x="1015315" y="5359400"/>
                  </a:lnTo>
                  <a:lnTo>
                    <a:pt x="982137" y="5334000"/>
                  </a:lnTo>
                  <a:lnTo>
                    <a:pt x="949407" y="5295900"/>
                  </a:lnTo>
                  <a:lnTo>
                    <a:pt x="917131" y="5270500"/>
                  </a:lnTo>
                  <a:lnTo>
                    <a:pt x="885315" y="5232400"/>
                  </a:lnTo>
                  <a:lnTo>
                    <a:pt x="853964" y="5207000"/>
                  </a:lnTo>
                  <a:lnTo>
                    <a:pt x="823083" y="5168900"/>
                  </a:lnTo>
                  <a:lnTo>
                    <a:pt x="792679" y="5143500"/>
                  </a:lnTo>
                  <a:lnTo>
                    <a:pt x="762756" y="5105400"/>
                  </a:lnTo>
                  <a:lnTo>
                    <a:pt x="733320" y="5067300"/>
                  </a:lnTo>
                  <a:lnTo>
                    <a:pt x="704377" y="5041900"/>
                  </a:lnTo>
                  <a:lnTo>
                    <a:pt x="675932" y="5003800"/>
                  </a:lnTo>
                  <a:lnTo>
                    <a:pt x="647990" y="4965700"/>
                  </a:lnTo>
                  <a:lnTo>
                    <a:pt x="620557" y="4927600"/>
                  </a:lnTo>
                  <a:lnTo>
                    <a:pt x="593638" y="4889500"/>
                  </a:lnTo>
                  <a:lnTo>
                    <a:pt x="567239" y="4851400"/>
                  </a:lnTo>
                  <a:lnTo>
                    <a:pt x="541365" y="4826000"/>
                  </a:lnTo>
                  <a:lnTo>
                    <a:pt x="516023" y="4787900"/>
                  </a:lnTo>
                  <a:lnTo>
                    <a:pt x="491216" y="4749800"/>
                  </a:lnTo>
                  <a:lnTo>
                    <a:pt x="466951" y="4711700"/>
                  </a:lnTo>
                  <a:lnTo>
                    <a:pt x="443234" y="4673600"/>
                  </a:lnTo>
                  <a:lnTo>
                    <a:pt x="420069" y="4635500"/>
                  </a:lnTo>
                  <a:lnTo>
                    <a:pt x="397462" y="4584700"/>
                  </a:lnTo>
                  <a:lnTo>
                    <a:pt x="375419" y="4546600"/>
                  </a:lnTo>
                  <a:lnTo>
                    <a:pt x="353945" y="4508500"/>
                  </a:lnTo>
                  <a:lnTo>
                    <a:pt x="333045" y="4470400"/>
                  </a:lnTo>
                  <a:lnTo>
                    <a:pt x="312726" y="4432300"/>
                  </a:lnTo>
                  <a:lnTo>
                    <a:pt x="292992" y="4394200"/>
                  </a:lnTo>
                  <a:lnTo>
                    <a:pt x="273849" y="4343400"/>
                  </a:lnTo>
                  <a:lnTo>
                    <a:pt x="255302" y="4305300"/>
                  </a:lnTo>
                  <a:lnTo>
                    <a:pt x="237358" y="4267200"/>
                  </a:lnTo>
                  <a:lnTo>
                    <a:pt x="220021" y="4216400"/>
                  </a:lnTo>
                  <a:lnTo>
                    <a:pt x="203296" y="4178300"/>
                  </a:lnTo>
                  <a:lnTo>
                    <a:pt x="187190" y="4140200"/>
                  </a:lnTo>
                  <a:lnTo>
                    <a:pt x="171708" y="4089400"/>
                  </a:lnTo>
                  <a:lnTo>
                    <a:pt x="156855" y="4051300"/>
                  </a:lnTo>
                  <a:lnTo>
                    <a:pt x="142637" y="4000500"/>
                  </a:lnTo>
                  <a:lnTo>
                    <a:pt x="129059" y="3962400"/>
                  </a:lnTo>
                  <a:lnTo>
                    <a:pt x="116127" y="3911600"/>
                  </a:lnTo>
                  <a:lnTo>
                    <a:pt x="103846" y="3873500"/>
                  </a:lnTo>
                  <a:lnTo>
                    <a:pt x="92221" y="3822700"/>
                  </a:lnTo>
                  <a:lnTo>
                    <a:pt x="81259" y="3784600"/>
                  </a:lnTo>
                  <a:lnTo>
                    <a:pt x="70964" y="3733800"/>
                  </a:lnTo>
                  <a:lnTo>
                    <a:pt x="61343" y="3695700"/>
                  </a:lnTo>
                  <a:lnTo>
                    <a:pt x="52400" y="3644900"/>
                  </a:lnTo>
                  <a:lnTo>
                    <a:pt x="44141" y="3594100"/>
                  </a:lnTo>
                  <a:lnTo>
                    <a:pt x="36571" y="3556000"/>
                  </a:lnTo>
                  <a:lnTo>
                    <a:pt x="29696" y="3505200"/>
                  </a:lnTo>
                  <a:lnTo>
                    <a:pt x="23522" y="3454400"/>
                  </a:lnTo>
                  <a:lnTo>
                    <a:pt x="18054" y="3416300"/>
                  </a:lnTo>
                  <a:lnTo>
                    <a:pt x="13297" y="3365500"/>
                  </a:lnTo>
                  <a:lnTo>
                    <a:pt x="9256" y="3314700"/>
                  </a:lnTo>
                  <a:lnTo>
                    <a:pt x="5938" y="3263900"/>
                  </a:lnTo>
                  <a:lnTo>
                    <a:pt x="3348" y="3225800"/>
                  </a:lnTo>
                  <a:lnTo>
                    <a:pt x="1492" y="3175000"/>
                  </a:lnTo>
                  <a:lnTo>
                    <a:pt x="373" y="3124200"/>
                  </a:lnTo>
                  <a:lnTo>
                    <a:pt x="0" y="3073400"/>
                  </a:lnTo>
                  <a:lnTo>
                    <a:pt x="373" y="3022600"/>
                  </a:lnTo>
                  <a:lnTo>
                    <a:pt x="1492" y="2984500"/>
                  </a:lnTo>
                  <a:lnTo>
                    <a:pt x="3348" y="2933700"/>
                  </a:lnTo>
                  <a:lnTo>
                    <a:pt x="5938" y="2882900"/>
                  </a:lnTo>
                  <a:lnTo>
                    <a:pt x="9256" y="2832100"/>
                  </a:lnTo>
                  <a:lnTo>
                    <a:pt x="13297" y="2794000"/>
                  </a:lnTo>
                  <a:lnTo>
                    <a:pt x="18054" y="2743200"/>
                  </a:lnTo>
                  <a:lnTo>
                    <a:pt x="23522" y="2692400"/>
                  </a:lnTo>
                  <a:lnTo>
                    <a:pt x="29696" y="2641600"/>
                  </a:lnTo>
                  <a:lnTo>
                    <a:pt x="36571" y="2603500"/>
                  </a:lnTo>
                  <a:lnTo>
                    <a:pt x="44141" y="2552700"/>
                  </a:lnTo>
                  <a:lnTo>
                    <a:pt x="52400" y="2501900"/>
                  </a:lnTo>
                  <a:lnTo>
                    <a:pt x="61343" y="2463800"/>
                  </a:lnTo>
                  <a:lnTo>
                    <a:pt x="70964" y="2413000"/>
                  </a:lnTo>
                  <a:lnTo>
                    <a:pt x="81259" y="2374900"/>
                  </a:lnTo>
                  <a:lnTo>
                    <a:pt x="92221" y="2324100"/>
                  </a:lnTo>
                  <a:lnTo>
                    <a:pt x="103846" y="2286000"/>
                  </a:lnTo>
                  <a:lnTo>
                    <a:pt x="116127" y="2235200"/>
                  </a:lnTo>
                  <a:lnTo>
                    <a:pt x="129059" y="2197100"/>
                  </a:lnTo>
                  <a:lnTo>
                    <a:pt x="142637" y="2146300"/>
                  </a:lnTo>
                  <a:lnTo>
                    <a:pt x="156855" y="2108200"/>
                  </a:lnTo>
                  <a:lnTo>
                    <a:pt x="171708" y="2057400"/>
                  </a:lnTo>
                  <a:lnTo>
                    <a:pt x="187190" y="2019300"/>
                  </a:lnTo>
                  <a:lnTo>
                    <a:pt x="203296" y="1968500"/>
                  </a:lnTo>
                  <a:lnTo>
                    <a:pt x="220021" y="1930400"/>
                  </a:lnTo>
                  <a:lnTo>
                    <a:pt x="237358" y="1892300"/>
                  </a:lnTo>
                  <a:lnTo>
                    <a:pt x="255302" y="1841500"/>
                  </a:lnTo>
                  <a:lnTo>
                    <a:pt x="273849" y="1803400"/>
                  </a:lnTo>
                  <a:lnTo>
                    <a:pt x="292992" y="1765300"/>
                  </a:lnTo>
                  <a:lnTo>
                    <a:pt x="312726" y="1727200"/>
                  </a:lnTo>
                  <a:lnTo>
                    <a:pt x="333045" y="1676400"/>
                  </a:lnTo>
                  <a:lnTo>
                    <a:pt x="353945" y="1638300"/>
                  </a:lnTo>
                  <a:lnTo>
                    <a:pt x="375419" y="1600200"/>
                  </a:lnTo>
                  <a:lnTo>
                    <a:pt x="397462" y="1562100"/>
                  </a:lnTo>
                  <a:lnTo>
                    <a:pt x="420069" y="1524000"/>
                  </a:lnTo>
                  <a:lnTo>
                    <a:pt x="443234" y="1485900"/>
                  </a:lnTo>
                  <a:lnTo>
                    <a:pt x="466951" y="1447800"/>
                  </a:lnTo>
                  <a:lnTo>
                    <a:pt x="491216" y="1409700"/>
                  </a:lnTo>
                  <a:lnTo>
                    <a:pt x="516023" y="1371600"/>
                  </a:lnTo>
                  <a:lnTo>
                    <a:pt x="541365" y="1333500"/>
                  </a:lnTo>
                  <a:lnTo>
                    <a:pt x="567239" y="1295400"/>
                  </a:lnTo>
                  <a:lnTo>
                    <a:pt x="593638" y="1257300"/>
                  </a:lnTo>
                  <a:lnTo>
                    <a:pt x="620557" y="1219200"/>
                  </a:lnTo>
                  <a:lnTo>
                    <a:pt x="647990" y="1181100"/>
                  </a:lnTo>
                  <a:lnTo>
                    <a:pt x="675932" y="1155700"/>
                  </a:lnTo>
                  <a:lnTo>
                    <a:pt x="704377" y="1117600"/>
                  </a:lnTo>
                  <a:lnTo>
                    <a:pt x="733320" y="1079500"/>
                  </a:lnTo>
                  <a:lnTo>
                    <a:pt x="762756" y="1054100"/>
                  </a:lnTo>
                  <a:lnTo>
                    <a:pt x="792679" y="1016000"/>
                  </a:lnTo>
                  <a:lnTo>
                    <a:pt x="823083" y="977900"/>
                  </a:lnTo>
                  <a:lnTo>
                    <a:pt x="853964" y="952500"/>
                  </a:lnTo>
                  <a:lnTo>
                    <a:pt x="885315" y="914400"/>
                  </a:lnTo>
                  <a:lnTo>
                    <a:pt x="917131" y="889000"/>
                  </a:lnTo>
                  <a:lnTo>
                    <a:pt x="949407" y="850900"/>
                  </a:lnTo>
                  <a:lnTo>
                    <a:pt x="982137" y="825500"/>
                  </a:lnTo>
                  <a:lnTo>
                    <a:pt x="1015315" y="787400"/>
                  </a:lnTo>
                  <a:lnTo>
                    <a:pt x="1082997" y="736600"/>
                  </a:lnTo>
                  <a:lnTo>
                    <a:pt x="1117489" y="698500"/>
                  </a:lnTo>
                  <a:lnTo>
                    <a:pt x="1187748" y="647700"/>
                  </a:lnTo>
                  <a:lnTo>
                    <a:pt x="1259670" y="596900"/>
                  </a:lnTo>
                  <a:lnTo>
                    <a:pt x="1333212" y="546100"/>
                  </a:lnTo>
                  <a:lnTo>
                    <a:pt x="1408330" y="495300"/>
                  </a:lnTo>
                  <a:lnTo>
                    <a:pt x="1523866" y="419100"/>
                  </a:lnTo>
                  <a:lnTo>
                    <a:pt x="1563119" y="393700"/>
                  </a:lnTo>
                  <a:lnTo>
                    <a:pt x="1602733" y="381000"/>
                  </a:lnTo>
                  <a:lnTo>
                    <a:pt x="1683022" y="330200"/>
                  </a:lnTo>
                  <a:lnTo>
                    <a:pt x="1723686" y="317500"/>
                  </a:lnTo>
                  <a:lnTo>
                    <a:pt x="1764690" y="292100"/>
                  </a:lnTo>
                  <a:lnTo>
                    <a:pt x="1806027" y="279400"/>
                  </a:lnTo>
                  <a:lnTo>
                    <a:pt x="1847693" y="254000"/>
                  </a:lnTo>
                  <a:lnTo>
                    <a:pt x="1889681" y="241300"/>
                  </a:lnTo>
                  <a:lnTo>
                    <a:pt x="1931987" y="215900"/>
                  </a:lnTo>
                  <a:lnTo>
                    <a:pt x="2017529" y="190500"/>
                  </a:lnTo>
                  <a:lnTo>
                    <a:pt x="2060754" y="165100"/>
                  </a:lnTo>
                  <a:lnTo>
                    <a:pt x="2371298" y="76200"/>
                  </a:lnTo>
                  <a:lnTo>
                    <a:pt x="11992039" y="76200"/>
                  </a:lnTo>
                  <a:lnTo>
                    <a:pt x="12302581" y="165100"/>
                  </a:lnTo>
                  <a:lnTo>
                    <a:pt x="12345806" y="190500"/>
                  </a:lnTo>
                  <a:lnTo>
                    <a:pt x="12431347" y="215900"/>
                  </a:lnTo>
                  <a:lnTo>
                    <a:pt x="12473653" y="241300"/>
                  </a:lnTo>
                  <a:lnTo>
                    <a:pt x="12515641" y="254000"/>
                  </a:lnTo>
                  <a:lnTo>
                    <a:pt x="12557307" y="279400"/>
                  </a:lnTo>
                  <a:lnTo>
                    <a:pt x="12598644" y="292100"/>
                  </a:lnTo>
                  <a:lnTo>
                    <a:pt x="12639647" y="317500"/>
                  </a:lnTo>
                  <a:lnTo>
                    <a:pt x="12680311" y="330200"/>
                  </a:lnTo>
                  <a:lnTo>
                    <a:pt x="12760599" y="381000"/>
                  </a:lnTo>
                  <a:lnTo>
                    <a:pt x="12800212" y="393700"/>
                  </a:lnTo>
                  <a:lnTo>
                    <a:pt x="12839464" y="419100"/>
                  </a:lnTo>
                  <a:lnTo>
                    <a:pt x="12954999" y="495300"/>
                  </a:lnTo>
                  <a:lnTo>
                    <a:pt x="13030116" y="546100"/>
                  </a:lnTo>
                  <a:lnTo>
                    <a:pt x="13103657" y="596900"/>
                  </a:lnTo>
                  <a:lnTo>
                    <a:pt x="13175579" y="647700"/>
                  </a:lnTo>
                  <a:lnTo>
                    <a:pt x="13245837" y="698500"/>
                  </a:lnTo>
                  <a:lnTo>
                    <a:pt x="13280328" y="736600"/>
                  </a:lnTo>
                  <a:lnTo>
                    <a:pt x="13348009" y="787400"/>
                  </a:lnTo>
                  <a:lnTo>
                    <a:pt x="13381187" y="825500"/>
                  </a:lnTo>
                  <a:lnTo>
                    <a:pt x="13413917" y="850900"/>
                  </a:lnTo>
                  <a:lnTo>
                    <a:pt x="13446192" y="889000"/>
                  </a:lnTo>
                  <a:lnTo>
                    <a:pt x="13478008" y="914400"/>
                  </a:lnTo>
                  <a:lnTo>
                    <a:pt x="13509358" y="952500"/>
                  </a:lnTo>
                  <a:lnTo>
                    <a:pt x="13540238" y="977900"/>
                  </a:lnTo>
                  <a:lnTo>
                    <a:pt x="13570642" y="1016000"/>
                  </a:lnTo>
                  <a:lnTo>
                    <a:pt x="13600564" y="1054100"/>
                  </a:lnTo>
                  <a:lnTo>
                    <a:pt x="13630000" y="1079500"/>
                  </a:lnTo>
                  <a:lnTo>
                    <a:pt x="13658943" y="1117600"/>
                  </a:lnTo>
                  <a:lnTo>
                    <a:pt x="13687387" y="1155700"/>
                  </a:lnTo>
                  <a:lnTo>
                    <a:pt x="13715329" y="1181100"/>
                  </a:lnTo>
                  <a:lnTo>
                    <a:pt x="13742762" y="1219200"/>
                  </a:lnTo>
                  <a:lnTo>
                    <a:pt x="13769680" y="1257300"/>
                  </a:lnTo>
                  <a:lnTo>
                    <a:pt x="13796078" y="1295400"/>
                  </a:lnTo>
                  <a:lnTo>
                    <a:pt x="13821951" y="1333500"/>
                  </a:lnTo>
                  <a:lnTo>
                    <a:pt x="13847294" y="1371600"/>
                  </a:lnTo>
                  <a:lnTo>
                    <a:pt x="13872100" y="1409700"/>
                  </a:lnTo>
                  <a:lnTo>
                    <a:pt x="13896364" y="1447800"/>
                  </a:lnTo>
                  <a:lnTo>
                    <a:pt x="13920081" y="1485900"/>
                  </a:lnTo>
                  <a:lnTo>
                    <a:pt x="13943246" y="1524000"/>
                  </a:lnTo>
                  <a:lnTo>
                    <a:pt x="13965852" y="1562100"/>
                  </a:lnTo>
                  <a:lnTo>
                    <a:pt x="13987895" y="1600200"/>
                  </a:lnTo>
                  <a:lnTo>
                    <a:pt x="14009368" y="1638300"/>
                  </a:lnTo>
                  <a:lnTo>
                    <a:pt x="14030267" y="1676400"/>
                  </a:lnTo>
                  <a:lnTo>
                    <a:pt x="14050587" y="1727200"/>
                  </a:lnTo>
                  <a:lnTo>
                    <a:pt x="14070320" y="1765300"/>
                  </a:lnTo>
                  <a:lnTo>
                    <a:pt x="14089463" y="1803400"/>
                  </a:lnTo>
                  <a:lnTo>
                    <a:pt x="14108009" y="1841500"/>
                  </a:lnTo>
                  <a:lnTo>
                    <a:pt x="14125953" y="1892300"/>
                  </a:lnTo>
                  <a:lnTo>
                    <a:pt x="14143290" y="1930400"/>
                  </a:lnTo>
                  <a:lnTo>
                    <a:pt x="14160014" y="1968500"/>
                  </a:lnTo>
                  <a:lnTo>
                    <a:pt x="14176120" y="2019300"/>
                  </a:lnTo>
                  <a:lnTo>
                    <a:pt x="14191601" y="2057400"/>
                  </a:lnTo>
                  <a:lnTo>
                    <a:pt x="14206454" y="2108200"/>
                  </a:lnTo>
                  <a:lnTo>
                    <a:pt x="14220672" y="2146300"/>
                  </a:lnTo>
                  <a:lnTo>
                    <a:pt x="14234250" y="2197100"/>
                  </a:lnTo>
                  <a:lnTo>
                    <a:pt x="14247182" y="2235200"/>
                  </a:lnTo>
                  <a:lnTo>
                    <a:pt x="14259462" y="2286000"/>
                  </a:lnTo>
                  <a:lnTo>
                    <a:pt x="14271086" y="2324100"/>
                  </a:lnTo>
                  <a:lnTo>
                    <a:pt x="14282049" y="2374900"/>
                  </a:lnTo>
                  <a:lnTo>
                    <a:pt x="14292343" y="2413000"/>
                  </a:lnTo>
                  <a:lnTo>
                    <a:pt x="14301964" y="2463800"/>
                  </a:lnTo>
                  <a:lnTo>
                    <a:pt x="14310907" y="2501900"/>
                  </a:lnTo>
                  <a:lnTo>
                    <a:pt x="14319166" y="2552700"/>
                  </a:lnTo>
                  <a:lnTo>
                    <a:pt x="14326736" y="2603500"/>
                  </a:lnTo>
                  <a:lnTo>
                    <a:pt x="14333610" y="2641600"/>
                  </a:lnTo>
                  <a:lnTo>
                    <a:pt x="14339784" y="2692400"/>
                  </a:lnTo>
                  <a:lnTo>
                    <a:pt x="14345253" y="2743200"/>
                  </a:lnTo>
                  <a:lnTo>
                    <a:pt x="14350010" y="2794000"/>
                  </a:lnTo>
                  <a:lnTo>
                    <a:pt x="14354050" y="2832100"/>
                  </a:lnTo>
                  <a:lnTo>
                    <a:pt x="14357368" y="2882900"/>
                  </a:lnTo>
                  <a:lnTo>
                    <a:pt x="14359958" y="2933700"/>
                  </a:lnTo>
                  <a:lnTo>
                    <a:pt x="14361814" y="2984500"/>
                  </a:lnTo>
                  <a:lnTo>
                    <a:pt x="14362932" y="3022600"/>
                  </a:lnTo>
                  <a:lnTo>
                    <a:pt x="14363306" y="3073400"/>
                  </a:lnTo>
                  <a:lnTo>
                    <a:pt x="14362932" y="3124200"/>
                  </a:lnTo>
                  <a:lnTo>
                    <a:pt x="14361814" y="3175000"/>
                  </a:lnTo>
                  <a:lnTo>
                    <a:pt x="14359958" y="3225800"/>
                  </a:lnTo>
                  <a:lnTo>
                    <a:pt x="14357368" y="3263900"/>
                  </a:lnTo>
                  <a:lnTo>
                    <a:pt x="14354050" y="3314700"/>
                  </a:lnTo>
                  <a:lnTo>
                    <a:pt x="14350010" y="3365500"/>
                  </a:lnTo>
                  <a:lnTo>
                    <a:pt x="14345253" y="3416300"/>
                  </a:lnTo>
                  <a:lnTo>
                    <a:pt x="14339784" y="3454400"/>
                  </a:lnTo>
                  <a:lnTo>
                    <a:pt x="14333610" y="3505200"/>
                  </a:lnTo>
                  <a:lnTo>
                    <a:pt x="14326736" y="3556000"/>
                  </a:lnTo>
                  <a:lnTo>
                    <a:pt x="14319166" y="3594100"/>
                  </a:lnTo>
                  <a:lnTo>
                    <a:pt x="14310907" y="3644900"/>
                  </a:lnTo>
                  <a:lnTo>
                    <a:pt x="14301964" y="3695700"/>
                  </a:lnTo>
                  <a:lnTo>
                    <a:pt x="14292343" y="3733800"/>
                  </a:lnTo>
                  <a:lnTo>
                    <a:pt x="14282049" y="3784600"/>
                  </a:lnTo>
                  <a:lnTo>
                    <a:pt x="14271086" y="3822700"/>
                  </a:lnTo>
                  <a:lnTo>
                    <a:pt x="14259462" y="3873500"/>
                  </a:lnTo>
                  <a:lnTo>
                    <a:pt x="14247182" y="3911600"/>
                  </a:lnTo>
                  <a:lnTo>
                    <a:pt x="14234250" y="3962400"/>
                  </a:lnTo>
                  <a:lnTo>
                    <a:pt x="14220672" y="4000500"/>
                  </a:lnTo>
                  <a:lnTo>
                    <a:pt x="14206454" y="4051300"/>
                  </a:lnTo>
                  <a:lnTo>
                    <a:pt x="14191601" y="4089400"/>
                  </a:lnTo>
                  <a:lnTo>
                    <a:pt x="14176120" y="4140200"/>
                  </a:lnTo>
                  <a:lnTo>
                    <a:pt x="14160014" y="4178300"/>
                  </a:lnTo>
                  <a:lnTo>
                    <a:pt x="14143290" y="4216400"/>
                  </a:lnTo>
                  <a:lnTo>
                    <a:pt x="14125953" y="4267200"/>
                  </a:lnTo>
                  <a:lnTo>
                    <a:pt x="14108009" y="4305300"/>
                  </a:lnTo>
                  <a:lnTo>
                    <a:pt x="14089463" y="4343400"/>
                  </a:lnTo>
                  <a:lnTo>
                    <a:pt x="14070320" y="4394200"/>
                  </a:lnTo>
                  <a:lnTo>
                    <a:pt x="14050587" y="4432300"/>
                  </a:lnTo>
                  <a:lnTo>
                    <a:pt x="14030267" y="4470400"/>
                  </a:lnTo>
                  <a:lnTo>
                    <a:pt x="14009368" y="4508500"/>
                  </a:lnTo>
                  <a:lnTo>
                    <a:pt x="13987895" y="4546600"/>
                  </a:lnTo>
                  <a:lnTo>
                    <a:pt x="13965852" y="4584700"/>
                  </a:lnTo>
                  <a:lnTo>
                    <a:pt x="13943246" y="4635500"/>
                  </a:lnTo>
                  <a:lnTo>
                    <a:pt x="13920081" y="4673600"/>
                  </a:lnTo>
                  <a:lnTo>
                    <a:pt x="13896364" y="4711700"/>
                  </a:lnTo>
                  <a:lnTo>
                    <a:pt x="13872100" y="4749800"/>
                  </a:lnTo>
                  <a:lnTo>
                    <a:pt x="13847294" y="4787900"/>
                  </a:lnTo>
                  <a:lnTo>
                    <a:pt x="13821951" y="4826000"/>
                  </a:lnTo>
                  <a:lnTo>
                    <a:pt x="13796078" y="4851400"/>
                  </a:lnTo>
                  <a:lnTo>
                    <a:pt x="13769680" y="4889500"/>
                  </a:lnTo>
                  <a:lnTo>
                    <a:pt x="13742762" y="4927600"/>
                  </a:lnTo>
                  <a:lnTo>
                    <a:pt x="13715329" y="4965700"/>
                  </a:lnTo>
                  <a:lnTo>
                    <a:pt x="13687387" y="5003800"/>
                  </a:lnTo>
                  <a:lnTo>
                    <a:pt x="13658943" y="5041900"/>
                  </a:lnTo>
                  <a:lnTo>
                    <a:pt x="13630000" y="5067300"/>
                  </a:lnTo>
                  <a:lnTo>
                    <a:pt x="13600564" y="5105400"/>
                  </a:lnTo>
                  <a:lnTo>
                    <a:pt x="13570642" y="5143500"/>
                  </a:lnTo>
                  <a:lnTo>
                    <a:pt x="13540238" y="5168900"/>
                  </a:lnTo>
                  <a:lnTo>
                    <a:pt x="13509358" y="5207000"/>
                  </a:lnTo>
                  <a:lnTo>
                    <a:pt x="13478008" y="5232400"/>
                  </a:lnTo>
                  <a:lnTo>
                    <a:pt x="13446192" y="5270500"/>
                  </a:lnTo>
                  <a:lnTo>
                    <a:pt x="13413917" y="5295900"/>
                  </a:lnTo>
                  <a:lnTo>
                    <a:pt x="13381187" y="5334000"/>
                  </a:lnTo>
                  <a:lnTo>
                    <a:pt x="13348009" y="5359400"/>
                  </a:lnTo>
                  <a:lnTo>
                    <a:pt x="13314387" y="5384800"/>
                  </a:lnTo>
                  <a:lnTo>
                    <a:pt x="13280328" y="5422900"/>
                  </a:lnTo>
                  <a:lnTo>
                    <a:pt x="13245837" y="5448300"/>
                  </a:lnTo>
                  <a:lnTo>
                    <a:pt x="13175579" y="5499100"/>
                  </a:lnTo>
                  <a:lnTo>
                    <a:pt x="13139823" y="5537200"/>
                  </a:lnTo>
                  <a:lnTo>
                    <a:pt x="13103657" y="5562600"/>
                  </a:lnTo>
                  <a:lnTo>
                    <a:pt x="13030116" y="5613400"/>
                  </a:lnTo>
                  <a:lnTo>
                    <a:pt x="12954999" y="5664200"/>
                  </a:lnTo>
                  <a:lnTo>
                    <a:pt x="12878350" y="5715000"/>
                  </a:lnTo>
                  <a:lnTo>
                    <a:pt x="12839464" y="5727700"/>
                  </a:lnTo>
                  <a:lnTo>
                    <a:pt x="12720630" y="5803900"/>
                  </a:lnTo>
                  <a:lnTo>
                    <a:pt x="12680311" y="5816600"/>
                  </a:lnTo>
                  <a:lnTo>
                    <a:pt x="12639647" y="5842000"/>
                  </a:lnTo>
                  <a:lnTo>
                    <a:pt x="12598644" y="5854700"/>
                  </a:lnTo>
                  <a:lnTo>
                    <a:pt x="12557307" y="5880100"/>
                  </a:lnTo>
                  <a:lnTo>
                    <a:pt x="12515641" y="5892800"/>
                  </a:lnTo>
                  <a:lnTo>
                    <a:pt x="12473653" y="5918200"/>
                  </a:lnTo>
                  <a:lnTo>
                    <a:pt x="12388730" y="5943600"/>
                  </a:lnTo>
                  <a:lnTo>
                    <a:pt x="12345806" y="5969000"/>
                  </a:lnTo>
                  <a:lnTo>
                    <a:pt x="11900916" y="6096000"/>
                  </a:lnTo>
                  <a:close/>
                </a:path>
                <a:path w="14363700" h="6146800">
                  <a:moveTo>
                    <a:pt x="11762399" y="6121400"/>
                  </a:moveTo>
                  <a:lnTo>
                    <a:pt x="2600940" y="6121400"/>
                  </a:lnTo>
                  <a:lnTo>
                    <a:pt x="2508355" y="6096000"/>
                  </a:lnTo>
                  <a:lnTo>
                    <a:pt x="11854983" y="6096000"/>
                  </a:lnTo>
                  <a:lnTo>
                    <a:pt x="11762399" y="6121400"/>
                  </a:lnTo>
                  <a:close/>
                </a:path>
                <a:path w="14363700" h="6146800">
                  <a:moveTo>
                    <a:pt x="11668895" y="6134100"/>
                  </a:moveTo>
                  <a:lnTo>
                    <a:pt x="2694443" y="6134100"/>
                  </a:lnTo>
                  <a:lnTo>
                    <a:pt x="2647579" y="6121400"/>
                  </a:lnTo>
                  <a:lnTo>
                    <a:pt x="11715759" y="6121400"/>
                  </a:lnTo>
                  <a:lnTo>
                    <a:pt x="11668895" y="6134100"/>
                  </a:lnTo>
                  <a:close/>
                </a:path>
                <a:path w="14363700" h="6146800">
                  <a:moveTo>
                    <a:pt x="11527012" y="6146800"/>
                  </a:moveTo>
                  <a:lnTo>
                    <a:pt x="2836327" y="6146800"/>
                  </a:lnTo>
                  <a:lnTo>
                    <a:pt x="2788823" y="6134100"/>
                  </a:lnTo>
                  <a:lnTo>
                    <a:pt x="11574516" y="6134100"/>
                  </a:lnTo>
                  <a:lnTo>
                    <a:pt x="11527012" y="6146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04841" y="922099"/>
              <a:ext cx="2278380" cy="2278380"/>
            </a:xfrm>
            <a:custGeom>
              <a:avLst/>
              <a:gdLst/>
              <a:ahLst/>
              <a:cxnLst/>
              <a:rect l="l" t="t" r="r" b="b"/>
              <a:pathLst>
                <a:path w="2278379" h="2278380">
                  <a:moveTo>
                    <a:pt x="1139096" y="2278178"/>
                  </a:moveTo>
                  <a:lnTo>
                    <a:pt x="1090945" y="2277179"/>
                  </a:lnTo>
                  <a:lnTo>
                    <a:pt x="1043303" y="2274208"/>
                  </a:lnTo>
                  <a:lnTo>
                    <a:pt x="996210" y="2269304"/>
                  </a:lnTo>
                  <a:lnTo>
                    <a:pt x="949705" y="2262506"/>
                  </a:lnTo>
                  <a:lnTo>
                    <a:pt x="903829" y="2253856"/>
                  </a:lnTo>
                  <a:lnTo>
                    <a:pt x="858620" y="2243391"/>
                  </a:lnTo>
                  <a:lnTo>
                    <a:pt x="814118" y="2231152"/>
                  </a:lnTo>
                  <a:lnTo>
                    <a:pt x="770363" y="2217178"/>
                  </a:lnTo>
                  <a:lnTo>
                    <a:pt x="727394" y="2201508"/>
                  </a:lnTo>
                  <a:lnTo>
                    <a:pt x="685251" y="2184183"/>
                  </a:lnTo>
                  <a:lnTo>
                    <a:pt x="643973" y="2165241"/>
                  </a:lnTo>
                  <a:lnTo>
                    <a:pt x="603600" y="2144722"/>
                  </a:lnTo>
                  <a:lnTo>
                    <a:pt x="564171" y="2122666"/>
                  </a:lnTo>
                  <a:lnTo>
                    <a:pt x="525726" y="2099112"/>
                  </a:lnTo>
                  <a:lnTo>
                    <a:pt x="488304" y="2074100"/>
                  </a:lnTo>
                  <a:lnTo>
                    <a:pt x="451946" y="2047669"/>
                  </a:lnTo>
                  <a:lnTo>
                    <a:pt x="416689" y="2019859"/>
                  </a:lnTo>
                  <a:lnTo>
                    <a:pt x="382575" y="1990709"/>
                  </a:lnTo>
                  <a:lnTo>
                    <a:pt x="349643" y="1960259"/>
                  </a:lnTo>
                  <a:lnTo>
                    <a:pt x="317931" y="1928548"/>
                  </a:lnTo>
                  <a:lnTo>
                    <a:pt x="287480" y="1895616"/>
                  </a:lnTo>
                  <a:lnTo>
                    <a:pt x="258329" y="1861503"/>
                  </a:lnTo>
                  <a:lnTo>
                    <a:pt x="230518" y="1826248"/>
                  </a:lnTo>
                  <a:lnTo>
                    <a:pt x="204086" y="1789890"/>
                  </a:lnTo>
                  <a:lnTo>
                    <a:pt x="179073" y="1752469"/>
                  </a:lnTo>
                  <a:lnTo>
                    <a:pt x="155518" y="1714024"/>
                  </a:lnTo>
                  <a:lnTo>
                    <a:pt x="133461" y="1674596"/>
                  </a:lnTo>
                  <a:lnTo>
                    <a:pt x="112941" y="1634223"/>
                  </a:lnTo>
                  <a:lnTo>
                    <a:pt x="93998" y="1592945"/>
                  </a:lnTo>
                  <a:lnTo>
                    <a:pt x="76672" y="1550802"/>
                  </a:lnTo>
                  <a:lnTo>
                    <a:pt x="61001" y="1507833"/>
                  </a:lnTo>
                  <a:lnTo>
                    <a:pt x="47027" y="1464078"/>
                  </a:lnTo>
                  <a:lnTo>
                    <a:pt x="34787" y="1419576"/>
                  </a:lnTo>
                  <a:lnTo>
                    <a:pt x="24321" y="1374367"/>
                  </a:lnTo>
                  <a:lnTo>
                    <a:pt x="15670" y="1328490"/>
                  </a:lnTo>
                  <a:lnTo>
                    <a:pt x="8873" y="1281984"/>
                  </a:lnTo>
                  <a:lnTo>
                    <a:pt x="3968" y="1234891"/>
                  </a:lnTo>
                  <a:lnTo>
                    <a:pt x="997" y="1187248"/>
                  </a:lnTo>
                  <a:lnTo>
                    <a:pt x="0" y="1139095"/>
                  </a:lnTo>
                  <a:lnTo>
                    <a:pt x="997" y="1090942"/>
                  </a:lnTo>
                  <a:lnTo>
                    <a:pt x="3968" y="1043299"/>
                  </a:lnTo>
                  <a:lnTo>
                    <a:pt x="8873" y="996205"/>
                  </a:lnTo>
                  <a:lnTo>
                    <a:pt x="15670" y="949700"/>
                  </a:lnTo>
                  <a:lnTo>
                    <a:pt x="24321" y="903823"/>
                  </a:lnTo>
                  <a:lnTo>
                    <a:pt x="34787" y="858613"/>
                  </a:lnTo>
                  <a:lnTo>
                    <a:pt x="47027" y="814111"/>
                  </a:lnTo>
                  <a:lnTo>
                    <a:pt x="61001" y="770355"/>
                  </a:lnTo>
                  <a:lnTo>
                    <a:pt x="76672" y="727386"/>
                  </a:lnTo>
                  <a:lnTo>
                    <a:pt x="93998" y="685243"/>
                  </a:lnTo>
                  <a:lnTo>
                    <a:pt x="112941" y="643965"/>
                  </a:lnTo>
                  <a:lnTo>
                    <a:pt x="133461" y="603591"/>
                  </a:lnTo>
                  <a:lnTo>
                    <a:pt x="155518" y="564163"/>
                  </a:lnTo>
                  <a:lnTo>
                    <a:pt x="179073" y="525718"/>
                  </a:lnTo>
                  <a:lnTo>
                    <a:pt x="204086" y="488296"/>
                  </a:lnTo>
                  <a:lnTo>
                    <a:pt x="230518" y="451938"/>
                  </a:lnTo>
                  <a:lnTo>
                    <a:pt x="258329" y="416682"/>
                  </a:lnTo>
                  <a:lnTo>
                    <a:pt x="287480" y="382568"/>
                  </a:lnTo>
                  <a:lnTo>
                    <a:pt x="317931" y="349636"/>
                  </a:lnTo>
                  <a:lnTo>
                    <a:pt x="349643" y="317925"/>
                  </a:lnTo>
                  <a:lnTo>
                    <a:pt x="382575" y="287474"/>
                  </a:lnTo>
                  <a:lnTo>
                    <a:pt x="416689" y="258324"/>
                  </a:lnTo>
                  <a:lnTo>
                    <a:pt x="451946" y="230513"/>
                  </a:lnTo>
                  <a:lnTo>
                    <a:pt x="488304" y="204082"/>
                  </a:lnTo>
                  <a:lnTo>
                    <a:pt x="525726" y="179069"/>
                  </a:lnTo>
                  <a:lnTo>
                    <a:pt x="564171" y="155515"/>
                  </a:lnTo>
                  <a:lnTo>
                    <a:pt x="603600" y="133458"/>
                  </a:lnTo>
                  <a:lnTo>
                    <a:pt x="643973" y="112939"/>
                  </a:lnTo>
                  <a:lnTo>
                    <a:pt x="685251" y="93997"/>
                  </a:lnTo>
                  <a:lnTo>
                    <a:pt x="727394" y="76671"/>
                  </a:lnTo>
                  <a:lnTo>
                    <a:pt x="770363" y="61001"/>
                  </a:lnTo>
                  <a:lnTo>
                    <a:pt x="814118" y="47027"/>
                  </a:lnTo>
                  <a:lnTo>
                    <a:pt x="858620" y="34787"/>
                  </a:lnTo>
                  <a:lnTo>
                    <a:pt x="903829" y="24322"/>
                  </a:lnTo>
                  <a:lnTo>
                    <a:pt x="949705" y="15672"/>
                  </a:lnTo>
                  <a:lnTo>
                    <a:pt x="996210" y="8874"/>
                  </a:lnTo>
                  <a:lnTo>
                    <a:pt x="1043303" y="3970"/>
                  </a:lnTo>
                  <a:lnTo>
                    <a:pt x="1090945" y="999"/>
                  </a:lnTo>
                  <a:lnTo>
                    <a:pt x="1139096" y="0"/>
                  </a:lnTo>
                  <a:lnTo>
                    <a:pt x="1187250" y="999"/>
                  </a:lnTo>
                  <a:lnTo>
                    <a:pt x="1234894" y="3970"/>
                  </a:lnTo>
                  <a:lnTo>
                    <a:pt x="1281988" y="8874"/>
                  </a:lnTo>
                  <a:lnTo>
                    <a:pt x="1328494" y="15672"/>
                  </a:lnTo>
                  <a:lnTo>
                    <a:pt x="1374372" y="24322"/>
                  </a:lnTo>
                  <a:lnTo>
                    <a:pt x="1419582" y="34787"/>
                  </a:lnTo>
                  <a:lnTo>
                    <a:pt x="1464085" y="47027"/>
                  </a:lnTo>
                  <a:lnTo>
                    <a:pt x="1507841" y="61001"/>
                  </a:lnTo>
                  <a:lnTo>
                    <a:pt x="1550810" y="76671"/>
                  </a:lnTo>
                  <a:lnTo>
                    <a:pt x="1592954" y="93997"/>
                  </a:lnTo>
                  <a:lnTo>
                    <a:pt x="1634232" y="112939"/>
                  </a:lnTo>
                  <a:lnTo>
                    <a:pt x="1674606" y="133458"/>
                  </a:lnTo>
                  <a:lnTo>
                    <a:pt x="1714035" y="155515"/>
                  </a:lnTo>
                  <a:lnTo>
                    <a:pt x="1752480" y="179069"/>
                  </a:lnTo>
                  <a:lnTo>
                    <a:pt x="1789901" y="204082"/>
                  </a:lnTo>
                  <a:lnTo>
                    <a:pt x="1826259" y="230513"/>
                  </a:lnTo>
                  <a:lnTo>
                    <a:pt x="1861515" y="258324"/>
                  </a:lnTo>
                  <a:lnTo>
                    <a:pt x="1895629" y="287474"/>
                  </a:lnTo>
                  <a:lnTo>
                    <a:pt x="1928561" y="317925"/>
                  </a:lnTo>
                  <a:lnTo>
                    <a:pt x="1960272" y="349636"/>
                  </a:lnTo>
                  <a:lnTo>
                    <a:pt x="1990723" y="382568"/>
                  </a:lnTo>
                  <a:lnTo>
                    <a:pt x="2019873" y="416682"/>
                  </a:lnTo>
                  <a:lnTo>
                    <a:pt x="2047683" y="451938"/>
                  </a:lnTo>
                  <a:lnTo>
                    <a:pt x="2074115" y="488296"/>
                  </a:lnTo>
                  <a:lnTo>
                    <a:pt x="2099127" y="525718"/>
                  </a:lnTo>
                  <a:lnTo>
                    <a:pt x="2122681" y="564163"/>
                  </a:lnTo>
                  <a:lnTo>
                    <a:pt x="2144737" y="603591"/>
                  </a:lnTo>
                  <a:lnTo>
                    <a:pt x="2165256" y="643965"/>
                  </a:lnTo>
                  <a:lnTo>
                    <a:pt x="2184198" y="685243"/>
                  </a:lnTo>
                  <a:lnTo>
                    <a:pt x="2201524" y="727386"/>
                  </a:lnTo>
                  <a:lnTo>
                    <a:pt x="2217194" y="770355"/>
                  </a:lnTo>
                  <a:lnTo>
                    <a:pt x="2231168" y="814111"/>
                  </a:lnTo>
                  <a:lnTo>
                    <a:pt x="2243407" y="858613"/>
                  </a:lnTo>
                  <a:lnTo>
                    <a:pt x="2253872" y="903823"/>
                  </a:lnTo>
                  <a:lnTo>
                    <a:pt x="2262523" y="949700"/>
                  </a:lnTo>
                  <a:lnTo>
                    <a:pt x="2269320" y="996205"/>
                  </a:lnTo>
                  <a:lnTo>
                    <a:pt x="2274224" y="1043299"/>
                  </a:lnTo>
                  <a:lnTo>
                    <a:pt x="2277195" y="1090942"/>
                  </a:lnTo>
                  <a:lnTo>
                    <a:pt x="2278194" y="1139141"/>
                  </a:lnTo>
                  <a:lnTo>
                    <a:pt x="2277195" y="1187248"/>
                  </a:lnTo>
                  <a:lnTo>
                    <a:pt x="2274224" y="1234891"/>
                  </a:lnTo>
                  <a:lnTo>
                    <a:pt x="2269320" y="1281984"/>
                  </a:lnTo>
                  <a:lnTo>
                    <a:pt x="2262523" y="1328490"/>
                  </a:lnTo>
                  <a:lnTo>
                    <a:pt x="2253872" y="1374367"/>
                  </a:lnTo>
                  <a:lnTo>
                    <a:pt x="2243407" y="1419576"/>
                  </a:lnTo>
                  <a:lnTo>
                    <a:pt x="2231168" y="1464078"/>
                  </a:lnTo>
                  <a:lnTo>
                    <a:pt x="2217194" y="1507833"/>
                  </a:lnTo>
                  <a:lnTo>
                    <a:pt x="2201524" y="1550802"/>
                  </a:lnTo>
                  <a:lnTo>
                    <a:pt x="2184198" y="1592945"/>
                  </a:lnTo>
                  <a:lnTo>
                    <a:pt x="2165256" y="1634223"/>
                  </a:lnTo>
                  <a:lnTo>
                    <a:pt x="2144737" y="1674596"/>
                  </a:lnTo>
                  <a:lnTo>
                    <a:pt x="2122681" y="1714024"/>
                  </a:lnTo>
                  <a:lnTo>
                    <a:pt x="2099127" y="1752469"/>
                  </a:lnTo>
                  <a:lnTo>
                    <a:pt x="2074115" y="1789890"/>
                  </a:lnTo>
                  <a:lnTo>
                    <a:pt x="2047683" y="1826248"/>
                  </a:lnTo>
                  <a:lnTo>
                    <a:pt x="2019873" y="1861503"/>
                  </a:lnTo>
                  <a:lnTo>
                    <a:pt x="1990723" y="1895616"/>
                  </a:lnTo>
                  <a:lnTo>
                    <a:pt x="1960272" y="1928548"/>
                  </a:lnTo>
                  <a:lnTo>
                    <a:pt x="1928561" y="1960259"/>
                  </a:lnTo>
                  <a:lnTo>
                    <a:pt x="1895629" y="1990709"/>
                  </a:lnTo>
                  <a:lnTo>
                    <a:pt x="1861515" y="2019859"/>
                  </a:lnTo>
                  <a:lnTo>
                    <a:pt x="1826259" y="2047669"/>
                  </a:lnTo>
                  <a:lnTo>
                    <a:pt x="1789901" y="2074100"/>
                  </a:lnTo>
                  <a:lnTo>
                    <a:pt x="1752480" y="2099112"/>
                  </a:lnTo>
                  <a:lnTo>
                    <a:pt x="1714035" y="2122666"/>
                  </a:lnTo>
                  <a:lnTo>
                    <a:pt x="1674606" y="2144722"/>
                  </a:lnTo>
                  <a:lnTo>
                    <a:pt x="1634232" y="2165241"/>
                  </a:lnTo>
                  <a:lnTo>
                    <a:pt x="1592954" y="2184183"/>
                  </a:lnTo>
                  <a:lnTo>
                    <a:pt x="1550810" y="2201508"/>
                  </a:lnTo>
                  <a:lnTo>
                    <a:pt x="1507841" y="2217178"/>
                  </a:lnTo>
                  <a:lnTo>
                    <a:pt x="1464085" y="2231152"/>
                  </a:lnTo>
                  <a:lnTo>
                    <a:pt x="1419582" y="2243391"/>
                  </a:lnTo>
                  <a:lnTo>
                    <a:pt x="1374372" y="2253856"/>
                  </a:lnTo>
                  <a:lnTo>
                    <a:pt x="1328494" y="2262506"/>
                  </a:lnTo>
                  <a:lnTo>
                    <a:pt x="1281988" y="2269304"/>
                  </a:lnTo>
                  <a:lnTo>
                    <a:pt x="1234894" y="2274208"/>
                  </a:lnTo>
                  <a:lnTo>
                    <a:pt x="1187250" y="2277179"/>
                  </a:lnTo>
                  <a:lnTo>
                    <a:pt x="1139096" y="2278178"/>
                  </a:lnTo>
                  <a:close/>
                </a:path>
              </a:pathLst>
            </a:custGeom>
            <a:solidFill>
              <a:srgbClr val="FFB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97339" y="2381243"/>
            <a:ext cx="1029969" cy="1009650"/>
          </a:xfrm>
          <a:custGeom>
            <a:avLst/>
            <a:gdLst/>
            <a:ahLst/>
            <a:cxnLst/>
            <a:rect l="l" t="t" r="r" b="b"/>
            <a:pathLst>
              <a:path w="1029969" h="1009650">
                <a:moveTo>
                  <a:pt x="490656" y="1009650"/>
                </a:moveTo>
                <a:lnTo>
                  <a:pt x="445184" y="990418"/>
                </a:lnTo>
                <a:lnTo>
                  <a:pt x="336173" y="724428"/>
                </a:lnTo>
                <a:lnTo>
                  <a:pt x="330965" y="713596"/>
                </a:lnTo>
                <a:lnTo>
                  <a:pt x="322665" y="705013"/>
                </a:lnTo>
                <a:lnTo>
                  <a:pt x="312828" y="697929"/>
                </a:lnTo>
                <a:lnTo>
                  <a:pt x="303009" y="691594"/>
                </a:lnTo>
                <a:lnTo>
                  <a:pt x="39502" y="630210"/>
                </a:lnTo>
                <a:lnTo>
                  <a:pt x="13747" y="616028"/>
                </a:lnTo>
                <a:lnTo>
                  <a:pt x="0" y="591060"/>
                </a:lnTo>
                <a:lnTo>
                  <a:pt x="905" y="563040"/>
                </a:lnTo>
                <a:lnTo>
                  <a:pt x="19107" y="539704"/>
                </a:lnTo>
                <a:lnTo>
                  <a:pt x="224862" y="371255"/>
                </a:lnTo>
                <a:lnTo>
                  <a:pt x="235104" y="360566"/>
                </a:lnTo>
                <a:lnTo>
                  <a:pt x="241468" y="347986"/>
                </a:lnTo>
                <a:lnTo>
                  <a:pt x="244723" y="334692"/>
                </a:lnTo>
                <a:lnTo>
                  <a:pt x="245638" y="321862"/>
                </a:lnTo>
                <a:lnTo>
                  <a:pt x="224862" y="54531"/>
                </a:lnTo>
                <a:lnTo>
                  <a:pt x="229246" y="33043"/>
                </a:lnTo>
                <a:lnTo>
                  <a:pt x="240992" y="15738"/>
                </a:lnTo>
                <a:lnTo>
                  <a:pt x="257991" y="4197"/>
                </a:lnTo>
                <a:lnTo>
                  <a:pt x="278135" y="0"/>
                </a:lnTo>
                <a:lnTo>
                  <a:pt x="285464" y="587"/>
                </a:lnTo>
                <a:lnTo>
                  <a:pt x="533637" y="153317"/>
                </a:lnTo>
                <a:lnTo>
                  <a:pt x="538116" y="159884"/>
                </a:lnTo>
                <a:lnTo>
                  <a:pt x="546407" y="163024"/>
                </a:lnTo>
                <a:lnTo>
                  <a:pt x="563371" y="163024"/>
                </a:lnTo>
                <a:lnTo>
                  <a:pt x="571662" y="160931"/>
                </a:lnTo>
                <a:lnTo>
                  <a:pt x="578905" y="157124"/>
                </a:lnTo>
                <a:lnTo>
                  <a:pt x="825829" y="54531"/>
                </a:lnTo>
                <a:lnTo>
                  <a:pt x="832024" y="52818"/>
                </a:lnTo>
                <a:lnTo>
                  <a:pt x="837933" y="51772"/>
                </a:lnTo>
                <a:lnTo>
                  <a:pt x="843841" y="51772"/>
                </a:lnTo>
                <a:lnTo>
                  <a:pt x="868054" y="56897"/>
                </a:lnTo>
                <a:lnTo>
                  <a:pt x="887441" y="70794"/>
                </a:lnTo>
                <a:lnTo>
                  <a:pt x="899110" y="91239"/>
                </a:lnTo>
                <a:lnTo>
                  <a:pt x="900164" y="116011"/>
                </a:lnTo>
                <a:lnTo>
                  <a:pt x="830023" y="374966"/>
                </a:lnTo>
                <a:lnTo>
                  <a:pt x="828449" y="386740"/>
                </a:lnTo>
                <a:lnTo>
                  <a:pt x="830011" y="397712"/>
                </a:lnTo>
                <a:lnTo>
                  <a:pt x="834700" y="408612"/>
                </a:lnTo>
                <a:lnTo>
                  <a:pt x="842507" y="420172"/>
                </a:lnTo>
                <a:lnTo>
                  <a:pt x="1015383" y="626023"/>
                </a:lnTo>
                <a:lnTo>
                  <a:pt x="1029906" y="655088"/>
                </a:lnTo>
                <a:lnTo>
                  <a:pt x="1026712" y="683029"/>
                </a:lnTo>
                <a:lnTo>
                  <a:pt x="1009634" y="704047"/>
                </a:lnTo>
                <a:lnTo>
                  <a:pt x="982504" y="712341"/>
                </a:lnTo>
                <a:lnTo>
                  <a:pt x="714804" y="728615"/>
                </a:lnTo>
                <a:lnTo>
                  <a:pt x="702541" y="730756"/>
                </a:lnTo>
                <a:lnTo>
                  <a:pt x="691110" y="736395"/>
                </a:lnTo>
                <a:lnTo>
                  <a:pt x="681233" y="744354"/>
                </a:lnTo>
                <a:lnTo>
                  <a:pt x="673634" y="753454"/>
                </a:lnTo>
                <a:lnTo>
                  <a:pt x="533542" y="987571"/>
                </a:lnTo>
                <a:lnTo>
                  <a:pt x="525487" y="997284"/>
                </a:lnTo>
                <a:lnTo>
                  <a:pt x="515208" y="1004178"/>
                </a:lnTo>
                <a:lnTo>
                  <a:pt x="503374" y="1008288"/>
                </a:lnTo>
                <a:lnTo>
                  <a:pt x="490656" y="1009650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97174" y="1083935"/>
            <a:ext cx="678180" cy="762635"/>
          </a:xfrm>
          <a:custGeom>
            <a:avLst/>
            <a:gdLst/>
            <a:ahLst/>
            <a:cxnLst/>
            <a:rect l="l" t="t" r="r" b="b"/>
            <a:pathLst>
              <a:path w="678179" h="762635">
                <a:moveTo>
                  <a:pt x="168350" y="762178"/>
                </a:moveTo>
                <a:lnTo>
                  <a:pt x="139336" y="731936"/>
                </a:lnTo>
                <a:lnTo>
                  <a:pt x="141392" y="693953"/>
                </a:lnTo>
                <a:lnTo>
                  <a:pt x="149804" y="644613"/>
                </a:lnTo>
                <a:lnTo>
                  <a:pt x="162999" y="588373"/>
                </a:lnTo>
                <a:lnTo>
                  <a:pt x="179404" y="529691"/>
                </a:lnTo>
                <a:lnTo>
                  <a:pt x="197446" y="473023"/>
                </a:lnTo>
                <a:lnTo>
                  <a:pt x="215551" y="422826"/>
                </a:lnTo>
                <a:lnTo>
                  <a:pt x="168757" y="394019"/>
                </a:lnTo>
                <a:lnTo>
                  <a:pt x="123262" y="362262"/>
                </a:lnTo>
                <a:lnTo>
                  <a:pt x="80157" y="327603"/>
                </a:lnTo>
                <a:lnTo>
                  <a:pt x="40534" y="290086"/>
                </a:lnTo>
                <a:lnTo>
                  <a:pt x="5484" y="249757"/>
                </a:lnTo>
                <a:lnTo>
                  <a:pt x="0" y="234240"/>
                </a:lnTo>
                <a:lnTo>
                  <a:pt x="2964" y="219205"/>
                </a:lnTo>
                <a:lnTo>
                  <a:pt x="12755" y="207993"/>
                </a:lnTo>
                <a:lnTo>
                  <a:pt x="27753" y="203942"/>
                </a:lnTo>
                <a:lnTo>
                  <a:pt x="81274" y="206167"/>
                </a:lnTo>
                <a:lnTo>
                  <a:pt x="135401" y="213764"/>
                </a:lnTo>
                <a:lnTo>
                  <a:pt x="189432" y="225887"/>
                </a:lnTo>
                <a:lnTo>
                  <a:pt x="242665" y="241691"/>
                </a:lnTo>
                <a:lnTo>
                  <a:pt x="294397" y="260330"/>
                </a:lnTo>
                <a:lnTo>
                  <a:pt x="322315" y="215016"/>
                </a:lnTo>
                <a:lnTo>
                  <a:pt x="352275" y="169472"/>
                </a:lnTo>
                <a:lnTo>
                  <a:pt x="384438" y="124706"/>
                </a:lnTo>
                <a:lnTo>
                  <a:pt x="418966" y="81725"/>
                </a:lnTo>
                <a:lnTo>
                  <a:pt x="456022" y="41539"/>
                </a:lnTo>
                <a:lnTo>
                  <a:pt x="495767" y="5155"/>
                </a:lnTo>
                <a:lnTo>
                  <a:pt x="509135" y="0"/>
                </a:lnTo>
                <a:lnTo>
                  <a:pt x="516101" y="507"/>
                </a:lnTo>
                <a:lnTo>
                  <a:pt x="537531" y="25253"/>
                </a:lnTo>
                <a:lnTo>
                  <a:pt x="533676" y="78916"/>
                </a:lnTo>
                <a:lnTo>
                  <a:pt x="525358" y="132935"/>
                </a:lnTo>
                <a:lnTo>
                  <a:pt x="513292" y="186725"/>
                </a:lnTo>
                <a:lnTo>
                  <a:pt x="498191" y="239706"/>
                </a:lnTo>
                <a:lnTo>
                  <a:pt x="480770" y="291296"/>
                </a:lnTo>
                <a:lnTo>
                  <a:pt x="461743" y="340911"/>
                </a:lnTo>
                <a:lnTo>
                  <a:pt x="509158" y="369015"/>
                </a:lnTo>
                <a:lnTo>
                  <a:pt x="555220" y="400923"/>
                </a:lnTo>
                <a:lnTo>
                  <a:pt x="598781" y="436210"/>
                </a:lnTo>
                <a:lnTo>
                  <a:pt x="638696" y="474450"/>
                </a:lnTo>
                <a:lnTo>
                  <a:pt x="673816" y="515219"/>
                </a:lnTo>
                <a:lnTo>
                  <a:pt x="677611" y="524055"/>
                </a:lnTo>
                <a:lnTo>
                  <a:pt x="677364" y="533185"/>
                </a:lnTo>
                <a:lnTo>
                  <a:pt x="672620" y="541619"/>
                </a:lnTo>
                <a:lnTo>
                  <a:pt x="662921" y="548366"/>
                </a:lnTo>
                <a:lnTo>
                  <a:pt x="657760" y="553700"/>
                </a:lnTo>
                <a:lnTo>
                  <a:pt x="654606" y="554747"/>
                </a:lnTo>
                <a:lnTo>
                  <a:pt x="647247" y="553795"/>
                </a:lnTo>
                <a:lnTo>
                  <a:pt x="593808" y="551539"/>
                </a:lnTo>
                <a:lnTo>
                  <a:pt x="539755" y="544066"/>
                </a:lnTo>
                <a:lnTo>
                  <a:pt x="485871" y="532377"/>
                </a:lnTo>
                <a:lnTo>
                  <a:pt x="432941" y="517475"/>
                </a:lnTo>
                <a:lnTo>
                  <a:pt x="381750" y="500360"/>
                </a:lnTo>
                <a:lnTo>
                  <a:pt x="354730" y="546106"/>
                </a:lnTo>
                <a:lnTo>
                  <a:pt x="325419" y="591881"/>
                </a:lnTo>
                <a:lnTo>
                  <a:pt x="293740" y="636651"/>
                </a:lnTo>
                <a:lnTo>
                  <a:pt x="259616" y="679380"/>
                </a:lnTo>
                <a:lnTo>
                  <a:pt x="222970" y="719036"/>
                </a:lnTo>
                <a:lnTo>
                  <a:pt x="183725" y="754582"/>
                </a:lnTo>
                <a:lnTo>
                  <a:pt x="176078" y="759728"/>
                </a:lnTo>
                <a:lnTo>
                  <a:pt x="168350" y="762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242027" y="3425027"/>
            <a:ext cx="9804400" cy="4164601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70485" algn="ctr">
              <a:lnSpc>
                <a:spcPct val="100000"/>
              </a:lnSpc>
              <a:spcBef>
                <a:spcPts val="2014"/>
              </a:spcBef>
              <a:tabLst>
                <a:tab pos="2741930" algn="l"/>
                <a:tab pos="5538470" algn="l"/>
              </a:tabLst>
            </a:pPr>
            <a:r>
              <a:rPr sz="8800" spc="-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	động	</a:t>
            </a:r>
            <a:r>
              <a:rPr sz="8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3135"/>
              </a:spcBef>
            </a:pPr>
            <a:r>
              <a:rPr sz="14000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sz="14000" spc="-1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1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64073" y="1283427"/>
            <a:ext cx="1762124" cy="1762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3325" y="0"/>
            <a:ext cx="944880" cy="824230"/>
          </a:xfrm>
          <a:custGeom>
            <a:avLst/>
            <a:gdLst/>
            <a:ahLst/>
            <a:cxnLst/>
            <a:rect l="l" t="t" r="r" b="b"/>
            <a:pathLst>
              <a:path w="944880" h="824230">
                <a:moveTo>
                  <a:pt x="540460" y="823901"/>
                </a:moveTo>
                <a:lnTo>
                  <a:pt x="496644" y="819514"/>
                </a:lnTo>
                <a:lnTo>
                  <a:pt x="432085" y="795322"/>
                </a:lnTo>
                <a:lnTo>
                  <a:pt x="391283" y="765102"/>
                </a:lnTo>
                <a:lnTo>
                  <a:pt x="358131" y="727761"/>
                </a:lnTo>
                <a:lnTo>
                  <a:pt x="331619" y="685742"/>
                </a:lnTo>
                <a:lnTo>
                  <a:pt x="310736" y="641487"/>
                </a:lnTo>
                <a:lnTo>
                  <a:pt x="293842" y="595786"/>
                </a:lnTo>
                <a:lnTo>
                  <a:pt x="278270" y="549851"/>
                </a:lnTo>
                <a:lnTo>
                  <a:pt x="263009" y="503838"/>
                </a:lnTo>
                <a:lnTo>
                  <a:pt x="247049" y="457904"/>
                </a:lnTo>
                <a:lnTo>
                  <a:pt x="229378" y="412202"/>
                </a:lnTo>
                <a:lnTo>
                  <a:pt x="209211" y="364498"/>
                </a:lnTo>
                <a:lnTo>
                  <a:pt x="187485" y="317348"/>
                </a:lnTo>
                <a:lnTo>
                  <a:pt x="164401" y="270712"/>
                </a:lnTo>
                <a:lnTo>
                  <a:pt x="140160" y="224547"/>
                </a:lnTo>
                <a:lnTo>
                  <a:pt x="114963" y="178813"/>
                </a:lnTo>
                <a:lnTo>
                  <a:pt x="88610" y="134520"/>
                </a:lnTo>
                <a:lnTo>
                  <a:pt x="61272" y="90770"/>
                </a:lnTo>
                <a:lnTo>
                  <a:pt x="32934" y="47578"/>
                </a:lnTo>
                <a:lnTo>
                  <a:pt x="3584" y="4958"/>
                </a:lnTo>
                <a:lnTo>
                  <a:pt x="0" y="0"/>
                </a:lnTo>
                <a:lnTo>
                  <a:pt x="267640" y="0"/>
                </a:lnTo>
                <a:lnTo>
                  <a:pt x="299402" y="51531"/>
                </a:lnTo>
                <a:lnTo>
                  <a:pt x="324128" y="93962"/>
                </a:lnTo>
                <a:lnTo>
                  <a:pt x="347915" y="136831"/>
                </a:lnTo>
                <a:lnTo>
                  <a:pt x="370755" y="180128"/>
                </a:lnTo>
                <a:lnTo>
                  <a:pt x="392638" y="223847"/>
                </a:lnTo>
                <a:lnTo>
                  <a:pt x="413554" y="267980"/>
                </a:lnTo>
                <a:lnTo>
                  <a:pt x="433494" y="312517"/>
                </a:lnTo>
                <a:lnTo>
                  <a:pt x="452448" y="357450"/>
                </a:lnTo>
                <a:lnTo>
                  <a:pt x="470406" y="402773"/>
                </a:lnTo>
                <a:lnTo>
                  <a:pt x="487360" y="448476"/>
                </a:lnTo>
                <a:lnTo>
                  <a:pt x="503064" y="490594"/>
                </a:lnTo>
                <a:lnTo>
                  <a:pt x="519464" y="533491"/>
                </a:lnTo>
                <a:lnTo>
                  <a:pt x="550998" y="614855"/>
                </a:lnTo>
                <a:lnTo>
                  <a:pt x="944674" y="614855"/>
                </a:lnTo>
                <a:lnTo>
                  <a:pt x="944674" y="618960"/>
                </a:lnTo>
                <a:lnTo>
                  <a:pt x="553379" y="618960"/>
                </a:lnTo>
                <a:lnTo>
                  <a:pt x="556523" y="626119"/>
                </a:lnTo>
                <a:lnTo>
                  <a:pt x="558714" y="628410"/>
                </a:lnTo>
                <a:lnTo>
                  <a:pt x="943399" y="628410"/>
                </a:lnTo>
                <a:lnTo>
                  <a:pt x="770110" y="733602"/>
                </a:lnTo>
                <a:lnTo>
                  <a:pt x="727082" y="759195"/>
                </a:lnTo>
                <a:lnTo>
                  <a:pt x="683011" y="783615"/>
                </a:lnTo>
                <a:lnTo>
                  <a:pt x="637495" y="804268"/>
                </a:lnTo>
                <a:lnTo>
                  <a:pt x="590132" y="818562"/>
                </a:lnTo>
                <a:lnTo>
                  <a:pt x="540460" y="823901"/>
                </a:lnTo>
                <a:close/>
              </a:path>
              <a:path w="944880" h="824230">
                <a:moveTo>
                  <a:pt x="944674" y="614855"/>
                </a:moveTo>
                <a:lnTo>
                  <a:pt x="550998" y="614855"/>
                </a:lnTo>
                <a:lnTo>
                  <a:pt x="557023" y="610777"/>
                </a:lnTo>
                <a:lnTo>
                  <a:pt x="565907" y="606216"/>
                </a:lnTo>
                <a:lnTo>
                  <a:pt x="574790" y="601942"/>
                </a:lnTo>
                <a:lnTo>
                  <a:pt x="580816" y="598723"/>
                </a:lnTo>
                <a:lnTo>
                  <a:pt x="611723" y="581238"/>
                </a:lnTo>
                <a:lnTo>
                  <a:pt x="641870" y="563011"/>
                </a:lnTo>
                <a:lnTo>
                  <a:pt x="671714" y="544479"/>
                </a:lnTo>
                <a:lnTo>
                  <a:pt x="944674" y="379251"/>
                </a:lnTo>
                <a:lnTo>
                  <a:pt x="944674" y="614855"/>
                </a:lnTo>
                <a:close/>
              </a:path>
              <a:path w="944880" h="824230">
                <a:moveTo>
                  <a:pt x="943399" y="628410"/>
                </a:moveTo>
                <a:lnTo>
                  <a:pt x="562334" y="628410"/>
                </a:lnTo>
                <a:lnTo>
                  <a:pt x="561572" y="620582"/>
                </a:lnTo>
                <a:lnTo>
                  <a:pt x="557380" y="620582"/>
                </a:lnTo>
                <a:lnTo>
                  <a:pt x="554999" y="618960"/>
                </a:lnTo>
                <a:lnTo>
                  <a:pt x="944674" y="618960"/>
                </a:lnTo>
                <a:lnTo>
                  <a:pt x="944674" y="627636"/>
                </a:lnTo>
                <a:lnTo>
                  <a:pt x="943399" y="628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155" y="496672"/>
            <a:ext cx="694690" cy="781050"/>
          </a:xfrm>
          <a:custGeom>
            <a:avLst/>
            <a:gdLst/>
            <a:ahLst/>
            <a:cxnLst/>
            <a:rect l="l" t="t" r="r" b="b"/>
            <a:pathLst>
              <a:path w="694690" h="781050">
                <a:moveTo>
                  <a:pt x="347081" y="780575"/>
                </a:moveTo>
                <a:lnTo>
                  <a:pt x="343918" y="780575"/>
                </a:lnTo>
                <a:lnTo>
                  <a:pt x="340660" y="780006"/>
                </a:lnTo>
                <a:lnTo>
                  <a:pt x="305452" y="716783"/>
                </a:lnTo>
                <a:lnTo>
                  <a:pt x="290760" y="660511"/>
                </a:lnTo>
                <a:lnTo>
                  <a:pt x="278040" y="596734"/>
                </a:lnTo>
                <a:lnTo>
                  <a:pt x="268084" y="532367"/>
                </a:lnTo>
                <a:lnTo>
                  <a:pt x="261683" y="474324"/>
                </a:lnTo>
                <a:lnTo>
                  <a:pt x="210645" y="469097"/>
                </a:lnTo>
                <a:lnTo>
                  <a:pt x="159483" y="460892"/>
                </a:lnTo>
                <a:lnTo>
                  <a:pt x="109131" y="449301"/>
                </a:lnTo>
                <a:lnTo>
                  <a:pt x="60523" y="433921"/>
                </a:lnTo>
                <a:lnTo>
                  <a:pt x="14592" y="414345"/>
                </a:lnTo>
                <a:lnTo>
                  <a:pt x="0" y="389825"/>
                </a:lnTo>
                <a:lnTo>
                  <a:pt x="3648" y="376510"/>
                </a:lnTo>
                <a:lnTo>
                  <a:pt x="60486" y="347369"/>
                </a:lnTo>
                <a:lnTo>
                  <a:pt x="109090" y="331904"/>
                </a:lnTo>
                <a:lnTo>
                  <a:pt x="159456" y="320271"/>
                </a:lnTo>
                <a:lnTo>
                  <a:pt x="210636" y="312049"/>
                </a:lnTo>
                <a:lnTo>
                  <a:pt x="261683" y="306820"/>
                </a:lnTo>
                <a:lnTo>
                  <a:pt x="266670" y="257757"/>
                </a:lnTo>
                <a:lnTo>
                  <a:pt x="273277" y="207693"/>
                </a:lnTo>
                <a:lnTo>
                  <a:pt x="282050" y="157396"/>
                </a:lnTo>
                <a:lnTo>
                  <a:pt x="293539" y="107637"/>
                </a:lnTo>
                <a:lnTo>
                  <a:pt x="308292" y="59185"/>
                </a:lnTo>
                <a:lnTo>
                  <a:pt x="326858" y="12811"/>
                </a:lnTo>
                <a:lnTo>
                  <a:pt x="339797" y="0"/>
                </a:lnTo>
                <a:lnTo>
                  <a:pt x="357145" y="0"/>
                </a:lnTo>
                <a:lnTo>
                  <a:pt x="388722" y="59058"/>
                </a:lnTo>
                <a:lnTo>
                  <a:pt x="403758" y="107500"/>
                </a:lnTo>
                <a:lnTo>
                  <a:pt x="415551" y="157265"/>
                </a:lnTo>
                <a:lnTo>
                  <a:pt x="424461" y="207577"/>
                </a:lnTo>
                <a:lnTo>
                  <a:pt x="430847" y="257656"/>
                </a:lnTo>
                <a:lnTo>
                  <a:pt x="435068" y="306725"/>
                </a:lnTo>
                <a:lnTo>
                  <a:pt x="486381" y="311152"/>
                </a:lnTo>
                <a:lnTo>
                  <a:pt x="538112" y="319274"/>
                </a:lnTo>
                <a:lnTo>
                  <a:pt x="589117" y="331208"/>
                </a:lnTo>
                <a:lnTo>
                  <a:pt x="638249" y="347074"/>
                </a:lnTo>
                <a:lnTo>
                  <a:pt x="684363" y="366989"/>
                </a:lnTo>
                <a:lnTo>
                  <a:pt x="694690" y="380572"/>
                </a:lnTo>
                <a:lnTo>
                  <a:pt x="694148" y="389530"/>
                </a:lnTo>
                <a:lnTo>
                  <a:pt x="688772" y="399066"/>
                </a:lnTo>
                <a:lnTo>
                  <a:pt x="686568" y="405519"/>
                </a:lnTo>
                <a:lnTo>
                  <a:pt x="684363" y="407702"/>
                </a:lnTo>
                <a:lnTo>
                  <a:pt x="677846" y="409885"/>
                </a:lnTo>
                <a:lnTo>
                  <a:pt x="632052" y="429478"/>
                </a:lnTo>
                <a:lnTo>
                  <a:pt x="583599" y="444981"/>
                </a:lnTo>
                <a:lnTo>
                  <a:pt x="533555" y="456903"/>
                </a:lnTo>
                <a:lnTo>
                  <a:pt x="482986" y="465755"/>
                </a:lnTo>
                <a:lnTo>
                  <a:pt x="432959" y="472046"/>
                </a:lnTo>
                <a:lnTo>
                  <a:pt x="428901" y="521139"/>
                </a:lnTo>
                <a:lnTo>
                  <a:pt x="422924" y="571160"/>
                </a:lnTo>
                <a:lnTo>
                  <a:pt x="414545" y="621281"/>
                </a:lnTo>
                <a:lnTo>
                  <a:pt x="403283" y="670674"/>
                </a:lnTo>
                <a:lnTo>
                  <a:pt x="388655" y="718512"/>
                </a:lnTo>
                <a:lnTo>
                  <a:pt x="370180" y="763967"/>
                </a:lnTo>
                <a:lnTo>
                  <a:pt x="360356" y="776542"/>
                </a:lnTo>
                <a:lnTo>
                  <a:pt x="354006" y="779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41228" y="9546244"/>
            <a:ext cx="1059815" cy="741045"/>
          </a:xfrm>
          <a:custGeom>
            <a:avLst/>
            <a:gdLst/>
            <a:ahLst/>
            <a:cxnLst/>
            <a:rect l="l" t="t" r="r" b="b"/>
            <a:pathLst>
              <a:path w="1059815" h="741045">
                <a:moveTo>
                  <a:pt x="245009" y="740749"/>
                </a:moveTo>
                <a:lnTo>
                  <a:pt x="0" y="740749"/>
                </a:lnTo>
                <a:lnTo>
                  <a:pt x="3196" y="716771"/>
                </a:lnTo>
                <a:lnTo>
                  <a:pt x="11144" y="665939"/>
                </a:lnTo>
                <a:lnTo>
                  <a:pt x="20217" y="615501"/>
                </a:lnTo>
                <a:lnTo>
                  <a:pt x="30478" y="565209"/>
                </a:lnTo>
                <a:lnTo>
                  <a:pt x="41922" y="515203"/>
                </a:lnTo>
                <a:lnTo>
                  <a:pt x="54562" y="465529"/>
                </a:lnTo>
                <a:lnTo>
                  <a:pt x="68408" y="416230"/>
                </a:lnTo>
                <a:lnTo>
                  <a:pt x="83474" y="367349"/>
                </a:lnTo>
                <a:lnTo>
                  <a:pt x="99772" y="318931"/>
                </a:lnTo>
                <a:lnTo>
                  <a:pt x="117367" y="274182"/>
                </a:lnTo>
                <a:lnTo>
                  <a:pt x="138599" y="229159"/>
                </a:lnTo>
                <a:lnTo>
                  <a:pt x="163406" y="185037"/>
                </a:lnTo>
                <a:lnTo>
                  <a:pt x="191726" y="142989"/>
                </a:lnTo>
                <a:lnTo>
                  <a:pt x="223496" y="104189"/>
                </a:lnTo>
                <a:lnTo>
                  <a:pt x="258654" y="69811"/>
                </a:lnTo>
                <a:lnTo>
                  <a:pt x="297138" y="41029"/>
                </a:lnTo>
                <a:lnTo>
                  <a:pt x="338886" y="19018"/>
                </a:lnTo>
                <a:lnTo>
                  <a:pt x="383835" y="4950"/>
                </a:lnTo>
                <a:lnTo>
                  <a:pt x="431923" y="0"/>
                </a:lnTo>
                <a:lnTo>
                  <a:pt x="451722" y="813"/>
                </a:lnTo>
                <a:lnTo>
                  <a:pt x="492748" y="7532"/>
                </a:lnTo>
                <a:lnTo>
                  <a:pt x="561432" y="33211"/>
                </a:lnTo>
                <a:lnTo>
                  <a:pt x="604615" y="59782"/>
                </a:lnTo>
                <a:lnTo>
                  <a:pt x="644252" y="91688"/>
                </a:lnTo>
                <a:lnTo>
                  <a:pt x="681105" y="127321"/>
                </a:lnTo>
                <a:lnTo>
                  <a:pt x="715939" y="165075"/>
                </a:lnTo>
                <a:lnTo>
                  <a:pt x="783749" y="242570"/>
                </a:lnTo>
                <a:lnTo>
                  <a:pt x="437632" y="242570"/>
                </a:lnTo>
                <a:lnTo>
                  <a:pt x="425656" y="244957"/>
                </a:lnTo>
                <a:lnTo>
                  <a:pt x="390440" y="273152"/>
                </a:lnTo>
                <a:lnTo>
                  <a:pt x="364277" y="310311"/>
                </a:lnTo>
                <a:lnTo>
                  <a:pt x="342389" y="351454"/>
                </a:lnTo>
                <a:lnTo>
                  <a:pt x="324153" y="395581"/>
                </a:lnTo>
                <a:lnTo>
                  <a:pt x="308948" y="441688"/>
                </a:lnTo>
                <a:lnTo>
                  <a:pt x="296152" y="488775"/>
                </a:lnTo>
                <a:lnTo>
                  <a:pt x="285136" y="535864"/>
                </a:lnTo>
                <a:lnTo>
                  <a:pt x="275295" y="581880"/>
                </a:lnTo>
                <a:lnTo>
                  <a:pt x="265990" y="625895"/>
                </a:lnTo>
                <a:lnTo>
                  <a:pt x="255874" y="675568"/>
                </a:lnTo>
                <a:lnTo>
                  <a:pt x="247270" y="725265"/>
                </a:lnTo>
                <a:lnTo>
                  <a:pt x="245009" y="740749"/>
                </a:lnTo>
                <a:close/>
              </a:path>
              <a:path w="1059815" h="741045">
                <a:moveTo>
                  <a:pt x="1042649" y="740749"/>
                </a:moveTo>
                <a:lnTo>
                  <a:pt x="587715" y="740749"/>
                </a:lnTo>
                <a:lnTo>
                  <a:pt x="704126" y="687467"/>
                </a:lnTo>
                <a:lnTo>
                  <a:pt x="729256" y="675514"/>
                </a:lnTo>
                <a:lnTo>
                  <a:pt x="779869" y="650684"/>
                </a:lnTo>
                <a:lnTo>
                  <a:pt x="784626" y="646885"/>
                </a:lnTo>
                <a:lnTo>
                  <a:pt x="791287" y="643086"/>
                </a:lnTo>
                <a:lnTo>
                  <a:pt x="796995" y="640237"/>
                </a:lnTo>
                <a:lnTo>
                  <a:pt x="777755" y="613669"/>
                </a:lnTo>
                <a:lnTo>
                  <a:pt x="756892" y="588249"/>
                </a:lnTo>
                <a:lnTo>
                  <a:pt x="736385" y="564414"/>
                </a:lnTo>
                <a:lnTo>
                  <a:pt x="718215" y="542601"/>
                </a:lnTo>
                <a:lnTo>
                  <a:pt x="684336" y="499427"/>
                </a:lnTo>
                <a:lnTo>
                  <a:pt x="649770" y="456706"/>
                </a:lnTo>
                <a:lnTo>
                  <a:pt x="614508" y="414503"/>
                </a:lnTo>
                <a:lnTo>
                  <a:pt x="578542" y="372878"/>
                </a:lnTo>
                <a:lnTo>
                  <a:pt x="518422" y="300672"/>
                </a:lnTo>
                <a:lnTo>
                  <a:pt x="483398" y="266296"/>
                </a:lnTo>
                <a:lnTo>
                  <a:pt x="445529" y="243994"/>
                </a:lnTo>
                <a:lnTo>
                  <a:pt x="442960" y="243140"/>
                </a:lnTo>
                <a:lnTo>
                  <a:pt x="440296" y="242760"/>
                </a:lnTo>
                <a:lnTo>
                  <a:pt x="437632" y="242760"/>
                </a:lnTo>
                <a:lnTo>
                  <a:pt x="437632" y="242570"/>
                </a:lnTo>
                <a:lnTo>
                  <a:pt x="783749" y="242570"/>
                </a:lnTo>
                <a:lnTo>
                  <a:pt x="785379" y="244438"/>
                </a:lnTo>
                <a:lnTo>
                  <a:pt x="820711" y="286101"/>
                </a:lnTo>
                <a:lnTo>
                  <a:pt x="855462" y="328286"/>
                </a:lnTo>
                <a:lnTo>
                  <a:pt x="889579" y="370946"/>
                </a:lnTo>
                <a:lnTo>
                  <a:pt x="923008" y="414034"/>
                </a:lnTo>
                <a:lnTo>
                  <a:pt x="955697" y="457502"/>
                </a:lnTo>
                <a:lnTo>
                  <a:pt x="984198" y="495790"/>
                </a:lnTo>
                <a:lnTo>
                  <a:pt x="1011637" y="535864"/>
                </a:lnTo>
                <a:lnTo>
                  <a:pt x="1035204" y="577638"/>
                </a:lnTo>
                <a:lnTo>
                  <a:pt x="1052091" y="621025"/>
                </a:lnTo>
                <a:lnTo>
                  <a:pt x="1059487" y="665939"/>
                </a:lnTo>
                <a:lnTo>
                  <a:pt x="1054585" y="712294"/>
                </a:lnTo>
                <a:lnTo>
                  <a:pt x="1042649" y="740749"/>
                </a:lnTo>
                <a:close/>
              </a:path>
            </a:pathLst>
          </a:custGeom>
          <a:solidFill>
            <a:srgbClr val="FFB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4943" y="9519726"/>
            <a:ext cx="2348865" cy="767715"/>
          </a:xfrm>
          <a:custGeom>
            <a:avLst/>
            <a:gdLst/>
            <a:ahLst/>
            <a:cxnLst/>
            <a:rect l="l" t="t" r="r" b="b"/>
            <a:pathLst>
              <a:path w="2348865" h="767715">
                <a:moveTo>
                  <a:pt x="727041" y="569188"/>
                </a:moveTo>
                <a:lnTo>
                  <a:pt x="678056" y="567721"/>
                </a:lnTo>
                <a:lnTo>
                  <a:pt x="629144" y="563353"/>
                </a:lnTo>
                <a:lnTo>
                  <a:pt x="580479" y="556136"/>
                </a:lnTo>
                <a:lnTo>
                  <a:pt x="532235" y="546121"/>
                </a:lnTo>
                <a:lnTo>
                  <a:pt x="484585" y="533360"/>
                </a:lnTo>
                <a:lnTo>
                  <a:pt x="437704" y="517903"/>
                </a:lnTo>
                <a:lnTo>
                  <a:pt x="391765" y="499803"/>
                </a:lnTo>
                <a:lnTo>
                  <a:pt x="346943" y="479110"/>
                </a:lnTo>
                <a:lnTo>
                  <a:pt x="303410" y="455876"/>
                </a:lnTo>
                <a:lnTo>
                  <a:pt x="261342" y="430152"/>
                </a:lnTo>
                <a:lnTo>
                  <a:pt x="220911" y="401990"/>
                </a:lnTo>
                <a:lnTo>
                  <a:pt x="182291" y="371440"/>
                </a:lnTo>
                <a:lnTo>
                  <a:pt x="145657" y="338554"/>
                </a:lnTo>
                <a:lnTo>
                  <a:pt x="111183" y="303384"/>
                </a:lnTo>
                <a:lnTo>
                  <a:pt x="79035" y="265973"/>
                </a:lnTo>
                <a:lnTo>
                  <a:pt x="49406" y="226395"/>
                </a:lnTo>
                <a:lnTo>
                  <a:pt x="22452" y="184678"/>
                </a:lnTo>
                <a:lnTo>
                  <a:pt x="4669" y="142876"/>
                </a:lnTo>
                <a:lnTo>
                  <a:pt x="0" y="99974"/>
                </a:lnTo>
                <a:lnTo>
                  <a:pt x="11073" y="59235"/>
                </a:lnTo>
                <a:lnTo>
                  <a:pt x="40518" y="23918"/>
                </a:lnTo>
                <a:lnTo>
                  <a:pt x="93657" y="1579"/>
                </a:lnTo>
                <a:lnTo>
                  <a:pt x="113925" y="0"/>
                </a:lnTo>
                <a:lnTo>
                  <a:pt x="139166" y="2571"/>
                </a:lnTo>
                <a:lnTo>
                  <a:pt x="162811" y="10494"/>
                </a:lnTo>
                <a:lnTo>
                  <a:pt x="183336" y="24080"/>
                </a:lnTo>
                <a:lnTo>
                  <a:pt x="199217" y="43644"/>
                </a:lnTo>
                <a:lnTo>
                  <a:pt x="226431" y="85138"/>
                </a:lnTo>
                <a:lnTo>
                  <a:pt x="256512" y="123806"/>
                </a:lnTo>
                <a:lnTo>
                  <a:pt x="289280" y="159575"/>
                </a:lnTo>
                <a:lnTo>
                  <a:pt x="324555" y="192369"/>
                </a:lnTo>
                <a:lnTo>
                  <a:pt x="362157" y="222115"/>
                </a:lnTo>
                <a:lnTo>
                  <a:pt x="401906" y="248740"/>
                </a:lnTo>
                <a:lnTo>
                  <a:pt x="443621" y="272167"/>
                </a:lnTo>
                <a:lnTo>
                  <a:pt x="487125" y="292325"/>
                </a:lnTo>
                <a:lnTo>
                  <a:pt x="532235" y="309138"/>
                </a:lnTo>
                <a:lnTo>
                  <a:pt x="578772" y="322532"/>
                </a:lnTo>
                <a:lnTo>
                  <a:pt x="626557" y="332434"/>
                </a:lnTo>
                <a:lnTo>
                  <a:pt x="675410" y="338768"/>
                </a:lnTo>
                <a:lnTo>
                  <a:pt x="714802" y="341087"/>
                </a:lnTo>
                <a:lnTo>
                  <a:pt x="727992" y="341246"/>
                </a:lnTo>
                <a:lnTo>
                  <a:pt x="1317312" y="341246"/>
                </a:lnTo>
                <a:lnTo>
                  <a:pt x="1277234" y="362713"/>
                </a:lnTo>
                <a:lnTo>
                  <a:pt x="1232853" y="389217"/>
                </a:lnTo>
                <a:lnTo>
                  <a:pt x="1144977" y="444444"/>
                </a:lnTo>
                <a:lnTo>
                  <a:pt x="1100382" y="471008"/>
                </a:lnTo>
                <a:lnTo>
                  <a:pt x="1054614" y="495431"/>
                </a:lnTo>
                <a:lnTo>
                  <a:pt x="1010286" y="515299"/>
                </a:lnTo>
                <a:lnTo>
                  <a:pt x="964864" y="531974"/>
                </a:lnTo>
                <a:lnTo>
                  <a:pt x="918510" y="545504"/>
                </a:lnTo>
                <a:lnTo>
                  <a:pt x="871388" y="555941"/>
                </a:lnTo>
                <a:lnTo>
                  <a:pt x="823661" y="563334"/>
                </a:lnTo>
                <a:lnTo>
                  <a:pt x="775491" y="567733"/>
                </a:lnTo>
                <a:lnTo>
                  <a:pt x="727041" y="569188"/>
                </a:lnTo>
                <a:close/>
              </a:path>
              <a:path w="2348865" h="767715">
                <a:moveTo>
                  <a:pt x="1317312" y="341246"/>
                </a:moveTo>
                <a:lnTo>
                  <a:pt x="727992" y="341246"/>
                </a:lnTo>
                <a:lnTo>
                  <a:pt x="774825" y="339257"/>
                </a:lnTo>
                <a:lnTo>
                  <a:pt x="821462" y="333194"/>
                </a:lnTo>
                <a:lnTo>
                  <a:pt x="867457" y="322914"/>
                </a:lnTo>
                <a:lnTo>
                  <a:pt x="912365" y="308274"/>
                </a:lnTo>
                <a:lnTo>
                  <a:pt x="957877" y="288719"/>
                </a:lnTo>
                <a:lnTo>
                  <a:pt x="1001687" y="265973"/>
                </a:lnTo>
                <a:lnTo>
                  <a:pt x="1044314" y="240988"/>
                </a:lnTo>
                <a:lnTo>
                  <a:pt x="1086279" y="214717"/>
                </a:lnTo>
                <a:lnTo>
                  <a:pt x="1128102" y="188110"/>
                </a:lnTo>
                <a:lnTo>
                  <a:pt x="1170305" y="162120"/>
                </a:lnTo>
                <a:lnTo>
                  <a:pt x="1213408" y="137699"/>
                </a:lnTo>
                <a:lnTo>
                  <a:pt x="1258059" y="116158"/>
                </a:lnTo>
                <a:lnTo>
                  <a:pt x="1303732" y="98128"/>
                </a:lnTo>
                <a:lnTo>
                  <a:pt x="1350282" y="83537"/>
                </a:lnTo>
                <a:lnTo>
                  <a:pt x="1397568" y="72314"/>
                </a:lnTo>
                <a:lnTo>
                  <a:pt x="1445446" y="64385"/>
                </a:lnTo>
                <a:lnTo>
                  <a:pt x="1493773" y="59681"/>
                </a:lnTo>
                <a:lnTo>
                  <a:pt x="1542407" y="58129"/>
                </a:lnTo>
                <a:lnTo>
                  <a:pt x="1591014" y="59649"/>
                </a:lnTo>
                <a:lnTo>
                  <a:pt x="1639640" y="64160"/>
                </a:lnTo>
                <a:lnTo>
                  <a:pt x="1688142" y="71590"/>
                </a:lnTo>
                <a:lnTo>
                  <a:pt x="1736380" y="81865"/>
                </a:lnTo>
                <a:lnTo>
                  <a:pt x="1784211" y="94912"/>
                </a:lnTo>
                <a:lnTo>
                  <a:pt x="1830033" y="110168"/>
                </a:lnTo>
                <a:lnTo>
                  <a:pt x="1874872" y="128281"/>
                </a:lnTo>
                <a:lnTo>
                  <a:pt x="1918565" y="149150"/>
                </a:lnTo>
                <a:lnTo>
                  <a:pt x="1960948" y="172675"/>
                </a:lnTo>
                <a:lnTo>
                  <a:pt x="2001859" y="198754"/>
                </a:lnTo>
                <a:lnTo>
                  <a:pt x="2041134" y="227287"/>
                </a:lnTo>
                <a:lnTo>
                  <a:pt x="2078611" y="258172"/>
                </a:lnTo>
                <a:lnTo>
                  <a:pt x="2107899" y="285499"/>
                </a:lnTo>
                <a:lnTo>
                  <a:pt x="1546305" y="285499"/>
                </a:lnTo>
                <a:lnTo>
                  <a:pt x="1501144" y="287403"/>
                </a:lnTo>
                <a:lnTo>
                  <a:pt x="1456365" y="293230"/>
                </a:lnTo>
                <a:lnTo>
                  <a:pt x="1412389" y="303148"/>
                </a:lnTo>
                <a:lnTo>
                  <a:pt x="1369635" y="317327"/>
                </a:lnTo>
                <a:lnTo>
                  <a:pt x="1322644" y="338390"/>
                </a:lnTo>
                <a:lnTo>
                  <a:pt x="1317312" y="341246"/>
                </a:lnTo>
                <a:close/>
              </a:path>
              <a:path w="2348865" h="767715">
                <a:moveTo>
                  <a:pt x="2348617" y="767272"/>
                </a:moveTo>
                <a:lnTo>
                  <a:pt x="2117142" y="767272"/>
                </a:lnTo>
                <a:lnTo>
                  <a:pt x="2116610" y="765111"/>
                </a:lnTo>
                <a:lnTo>
                  <a:pt x="2104572" y="718983"/>
                </a:lnTo>
                <a:lnTo>
                  <a:pt x="2090964" y="673435"/>
                </a:lnTo>
                <a:lnTo>
                  <a:pt x="2074897" y="628928"/>
                </a:lnTo>
                <a:lnTo>
                  <a:pt x="2055478" y="585926"/>
                </a:lnTo>
                <a:lnTo>
                  <a:pt x="2031816" y="544888"/>
                </a:lnTo>
                <a:lnTo>
                  <a:pt x="2001425" y="502770"/>
                </a:lnTo>
                <a:lnTo>
                  <a:pt x="1967271" y="464026"/>
                </a:lnTo>
                <a:lnTo>
                  <a:pt x="1929735" y="428763"/>
                </a:lnTo>
                <a:lnTo>
                  <a:pt x="1889194" y="397092"/>
                </a:lnTo>
                <a:lnTo>
                  <a:pt x="1846029" y="369119"/>
                </a:lnTo>
                <a:lnTo>
                  <a:pt x="1800619" y="344955"/>
                </a:lnTo>
                <a:lnTo>
                  <a:pt x="1753344" y="324707"/>
                </a:lnTo>
                <a:lnTo>
                  <a:pt x="1704582" y="308484"/>
                </a:lnTo>
                <a:lnTo>
                  <a:pt x="1654714" y="296395"/>
                </a:lnTo>
                <a:lnTo>
                  <a:pt x="1604118" y="288548"/>
                </a:lnTo>
                <a:lnTo>
                  <a:pt x="1560781" y="285681"/>
                </a:lnTo>
                <a:lnTo>
                  <a:pt x="1546305" y="285499"/>
                </a:lnTo>
                <a:lnTo>
                  <a:pt x="2107899" y="285499"/>
                </a:lnTo>
                <a:lnTo>
                  <a:pt x="2147515" y="326596"/>
                </a:lnTo>
                <a:lnTo>
                  <a:pt x="2178617" y="363933"/>
                </a:lnTo>
                <a:lnTo>
                  <a:pt x="2207267" y="403219"/>
                </a:lnTo>
                <a:lnTo>
                  <a:pt x="2233353" y="444444"/>
                </a:lnTo>
                <a:lnTo>
                  <a:pt x="2256870" y="488120"/>
                </a:lnTo>
                <a:lnTo>
                  <a:pt x="2277168" y="533120"/>
                </a:lnTo>
                <a:lnTo>
                  <a:pt x="2294760" y="579163"/>
                </a:lnTo>
                <a:lnTo>
                  <a:pt x="2310208" y="626060"/>
                </a:lnTo>
                <a:lnTo>
                  <a:pt x="2324074" y="673621"/>
                </a:lnTo>
                <a:lnTo>
                  <a:pt x="2336920" y="721655"/>
                </a:lnTo>
                <a:lnTo>
                  <a:pt x="2348617" y="767272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91191" y="3693424"/>
            <a:ext cx="276225" cy="247650"/>
          </a:xfrm>
          <a:custGeom>
            <a:avLst/>
            <a:gdLst/>
            <a:ahLst/>
            <a:cxnLst/>
            <a:rect l="l" t="t" r="r" b="b"/>
            <a:pathLst>
              <a:path w="276225" h="247650">
                <a:moveTo>
                  <a:pt x="161324" y="247552"/>
                </a:moveTo>
                <a:lnTo>
                  <a:pt x="158422" y="247552"/>
                </a:lnTo>
                <a:lnTo>
                  <a:pt x="152619" y="247067"/>
                </a:lnTo>
                <a:lnTo>
                  <a:pt x="122734" y="247067"/>
                </a:lnTo>
                <a:lnTo>
                  <a:pt x="75959" y="237088"/>
                </a:lnTo>
                <a:lnTo>
                  <a:pt x="35785" y="211176"/>
                </a:lnTo>
                <a:lnTo>
                  <a:pt x="10079" y="171794"/>
                </a:lnTo>
                <a:lnTo>
                  <a:pt x="0" y="123970"/>
                </a:lnTo>
                <a:lnTo>
                  <a:pt x="574" y="111223"/>
                </a:lnTo>
                <a:lnTo>
                  <a:pt x="2417" y="99113"/>
                </a:lnTo>
                <a:lnTo>
                  <a:pt x="5712" y="87548"/>
                </a:lnTo>
                <a:lnTo>
                  <a:pt x="10638" y="76438"/>
                </a:lnTo>
                <a:lnTo>
                  <a:pt x="14976" y="65233"/>
                </a:lnTo>
                <a:lnTo>
                  <a:pt x="44237" y="28241"/>
                </a:lnTo>
                <a:lnTo>
                  <a:pt x="75342" y="11640"/>
                </a:lnTo>
                <a:lnTo>
                  <a:pt x="85389" y="6491"/>
                </a:lnTo>
                <a:lnTo>
                  <a:pt x="95871" y="2825"/>
                </a:lnTo>
                <a:lnTo>
                  <a:pt x="106679" y="632"/>
                </a:lnTo>
                <a:lnTo>
                  <a:pt x="117704" y="0"/>
                </a:lnTo>
                <a:lnTo>
                  <a:pt x="152523" y="97"/>
                </a:lnTo>
                <a:lnTo>
                  <a:pt x="199298" y="10197"/>
                </a:lnTo>
                <a:lnTo>
                  <a:pt x="239472" y="36958"/>
                </a:lnTo>
                <a:lnTo>
                  <a:pt x="265993" y="76340"/>
                </a:lnTo>
                <a:lnTo>
                  <a:pt x="276224" y="124164"/>
                </a:lnTo>
                <a:lnTo>
                  <a:pt x="275514" y="136446"/>
                </a:lnTo>
                <a:lnTo>
                  <a:pt x="261233" y="182804"/>
                </a:lnTo>
                <a:lnTo>
                  <a:pt x="231019" y="219443"/>
                </a:lnTo>
                <a:lnTo>
                  <a:pt x="199914" y="236494"/>
                </a:lnTo>
                <a:lnTo>
                  <a:pt x="190783" y="241250"/>
                </a:lnTo>
                <a:lnTo>
                  <a:pt x="181344" y="244715"/>
                </a:lnTo>
                <a:lnTo>
                  <a:pt x="171543" y="246834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57987" y="1341344"/>
            <a:ext cx="276225" cy="247650"/>
          </a:xfrm>
          <a:custGeom>
            <a:avLst/>
            <a:gdLst/>
            <a:ahLst/>
            <a:cxnLst/>
            <a:rect l="l" t="t" r="r" b="b"/>
            <a:pathLst>
              <a:path w="276225" h="247650">
                <a:moveTo>
                  <a:pt x="161324" y="247552"/>
                </a:moveTo>
                <a:lnTo>
                  <a:pt x="158422" y="247552"/>
                </a:lnTo>
                <a:lnTo>
                  <a:pt x="152619" y="247067"/>
                </a:lnTo>
                <a:lnTo>
                  <a:pt x="122734" y="247067"/>
                </a:lnTo>
                <a:lnTo>
                  <a:pt x="75959" y="237088"/>
                </a:lnTo>
                <a:lnTo>
                  <a:pt x="35785" y="211176"/>
                </a:lnTo>
                <a:lnTo>
                  <a:pt x="10079" y="171794"/>
                </a:lnTo>
                <a:lnTo>
                  <a:pt x="0" y="123970"/>
                </a:lnTo>
                <a:lnTo>
                  <a:pt x="574" y="111223"/>
                </a:lnTo>
                <a:lnTo>
                  <a:pt x="2417" y="99113"/>
                </a:lnTo>
                <a:lnTo>
                  <a:pt x="5712" y="87548"/>
                </a:lnTo>
                <a:lnTo>
                  <a:pt x="10638" y="76438"/>
                </a:lnTo>
                <a:lnTo>
                  <a:pt x="14976" y="65233"/>
                </a:lnTo>
                <a:lnTo>
                  <a:pt x="44237" y="28241"/>
                </a:lnTo>
                <a:lnTo>
                  <a:pt x="75342" y="11640"/>
                </a:lnTo>
                <a:lnTo>
                  <a:pt x="85389" y="6491"/>
                </a:lnTo>
                <a:lnTo>
                  <a:pt x="95871" y="2825"/>
                </a:lnTo>
                <a:lnTo>
                  <a:pt x="106679" y="632"/>
                </a:lnTo>
                <a:lnTo>
                  <a:pt x="117704" y="0"/>
                </a:lnTo>
                <a:lnTo>
                  <a:pt x="152523" y="97"/>
                </a:lnTo>
                <a:lnTo>
                  <a:pt x="199298" y="10197"/>
                </a:lnTo>
                <a:lnTo>
                  <a:pt x="239472" y="36958"/>
                </a:lnTo>
                <a:lnTo>
                  <a:pt x="265993" y="76340"/>
                </a:lnTo>
                <a:lnTo>
                  <a:pt x="276224" y="124164"/>
                </a:lnTo>
                <a:lnTo>
                  <a:pt x="275514" y="136446"/>
                </a:lnTo>
                <a:lnTo>
                  <a:pt x="261233" y="182804"/>
                </a:lnTo>
                <a:lnTo>
                  <a:pt x="231019" y="219443"/>
                </a:lnTo>
                <a:lnTo>
                  <a:pt x="199914" y="236494"/>
                </a:lnTo>
                <a:lnTo>
                  <a:pt x="190783" y="241250"/>
                </a:lnTo>
                <a:lnTo>
                  <a:pt x="181344" y="244715"/>
                </a:lnTo>
                <a:lnTo>
                  <a:pt x="171543" y="246834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900" y="6774891"/>
            <a:ext cx="276225" cy="247650"/>
          </a:xfrm>
          <a:custGeom>
            <a:avLst/>
            <a:gdLst/>
            <a:ahLst/>
            <a:cxnLst/>
            <a:rect l="l" t="t" r="r" b="b"/>
            <a:pathLst>
              <a:path w="276225" h="247650">
                <a:moveTo>
                  <a:pt x="161324" y="247552"/>
                </a:moveTo>
                <a:lnTo>
                  <a:pt x="158422" y="247552"/>
                </a:lnTo>
                <a:lnTo>
                  <a:pt x="152619" y="247067"/>
                </a:lnTo>
                <a:lnTo>
                  <a:pt x="122734" y="247067"/>
                </a:lnTo>
                <a:lnTo>
                  <a:pt x="75959" y="237088"/>
                </a:lnTo>
                <a:lnTo>
                  <a:pt x="35785" y="211176"/>
                </a:lnTo>
                <a:lnTo>
                  <a:pt x="10079" y="171794"/>
                </a:lnTo>
                <a:lnTo>
                  <a:pt x="0" y="123970"/>
                </a:lnTo>
                <a:lnTo>
                  <a:pt x="574" y="111223"/>
                </a:lnTo>
                <a:lnTo>
                  <a:pt x="2417" y="99113"/>
                </a:lnTo>
                <a:lnTo>
                  <a:pt x="5712" y="87548"/>
                </a:lnTo>
                <a:lnTo>
                  <a:pt x="10638" y="76438"/>
                </a:lnTo>
                <a:lnTo>
                  <a:pt x="14976" y="65233"/>
                </a:lnTo>
                <a:lnTo>
                  <a:pt x="44237" y="28241"/>
                </a:lnTo>
                <a:lnTo>
                  <a:pt x="75342" y="11640"/>
                </a:lnTo>
                <a:lnTo>
                  <a:pt x="85389" y="6491"/>
                </a:lnTo>
                <a:lnTo>
                  <a:pt x="95871" y="2825"/>
                </a:lnTo>
                <a:lnTo>
                  <a:pt x="106679" y="632"/>
                </a:lnTo>
                <a:lnTo>
                  <a:pt x="117704" y="0"/>
                </a:lnTo>
                <a:lnTo>
                  <a:pt x="152523" y="97"/>
                </a:lnTo>
                <a:lnTo>
                  <a:pt x="199298" y="10197"/>
                </a:lnTo>
                <a:lnTo>
                  <a:pt x="239472" y="36958"/>
                </a:lnTo>
                <a:lnTo>
                  <a:pt x="265993" y="76340"/>
                </a:lnTo>
                <a:lnTo>
                  <a:pt x="276224" y="124164"/>
                </a:lnTo>
                <a:lnTo>
                  <a:pt x="275514" y="136446"/>
                </a:lnTo>
                <a:lnTo>
                  <a:pt x="261233" y="182804"/>
                </a:lnTo>
                <a:lnTo>
                  <a:pt x="231019" y="219443"/>
                </a:lnTo>
                <a:lnTo>
                  <a:pt x="199914" y="236494"/>
                </a:lnTo>
                <a:lnTo>
                  <a:pt x="190783" y="241250"/>
                </a:lnTo>
                <a:lnTo>
                  <a:pt x="181344" y="244715"/>
                </a:lnTo>
                <a:lnTo>
                  <a:pt x="171543" y="246834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70963" y="8965184"/>
            <a:ext cx="276225" cy="247650"/>
          </a:xfrm>
          <a:custGeom>
            <a:avLst/>
            <a:gdLst/>
            <a:ahLst/>
            <a:cxnLst/>
            <a:rect l="l" t="t" r="r" b="b"/>
            <a:pathLst>
              <a:path w="276225" h="247650">
                <a:moveTo>
                  <a:pt x="161324" y="247552"/>
                </a:moveTo>
                <a:lnTo>
                  <a:pt x="158422" y="247552"/>
                </a:lnTo>
                <a:lnTo>
                  <a:pt x="152619" y="247067"/>
                </a:lnTo>
                <a:lnTo>
                  <a:pt x="122734" y="247067"/>
                </a:lnTo>
                <a:lnTo>
                  <a:pt x="75959" y="237088"/>
                </a:lnTo>
                <a:lnTo>
                  <a:pt x="35785" y="211176"/>
                </a:lnTo>
                <a:lnTo>
                  <a:pt x="10079" y="171794"/>
                </a:lnTo>
                <a:lnTo>
                  <a:pt x="0" y="123970"/>
                </a:lnTo>
                <a:lnTo>
                  <a:pt x="574" y="111223"/>
                </a:lnTo>
                <a:lnTo>
                  <a:pt x="2417" y="99113"/>
                </a:lnTo>
                <a:lnTo>
                  <a:pt x="5712" y="87548"/>
                </a:lnTo>
                <a:lnTo>
                  <a:pt x="10638" y="76438"/>
                </a:lnTo>
                <a:lnTo>
                  <a:pt x="14976" y="65233"/>
                </a:lnTo>
                <a:lnTo>
                  <a:pt x="44237" y="28241"/>
                </a:lnTo>
                <a:lnTo>
                  <a:pt x="75342" y="11640"/>
                </a:lnTo>
                <a:lnTo>
                  <a:pt x="85389" y="6491"/>
                </a:lnTo>
                <a:lnTo>
                  <a:pt x="95871" y="2825"/>
                </a:lnTo>
                <a:lnTo>
                  <a:pt x="106679" y="632"/>
                </a:lnTo>
                <a:lnTo>
                  <a:pt x="117704" y="0"/>
                </a:lnTo>
                <a:lnTo>
                  <a:pt x="152523" y="97"/>
                </a:lnTo>
                <a:lnTo>
                  <a:pt x="199298" y="10197"/>
                </a:lnTo>
                <a:lnTo>
                  <a:pt x="239472" y="36958"/>
                </a:lnTo>
                <a:lnTo>
                  <a:pt x="265993" y="76340"/>
                </a:lnTo>
                <a:lnTo>
                  <a:pt x="276224" y="124164"/>
                </a:lnTo>
                <a:lnTo>
                  <a:pt x="275514" y="136446"/>
                </a:lnTo>
                <a:lnTo>
                  <a:pt x="261233" y="182804"/>
                </a:lnTo>
                <a:lnTo>
                  <a:pt x="231019" y="219443"/>
                </a:lnTo>
                <a:lnTo>
                  <a:pt x="199914" y="236494"/>
                </a:lnTo>
                <a:lnTo>
                  <a:pt x="190783" y="241250"/>
                </a:lnTo>
                <a:lnTo>
                  <a:pt x="181344" y="244715"/>
                </a:lnTo>
                <a:lnTo>
                  <a:pt x="171543" y="246834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695781"/>
            <a:ext cx="1875155" cy="3306445"/>
          </a:xfrm>
          <a:custGeom>
            <a:avLst/>
            <a:gdLst/>
            <a:ahLst/>
            <a:cxnLst/>
            <a:rect l="l" t="t" r="r" b="b"/>
            <a:pathLst>
              <a:path w="1875155" h="3306445">
                <a:moveTo>
                  <a:pt x="1011179" y="3305928"/>
                </a:moveTo>
                <a:lnTo>
                  <a:pt x="962883" y="3302649"/>
                </a:lnTo>
                <a:lnTo>
                  <a:pt x="914786" y="3294199"/>
                </a:lnTo>
                <a:lnTo>
                  <a:pt x="867831" y="3281002"/>
                </a:lnTo>
                <a:lnTo>
                  <a:pt x="822294" y="3263354"/>
                </a:lnTo>
                <a:lnTo>
                  <a:pt x="778450" y="3241550"/>
                </a:lnTo>
                <a:lnTo>
                  <a:pt x="736573" y="3215885"/>
                </a:lnTo>
                <a:lnTo>
                  <a:pt x="696941" y="3186654"/>
                </a:lnTo>
                <a:lnTo>
                  <a:pt x="659827" y="3154153"/>
                </a:lnTo>
                <a:lnTo>
                  <a:pt x="625509" y="3118676"/>
                </a:lnTo>
                <a:lnTo>
                  <a:pt x="594260" y="3080520"/>
                </a:lnTo>
                <a:lnTo>
                  <a:pt x="566357" y="3039979"/>
                </a:lnTo>
                <a:lnTo>
                  <a:pt x="542075" y="2997348"/>
                </a:lnTo>
                <a:lnTo>
                  <a:pt x="521689" y="2952923"/>
                </a:lnTo>
                <a:lnTo>
                  <a:pt x="505476" y="2906999"/>
                </a:lnTo>
                <a:lnTo>
                  <a:pt x="486962" y="2824651"/>
                </a:lnTo>
                <a:lnTo>
                  <a:pt x="480759" y="2776018"/>
                </a:lnTo>
                <a:lnTo>
                  <a:pt x="477725" y="2727436"/>
                </a:lnTo>
                <a:lnTo>
                  <a:pt x="477676" y="2678955"/>
                </a:lnTo>
                <a:lnTo>
                  <a:pt x="480431" y="2630629"/>
                </a:lnTo>
                <a:lnTo>
                  <a:pt x="485810" y="2582508"/>
                </a:lnTo>
                <a:lnTo>
                  <a:pt x="493629" y="2534645"/>
                </a:lnTo>
                <a:lnTo>
                  <a:pt x="503707" y="2487091"/>
                </a:lnTo>
                <a:lnTo>
                  <a:pt x="515864" y="2439898"/>
                </a:lnTo>
                <a:lnTo>
                  <a:pt x="529916" y="2393119"/>
                </a:lnTo>
                <a:lnTo>
                  <a:pt x="545683" y="2346804"/>
                </a:lnTo>
                <a:lnTo>
                  <a:pt x="562982" y="2301005"/>
                </a:lnTo>
                <a:lnTo>
                  <a:pt x="581632" y="2255775"/>
                </a:lnTo>
                <a:lnTo>
                  <a:pt x="601451" y="2211166"/>
                </a:lnTo>
                <a:lnTo>
                  <a:pt x="622258" y="2167228"/>
                </a:lnTo>
                <a:lnTo>
                  <a:pt x="653027" y="2106378"/>
                </a:lnTo>
                <a:lnTo>
                  <a:pt x="685941" y="2046171"/>
                </a:lnTo>
                <a:lnTo>
                  <a:pt x="640014" y="2024018"/>
                </a:lnTo>
                <a:lnTo>
                  <a:pt x="593787" y="2002855"/>
                </a:lnTo>
                <a:lnTo>
                  <a:pt x="408191" y="1922075"/>
                </a:lnTo>
                <a:lnTo>
                  <a:pt x="362200" y="1901341"/>
                </a:lnTo>
                <a:lnTo>
                  <a:pt x="316603" y="1879789"/>
                </a:lnTo>
                <a:lnTo>
                  <a:pt x="271517" y="1857116"/>
                </a:lnTo>
                <a:lnTo>
                  <a:pt x="227057" y="1833022"/>
                </a:lnTo>
                <a:lnTo>
                  <a:pt x="183340" y="1807205"/>
                </a:lnTo>
                <a:lnTo>
                  <a:pt x="140480" y="1779363"/>
                </a:lnTo>
                <a:lnTo>
                  <a:pt x="98595" y="1749196"/>
                </a:lnTo>
                <a:lnTo>
                  <a:pt x="59439" y="1717783"/>
                </a:lnTo>
                <a:lnTo>
                  <a:pt x="21844" y="1684623"/>
                </a:lnTo>
                <a:lnTo>
                  <a:pt x="0" y="1663512"/>
                </a:lnTo>
                <a:lnTo>
                  <a:pt x="0" y="1304291"/>
                </a:lnTo>
                <a:lnTo>
                  <a:pt x="14117" y="1328128"/>
                </a:lnTo>
                <a:lnTo>
                  <a:pt x="42998" y="1371283"/>
                </a:lnTo>
                <a:lnTo>
                  <a:pt x="74444" y="1413048"/>
                </a:lnTo>
                <a:lnTo>
                  <a:pt x="108453" y="1453306"/>
                </a:lnTo>
                <a:lnTo>
                  <a:pt x="145022" y="1491938"/>
                </a:lnTo>
                <a:lnTo>
                  <a:pt x="183145" y="1527454"/>
                </a:lnTo>
                <a:lnTo>
                  <a:pt x="222739" y="1560036"/>
                </a:lnTo>
                <a:lnTo>
                  <a:pt x="263668" y="1589990"/>
                </a:lnTo>
                <a:lnTo>
                  <a:pt x="305797" y="1617623"/>
                </a:lnTo>
                <a:lnTo>
                  <a:pt x="348992" y="1643238"/>
                </a:lnTo>
                <a:lnTo>
                  <a:pt x="393118" y="1667144"/>
                </a:lnTo>
                <a:lnTo>
                  <a:pt x="438039" y="1689644"/>
                </a:lnTo>
                <a:lnTo>
                  <a:pt x="483622" y="1711045"/>
                </a:lnTo>
                <a:lnTo>
                  <a:pt x="529731" y="1731652"/>
                </a:lnTo>
                <a:lnTo>
                  <a:pt x="716730" y="1812262"/>
                </a:lnTo>
                <a:lnTo>
                  <a:pt x="763446" y="1833488"/>
                </a:lnTo>
                <a:lnTo>
                  <a:pt x="807681" y="1854633"/>
                </a:lnTo>
                <a:lnTo>
                  <a:pt x="1088986" y="1854633"/>
                </a:lnTo>
                <a:lnTo>
                  <a:pt x="1079870" y="1864787"/>
                </a:lnTo>
                <a:lnTo>
                  <a:pt x="1050244" y="1899886"/>
                </a:lnTo>
                <a:lnTo>
                  <a:pt x="1021386" y="1936004"/>
                </a:lnTo>
                <a:lnTo>
                  <a:pt x="993199" y="1973023"/>
                </a:lnTo>
                <a:lnTo>
                  <a:pt x="1033910" y="2004914"/>
                </a:lnTo>
                <a:lnTo>
                  <a:pt x="1073244" y="2038468"/>
                </a:lnTo>
                <a:lnTo>
                  <a:pt x="1111122" y="2073655"/>
                </a:lnTo>
                <a:lnTo>
                  <a:pt x="1147465" y="2110443"/>
                </a:lnTo>
                <a:lnTo>
                  <a:pt x="1182195" y="2148801"/>
                </a:lnTo>
                <a:lnTo>
                  <a:pt x="1193588" y="2162561"/>
                </a:lnTo>
                <a:lnTo>
                  <a:pt x="872603" y="2162561"/>
                </a:lnTo>
                <a:lnTo>
                  <a:pt x="847390" y="2209433"/>
                </a:lnTo>
                <a:lnTo>
                  <a:pt x="823753" y="2256978"/>
                </a:lnTo>
                <a:lnTo>
                  <a:pt x="801758" y="2305024"/>
                </a:lnTo>
                <a:lnTo>
                  <a:pt x="781471" y="2353405"/>
                </a:lnTo>
                <a:lnTo>
                  <a:pt x="762959" y="2401949"/>
                </a:lnTo>
                <a:lnTo>
                  <a:pt x="746286" y="2450488"/>
                </a:lnTo>
                <a:lnTo>
                  <a:pt x="732227" y="2496780"/>
                </a:lnTo>
                <a:lnTo>
                  <a:pt x="720092" y="2544675"/>
                </a:lnTo>
                <a:lnTo>
                  <a:pt x="710440" y="2593680"/>
                </a:lnTo>
                <a:lnTo>
                  <a:pt x="703828" y="2643301"/>
                </a:lnTo>
                <a:lnTo>
                  <a:pt x="700812" y="2693041"/>
                </a:lnTo>
                <a:lnTo>
                  <a:pt x="701952" y="2742408"/>
                </a:lnTo>
                <a:lnTo>
                  <a:pt x="707804" y="2790906"/>
                </a:lnTo>
                <a:lnTo>
                  <a:pt x="718926" y="2838042"/>
                </a:lnTo>
                <a:lnTo>
                  <a:pt x="733125" y="2876955"/>
                </a:lnTo>
                <a:lnTo>
                  <a:pt x="751935" y="2914190"/>
                </a:lnTo>
                <a:lnTo>
                  <a:pt x="775715" y="2949425"/>
                </a:lnTo>
                <a:lnTo>
                  <a:pt x="804821" y="2982339"/>
                </a:lnTo>
                <a:lnTo>
                  <a:pt x="839060" y="3012028"/>
                </a:lnTo>
                <a:lnTo>
                  <a:pt x="877040" y="3037493"/>
                </a:lnTo>
                <a:lnTo>
                  <a:pt x="917659" y="3057884"/>
                </a:lnTo>
                <a:lnTo>
                  <a:pt x="959820" y="3072349"/>
                </a:lnTo>
                <a:lnTo>
                  <a:pt x="1002422" y="3080037"/>
                </a:lnTo>
                <a:lnTo>
                  <a:pt x="1386116" y="3080095"/>
                </a:lnTo>
                <a:lnTo>
                  <a:pt x="1381443" y="3089199"/>
                </a:lnTo>
                <a:lnTo>
                  <a:pt x="1356868" y="3127417"/>
                </a:lnTo>
                <a:lnTo>
                  <a:pt x="1328951" y="3162646"/>
                </a:lnTo>
                <a:lnTo>
                  <a:pt x="1297909" y="3194629"/>
                </a:lnTo>
                <a:lnTo>
                  <a:pt x="1263956" y="3223107"/>
                </a:lnTo>
                <a:lnTo>
                  <a:pt x="1227308" y="3247823"/>
                </a:lnTo>
                <a:lnTo>
                  <a:pt x="1188181" y="3268517"/>
                </a:lnTo>
                <a:lnTo>
                  <a:pt x="1146789" y="3284933"/>
                </a:lnTo>
                <a:lnTo>
                  <a:pt x="1103347" y="3296812"/>
                </a:lnTo>
                <a:lnTo>
                  <a:pt x="1058073" y="3303897"/>
                </a:lnTo>
                <a:lnTo>
                  <a:pt x="1011179" y="3305928"/>
                </a:lnTo>
                <a:close/>
              </a:path>
              <a:path w="1875155" h="3306445">
                <a:moveTo>
                  <a:pt x="1088986" y="1854633"/>
                </a:moveTo>
                <a:lnTo>
                  <a:pt x="807681" y="1854633"/>
                </a:lnTo>
                <a:lnTo>
                  <a:pt x="836127" y="1815623"/>
                </a:lnTo>
                <a:lnTo>
                  <a:pt x="865597" y="1777334"/>
                </a:lnTo>
                <a:lnTo>
                  <a:pt x="896085" y="1739868"/>
                </a:lnTo>
                <a:lnTo>
                  <a:pt x="927583" y="1703328"/>
                </a:lnTo>
                <a:lnTo>
                  <a:pt x="960087" y="1667814"/>
                </a:lnTo>
                <a:lnTo>
                  <a:pt x="993589" y="1633430"/>
                </a:lnTo>
                <a:lnTo>
                  <a:pt x="1028084" y="1600276"/>
                </a:lnTo>
                <a:lnTo>
                  <a:pt x="1063565" y="1568455"/>
                </a:lnTo>
                <a:lnTo>
                  <a:pt x="1100026" y="1538070"/>
                </a:lnTo>
                <a:lnTo>
                  <a:pt x="1137462" y="1509221"/>
                </a:lnTo>
                <a:lnTo>
                  <a:pt x="1175865" y="1482011"/>
                </a:lnTo>
                <a:lnTo>
                  <a:pt x="1215229" y="1456542"/>
                </a:lnTo>
                <a:lnTo>
                  <a:pt x="1255549" y="1432917"/>
                </a:lnTo>
                <a:lnTo>
                  <a:pt x="1296818" y="1411235"/>
                </a:lnTo>
                <a:lnTo>
                  <a:pt x="1339030" y="1391601"/>
                </a:lnTo>
                <a:lnTo>
                  <a:pt x="1382178" y="1374116"/>
                </a:lnTo>
                <a:lnTo>
                  <a:pt x="1426257" y="1358881"/>
                </a:lnTo>
                <a:lnTo>
                  <a:pt x="1471260" y="1346000"/>
                </a:lnTo>
                <a:lnTo>
                  <a:pt x="1517182" y="1335573"/>
                </a:lnTo>
                <a:lnTo>
                  <a:pt x="1564015" y="1327703"/>
                </a:lnTo>
                <a:lnTo>
                  <a:pt x="1611754" y="1322491"/>
                </a:lnTo>
                <a:lnTo>
                  <a:pt x="1660392" y="1320041"/>
                </a:lnTo>
                <a:lnTo>
                  <a:pt x="1709924" y="1320453"/>
                </a:lnTo>
                <a:lnTo>
                  <a:pt x="1760343" y="1323830"/>
                </a:lnTo>
                <a:lnTo>
                  <a:pt x="1828851" y="1347082"/>
                </a:lnTo>
                <a:lnTo>
                  <a:pt x="1870261" y="1402693"/>
                </a:lnTo>
                <a:lnTo>
                  <a:pt x="1872077" y="1409908"/>
                </a:lnTo>
                <a:lnTo>
                  <a:pt x="1873515" y="1417408"/>
                </a:lnTo>
                <a:lnTo>
                  <a:pt x="1874469" y="1425195"/>
                </a:lnTo>
                <a:lnTo>
                  <a:pt x="1874933" y="1433267"/>
                </a:lnTo>
                <a:lnTo>
                  <a:pt x="1866974" y="1475252"/>
                </a:lnTo>
                <a:lnTo>
                  <a:pt x="1843509" y="1513487"/>
                </a:lnTo>
                <a:lnTo>
                  <a:pt x="1808371" y="1540257"/>
                </a:lnTo>
                <a:lnTo>
                  <a:pt x="1781920" y="1544929"/>
                </a:lnTo>
                <a:lnTo>
                  <a:pt x="1714756" y="1544929"/>
                </a:lnTo>
                <a:lnTo>
                  <a:pt x="1664846" y="1545786"/>
                </a:lnTo>
                <a:lnTo>
                  <a:pt x="1615728" y="1550266"/>
                </a:lnTo>
                <a:lnTo>
                  <a:pt x="1567462" y="1558216"/>
                </a:lnTo>
                <a:lnTo>
                  <a:pt x="1520111" y="1569482"/>
                </a:lnTo>
                <a:lnTo>
                  <a:pt x="1473734" y="1583911"/>
                </a:lnTo>
                <a:lnTo>
                  <a:pt x="1428395" y="1601350"/>
                </a:lnTo>
                <a:lnTo>
                  <a:pt x="1384154" y="1621645"/>
                </a:lnTo>
                <a:lnTo>
                  <a:pt x="1341072" y="1644643"/>
                </a:lnTo>
                <a:lnTo>
                  <a:pt x="1299210" y="1670192"/>
                </a:lnTo>
                <a:lnTo>
                  <a:pt x="1258631" y="1698137"/>
                </a:lnTo>
                <a:lnTo>
                  <a:pt x="1219395" y="1728326"/>
                </a:lnTo>
                <a:lnTo>
                  <a:pt x="1181565" y="1760605"/>
                </a:lnTo>
                <a:lnTo>
                  <a:pt x="1145200" y="1794821"/>
                </a:lnTo>
                <a:lnTo>
                  <a:pt x="1110363" y="1830821"/>
                </a:lnTo>
                <a:lnTo>
                  <a:pt x="1088986" y="1854633"/>
                </a:lnTo>
                <a:close/>
              </a:path>
              <a:path w="1875155" h="3306445">
                <a:moveTo>
                  <a:pt x="1765395" y="1547847"/>
                </a:moveTo>
                <a:lnTo>
                  <a:pt x="1714756" y="1544929"/>
                </a:lnTo>
                <a:lnTo>
                  <a:pt x="1781920" y="1544929"/>
                </a:lnTo>
                <a:lnTo>
                  <a:pt x="1765395" y="1547847"/>
                </a:lnTo>
                <a:close/>
              </a:path>
              <a:path w="1875155" h="3306445">
                <a:moveTo>
                  <a:pt x="1386116" y="3080095"/>
                </a:moveTo>
                <a:lnTo>
                  <a:pt x="1044367" y="3080095"/>
                </a:lnTo>
                <a:lnTo>
                  <a:pt x="1084554" y="3071672"/>
                </a:lnTo>
                <a:lnTo>
                  <a:pt x="1121884" y="3053917"/>
                </a:lnTo>
                <a:lnTo>
                  <a:pt x="1155259" y="3025979"/>
                </a:lnTo>
                <a:lnTo>
                  <a:pt x="1183579" y="2987006"/>
                </a:lnTo>
                <a:lnTo>
                  <a:pt x="1205451" y="2940056"/>
                </a:lnTo>
                <a:lnTo>
                  <a:pt x="1219655" y="2890756"/>
                </a:lnTo>
                <a:lnTo>
                  <a:pt x="1226906" y="2839763"/>
                </a:lnTo>
                <a:lnTo>
                  <a:pt x="1227916" y="2787735"/>
                </a:lnTo>
                <a:lnTo>
                  <a:pt x="1223400" y="2735331"/>
                </a:lnTo>
                <a:lnTo>
                  <a:pt x="1214071" y="2683209"/>
                </a:lnTo>
                <a:lnTo>
                  <a:pt x="1200643" y="2632026"/>
                </a:lnTo>
                <a:lnTo>
                  <a:pt x="1190253" y="2600184"/>
                </a:lnTo>
                <a:lnTo>
                  <a:pt x="1166042" y="2538953"/>
                </a:lnTo>
                <a:lnTo>
                  <a:pt x="1129353" y="2465170"/>
                </a:lnTo>
                <a:lnTo>
                  <a:pt x="1104023" y="2421731"/>
                </a:lnTo>
                <a:lnTo>
                  <a:pt x="1076657" y="2379763"/>
                </a:lnTo>
                <a:lnTo>
                  <a:pt x="1047307" y="2339334"/>
                </a:lnTo>
                <a:lnTo>
                  <a:pt x="1016024" y="2300508"/>
                </a:lnTo>
                <a:lnTo>
                  <a:pt x="982860" y="2263352"/>
                </a:lnTo>
                <a:lnTo>
                  <a:pt x="947868" y="2227932"/>
                </a:lnTo>
                <a:lnTo>
                  <a:pt x="911098" y="2194313"/>
                </a:lnTo>
                <a:lnTo>
                  <a:pt x="872603" y="2162561"/>
                </a:lnTo>
                <a:lnTo>
                  <a:pt x="1193588" y="2162561"/>
                </a:lnTo>
                <a:lnTo>
                  <a:pt x="1246500" y="2230110"/>
                </a:lnTo>
                <a:lnTo>
                  <a:pt x="1275920" y="2272998"/>
                </a:lnTo>
                <a:lnTo>
                  <a:pt x="1303412" y="2317335"/>
                </a:lnTo>
                <a:lnTo>
                  <a:pt x="1329932" y="2364176"/>
                </a:lnTo>
                <a:lnTo>
                  <a:pt x="1354521" y="2412567"/>
                </a:lnTo>
                <a:lnTo>
                  <a:pt x="1376918" y="2462320"/>
                </a:lnTo>
                <a:lnTo>
                  <a:pt x="1396863" y="2513248"/>
                </a:lnTo>
                <a:lnTo>
                  <a:pt x="1414093" y="2565164"/>
                </a:lnTo>
                <a:lnTo>
                  <a:pt x="1427292" y="2613515"/>
                </a:lnTo>
                <a:lnTo>
                  <a:pt x="1437796" y="2662399"/>
                </a:lnTo>
                <a:lnTo>
                  <a:pt x="1445404" y="2711678"/>
                </a:lnTo>
                <a:lnTo>
                  <a:pt x="1449915" y="2761214"/>
                </a:lnTo>
                <a:lnTo>
                  <a:pt x="1451128" y="2810872"/>
                </a:lnTo>
                <a:lnTo>
                  <a:pt x="1448842" y="2860512"/>
                </a:lnTo>
                <a:lnTo>
                  <a:pt x="1442856" y="2909999"/>
                </a:lnTo>
                <a:lnTo>
                  <a:pt x="1432969" y="2959194"/>
                </a:lnTo>
                <a:lnTo>
                  <a:pt x="1419709" y="3004829"/>
                </a:lnTo>
                <a:lnTo>
                  <a:pt x="1402462" y="3048250"/>
                </a:lnTo>
                <a:lnTo>
                  <a:pt x="1386116" y="3080095"/>
                </a:lnTo>
                <a:close/>
              </a:path>
              <a:path w="1875155" h="3306445">
                <a:moveTo>
                  <a:pt x="1200643" y="2632121"/>
                </a:moveTo>
                <a:close/>
              </a:path>
              <a:path w="1875155" h="3306445">
                <a:moveTo>
                  <a:pt x="0" y="322298"/>
                </a:moveTo>
                <a:lnTo>
                  <a:pt x="0" y="529"/>
                </a:lnTo>
                <a:lnTo>
                  <a:pt x="2058" y="0"/>
                </a:lnTo>
                <a:lnTo>
                  <a:pt x="72692" y="24347"/>
                </a:lnTo>
                <a:lnTo>
                  <a:pt x="99611" y="52571"/>
                </a:lnTo>
                <a:lnTo>
                  <a:pt x="116803" y="87639"/>
                </a:lnTo>
                <a:lnTo>
                  <a:pt x="121308" y="112790"/>
                </a:lnTo>
                <a:lnTo>
                  <a:pt x="119520" y="138834"/>
                </a:lnTo>
                <a:lnTo>
                  <a:pt x="110583" y="164949"/>
                </a:lnTo>
                <a:lnTo>
                  <a:pt x="93637" y="190314"/>
                </a:lnTo>
                <a:lnTo>
                  <a:pt x="62279" y="229261"/>
                </a:lnTo>
                <a:lnTo>
                  <a:pt x="33265" y="269458"/>
                </a:lnTo>
                <a:lnTo>
                  <a:pt x="6592" y="310810"/>
                </a:lnTo>
                <a:lnTo>
                  <a:pt x="0" y="3222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119" y="9278427"/>
            <a:ext cx="432434" cy="633095"/>
          </a:xfrm>
          <a:custGeom>
            <a:avLst/>
            <a:gdLst/>
            <a:ahLst/>
            <a:cxnLst/>
            <a:rect l="l" t="t" r="r" b="b"/>
            <a:pathLst>
              <a:path w="432434" h="633095">
                <a:moveTo>
                  <a:pt x="321093" y="632638"/>
                </a:moveTo>
                <a:lnTo>
                  <a:pt x="279208" y="605690"/>
                </a:lnTo>
                <a:lnTo>
                  <a:pt x="254112" y="577083"/>
                </a:lnTo>
                <a:lnTo>
                  <a:pt x="221336" y="542257"/>
                </a:lnTo>
                <a:lnTo>
                  <a:pt x="175078" y="502192"/>
                </a:lnTo>
                <a:lnTo>
                  <a:pt x="109536" y="457867"/>
                </a:lnTo>
                <a:lnTo>
                  <a:pt x="58201" y="430060"/>
                </a:lnTo>
                <a:lnTo>
                  <a:pt x="19104" y="409816"/>
                </a:lnTo>
                <a:lnTo>
                  <a:pt x="0" y="388113"/>
                </a:lnTo>
                <a:lnTo>
                  <a:pt x="8644" y="355929"/>
                </a:lnTo>
                <a:lnTo>
                  <a:pt x="37964" y="298737"/>
                </a:lnTo>
                <a:lnTo>
                  <a:pt x="58141" y="240713"/>
                </a:lnTo>
                <a:lnTo>
                  <a:pt x="71025" y="184268"/>
                </a:lnTo>
                <a:lnTo>
                  <a:pt x="78469" y="131813"/>
                </a:lnTo>
                <a:lnTo>
                  <a:pt x="82325" y="85759"/>
                </a:lnTo>
                <a:lnTo>
                  <a:pt x="84445" y="48515"/>
                </a:lnTo>
                <a:lnTo>
                  <a:pt x="86680" y="22494"/>
                </a:lnTo>
                <a:lnTo>
                  <a:pt x="110397" y="0"/>
                </a:lnTo>
                <a:lnTo>
                  <a:pt x="118143" y="1233"/>
                </a:lnTo>
                <a:lnTo>
                  <a:pt x="137754" y="14775"/>
                </a:lnTo>
                <a:lnTo>
                  <a:pt x="148435" y="25259"/>
                </a:lnTo>
                <a:lnTo>
                  <a:pt x="158362" y="37113"/>
                </a:lnTo>
                <a:lnTo>
                  <a:pt x="168254" y="49545"/>
                </a:lnTo>
                <a:lnTo>
                  <a:pt x="217238" y="100909"/>
                </a:lnTo>
                <a:lnTo>
                  <a:pt x="264556" y="141106"/>
                </a:lnTo>
                <a:lnTo>
                  <a:pt x="308655" y="171700"/>
                </a:lnTo>
                <a:lnTo>
                  <a:pt x="347980" y="194258"/>
                </a:lnTo>
                <a:lnTo>
                  <a:pt x="406093" y="221530"/>
                </a:lnTo>
                <a:lnTo>
                  <a:pt x="416784" y="228085"/>
                </a:lnTo>
                <a:lnTo>
                  <a:pt x="426426" y="239872"/>
                </a:lnTo>
                <a:lnTo>
                  <a:pt x="432142" y="254044"/>
                </a:lnTo>
                <a:lnTo>
                  <a:pt x="431053" y="267753"/>
                </a:lnTo>
                <a:lnTo>
                  <a:pt x="417664" y="294140"/>
                </a:lnTo>
                <a:lnTo>
                  <a:pt x="401502" y="326477"/>
                </a:lnTo>
                <a:lnTo>
                  <a:pt x="384575" y="367140"/>
                </a:lnTo>
                <a:lnTo>
                  <a:pt x="368892" y="418505"/>
                </a:lnTo>
                <a:lnTo>
                  <a:pt x="356459" y="482947"/>
                </a:lnTo>
                <a:lnTo>
                  <a:pt x="349287" y="562842"/>
                </a:lnTo>
                <a:lnTo>
                  <a:pt x="349586" y="574841"/>
                </a:lnTo>
                <a:lnTo>
                  <a:pt x="348952" y="586582"/>
                </a:lnTo>
                <a:lnTo>
                  <a:pt x="338803" y="624002"/>
                </a:lnTo>
                <a:lnTo>
                  <a:pt x="327196" y="631560"/>
                </a:lnTo>
                <a:lnTo>
                  <a:pt x="321093" y="632638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28980" y="0"/>
            <a:ext cx="1085215" cy="652780"/>
          </a:xfrm>
          <a:custGeom>
            <a:avLst/>
            <a:gdLst/>
            <a:ahLst/>
            <a:cxnLst/>
            <a:rect l="l" t="t" r="r" b="b"/>
            <a:pathLst>
              <a:path w="1085215" h="652780">
                <a:moveTo>
                  <a:pt x="517026" y="652451"/>
                </a:moveTo>
                <a:lnTo>
                  <a:pt x="469120" y="632153"/>
                </a:lnTo>
                <a:lnTo>
                  <a:pt x="354213" y="351069"/>
                </a:lnTo>
                <a:lnTo>
                  <a:pt x="348742" y="339647"/>
                </a:lnTo>
                <a:lnTo>
                  <a:pt x="339989" y="330583"/>
                </a:lnTo>
                <a:lnTo>
                  <a:pt x="329594" y="323092"/>
                </a:lnTo>
                <a:lnTo>
                  <a:pt x="319200" y="316386"/>
                </a:lnTo>
                <a:lnTo>
                  <a:pt x="41566" y="251498"/>
                </a:lnTo>
                <a:lnTo>
                  <a:pt x="14472" y="236511"/>
                </a:lnTo>
                <a:lnTo>
                  <a:pt x="0" y="210144"/>
                </a:lnTo>
                <a:lnTo>
                  <a:pt x="958" y="180561"/>
                </a:lnTo>
                <a:lnTo>
                  <a:pt x="20158" y="155928"/>
                </a:lnTo>
                <a:lnTo>
                  <a:pt x="209931" y="0"/>
                </a:lnTo>
                <a:lnTo>
                  <a:pt x="873632" y="0"/>
                </a:lnTo>
                <a:lnTo>
                  <a:pt x="874467" y="5903"/>
                </a:lnTo>
                <a:lnTo>
                  <a:pt x="879390" y="17432"/>
                </a:lnTo>
                <a:lnTo>
                  <a:pt x="887597" y="29676"/>
                </a:lnTo>
                <a:lnTo>
                  <a:pt x="1069800" y="247114"/>
                </a:lnTo>
                <a:lnTo>
                  <a:pt x="1085100" y="277844"/>
                </a:lnTo>
                <a:lnTo>
                  <a:pt x="1081740" y="307358"/>
                </a:lnTo>
                <a:lnTo>
                  <a:pt x="1063752" y="329547"/>
                </a:lnTo>
                <a:lnTo>
                  <a:pt x="1035167" y="338301"/>
                </a:lnTo>
                <a:lnTo>
                  <a:pt x="753157" y="355453"/>
                </a:lnTo>
                <a:lnTo>
                  <a:pt x="740223" y="357713"/>
                </a:lnTo>
                <a:lnTo>
                  <a:pt x="728181" y="363671"/>
                </a:lnTo>
                <a:lnTo>
                  <a:pt x="717780" y="372094"/>
                </a:lnTo>
                <a:lnTo>
                  <a:pt x="709770" y="381751"/>
                </a:lnTo>
                <a:lnTo>
                  <a:pt x="562200" y="629109"/>
                </a:lnTo>
                <a:lnTo>
                  <a:pt x="553694" y="639389"/>
                </a:lnTo>
                <a:lnTo>
                  <a:pt x="542886" y="646677"/>
                </a:lnTo>
                <a:lnTo>
                  <a:pt x="530437" y="651016"/>
                </a:lnTo>
                <a:lnTo>
                  <a:pt x="517026" y="652451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0992" y="2633937"/>
            <a:ext cx="1776730" cy="2199640"/>
          </a:xfrm>
          <a:custGeom>
            <a:avLst/>
            <a:gdLst/>
            <a:ahLst/>
            <a:cxnLst/>
            <a:rect l="l" t="t" r="r" b="b"/>
            <a:pathLst>
              <a:path w="1776730" h="2199640">
                <a:moveTo>
                  <a:pt x="1145843" y="2176355"/>
                </a:moveTo>
                <a:lnTo>
                  <a:pt x="1094699" y="2187088"/>
                </a:lnTo>
                <a:lnTo>
                  <a:pt x="1047417" y="2193978"/>
                </a:lnTo>
                <a:lnTo>
                  <a:pt x="1000314" y="2198087"/>
                </a:lnTo>
                <a:lnTo>
                  <a:pt x="953484" y="2199473"/>
                </a:lnTo>
                <a:lnTo>
                  <a:pt x="907019" y="2198194"/>
                </a:lnTo>
                <a:lnTo>
                  <a:pt x="861012" y="2194307"/>
                </a:lnTo>
                <a:lnTo>
                  <a:pt x="815556" y="2187869"/>
                </a:lnTo>
                <a:lnTo>
                  <a:pt x="770743" y="2178938"/>
                </a:lnTo>
                <a:lnTo>
                  <a:pt x="726667" y="2167571"/>
                </a:lnTo>
                <a:lnTo>
                  <a:pt x="683420" y="2153826"/>
                </a:lnTo>
                <a:lnTo>
                  <a:pt x="641095" y="2137760"/>
                </a:lnTo>
                <a:lnTo>
                  <a:pt x="599786" y="2119431"/>
                </a:lnTo>
                <a:lnTo>
                  <a:pt x="559583" y="2098896"/>
                </a:lnTo>
                <a:lnTo>
                  <a:pt x="520582" y="2076213"/>
                </a:lnTo>
                <a:lnTo>
                  <a:pt x="482874" y="2051439"/>
                </a:lnTo>
                <a:lnTo>
                  <a:pt x="446552" y="2024631"/>
                </a:lnTo>
                <a:lnTo>
                  <a:pt x="411709" y="1995847"/>
                </a:lnTo>
                <a:lnTo>
                  <a:pt x="378438" y="1965144"/>
                </a:lnTo>
                <a:lnTo>
                  <a:pt x="346832" y="1932580"/>
                </a:lnTo>
                <a:lnTo>
                  <a:pt x="316983" y="1898212"/>
                </a:lnTo>
                <a:lnTo>
                  <a:pt x="288985" y="1862099"/>
                </a:lnTo>
                <a:lnTo>
                  <a:pt x="262929" y="1824296"/>
                </a:lnTo>
                <a:lnTo>
                  <a:pt x="238910" y="1784862"/>
                </a:lnTo>
                <a:lnTo>
                  <a:pt x="217020" y="1743854"/>
                </a:lnTo>
                <a:lnTo>
                  <a:pt x="197351" y="1701329"/>
                </a:lnTo>
                <a:lnTo>
                  <a:pt x="179996" y="1657345"/>
                </a:lnTo>
                <a:lnTo>
                  <a:pt x="165049" y="1611960"/>
                </a:lnTo>
                <a:lnTo>
                  <a:pt x="153210" y="1567515"/>
                </a:lnTo>
                <a:lnTo>
                  <a:pt x="21601" y="1009035"/>
                </a:lnTo>
                <a:lnTo>
                  <a:pt x="12391" y="964192"/>
                </a:lnTo>
                <a:lnTo>
                  <a:pt x="5500" y="916909"/>
                </a:lnTo>
                <a:lnTo>
                  <a:pt x="1389" y="869807"/>
                </a:lnTo>
                <a:lnTo>
                  <a:pt x="0" y="822977"/>
                </a:lnTo>
                <a:lnTo>
                  <a:pt x="1276" y="776512"/>
                </a:lnTo>
                <a:lnTo>
                  <a:pt x="5159" y="730505"/>
                </a:lnTo>
                <a:lnTo>
                  <a:pt x="11593" y="685050"/>
                </a:lnTo>
                <a:lnTo>
                  <a:pt x="20520" y="640238"/>
                </a:lnTo>
                <a:lnTo>
                  <a:pt x="31882" y="596163"/>
                </a:lnTo>
                <a:lnTo>
                  <a:pt x="45623" y="552918"/>
                </a:lnTo>
                <a:lnTo>
                  <a:pt x="61684" y="510594"/>
                </a:lnTo>
                <a:lnTo>
                  <a:pt x="80008" y="469286"/>
                </a:lnTo>
                <a:lnTo>
                  <a:pt x="100538" y="429085"/>
                </a:lnTo>
                <a:lnTo>
                  <a:pt x="123216" y="390086"/>
                </a:lnTo>
                <a:lnTo>
                  <a:pt x="147985" y="352379"/>
                </a:lnTo>
                <a:lnTo>
                  <a:pt x="174788" y="316059"/>
                </a:lnTo>
                <a:lnTo>
                  <a:pt x="203567" y="281218"/>
                </a:lnTo>
                <a:lnTo>
                  <a:pt x="234265" y="247948"/>
                </a:lnTo>
                <a:lnTo>
                  <a:pt x="266825" y="216344"/>
                </a:lnTo>
                <a:lnTo>
                  <a:pt x="301188" y="186496"/>
                </a:lnTo>
                <a:lnTo>
                  <a:pt x="337297" y="158499"/>
                </a:lnTo>
                <a:lnTo>
                  <a:pt x="375096" y="132445"/>
                </a:lnTo>
                <a:lnTo>
                  <a:pt x="414527" y="108427"/>
                </a:lnTo>
                <a:lnTo>
                  <a:pt x="455532" y="86537"/>
                </a:lnTo>
                <a:lnTo>
                  <a:pt x="498055" y="66868"/>
                </a:lnTo>
                <a:lnTo>
                  <a:pt x="542038" y="49513"/>
                </a:lnTo>
                <a:lnTo>
                  <a:pt x="587424" y="34566"/>
                </a:lnTo>
                <a:lnTo>
                  <a:pt x="634146" y="22120"/>
                </a:lnTo>
                <a:lnTo>
                  <a:pt x="681517" y="12391"/>
                </a:lnTo>
                <a:lnTo>
                  <a:pt x="728799" y="5500"/>
                </a:lnTo>
                <a:lnTo>
                  <a:pt x="775901" y="1388"/>
                </a:lnTo>
                <a:lnTo>
                  <a:pt x="822730" y="0"/>
                </a:lnTo>
                <a:lnTo>
                  <a:pt x="869195" y="1276"/>
                </a:lnTo>
                <a:lnTo>
                  <a:pt x="915201" y="5159"/>
                </a:lnTo>
                <a:lnTo>
                  <a:pt x="960657" y="11593"/>
                </a:lnTo>
                <a:lnTo>
                  <a:pt x="1005469" y="20520"/>
                </a:lnTo>
                <a:lnTo>
                  <a:pt x="1049544" y="31883"/>
                </a:lnTo>
                <a:lnTo>
                  <a:pt x="1092790" y="45623"/>
                </a:lnTo>
                <a:lnTo>
                  <a:pt x="1135114" y="61684"/>
                </a:lnTo>
                <a:lnTo>
                  <a:pt x="1176423" y="80009"/>
                </a:lnTo>
                <a:lnTo>
                  <a:pt x="1216624" y="100539"/>
                </a:lnTo>
                <a:lnTo>
                  <a:pt x="1255624" y="123218"/>
                </a:lnTo>
                <a:lnTo>
                  <a:pt x="1293331" y="147987"/>
                </a:lnTo>
                <a:lnTo>
                  <a:pt x="1329652" y="174791"/>
                </a:lnTo>
                <a:lnTo>
                  <a:pt x="1364494" y="203570"/>
                </a:lnTo>
                <a:lnTo>
                  <a:pt x="1397764" y="234269"/>
                </a:lnTo>
                <a:lnTo>
                  <a:pt x="1429369" y="266828"/>
                </a:lnTo>
                <a:lnTo>
                  <a:pt x="1459217" y="301192"/>
                </a:lnTo>
                <a:lnTo>
                  <a:pt x="1487215" y="337303"/>
                </a:lnTo>
                <a:lnTo>
                  <a:pt x="1513269" y="375102"/>
                </a:lnTo>
                <a:lnTo>
                  <a:pt x="1537288" y="414534"/>
                </a:lnTo>
                <a:lnTo>
                  <a:pt x="1559178" y="455539"/>
                </a:lnTo>
                <a:lnTo>
                  <a:pt x="1578846" y="498062"/>
                </a:lnTo>
                <a:lnTo>
                  <a:pt x="1596200" y="542045"/>
                </a:lnTo>
                <a:lnTo>
                  <a:pt x="1611147" y="587429"/>
                </a:lnTo>
                <a:lnTo>
                  <a:pt x="1622927" y="631653"/>
                </a:lnTo>
                <a:lnTo>
                  <a:pt x="1754543" y="1190131"/>
                </a:lnTo>
                <a:lnTo>
                  <a:pt x="1763819" y="1235286"/>
                </a:lnTo>
                <a:lnTo>
                  <a:pt x="1770712" y="1282566"/>
                </a:lnTo>
                <a:lnTo>
                  <a:pt x="1774825" y="1329667"/>
                </a:lnTo>
                <a:lnTo>
                  <a:pt x="1776216" y="1376495"/>
                </a:lnTo>
                <a:lnTo>
                  <a:pt x="1774941" y="1422959"/>
                </a:lnTo>
                <a:lnTo>
                  <a:pt x="1771058" y="1468964"/>
                </a:lnTo>
                <a:lnTo>
                  <a:pt x="1764625" y="1514419"/>
                </a:lnTo>
                <a:lnTo>
                  <a:pt x="1755699" y="1559231"/>
                </a:lnTo>
                <a:lnTo>
                  <a:pt x="1744337" y="1603306"/>
                </a:lnTo>
                <a:lnTo>
                  <a:pt x="1730597" y="1646552"/>
                </a:lnTo>
                <a:lnTo>
                  <a:pt x="1714537" y="1688876"/>
                </a:lnTo>
                <a:lnTo>
                  <a:pt x="1696213" y="1730185"/>
                </a:lnTo>
                <a:lnTo>
                  <a:pt x="1675683" y="1770386"/>
                </a:lnTo>
                <a:lnTo>
                  <a:pt x="1653004" y="1809387"/>
                </a:lnTo>
                <a:lnTo>
                  <a:pt x="1628235" y="1847095"/>
                </a:lnTo>
                <a:lnTo>
                  <a:pt x="1601432" y="1883416"/>
                </a:lnTo>
                <a:lnTo>
                  <a:pt x="1572652" y="1918259"/>
                </a:lnTo>
                <a:lnTo>
                  <a:pt x="1541954" y="1951529"/>
                </a:lnTo>
                <a:lnTo>
                  <a:pt x="1509394" y="1983135"/>
                </a:lnTo>
                <a:lnTo>
                  <a:pt x="1475030" y="2012983"/>
                </a:lnTo>
                <a:lnTo>
                  <a:pt x="1438920" y="2040981"/>
                </a:lnTo>
                <a:lnTo>
                  <a:pt x="1401121" y="2067036"/>
                </a:lnTo>
                <a:lnTo>
                  <a:pt x="1361690" y="2091055"/>
                </a:lnTo>
                <a:lnTo>
                  <a:pt x="1320684" y="2112945"/>
                </a:lnTo>
                <a:lnTo>
                  <a:pt x="1278162" y="2132614"/>
                </a:lnTo>
                <a:lnTo>
                  <a:pt x="1234180" y="2149968"/>
                </a:lnTo>
                <a:lnTo>
                  <a:pt x="1188796" y="2164914"/>
                </a:lnTo>
                <a:lnTo>
                  <a:pt x="1145843" y="2176355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12409" y="4364378"/>
            <a:ext cx="1991995" cy="2466975"/>
          </a:xfrm>
          <a:custGeom>
            <a:avLst/>
            <a:gdLst/>
            <a:ahLst/>
            <a:cxnLst/>
            <a:rect l="l" t="t" r="r" b="b"/>
            <a:pathLst>
              <a:path w="1991994" h="2466975">
                <a:moveTo>
                  <a:pt x="1280581" y="2442006"/>
                </a:moveTo>
                <a:lnTo>
                  <a:pt x="1234036" y="2451735"/>
                </a:lnTo>
                <a:lnTo>
                  <a:pt x="1187599" y="2459009"/>
                </a:lnTo>
                <a:lnTo>
                  <a:pt x="1141299" y="2463884"/>
                </a:lnTo>
                <a:lnTo>
                  <a:pt x="1095203" y="2466402"/>
                </a:lnTo>
                <a:lnTo>
                  <a:pt x="1049382" y="2466607"/>
                </a:lnTo>
                <a:lnTo>
                  <a:pt x="1003902" y="2464541"/>
                </a:lnTo>
                <a:lnTo>
                  <a:pt x="958836" y="2460248"/>
                </a:lnTo>
                <a:lnTo>
                  <a:pt x="914254" y="2453771"/>
                </a:lnTo>
                <a:lnTo>
                  <a:pt x="870227" y="2445152"/>
                </a:lnTo>
                <a:lnTo>
                  <a:pt x="826823" y="2434436"/>
                </a:lnTo>
                <a:lnTo>
                  <a:pt x="784113" y="2421665"/>
                </a:lnTo>
                <a:lnTo>
                  <a:pt x="742166" y="2406882"/>
                </a:lnTo>
                <a:lnTo>
                  <a:pt x="701051" y="2390131"/>
                </a:lnTo>
                <a:lnTo>
                  <a:pt x="660840" y="2371454"/>
                </a:lnTo>
                <a:lnTo>
                  <a:pt x="621601" y="2350896"/>
                </a:lnTo>
                <a:lnTo>
                  <a:pt x="583404" y="2328498"/>
                </a:lnTo>
                <a:lnTo>
                  <a:pt x="546318" y="2304306"/>
                </a:lnTo>
                <a:lnTo>
                  <a:pt x="510414" y="2278360"/>
                </a:lnTo>
                <a:lnTo>
                  <a:pt x="475761" y="2250706"/>
                </a:lnTo>
                <a:lnTo>
                  <a:pt x="442429" y="2221385"/>
                </a:lnTo>
                <a:lnTo>
                  <a:pt x="410488" y="2190441"/>
                </a:lnTo>
                <a:lnTo>
                  <a:pt x="380006" y="2157918"/>
                </a:lnTo>
                <a:lnTo>
                  <a:pt x="351055" y="2123858"/>
                </a:lnTo>
                <a:lnTo>
                  <a:pt x="323703" y="2088306"/>
                </a:lnTo>
                <a:lnTo>
                  <a:pt x="298020" y="2051302"/>
                </a:lnTo>
                <a:lnTo>
                  <a:pt x="274075" y="2012892"/>
                </a:lnTo>
                <a:lnTo>
                  <a:pt x="251940" y="1973119"/>
                </a:lnTo>
                <a:lnTo>
                  <a:pt x="231682" y="1932025"/>
                </a:lnTo>
                <a:lnTo>
                  <a:pt x="213371" y="1889653"/>
                </a:lnTo>
                <a:lnTo>
                  <a:pt x="197078" y="1846048"/>
                </a:lnTo>
                <a:lnTo>
                  <a:pt x="182872" y="1801252"/>
                </a:lnTo>
                <a:lnTo>
                  <a:pt x="171238" y="1756891"/>
                </a:lnTo>
                <a:lnTo>
                  <a:pt x="24371" y="1133309"/>
                </a:lnTo>
                <a:lnTo>
                  <a:pt x="14864" y="1087805"/>
                </a:lnTo>
                <a:lnTo>
                  <a:pt x="7592" y="1041371"/>
                </a:lnTo>
                <a:lnTo>
                  <a:pt x="2719" y="995070"/>
                </a:lnTo>
                <a:lnTo>
                  <a:pt x="203" y="948975"/>
                </a:lnTo>
                <a:lnTo>
                  <a:pt x="0" y="903154"/>
                </a:lnTo>
                <a:lnTo>
                  <a:pt x="2066" y="857678"/>
                </a:lnTo>
                <a:lnTo>
                  <a:pt x="6360" y="812617"/>
                </a:lnTo>
                <a:lnTo>
                  <a:pt x="12838" y="768039"/>
                </a:lnTo>
                <a:lnTo>
                  <a:pt x="21456" y="724015"/>
                </a:lnTo>
                <a:lnTo>
                  <a:pt x="32172" y="680615"/>
                </a:lnTo>
                <a:lnTo>
                  <a:pt x="44942" y="637907"/>
                </a:lnTo>
                <a:lnTo>
                  <a:pt x="59724" y="595962"/>
                </a:lnTo>
                <a:lnTo>
                  <a:pt x="76474" y="554850"/>
                </a:lnTo>
                <a:lnTo>
                  <a:pt x="95149" y="514640"/>
                </a:lnTo>
                <a:lnTo>
                  <a:pt x="115706" y="475402"/>
                </a:lnTo>
                <a:lnTo>
                  <a:pt x="138101" y="437205"/>
                </a:lnTo>
                <a:lnTo>
                  <a:pt x="162292" y="400119"/>
                </a:lnTo>
                <a:lnTo>
                  <a:pt x="188236" y="364215"/>
                </a:lnTo>
                <a:lnTo>
                  <a:pt x="215890" y="329561"/>
                </a:lnTo>
                <a:lnTo>
                  <a:pt x="245209" y="296227"/>
                </a:lnTo>
                <a:lnTo>
                  <a:pt x="276152" y="264284"/>
                </a:lnTo>
                <a:lnTo>
                  <a:pt x="308675" y="233800"/>
                </a:lnTo>
                <a:lnTo>
                  <a:pt x="342735" y="204846"/>
                </a:lnTo>
                <a:lnTo>
                  <a:pt x="378289" y="177491"/>
                </a:lnTo>
                <a:lnTo>
                  <a:pt x="415293" y="151804"/>
                </a:lnTo>
                <a:lnTo>
                  <a:pt x="453705" y="127856"/>
                </a:lnTo>
                <a:lnTo>
                  <a:pt x="493482" y="105716"/>
                </a:lnTo>
                <a:lnTo>
                  <a:pt x="534581" y="85455"/>
                </a:lnTo>
                <a:lnTo>
                  <a:pt x="576958" y="67140"/>
                </a:lnTo>
                <a:lnTo>
                  <a:pt x="620573" y="50842"/>
                </a:lnTo>
                <a:lnTo>
                  <a:pt x="665394" y="36629"/>
                </a:lnTo>
                <a:lnTo>
                  <a:pt x="711293" y="24588"/>
                </a:lnTo>
                <a:lnTo>
                  <a:pt x="757813" y="14868"/>
                </a:lnTo>
                <a:lnTo>
                  <a:pt x="804252" y="7594"/>
                </a:lnTo>
                <a:lnTo>
                  <a:pt x="850554" y="2720"/>
                </a:lnTo>
                <a:lnTo>
                  <a:pt x="896650" y="203"/>
                </a:lnTo>
                <a:lnTo>
                  <a:pt x="942471" y="0"/>
                </a:lnTo>
                <a:lnTo>
                  <a:pt x="987947" y="2066"/>
                </a:lnTo>
                <a:lnTo>
                  <a:pt x="1033009" y="6359"/>
                </a:lnTo>
                <a:lnTo>
                  <a:pt x="1077586" y="12837"/>
                </a:lnTo>
                <a:lnTo>
                  <a:pt x="1121610" y="21455"/>
                </a:lnTo>
                <a:lnTo>
                  <a:pt x="1165010" y="32170"/>
                </a:lnTo>
                <a:lnTo>
                  <a:pt x="1207717" y="44941"/>
                </a:lnTo>
                <a:lnTo>
                  <a:pt x="1249661" y="59722"/>
                </a:lnTo>
                <a:lnTo>
                  <a:pt x="1290772" y="76472"/>
                </a:lnTo>
                <a:lnTo>
                  <a:pt x="1330981" y="95147"/>
                </a:lnTo>
                <a:lnTo>
                  <a:pt x="1370218" y="115703"/>
                </a:lnTo>
                <a:lnTo>
                  <a:pt x="1408414" y="138099"/>
                </a:lnTo>
                <a:lnTo>
                  <a:pt x="1445498" y="162290"/>
                </a:lnTo>
                <a:lnTo>
                  <a:pt x="1481401" y="188233"/>
                </a:lnTo>
                <a:lnTo>
                  <a:pt x="1516053" y="215886"/>
                </a:lnTo>
                <a:lnTo>
                  <a:pt x="1549385" y="245205"/>
                </a:lnTo>
                <a:lnTo>
                  <a:pt x="1581327" y="276148"/>
                </a:lnTo>
                <a:lnTo>
                  <a:pt x="1611809" y="308670"/>
                </a:lnTo>
                <a:lnTo>
                  <a:pt x="1640762" y="342729"/>
                </a:lnTo>
                <a:lnTo>
                  <a:pt x="1668115" y="378282"/>
                </a:lnTo>
                <a:lnTo>
                  <a:pt x="1693799" y="415285"/>
                </a:lnTo>
                <a:lnTo>
                  <a:pt x="1717745" y="453695"/>
                </a:lnTo>
                <a:lnTo>
                  <a:pt x="1739883" y="493470"/>
                </a:lnTo>
                <a:lnTo>
                  <a:pt x="1760142" y="534566"/>
                </a:lnTo>
                <a:lnTo>
                  <a:pt x="1778454" y="576940"/>
                </a:lnTo>
                <a:lnTo>
                  <a:pt x="1794749" y="620549"/>
                </a:lnTo>
                <a:lnTo>
                  <a:pt x="1808957" y="665351"/>
                </a:lnTo>
                <a:lnTo>
                  <a:pt x="1820750" y="710315"/>
                </a:lnTo>
                <a:lnTo>
                  <a:pt x="1967587" y="1333905"/>
                </a:lnTo>
                <a:lnTo>
                  <a:pt x="1976967" y="1378799"/>
                </a:lnTo>
                <a:lnTo>
                  <a:pt x="1984239" y="1425235"/>
                </a:lnTo>
                <a:lnTo>
                  <a:pt x="1989112" y="1471535"/>
                </a:lnTo>
                <a:lnTo>
                  <a:pt x="1991628" y="1517631"/>
                </a:lnTo>
                <a:lnTo>
                  <a:pt x="1991830" y="1563451"/>
                </a:lnTo>
                <a:lnTo>
                  <a:pt x="1989762" y="1608927"/>
                </a:lnTo>
                <a:lnTo>
                  <a:pt x="1985467" y="1653989"/>
                </a:lnTo>
                <a:lnTo>
                  <a:pt x="1978988" y="1698567"/>
                </a:lnTo>
                <a:lnTo>
                  <a:pt x="1970368" y="1742592"/>
                </a:lnTo>
                <a:lnTo>
                  <a:pt x="1959651" y="1785992"/>
                </a:lnTo>
                <a:lnTo>
                  <a:pt x="1946880" y="1828700"/>
                </a:lnTo>
                <a:lnTo>
                  <a:pt x="1932098" y="1870645"/>
                </a:lnTo>
                <a:lnTo>
                  <a:pt x="1915347" y="1911758"/>
                </a:lnTo>
                <a:lnTo>
                  <a:pt x="1896672" y="1951968"/>
                </a:lnTo>
                <a:lnTo>
                  <a:pt x="1876115" y="1991206"/>
                </a:lnTo>
                <a:lnTo>
                  <a:pt x="1853720" y="2029403"/>
                </a:lnTo>
                <a:lnTo>
                  <a:pt x="1829530" y="2066488"/>
                </a:lnTo>
                <a:lnTo>
                  <a:pt x="1803587" y="2102392"/>
                </a:lnTo>
                <a:lnTo>
                  <a:pt x="1775935" y="2137046"/>
                </a:lnTo>
                <a:lnTo>
                  <a:pt x="1746618" y="2170379"/>
                </a:lnTo>
                <a:lnTo>
                  <a:pt x="1715677" y="2202322"/>
                </a:lnTo>
                <a:lnTo>
                  <a:pt x="1683157" y="2232805"/>
                </a:lnTo>
                <a:lnTo>
                  <a:pt x="1649101" y="2261758"/>
                </a:lnTo>
                <a:lnTo>
                  <a:pt x="1613551" y="2289113"/>
                </a:lnTo>
                <a:lnTo>
                  <a:pt x="1576551" y="2314798"/>
                </a:lnTo>
                <a:lnTo>
                  <a:pt x="1538144" y="2338745"/>
                </a:lnTo>
                <a:lnTo>
                  <a:pt x="1498373" y="2360883"/>
                </a:lnTo>
                <a:lnTo>
                  <a:pt x="1457277" y="2381145"/>
                </a:lnTo>
                <a:lnTo>
                  <a:pt x="1414902" y="2399460"/>
                </a:lnTo>
                <a:lnTo>
                  <a:pt x="1371291" y="2415757"/>
                </a:lnTo>
                <a:lnTo>
                  <a:pt x="1326489" y="2429966"/>
                </a:lnTo>
                <a:lnTo>
                  <a:pt x="1280581" y="2442006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72892" y="1165057"/>
            <a:ext cx="2915285" cy="2019300"/>
          </a:xfrm>
          <a:custGeom>
            <a:avLst/>
            <a:gdLst/>
            <a:ahLst/>
            <a:cxnLst/>
            <a:rect l="l" t="t" r="r" b="b"/>
            <a:pathLst>
              <a:path w="2915284" h="2019300">
                <a:moveTo>
                  <a:pt x="1712664" y="1792054"/>
                </a:moveTo>
                <a:lnTo>
                  <a:pt x="1023838" y="1792054"/>
                </a:lnTo>
                <a:lnTo>
                  <a:pt x="1074739" y="1790706"/>
                </a:lnTo>
                <a:lnTo>
                  <a:pt x="1125618" y="1786643"/>
                </a:lnTo>
                <a:lnTo>
                  <a:pt x="1176362" y="1779835"/>
                </a:lnTo>
                <a:lnTo>
                  <a:pt x="1226856" y="1770253"/>
                </a:lnTo>
                <a:lnTo>
                  <a:pt x="1276996" y="1757866"/>
                </a:lnTo>
                <a:lnTo>
                  <a:pt x="1326642" y="1742652"/>
                </a:lnTo>
                <a:lnTo>
                  <a:pt x="1375706" y="1724575"/>
                </a:lnTo>
                <a:lnTo>
                  <a:pt x="1424066" y="1703608"/>
                </a:lnTo>
                <a:lnTo>
                  <a:pt x="1471609" y="1679723"/>
                </a:lnTo>
                <a:lnTo>
                  <a:pt x="1516612" y="1653448"/>
                </a:lnTo>
                <a:lnTo>
                  <a:pt x="1559230" y="1624917"/>
                </a:lnTo>
                <a:lnTo>
                  <a:pt x="1599716" y="1594346"/>
                </a:lnTo>
                <a:lnTo>
                  <a:pt x="1638324" y="1561953"/>
                </a:lnTo>
                <a:lnTo>
                  <a:pt x="1675308" y="1527955"/>
                </a:lnTo>
                <a:lnTo>
                  <a:pt x="1710920" y="1492569"/>
                </a:lnTo>
                <a:lnTo>
                  <a:pt x="1745416" y="1456014"/>
                </a:lnTo>
                <a:lnTo>
                  <a:pt x="1779048" y="1418506"/>
                </a:lnTo>
                <a:lnTo>
                  <a:pt x="1812071" y="1380263"/>
                </a:lnTo>
                <a:lnTo>
                  <a:pt x="1844738" y="1341503"/>
                </a:lnTo>
                <a:lnTo>
                  <a:pt x="1910020" y="1263299"/>
                </a:lnTo>
                <a:lnTo>
                  <a:pt x="1943142" y="1224291"/>
                </a:lnTo>
                <a:lnTo>
                  <a:pt x="1976923" y="1185635"/>
                </a:lnTo>
                <a:lnTo>
                  <a:pt x="2009887" y="1149273"/>
                </a:lnTo>
                <a:lnTo>
                  <a:pt x="1980730" y="1110723"/>
                </a:lnTo>
                <a:lnTo>
                  <a:pt x="1952560" y="1071402"/>
                </a:lnTo>
                <a:lnTo>
                  <a:pt x="1925472" y="1031344"/>
                </a:lnTo>
                <a:lnTo>
                  <a:pt x="1899561" y="990585"/>
                </a:lnTo>
                <a:lnTo>
                  <a:pt x="1874924" y="949161"/>
                </a:lnTo>
                <a:lnTo>
                  <a:pt x="1851656" y="907105"/>
                </a:lnTo>
                <a:lnTo>
                  <a:pt x="1829853" y="864455"/>
                </a:lnTo>
                <a:lnTo>
                  <a:pt x="1809562" y="821132"/>
                </a:lnTo>
                <a:lnTo>
                  <a:pt x="1791025" y="777512"/>
                </a:lnTo>
                <a:lnTo>
                  <a:pt x="1774192" y="733289"/>
                </a:lnTo>
                <a:lnTo>
                  <a:pt x="1759207" y="688612"/>
                </a:lnTo>
                <a:lnTo>
                  <a:pt x="1746166" y="643518"/>
                </a:lnTo>
                <a:lnTo>
                  <a:pt x="1735165" y="598041"/>
                </a:lnTo>
                <a:lnTo>
                  <a:pt x="1726300" y="552216"/>
                </a:lnTo>
                <a:lnTo>
                  <a:pt x="1719666" y="506079"/>
                </a:lnTo>
                <a:lnTo>
                  <a:pt x="1715360" y="459666"/>
                </a:lnTo>
                <a:lnTo>
                  <a:pt x="1713476" y="413012"/>
                </a:lnTo>
                <a:lnTo>
                  <a:pt x="1714112" y="366151"/>
                </a:lnTo>
                <a:lnTo>
                  <a:pt x="1717362" y="319121"/>
                </a:lnTo>
                <a:lnTo>
                  <a:pt x="1723323" y="271955"/>
                </a:lnTo>
                <a:lnTo>
                  <a:pt x="1732090" y="224689"/>
                </a:lnTo>
                <a:lnTo>
                  <a:pt x="1743760" y="177359"/>
                </a:lnTo>
                <a:lnTo>
                  <a:pt x="1758427" y="130000"/>
                </a:lnTo>
                <a:lnTo>
                  <a:pt x="1776188" y="82647"/>
                </a:lnTo>
                <a:lnTo>
                  <a:pt x="1818167" y="23606"/>
                </a:lnTo>
                <a:lnTo>
                  <a:pt x="1883353" y="0"/>
                </a:lnTo>
                <a:lnTo>
                  <a:pt x="1890718" y="252"/>
                </a:lnTo>
                <a:lnTo>
                  <a:pt x="1951934" y="24085"/>
                </a:lnTo>
                <a:lnTo>
                  <a:pt x="1981817" y="57630"/>
                </a:lnTo>
                <a:lnTo>
                  <a:pt x="1997321" y="99031"/>
                </a:lnTo>
                <a:lnTo>
                  <a:pt x="1992166" y="142392"/>
                </a:lnTo>
                <a:lnTo>
                  <a:pt x="1974781" y="190094"/>
                </a:lnTo>
                <a:lnTo>
                  <a:pt x="1961221" y="238189"/>
                </a:lnTo>
                <a:lnTo>
                  <a:pt x="1951356" y="286573"/>
                </a:lnTo>
                <a:lnTo>
                  <a:pt x="1945058" y="335143"/>
                </a:lnTo>
                <a:lnTo>
                  <a:pt x="1942199" y="383796"/>
                </a:lnTo>
                <a:lnTo>
                  <a:pt x="1942648" y="432427"/>
                </a:lnTo>
                <a:lnTo>
                  <a:pt x="1946279" y="480933"/>
                </a:lnTo>
                <a:lnTo>
                  <a:pt x="1952962" y="529212"/>
                </a:lnTo>
                <a:lnTo>
                  <a:pt x="1962568" y="577158"/>
                </a:lnTo>
                <a:lnTo>
                  <a:pt x="1974968" y="624670"/>
                </a:lnTo>
                <a:lnTo>
                  <a:pt x="1990035" y="671642"/>
                </a:lnTo>
                <a:lnTo>
                  <a:pt x="2007638" y="717973"/>
                </a:lnTo>
                <a:lnTo>
                  <a:pt x="2027650" y="763558"/>
                </a:lnTo>
                <a:lnTo>
                  <a:pt x="2049942" y="808293"/>
                </a:lnTo>
                <a:lnTo>
                  <a:pt x="2074385" y="852076"/>
                </a:lnTo>
                <a:lnTo>
                  <a:pt x="2098117" y="891112"/>
                </a:lnTo>
                <a:lnTo>
                  <a:pt x="2123199" y="929656"/>
                </a:lnTo>
                <a:lnTo>
                  <a:pt x="2149477" y="967752"/>
                </a:lnTo>
                <a:lnTo>
                  <a:pt x="2176800" y="1005446"/>
                </a:lnTo>
                <a:lnTo>
                  <a:pt x="2752776" y="1005446"/>
                </a:lnTo>
                <a:lnTo>
                  <a:pt x="2736705" y="1007737"/>
                </a:lnTo>
                <a:lnTo>
                  <a:pt x="2687064" y="1017038"/>
                </a:lnTo>
                <a:lnTo>
                  <a:pt x="2638165" y="1028759"/>
                </a:lnTo>
                <a:lnTo>
                  <a:pt x="2590087" y="1042866"/>
                </a:lnTo>
                <a:lnTo>
                  <a:pt x="2542907" y="1059324"/>
                </a:lnTo>
                <a:lnTo>
                  <a:pt x="2496704" y="1078100"/>
                </a:lnTo>
                <a:lnTo>
                  <a:pt x="2451557" y="1099160"/>
                </a:lnTo>
                <a:lnTo>
                  <a:pt x="2407543" y="1122471"/>
                </a:lnTo>
                <a:lnTo>
                  <a:pt x="2364742" y="1147999"/>
                </a:lnTo>
                <a:lnTo>
                  <a:pt x="2323231" y="1175709"/>
                </a:lnTo>
                <a:lnTo>
                  <a:pt x="2360880" y="1213453"/>
                </a:lnTo>
                <a:lnTo>
                  <a:pt x="2399613" y="1249873"/>
                </a:lnTo>
                <a:lnTo>
                  <a:pt x="2439294" y="1284856"/>
                </a:lnTo>
                <a:lnTo>
                  <a:pt x="2479785" y="1318288"/>
                </a:lnTo>
                <a:lnTo>
                  <a:pt x="2483504" y="1321158"/>
                </a:lnTo>
                <a:lnTo>
                  <a:pt x="2158223" y="1321158"/>
                </a:lnTo>
                <a:lnTo>
                  <a:pt x="2123761" y="1358779"/>
                </a:lnTo>
                <a:lnTo>
                  <a:pt x="2090163" y="1396976"/>
                </a:lnTo>
                <a:lnTo>
                  <a:pt x="2057173" y="1435551"/>
                </a:lnTo>
                <a:lnTo>
                  <a:pt x="1991994" y="1513041"/>
                </a:lnTo>
                <a:lnTo>
                  <a:pt x="1959294" y="1551557"/>
                </a:lnTo>
                <a:lnTo>
                  <a:pt x="1926179" y="1589657"/>
                </a:lnTo>
                <a:lnTo>
                  <a:pt x="1892393" y="1627140"/>
                </a:lnTo>
                <a:lnTo>
                  <a:pt x="1857680" y="1663808"/>
                </a:lnTo>
                <a:lnTo>
                  <a:pt x="1821785" y="1699463"/>
                </a:lnTo>
                <a:lnTo>
                  <a:pt x="1784452" y="1733904"/>
                </a:lnTo>
                <a:lnTo>
                  <a:pt x="1745426" y="1766934"/>
                </a:lnTo>
                <a:lnTo>
                  <a:pt x="1712664" y="1792054"/>
                </a:lnTo>
                <a:close/>
              </a:path>
              <a:path w="2915284" h="2019300">
                <a:moveTo>
                  <a:pt x="2752776" y="1005446"/>
                </a:moveTo>
                <a:lnTo>
                  <a:pt x="2176800" y="1005446"/>
                </a:lnTo>
                <a:lnTo>
                  <a:pt x="2219053" y="975627"/>
                </a:lnTo>
                <a:lnTo>
                  <a:pt x="2262508" y="947614"/>
                </a:lnTo>
                <a:lnTo>
                  <a:pt x="2307113" y="921471"/>
                </a:lnTo>
                <a:lnTo>
                  <a:pt x="2352814" y="897265"/>
                </a:lnTo>
                <a:lnTo>
                  <a:pt x="2399557" y="875062"/>
                </a:lnTo>
                <a:lnTo>
                  <a:pt x="2447291" y="854929"/>
                </a:lnTo>
                <a:lnTo>
                  <a:pt x="2495960" y="836930"/>
                </a:lnTo>
                <a:lnTo>
                  <a:pt x="2545513" y="821132"/>
                </a:lnTo>
                <a:lnTo>
                  <a:pt x="2595895" y="807601"/>
                </a:lnTo>
                <a:lnTo>
                  <a:pt x="2648397" y="795736"/>
                </a:lnTo>
                <a:lnTo>
                  <a:pt x="2701819" y="786156"/>
                </a:lnTo>
                <a:lnTo>
                  <a:pt x="2755913" y="779064"/>
                </a:lnTo>
                <a:lnTo>
                  <a:pt x="2810432" y="774660"/>
                </a:lnTo>
                <a:lnTo>
                  <a:pt x="2865129" y="773148"/>
                </a:lnTo>
                <a:lnTo>
                  <a:pt x="2915107" y="774467"/>
                </a:lnTo>
                <a:lnTo>
                  <a:pt x="2915107" y="996952"/>
                </a:lnTo>
                <a:lnTo>
                  <a:pt x="2867511" y="996952"/>
                </a:lnTo>
                <a:lnTo>
                  <a:pt x="2833930" y="997698"/>
                </a:lnTo>
                <a:lnTo>
                  <a:pt x="2800786" y="999839"/>
                </a:lnTo>
                <a:lnTo>
                  <a:pt x="2768303" y="1003233"/>
                </a:lnTo>
                <a:lnTo>
                  <a:pt x="2752776" y="1005446"/>
                </a:lnTo>
                <a:close/>
              </a:path>
              <a:path w="2915284" h="2019300">
                <a:moveTo>
                  <a:pt x="2915107" y="998881"/>
                </a:moveTo>
                <a:lnTo>
                  <a:pt x="2867606" y="997143"/>
                </a:lnTo>
                <a:lnTo>
                  <a:pt x="2867511" y="996952"/>
                </a:lnTo>
                <a:lnTo>
                  <a:pt x="2915107" y="996952"/>
                </a:lnTo>
                <a:lnTo>
                  <a:pt x="2915107" y="998881"/>
                </a:lnTo>
                <a:close/>
              </a:path>
              <a:path w="2915284" h="2019300">
                <a:moveTo>
                  <a:pt x="1010119" y="2019199"/>
                </a:moveTo>
                <a:lnTo>
                  <a:pt x="960417" y="2018066"/>
                </a:lnTo>
                <a:lnTo>
                  <a:pt x="910983" y="2014696"/>
                </a:lnTo>
                <a:lnTo>
                  <a:pt x="861879" y="2009134"/>
                </a:lnTo>
                <a:lnTo>
                  <a:pt x="813167" y="2001426"/>
                </a:lnTo>
                <a:lnTo>
                  <a:pt x="764908" y="1991616"/>
                </a:lnTo>
                <a:lnTo>
                  <a:pt x="717165" y="1979750"/>
                </a:lnTo>
                <a:lnTo>
                  <a:pt x="670001" y="1965872"/>
                </a:lnTo>
                <a:lnTo>
                  <a:pt x="623476" y="1950027"/>
                </a:lnTo>
                <a:lnTo>
                  <a:pt x="577654" y="1932261"/>
                </a:lnTo>
                <a:lnTo>
                  <a:pt x="532596" y="1912617"/>
                </a:lnTo>
                <a:lnTo>
                  <a:pt x="488365" y="1891142"/>
                </a:lnTo>
                <a:lnTo>
                  <a:pt x="445022" y="1867881"/>
                </a:lnTo>
                <a:lnTo>
                  <a:pt x="402630" y="1842877"/>
                </a:lnTo>
                <a:lnTo>
                  <a:pt x="361251" y="1816177"/>
                </a:lnTo>
                <a:lnTo>
                  <a:pt x="320947" y="1787825"/>
                </a:lnTo>
                <a:lnTo>
                  <a:pt x="281780" y="1757866"/>
                </a:lnTo>
                <a:lnTo>
                  <a:pt x="243812" y="1726345"/>
                </a:lnTo>
                <a:lnTo>
                  <a:pt x="207105" y="1693308"/>
                </a:lnTo>
                <a:lnTo>
                  <a:pt x="171722" y="1658798"/>
                </a:lnTo>
                <a:lnTo>
                  <a:pt x="137724" y="1622862"/>
                </a:lnTo>
                <a:lnTo>
                  <a:pt x="105174" y="1585544"/>
                </a:lnTo>
                <a:lnTo>
                  <a:pt x="74133" y="1546889"/>
                </a:lnTo>
                <a:lnTo>
                  <a:pt x="44664" y="1506942"/>
                </a:lnTo>
                <a:lnTo>
                  <a:pt x="16829" y="1465749"/>
                </a:lnTo>
                <a:lnTo>
                  <a:pt x="0" y="1424238"/>
                </a:lnTo>
                <a:lnTo>
                  <a:pt x="1565" y="1385495"/>
                </a:lnTo>
                <a:lnTo>
                  <a:pt x="17865" y="1351651"/>
                </a:lnTo>
                <a:lnTo>
                  <a:pt x="45241" y="1324838"/>
                </a:lnTo>
                <a:lnTo>
                  <a:pt x="80032" y="1307187"/>
                </a:lnTo>
                <a:lnTo>
                  <a:pt x="118578" y="1300830"/>
                </a:lnTo>
                <a:lnTo>
                  <a:pt x="143991" y="1303789"/>
                </a:lnTo>
                <a:lnTo>
                  <a:pt x="168405" y="1313046"/>
                </a:lnTo>
                <a:lnTo>
                  <a:pt x="190817" y="1329175"/>
                </a:lnTo>
                <a:lnTo>
                  <a:pt x="210228" y="1352749"/>
                </a:lnTo>
                <a:lnTo>
                  <a:pt x="238491" y="1394061"/>
                </a:lnTo>
                <a:lnTo>
                  <a:pt x="268628" y="1433488"/>
                </a:lnTo>
                <a:lnTo>
                  <a:pt x="300544" y="1471005"/>
                </a:lnTo>
                <a:lnTo>
                  <a:pt x="334144" y="1506586"/>
                </a:lnTo>
                <a:lnTo>
                  <a:pt x="369334" y="1540207"/>
                </a:lnTo>
                <a:lnTo>
                  <a:pt x="406021" y="1571842"/>
                </a:lnTo>
                <a:lnTo>
                  <a:pt x="444109" y="1601466"/>
                </a:lnTo>
                <a:lnTo>
                  <a:pt x="483503" y="1629053"/>
                </a:lnTo>
                <a:lnTo>
                  <a:pt x="524111" y="1654578"/>
                </a:lnTo>
                <a:lnTo>
                  <a:pt x="565837" y="1678017"/>
                </a:lnTo>
                <a:lnTo>
                  <a:pt x="608587" y="1699343"/>
                </a:lnTo>
                <a:lnTo>
                  <a:pt x="652266" y="1718531"/>
                </a:lnTo>
                <a:lnTo>
                  <a:pt x="696781" y="1735557"/>
                </a:lnTo>
                <a:lnTo>
                  <a:pt x="742036" y="1750394"/>
                </a:lnTo>
                <a:lnTo>
                  <a:pt x="787938" y="1763019"/>
                </a:lnTo>
                <a:lnTo>
                  <a:pt x="834391" y="1773404"/>
                </a:lnTo>
                <a:lnTo>
                  <a:pt x="881302" y="1781526"/>
                </a:lnTo>
                <a:lnTo>
                  <a:pt x="928577" y="1787358"/>
                </a:lnTo>
                <a:lnTo>
                  <a:pt x="976120" y="1790876"/>
                </a:lnTo>
                <a:lnTo>
                  <a:pt x="1023838" y="1792054"/>
                </a:lnTo>
                <a:lnTo>
                  <a:pt x="1712664" y="1792054"/>
                </a:lnTo>
                <a:lnTo>
                  <a:pt x="1704450" y="1798353"/>
                </a:lnTo>
                <a:lnTo>
                  <a:pt x="1663069" y="1826797"/>
                </a:lnTo>
                <a:lnTo>
                  <a:pt x="1620469" y="1853243"/>
                </a:lnTo>
                <a:lnTo>
                  <a:pt x="1576747" y="1877703"/>
                </a:lnTo>
                <a:lnTo>
                  <a:pt x="1532000" y="1900188"/>
                </a:lnTo>
                <a:lnTo>
                  <a:pt x="1486324" y="1920709"/>
                </a:lnTo>
                <a:lnTo>
                  <a:pt x="1439816" y="1939278"/>
                </a:lnTo>
                <a:lnTo>
                  <a:pt x="1392573" y="1955907"/>
                </a:lnTo>
                <a:lnTo>
                  <a:pt x="1344692" y="1970607"/>
                </a:lnTo>
                <a:lnTo>
                  <a:pt x="1296270" y="1983389"/>
                </a:lnTo>
                <a:lnTo>
                  <a:pt x="1247403" y="1994266"/>
                </a:lnTo>
                <a:lnTo>
                  <a:pt x="1198188" y="2003247"/>
                </a:lnTo>
                <a:lnTo>
                  <a:pt x="1148722" y="2010346"/>
                </a:lnTo>
                <a:lnTo>
                  <a:pt x="1099101" y="2015572"/>
                </a:lnTo>
                <a:lnTo>
                  <a:pt x="1054539" y="2018316"/>
                </a:lnTo>
                <a:lnTo>
                  <a:pt x="1032302" y="2018981"/>
                </a:lnTo>
                <a:lnTo>
                  <a:pt x="1010119" y="2019199"/>
                </a:lnTo>
                <a:close/>
              </a:path>
              <a:path w="2915284" h="2019300">
                <a:moveTo>
                  <a:pt x="2915107" y="1742761"/>
                </a:moveTo>
                <a:lnTo>
                  <a:pt x="2846386" y="1736958"/>
                </a:lnTo>
                <a:lnTo>
                  <a:pt x="2798024" y="1728849"/>
                </a:lnTo>
                <a:lnTo>
                  <a:pt x="2750622" y="1717717"/>
                </a:lnTo>
                <a:lnTo>
                  <a:pt x="2704178" y="1703750"/>
                </a:lnTo>
                <a:lnTo>
                  <a:pt x="2658689" y="1687139"/>
                </a:lnTo>
                <a:lnTo>
                  <a:pt x="2614153" y="1668072"/>
                </a:lnTo>
                <a:lnTo>
                  <a:pt x="2570567" y="1646740"/>
                </a:lnTo>
                <a:lnTo>
                  <a:pt x="2527928" y="1623332"/>
                </a:lnTo>
                <a:lnTo>
                  <a:pt x="2486235" y="1598038"/>
                </a:lnTo>
                <a:lnTo>
                  <a:pt x="2445484" y="1571046"/>
                </a:lnTo>
                <a:lnTo>
                  <a:pt x="2405673" y="1542547"/>
                </a:lnTo>
                <a:lnTo>
                  <a:pt x="2366800" y="1512730"/>
                </a:lnTo>
                <a:lnTo>
                  <a:pt x="2328862" y="1481784"/>
                </a:lnTo>
                <a:lnTo>
                  <a:pt x="2291856" y="1449900"/>
                </a:lnTo>
                <a:lnTo>
                  <a:pt x="2255780" y="1417266"/>
                </a:lnTo>
                <a:lnTo>
                  <a:pt x="2206358" y="1370107"/>
                </a:lnTo>
                <a:lnTo>
                  <a:pt x="2158223" y="1321158"/>
                </a:lnTo>
                <a:lnTo>
                  <a:pt x="2483504" y="1321158"/>
                </a:lnTo>
                <a:lnTo>
                  <a:pt x="2520948" y="1350056"/>
                </a:lnTo>
                <a:lnTo>
                  <a:pt x="2562646" y="1380044"/>
                </a:lnTo>
                <a:lnTo>
                  <a:pt x="2602951" y="1406921"/>
                </a:lnTo>
                <a:lnTo>
                  <a:pt x="2645345" y="1432413"/>
                </a:lnTo>
                <a:lnTo>
                  <a:pt x="2689514" y="1455843"/>
                </a:lnTo>
                <a:lnTo>
                  <a:pt x="2735145" y="1476533"/>
                </a:lnTo>
                <a:lnTo>
                  <a:pt x="2781923" y="1493805"/>
                </a:lnTo>
                <a:lnTo>
                  <a:pt x="2829535" y="1506981"/>
                </a:lnTo>
                <a:lnTo>
                  <a:pt x="2877668" y="1515384"/>
                </a:lnTo>
                <a:lnTo>
                  <a:pt x="2915107" y="1517670"/>
                </a:lnTo>
                <a:lnTo>
                  <a:pt x="2915107" y="1742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00536" y="548789"/>
            <a:ext cx="5424884" cy="386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3279" y="1173287"/>
            <a:ext cx="5718661" cy="6547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4178" y="4361556"/>
            <a:ext cx="649605" cy="955040"/>
          </a:xfrm>
          <a:custGeom>
            <a:avLst/>
            <a:gdLst/>
            <a:ahLst/>
            <a:cxnLst/>
            <a:rect l="l" t="t" r="r" b="b"/>
            <a:pathLst>
              <a:path w="649605" h="955039">
                <a:moveTo>
                  <a:pt x="482349" y="954990"/>
                </a:moveTo>
                <a:lnTo>
                  <a:pt x="432449" y="927790"/>
                </a:lnTo>
                <a:lnTo>
                  <a:pt x="387044" y="877001"/>
                </a:lnTo>
                <a:lnTo>
                  <a:pt x="359299" y="845796"/>
                </a:lnTo>
                <a:lnTo>
                  <a:pt x="325356" y="811202"/>
                </a:lnTo>
                <a:lnTo>
                  <a:pt x="283088" y="773587"/>
                </a:lnTo>
                <a:lnTo>
                  <a:pt x="230366" y="733314"/>
                </a:lnTo>
                <a:lnTo>
                  <a:pt x="165064" y="690750"/>
                </a:lnTo>
                <a:lnTo>
                  <a:pt x="112328" y="660795"/>
                </a:lnTo>
                <a:lnTo>
                  <a:pt x="66002" y="637928"/>
                </a:lnTo>
                <a:lnTo>
                  <a:pt x="29539" y="618114"/>
                </a:lnTo>
                <a:lnTo>
                  <a:pt x="6388" y="597320"/>
                </a:lnTo>
                <a:lnTo>
                  <a:pt x="0" y="571513"/>
                </a:lnTo>
                <a:lnTo>
                  <a:pt x="13823" y="536660"/>
                </a:lnTo>
                <a:lnTo>
                  <a:pt x="43540" y="481963"/>
                </a:lnTo>
                <a:lnTo>
                  <a:pt x="67297" y="426220"/>
                </a:lnTo>
                <a:lnTo>
                  <a:pt x="85810" y="370371"/>
                </a:lnTo>
                <a:lnTo>
                  <a:pt x="99794" y="315355"/>
                </a:lnTo>
                <a:lnTo>
                  <a:pt x="109964" y="262113"/>
                </a:lnTo>
                <a:lnTo>
                  <a:pt x="117036" y="211583"/>
                </a:lnTo>
                <a:lnTo>
                  <a:pt x="121724" y="164706"/>
                </a:lnTo>
                <a:lnTo>
                  <a:pt x="124745" y="122422"/>
                </a:lnTo>
                <a:lnTo>
                  <a:pt x="128646" y="55390"/>
                </a:lnTo>
                <a:lnTo>
                  <a:pt x="130956" y="32522"/>
                </a:lnTo>
                <a:lnTo>
                  <a:pt x="156179" y="1551"/>
                </a:lnTo>
                <a:lnTo>
                  <a:pt x="164140" y="0"/>
                </a:lnTo>
                <a:lnTo>
                  <a:pt x="172433" y="560"/>
                </a:lnTo>
                <a:lnTo>
                  <a:pt x="207568" y="20575"/>
                </a:lnTo>
                <a:lnTo>
                  <a:pt x="238452" y="54333"/>
                </a:lnTo>
                <a:lnTo>
                  <a:pt x="253249" y="73148"/>
                </a:lnTo>
                <a:lnTo>
                  <a:pt x="302397" y="126940"/>
                </a:lnTo>
                <a:lnTo>
                  <a:pt x="350783" y="172868"/>
                </a:lnTo>
                <a:lnTo>
                  <a:pt x="397714" y="211635"/>
                </a:lnTo>
                <a:lnTo>
                  <a:pt x="442498" y="243945"/>
                </a:lnTo>
                <a:lnTo>
                  <a:pt x="484444" y="270500"/>
                </a:lnTo>
                <a:lnTo>
                  <a:pt x="522859" y="292005"/>
                </a:lnTo>
                <a:lnTo>
                  <a:pt x="557051" y="309161"/>
                </a:lnTo>
                <a:lnTo>
                  <a:pt x="609999" y="333246"/>
                </a:lnTo>
                <a:lnTo>
                  <a:pt x="626049" y="343156"/>
                </a:lnTo>
                <a:lnTo>
                  <a:pt x="640513" y="360979"/>
                </a:lnTo>
                <a:lnTo>
                  <a:pt x="649083" y="382404"/>
                </a:lnTo>
                <a:lnTo>
                  <a:pt x="647451" y="403122"/>
                </a:lnTo>
                <a:lnTo>
                  <a:pt x="634670" y="428935"/>
                </a:lnTo>
                <a:lnTo>
                  <a:pt x="619596" y="458207"/>
                </a:lnTo>
                <a:lnTo>
                  <a:pt x="603120" y="492002"/>
                </a:lnTo>
                <a:lnTo>
                  <a:pt x="586135" y="531386"/>
                </a:lnTo>
                <a:lnTo>
                  <a:pt x="569532" y="577425"/>
                </a:lnTo>
                <a:lnTo>
                  <a:pt x="554203" y="631183"/>
                </a:lnTo>
                <a:lnTo>
                  <a:pt x="541040" y="693727"/>
                </a:lnTo>
                <a:lnTo>
                  <a:pt x="530934" y="766120"/>
                </a:lnTo>
                <a:lnTo>
                  <a:pt x="524777" y="849428"/>
                </a:lnTo>
                <a:lnTo>
                  <a:pt x="525204" y="867582"/>
                </a:lnTo>
                <a:lnTo>
                  <a:pt x="524251" y="885334"/>
                </a:lnTo>
                <a:lnTo>
                  <a:pt x="515027" y="932390"/>
                </a:lnTo>
                <a:lnTo>
                  <a:pt x="491528" y="953333"/>
                </a:lnTo>
                <a:lnTo>
                  <a:pt x="482349" y="954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6964" y="3848341"/>
            <a:ext cx="654685" cy="975994"/>
          </a:xfrm>
          <a:custGeom>
            <a:avLst/>
            <a:gdLst/>
            <a:ahLst/>
            <a:cxnLst/>
            <a:rect l="l" t="t" r="r" b="b"/>
            <a:pathLst>
              <a:path w="654684" h="975995">
                <a:moveTo>
                  <a:pt x="206903" y="975911"/>
                </a:moveTo>
                <a:lnTo>
                  <a:pt x="170018" y="947673"/>
                </a:lnTo>
                <a:lnTo>
                  <a:pt x="158106" y="888211"/>
                </a:lnTo>
                <a:lnTo>
                  <a:pt x="154222" y="852208"/>
                </a:lnTo>
                <a:lnTo>
                  <a:pt x="149115" y="810812"/>
                </a:lnTo>
                <a:lnTo>
                  <a:pt x="140832" y="763115"/>
                </a:lnTo>
                <a:lnTo>
                  <a:pt x="127421" y="708208"/>
                </a:lnTo>
                <a:lnTo>
                  <a:pt x="106928" y="645183"/>
                </a:lnTo>
                <a:lnTo>
                  <a:pt x="77400" y="573131"/>
                </a:lnTo>
                <a:lnTo>
                  <a:pt x="51065" y="518589"/>
                </a:lnTo>
                <a:lnTo>
                  <a:pt x="25974" y="473499"/>
                </a:lnTo>
                <a:lnTo>
                  <a:pt x="7246" y="436508"/>
                </a:lnTo>
                <a:lnTo>
                  <a:pt x="0" y="406265"/>
                </a:lnTo>
                <a:lnTo>
                  <a:pt x="9354" y="381415"/>
                </a:lnTo>
                <a:lnTo>
                  <a:pt x="40429" y="360607"/>
                </a:lnTo>
                <a:lnTo>
                  <a:pt x="95794" y="332519"/>
                </a:lnTo>
                <a:lnTo>
                  <a:pt x="146853" y="300181"/>
                </a:lnTo>
                <a:lnTo>
                  <a:pt x="193664" y="264773"/>
                </a:lnTo>
                <a:lnTo>
                  <a:pt x="236283" y="227476"/>
                </a:lnTo>
                <a:lnTo>
                  <a:pt x="274765" y="189468"/>
                </a:lnTo>
                <a:lnTo>
                  <a:pt x="309168" y="151931"/>
                </a:lnTo>
                <a:lnTo>
                  <a:pt x="339548" y="116045"/>
                </a:lnTo>
                <a:lnTo>
                  <a:pt x="365960" y="82989"/>
                </a:lnTo>
                <a:lnTo>
                  <a:pt x="407107" y="30090"/>
                </a:lnTo>
                <a:lnTo>
                  <a:pt x="421955" y="12606"/>
                </a:lnTo>
                <a:lnTo>
                  <a:pt x="431302" y="5504"/>
                </a:lnTo>
                <a:lnTo>
                  <a:pt x="441060" y="1329"/>
                </a:lnTo>
                <a:lnTo>
                  <a:pt x="450818" y="0"/>
                </a:lnTo>
                <a:lnTo>
                  <a:pt x="460165" y="1436"/>
                </a:lnTo>
                <a:lnTo>
                  <a:pt x="491569" y="46370"/>
                </a:lnTo>
                <a:lnTo>
                  <a:pt x="497837" y="91675"/>
                </a:lnTo>
                <a:lnTo>
                  <a:pt x="499328" y="115527"/>
                </a:lnTo>
                <a:lnTo>
                  <a:pt x="509218" y="187658"/>
                </a:lnTo>
                <a:lnTo>
                  <a:pt x="522934" y="252883"/>
                </a:lnTo>
                <a:lnTo>
                  <a:pt x="539510" y="311389"/>
                </a:lnTo>
                <a:lnTo>
                  <a:pt x="557981" y="363362"/>
                </a:lnTo>
                <a:lnTo>
                  <a:pt x="577379" y="408990"/>
                </a:lnTo>
                <a:lnTo>
                  <a:pt x="596739" y="448460"/>
                </a:lnTo>
                <a:lnTo>
                  <a:pt x="615094" y="481959"/>
                </a:lnTo>
                <a:lnTo>
                  <a:pt x="644925" y="531791"/>
                </a:lnTo>
                <a:lnTo>
                  <a:pt x="652478" y="549092"/>
                </a:lnTo>
                <a:lnTo>
                  <a:pt x="649146" y="594436"/>
                </a:lnTo>
                <a:lnTo>
                  <a:pt x="610976" y="624520"/>
                </a:lnTo>
                <a:lnTo>
                  <a:pt x="582044" y="640026"/>
                </a:lnTo>
                <a:lnTo>
                  <a:pt x="549399" y="658452"/>
                </a:lnTo>
                <a:lnTo>
                  <a:pt x="513171" y="681179"/>
                </a:lnTo>
                <a:lnTo>
                  <a:pt x="473489" y="709584"/>
                </a:lnTo>
                <a:lnTo>
                  <a:pt x="430485" y="745047"/>
                </a:lnTo>
                <a:lnTo>
                  <a:pt x="384288" y="788947"/>
                </a:lnTo>
                <a:lnTo>
                  <a:pt x="335029" y="842663"/>
                </a:lnTo>
                <a:lnTo>
                  <a:pt x="282837" y="907574"/>
                </a:lnTo>
                <a:lnTo>
                  <a:pt x="272896" y="922758"/>
                </a:lnTo>
                <a:lnTo>
                  <a:pt x="262053" y="936813"/>
                </a:lnTo>
                <a:lnTo>
                  <a:pt x="250263" y="949973"/>
                </a:lnTo>
                <a:lnTo>
                  <a:pt x="237481" y="962471"/>
                </a:lnTo>
                <a:lnTo>
                  <a:pt x="227813" y="970281"/>
                </a:lnTo>
                <a:lnTo>
                  <a:pt x="217447" y="974680"/>
                </a:lnTo>
                <a:lnTo>
                  <a:pt x="206903" y="975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51806" y="0"/>
            <a:ext cx="4555490" cy="1378585"/>
          </a:xfrm>
          <a:custGeom>
            <a:avLst/>
            <a:gdLst/>
            <a:ahLst/>
            <a:cxnLst/>
            <a:rect l="l" t="t" r="r" b="b"/>
            <a:pathLst>
              <a:path w="4555490" h="1378585">
                <a:moveTo>
                  <a:pt x="4190692" y="1378298"/>
                </a:moveTo>
                <a:lnTo>
                  <a:pt x="364771" y="1378298"/>
                </a:lnTo>
                <a:lnTo>
                  <a:pt x="316823" y="1375135"/>
                </a:lnTo>
                <a:lnTo>
                  <a:pt x="270103" y="1365803"/>
                </a:lnTo>
                <a:lnTo>
                  <a:pt x="225178" y="1350538"/>
                </a:lnTo>
                <a:lnTo>
                  <a:pt x="182615" y="1329575"/>
                </a:lnTo>
                <a:lnTo>
                  <a:pt x="142979" y="1303148"/>
                </a:lnTo>
                <a:lnTo>
                  <a:pt x="106838" y="1271494"/>
                </a:lnTo>
                <a:lnTo>
                  <a:pt x="75173" y="1235364"/>
                </a:lnTo>
                <a:lnTo>
                  <a:pt x="48738" y="1195740"/>
                </a:lnTo>
                <a:lnTo>
                  <a:pt x="27768" y="1153190"/>
                </a:lnTo>
                <a:lnTo>
                  <a:pt x="12498" y="1108280"/>
                </a:lnTo>
                <a:lnTo>
                  <a:pt x="3163" y="1061576"/>
                </a:lnTo>
                <a:lnTo>
                  <a:pt x="0" y="1013645"/>
                </a:lnTo>
                <a:lnTo>
                  <a:pt x="0" y="284349"/>
                </a:lnTo>
                <a:lnTo>
                  <a:pt x="3163" y="236418"/>
                </a:lnTo>
                <a:lnTo>
                  <a:pt x="12498" y="189713"/>
                </a:lnTo>
                <a:lnTo>
                  <a:pt x="27768" y="144803"/>
                </a:lnTo>
                <a:lnTo>
                  <a:pt x="48738" y="102254"/>
                </a:lnTo>
                <a:lnTo>
                  <a:pt x="75173" y="62631"/>
                </a:lnTo>
                <a:lnTo>
                  <a:pt x="106838" y="26503"/>
                </a:lnTo>
                <a:lnTo>
                  <a:pt x="137096" y="0"/>
                </a:lnTo>
                <a:lnTo>
                  <a:pt x="4418368" y="0"/>
                </a:lnTo>
                <a:lnTo>
                  <a:pt x="4448626" y="26503"/>
                </a:lnTo>
                <a:lnTo>
                  <a:pt x="4480291" y="62631"/>
                </a:lnTo>
                <a:lnTo>
                  <a:pt x="4506726" y="102254"/>
                </a:lnTo>
                <a:lnTo>
                  <a:pt x="4527696" y="144803"/>
                </a:lnTo>
                <a:lnTo>
                  <a:pt x="4542966" y="189713"/>
                </a:lnTo>
                <a:lnTo>
                  <a:pt x="4552300" y="236418"/>
                </a:lnTo>
                <a:lnTo>
                  <a:pt x="4555464" y="284349"/>
                </a:lnTo>
                <a:lnTo>
                  <a:pt x="4555464" y="1013645"/>
                </a:lnTo>
                <a:lnTo>
                  <a:pt x="4552300" y="1061576"/>
                </a:lnTo>
                <a:lnTo>
                  <a:pt x="4542966" y="1108280"/>
                </a:lnTo>
                <a:lnTo>
                  <a:pt x="4527696" y="1153190"/>
                </a:lnTo>
                <a:lnTo>
                  <a:pt x="4506726" y="1195740"/>
                </a:lnTo>
                <a:lnTo>
                  <a:pt x="4480291" y="1235364"/>
                </a:lnTo>
                <a:lnTo>
                  <a:pt x="4448626" y="1271494"/>
                </a:lnTo>
                <a:lnTo>
                  <a:pt x="4412485" y="1303148"/>
                </a:lnTo>
                <a:lnTo>
                  <a:pt x="4372849" y="1329575"/>
                </a:lnTo>
                <a:lnTo>
                  <a:pt x="4330285" y="1350538"/>
                </a:lnTo>
                <a:lnTo>
                  <a:pt x="4285361" y="1365803"/>
                </a:lnTo>
                <a:lnTo>
                  <a:pt x="4238641" y="1375135"/>
                </a:lnTo>
                <a:lnTo>
                  <a:pt x="4190692" y="1378298"/>
                </a:lnTo>
                <a:close/>
              </a:path>
            </a:pathLst>
          </a:custGeom>
          <a:solidFill>
            <a:srgbClr val="DFD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Snip Single Corner Rectangle 23"/>
          <p:cNvSpPr/>
          <p:nvPr/>
        </p:nvSpPr>
        <p:spPr>
          <a:xfrm>
            <a:off x="1735104" y="5222867"/>
            <a:ext cx="15766247" cy="3169037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225556"/>
            <a:ext cx="3789045" cy="5126990"/>
          </a:xfrm>
          <a:custGeom>
            <a:avLst/>
            <a:gdLst/>
            <a:ahLst/>
            <a:cxnLst/>
            <a:rect l="l" t="t" r="r" b="b"/>
            <a:pathLst>
              <a:path w="3789045" h="5126990">
                <a:moveTo>
                  <a:pt x="0" y="0"/>
                </a:moveTo>
                <a:lnTo>
                  <a:pt x="3788505" y="1169575"/>
                </a:lnTo>
                <a:lnTo>
                  <a:pt x="3002830" y="3714539"/>
                </a:lnTo>
                <a:lnTo>
                  <a:pt x="2988262" y="3759834"/>
                </a:lnTo>
                <a:lnTo>
                  <a:pt x="2972593" y="3804890"/>
                </a:lnTo>
                <a:lnTo>
                  <a:pt x="2955954" y="3849345"/>
                </a:lnTo>
                <a:lnTo>
                  <a:pt x="2938361" y="3893189"/>
                </a:lnTo>
                <a:lnTo>
                  <a:pt x="2919828" y="3936414"/>
                </a:lnTo>
                <a:lnTo>
                  <a:pt x="2900373" y="3979013"/>
                </a:lnTo>
                <a:lnTo>
                  <a:pt x="2880009" y="4020977"/>
                </a:lnTo>
                <a:lnTo>
                  <a:pt x="2858754" y="4062297"/>
                </a:lnTo>
                <a:lnTo>
                  <a:pt x="2836622" y="4102965"/>
                </a:lnTo>
                <a:lnTo>
                  <a:pt x="2813630" y="4142974"/>
                </a:lnTo>
                <a:lnTo>
                  <a:pt x="2789793" y="4182314"/>
                </a:lnTo>
                <a:lnTo>
                  <a:pt x="2765126" y="4220978"/>
                </a:lnTo>
                <a:lnTo>
                  <a:pt x="2739647" y="4258957"/>
                </a:lnTo>
                <a:lnTo>
                  <a:pt x="2713369" y="4296242"/>
                </a:lnTo>
                <a:lnTo>
                  <a:pt x="2686310" y="4332827"/>
                </a:lnTo>
                <a:lnTo>
                  <a:pt x="2658484" y="4368701"/>
                </a:lnTo>
                <a:lnTo>
                  <a:pt x="2629907" y="4403858"/>
                </a:lnTo>
                <a:lnTo>
                  <a:pt x="2600595" y="4438288"/>
                </a:lnTo>
                <a:lnTo>
                  <a:pt x="2570565" y="4471983"/>
                </a:lnTo>
                <a:lnTo>
                  <a:pt x="2539830" y="4504936"/>
                </a:lnTo>
                <a:lnTo>
                  <a:pt x="2508408" y="4537137"/>
                </a:lnTo>
                <a:lnTo>
                  <a:pt x="2476313" y="4568579"/>
                </a:lnTo>
                <a:lnTo>
                  <a:pt x="2443562" y="4599253"/>
                </a:lnTo>
                <a:lnTo>
                  <a:pt x="2410170" y="4629152"/>
                </a:lnTo>
                <a:lnTo>
                  <a:pt x="2376153" y="4658265"/>
                </a:lnTo>
                <a:lnTo>
                  <a:pt x="2341527" y="4686587"/>
                </a:lnTo>
                <a:lnTo>
                  <a:pt x="2306307" y="4714107"/>
                </a:lnTo>
                <a:lnTo>
                  <a:pt x="2270509" y="4740818"/>
                </a:lnTo>
                <a:lnTo>
                  <a:pt x="2234148" y="4766711"/>
                </a:lnTo>
                <a:lnTo>
                  <a:pt x="2197241" y="4791779"/>
                </a:lnTo>
                <a:lnTo>
                  <a:pt x="2159803" y="4816012"/>
                </a:lnTo>
                <a:lnTo>
                  <a:pt x="2121850" y="4839403"/>
                </a:lnTo>
                <a:lnTo>
                  <a:pt x="2083397" y="4861944"/>
                </a:lnTo>
                <a:lnTo>
                  <a:pt x="2044460" y="4883625"/>
                </a:lnTo>
                <a:lnTo>
                  <a:pt x="2005055" y="4904439"/>
                </a:lnTo>
                <a:lnTo>
                  <a:pt x="1965198" y="4924378"/>
                </a:lnTo>
                <a:lnTo>
                  <a:pt x="1924904" y="4943433"/>
                </a:lnTo>
                <a:lnTo>
                  <a:pt x="1884189" y="4961595"/>
                </a:lnTo>
                <a:lnTo>
                  <a:pt x="1843068" y="4978858"/>
                </a:lnTo>
                <a:lnTo>
                  <a:pt x="1801558" y="4995211"/>
                </a:lnTo>
                <a:lnTo>
                  <a:pt x="1759674" y="5010647"/>
                </a:lnTo>
                <a:lnTo>
                  <a:pt x="1717431" y="5025159"/>
                </a:lnTo>
                <a:lnTo>
                  <a:pt x="1674846" y="5038736"/>
                </a:lnTo>
                <a:lnTo>
                  <a:pt x="1631934" y="5051372"/>
                </a:lnTo>
                <a:lnTo>
                  <a:pt x="1588711" y="5063057"/>
                </a:lnTo>
                <a:lnTo>
                  <a:pt x="1545193" y="5073784"/>
                </a:lnTo>
                <a:lnTo>
                  <a:pt x="1501394" y="5083544"/>
                </a:lnTo>
                <a:lnTo>
                  <a:pt x="1457332" y="5092329"/>
                </a:lnTo>
                <a:lnTo>
                  <a:pt x="1413021" y="5100131"/>
                </a:lnTo>
                <a:lnTo>
                  <a:pt x="1368477" y="5106941"/>
                </a:lnTo>
                <a:lnTo>
                  <a:pt x="1323717" y="5112752"/>
                </a:lnTo>
                <a:lnTo>
                  <a:pt x="1278755" y="5117554"/>
                </a:lnTo>
                <a:lnTo>
                  <a:pt x="1233607" y="5121339"/>
                </a:lnTo>
                <a:lnTo>
                  <a:pt x="1188289" y="5124100"/>
                </a:lnTo>
                <a:lnTo>
                  <a:pt x="1142818" y="5125827"/>
                </a:lnTo>
                <a:lnTo>
                  <a:pt x="1097207" y="5126513"/>
                </a:lnTo>
                <a:lnTo>
                  <a:pt x="1051474" y="5126150"/>
                </a:lnTo>
                <a:lnTo>
                  <a:pt x="1005634" y="5124728"/>
                </a:lnTo>
                <a:lnTo>
                  <a:pt x="959702" y="5122241"/>
                </a:lnTo>
                <a:lnTo>
                  <a:pt x="913695" y="5118678"/>
                </a:lnTo>
                <a:lnTo>
                  <a:pt x="867627" y="5114033"/>
                </a:lnTo>
                <a:lnTo>
                  <a:pt x="821515" y="5108297"/>
                </a:lnTo>
                <a:lnTo>
                  <a:pt x="775374" y="5101461"/>
                </a:lnTo>
                <a:lnTo>
                  <a:pt x="729221" y="5093518"/>
                </a:lnTo>
                <a:lnTo>
                  <a:pt x="683070" y="5084458"/>
                </a:lnTo>
                <a:lnTo>
                  <a:pt x="636938" y="5074274"/>
                </a:lnTo>
                <a:lnTo>
                  <a:pt x="590839" y="5062958"/>
                </a:lnTo>
                <a:lnTo>
                  <a:pt x="544791" y="5050501"/>
                </a:lnTo>
                <a:lnTo>
                  <a:pt x="498161" y="5036686"/>
                </a:lnTo>
                <a:lnTo>
                  <a:pt x="452490" y="5021989"/>
                </a:lnTo>
                <a:lnTo>
                  <a:pt x="406783" y="5006068"/>
                </a:lnTo>
                <a:lnTo>
                  <a:pt x="361697" y="4989149"/>
                </a:lnTo>
                <a:lnTo>
                  <a:pt x="317240" y="4971248"/>
                </a:lnTo>
                <a:lnTo>
                  <a:pt x="273420" y="4952381"/>
                </a:lnTo>
                <a:lnTo>
                  <a:pt x="230246" y="4932564"/>
                </a:lnTo>
                <a:lnTo>
                  <a:pt x="187727" y="4911814"/>
                </a:lnTo>
                <a:lnTo>
                  <a:pt x="145872" y="4890148"/>
                </a:lnTo>
                <a:lnTo>
                  <a:pt x="104689" y="4867581"/>
                </a:lnTo>
                <a:lnTo>
                  <a:pt x="64186" y="4844130"/>
                </a:lnTo>
                <a:lnTo>
                  <a:pt x="24373" y="4819812"/>
                </a:lnTo>
                <a:lnTo>
                  <a:pt x="0" y="4804128"/>
                </a:lnTo>
                <a:lnTo>
                  <a:pt x="0" y="0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val 11"/>
          <p:cNvSpPr/>
          <p:nvPr/>
        </p:nvSpPr>
        <p:spPr>
          <a:xfrm>
            <a:off x="1510834" y="1946442"/>
            <a:ext cx="14401800" cy="43143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14927462" y="4843947"/>
            <a:ext cx="3361054" cy="3893820"/>
          </a:xfrm>
          <a:custGeom>
            <a:avLst/>
            <a:gdLst/>
            <a:ahLst/>
            <a:cxnLst/>
            <a:rect l="l" t="t" r="r" b="b"/>
            <a:pathLst>
              <a:path w="3361055" h="3893820">
                <a:moveTo>
                  <a:pt x="0" y="772782"/>
                </a:moveTo>
                <a:lnTo>
                  <a:pt x="2967596" y="0"/>
                </a:lnTo>
                <a:lnTo>
                  <a:pt x="3360534" y="1508899"/>
                </a:lnTo>
                <a:lnTo>
                  <a:pt x="3360534" y="3062339"/>
                </a:lnTo>
                <a:lnTo>
                  <a:pt x="3342498" y="3096429"/>
                </a:lnTo>
                <a:lnTo>
                  <a:pt x="3320160" y="3135811"/>
                </a:lnTo>
                <a:lnTo>
                  <a:pt x="3296676" y="3174520"/>
                </a:lnTo>
                <a:lnTo>
                  <a:pt x="3272061" y="3212529"/>
                </a:lnTo>
                <a:lnTo>
                  <a:pt x="3246279" y="3249885"/>
                </a:lnTo>
                <a:lnTo>
                  <a:pt x="3219508" y="3286338"/>
                </a:lnTo>
                <a:lnTo>
                  <a:pt x="3191601" y="3322084"/>
                </a:lnTo>
                <a:lnTo>
                  <a:pt x="3162628" y="3357020"/>
                </a:lnTo>
                <a:lnTo>
                  <a:pt x="3132606" y="3391120"/>
                </a:lnTo>
                <a:lnTo>
                  <a:pt x="3101551" y="3424355"/>
                </a:lnTo>
                <a:lnTo>
                  <a:pt x="3069478" y="3456699"/>
                </a:lnTo>
                <a:lnTo>
                  <a:pt x="3036404" y="3488124"/>
                </a:lnTo>
                <a:lnTo>
                  <a:pt x="3002345" y="3518603"/>
                </a:lnTo>
                <a:lnTo>
                  <a:pt x="2967317" y="3548109"/>
                </a:lnTo>
                <a:lnTo>
                  <a:pt x="2931336" y="3576613"/>
                </a:lnTo>
                <a:lnTo>
                  <a:pt x="2894417" y="3604089"/>
                </a:lnTo>
                <a:lnTo>
                  <a:pt x="2856578" y="3630509"/>
                </a:lnTo>
                <a:lnTo>
                  <a:pt x="2817835" y="3655846"/>
                </a:lnTo>
                <a:lnTo>
                  <a:pt x="2778202" y="3680072"/>
                </a:lnTo>
                <a:lnTo>
                  <a:pt x="2737697" y="3703160"/>
                </a:lnTo>
                <a:lnTo>
                  <a:pt x="2696334" y="3725084"/>
                </a:lnTo>
                <a:lnTo>
                  <a:pt x="2654115" y="3745818"/>
                </a:lnTo>
                <a:lnTo>
                  <a:pt x="2611104" y="3765324"/>
                </a:lnTo>
                <a:lnTo>
                  <a:pt x="2567268" y="3783587"/>
                </a:lnTo>
                <a:lnTo>
                  <a:pt x="2522640" y="3800575"/>
                </a:lnTo>
                <a:lnTo>
                  <a:pt x="2477235" y="3816261"/>
                </a:lnTo>
                <a:lnTo>
                  <a:pt x="2431067" y="3830617"/>
                </a:lnTo>
                <a:lnTo>
                  <a:pt x="2384843" y="3843427"/>
                </a:lnTo>
                <a:lnTo>
                  <a:pt x="2336869" y="3855148"/>
                </a:lnTo>
                <a:lnTo>
                  <a:pt x="2289560" y="3865133"/>
                </a:lnTo>
                <a:lnTo>
                  <a:pt x="2242267" y="3873587"/>
                </a:lnTo>
                <a:lnTo>
                  <a:pt x="2195017" y="3880526"/>
                </a:lnTo>
                <a:lnTo>
                  <a:pt x="2147837" y="3885964"/>
                </a:lnTo>
                <a:lnTo>
                  <a:pt x="2100660" y="3889925"/>
                </a:lnTo>
                <a:lnTo>
                  <a:pt x="2053797" y="3892408"/>
                </a:lnTo>
                <a:lnTo>
                  <a:pt x="2006991" y="3893445"/>
                </a:lnTo>
                <a:lnTo>
                  <a:pt x="1960365" y="3893047"/>
                </a:lnTo>
                <a:lnTo>
                  <a:pt x="1913946" y="3891229"/>
                </a:lnTo>
                <a:lnTo>
                  <a:pt x="1867761" y="3888008"/>
                </a:lnTo>
                <a:lnTo>
                  <a:pt x="1821838" y="3883401"/>
                </a:lnTo>
                <a:lnTo>
                  <a:pt x="1776204" y="3877422"/>
                </a:lnTo>
                <a:lnTo>
                  <a:pt x="1730886" y="3870089"/>
                </a:lnTo>
                <a:lnTo>
                  <a:pt x="1685913" y="3861417"/>
                </a:lnTo>
                <a:lnTo>
                  <a:pt x="1641310" y="3851422"/>
                </a:lnTo>
                <a:lnTo>
                  <a:pt x="1597107" y="3840120"/>
                </a:lnTo>
                <a:lnTo>
                  <a:pt x="1553329" y="3827528"/>
                </a:lnTo>
                <a:lnTo>
                  <a:pt x="1510005" y="3813662"/>
                </a:lnTo>
                <a:lnTo>
                  <a:pt x="1467162" y="3798537"/>
                </a:lnTo>
                <a:lnTo>
                  <a:pt x="1424827" y="3782169"/>
                </a:lnTo>
                <a:lnTo>
                  <a:pt x="1383028" y="3764576"/>
                </a:lnTo>
                <a:lnTo>
                  <a:pt x="1341803" y="3745774"/>
                </a:lnTo>
                <a:lnTo>
                  <a:pt x="1301145" y="3725774"/>
                </a:lnTo>
                <a:lnTo>
                  <a:pt x="1261117" y="3704598"/>
                </a:lnTo>
                <a:lnTo>
                  <a:pt x="1221734" y="3682260"/>
                </a:lnTo>
                <a:lnTo>
                  <a:pt x="1183023" y="3658776"/>
                </a:lnTo>
                <a:lnTo>
                  <a:pt x="1145012" y="3634162"/>
                </a:lnTo>
                <a:lnTo>
                  <a:pt x="1107729" y="3608435"/>
                </a:lnTo>
                <a:lnTo>
                  <a:pt x="1071200" y="3581610"/>
                </a:lnTo>
                <a:lnTo>
                  <a:pt x="1035453" y="3553703"/>
                </a:lnTo>
                <a:lnTo>
                  <a:pt x="1000516" y="3524730"/>
                </a:lnTo>
                <a:lnTo>
                  <a:pt x="966415" y="3494709"/>
                </a:lnTo>
                <a:lnTo>
                  <a:pt x="933179" y="3463653"/>
                </a:lnTo>
                <a:lnTo>
                  <a:pt x="900834" y="3431581"/>
                </a:lnTo>
                <a:lnTo>
                  <a:pt x="869408" y="3398507"/>
                </a:lnTo>
                <a:lnTo>
                  <a:pt x="838929" y="3364448"/>
                </a:lnTo>
                <a:lnTo>
                  <a:pt x="809423" y="3329420"/>
                </a:lnTo>
                <a:lnTo>
                  <a:pt x="780918" y="3293439"/>
                </a:lnTo>
                <a:lnTo>
                  <a:pt x="753442" y="3256521"/>
                </a:lnTo>
                <a:lnTo>
                  <a:pt x="727022" y="3218682"/>
                </a:lnTo>
                <a:lnTo>
                  <a:pt x="701685" y="3179938"/>
                </a:lnTo>
                <a:lnTo>
                  <a:pt x="677458" y="3140306"/>
                </a:lnTo>
                <a:lnTo>
                  <a:pt x="654370" y="3099801"/>
                </a:lnTo>
                <a:lnTo>
                  <a:pt x="632447" y="3058439"/>
                </a:lnTo>
                <a:lnTo>
                  <a:pt x="611716" y="3016237"/>
                </a:lnTo>
                <a:lnTo>
                  <a:pt x="592206" y="2973210"/>
                </a:lnTo>
                <a:lnTo>
                  <a:pt x="573943" y="2929375"/>
                </a:lnTo>
                <a:lnTo>
                  <a:pt x="556956" y="2884748"/>
                </a:lnTo>
                <a:lnTo>
                  <a:pt x="541270" y="2839344"/>
                </a:lnTo>
                <a:lnTo>
                  <a:pt x="526915" y="2793180"/>
                </a:lnTo>
                <a:lnTo>
                  <a:pt x="514003" y="2746588"/>
                </a:lnTo>
                <a:lnTo>
                  <a:pt x="0" y="772782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5488" y="7969018"/>
            <a:ext cx="3181985" cy="2318385"/>
          </a:xfrm>
          <a:custGeom>
            <a:avLst/>
            <a:gdLst/>
            <a:ahLst/>
            <a:cxnLst/>
            <a:rect l="l" t="t" r="r" b="b"/>
            <a:pathLst>
              <a:path w="3181985" h="2318384">
                <a:moveTo>
                  <a:pt x="3181797" y="2317981"/>
                </a:moveTo>
                <a:lnTo>
                  <a:pt x="0" y="2317981"/>
                </a:lnTo>
                <a:lnTo>
                  <a:pt x="0" y="0"/>
                </a:lnTo>
                <a:lnTo>
                  <a:pt x="3181797" y="0"/>
                </a:lnTo>
                <a:lnTo>
                  <a:pt x="3181797" y="2317981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9957" y="2"/>
            <a:ext cx="1038860" cy="593090"/>
          </a:xfrm>
          <a:custGeom>
            <a:avLst/>
            <a:gdLst/>
            <a:ahLst/>
            <a:cxnLst/>
            <a:rect l="l" t="t" r="r" b="b"/>
            <a:pathLst>
              <a:path w="1038860" h="593090">
                <a:moveTo>
                  <a:pt x="755391" y="592743"/>
                </a:moveTo>
                <a:lnTo>
                  <a:pt x="704878" y="590201"/>
                </a:lnTo>
                <a:lnTo>
                  <a:pt x="654413" y="583039"/>
                </a:lnTo>
                <a:lnTo>
                  <a:pt x="604323" y="573005"/>
                </a:lnTo>
                <a:lnTo>
                  <a:pt x="502043" y="549687"/>
                </a:lnTo>
                <a:lnTo>
                  <a:pt x="449251" y="536750"/>
                </a:lnTo>
                <a:lnTo>
                  <a:pt x="396629" y="523045"/>
                </a:lnTo>
                <a:lnTo>
                  <a:pt x="344244" y="508587"/>
                </a:lnTo>
                <a:lnTo>
                  <a:pt x="292166" y="493388"/>
                </a:lnTo>
                <a:lnTo>
                  <a:pt x="195138" y="463240"/>
                </a:lnTo>
                <a:lnTo>
                  <a:pt x="149630" y="446954"/>
                </a:lnTo>
                <a:lnTo>
                  <a:pt x="106242" y="427030"/>
                </a:lnTo>
                <a:lnTo>
                  <a:pt x="67280" y="401893"/>
                </a:lnTo>
                <a:lnTo>
                  <a:pt x="35049" y="369968"/>
                </a:lnTo>
                <a:lnTo>
                  <a:pt x="11854" y="329682"/>
                </a:lnTo>
                <a:lnTo>
                  <a:pt x="0" y="279460"/>
                </a:lnTo>
                <a:lnTo>
                  <a:pt x="1184" y="235382"/>
                </a:lnTo>
                <a:lnTo>
                  <a:pt x="11462" y="190820"/>
                </a:lnTo>
                <a:lnTo>
                  <a:pt x="28585" y="146387"/>
                </a:lnTo>
                <a:lnTo>
                  <a:pt x="50306" y="102698"/>
                </a:lnTo>
                <a:lnTo>
                  <a:pt x="74375" y="60366"/>
                </a:lnTo>
                <a:lnTo>
                  <a:pt x="98543" y="20002"/>
                </a:lnTo>
                <a:lnTo>
                  <a:pt x="110201" y="0"/>
                </a:lnTo>
                <a:lnTo>
                  <a:pt x="389527" y="0"/>
                </a:lnTo>
                <a:lnTo>
                  <a:pt x="371048" y="31828"/>
                </a:lnTo>
                <a:lnTo>
                  <a:pt x="346035" y="75987"/>
                </a:lnTo>
                <a:lnTo>
                  <a:pt x="321217" y="120317"/>
                </a:lnTo>
                <a:lnTo>
                  <a:pt x="294758" y="168531"/>
                </a:lnTo>
                <a:lnTo>
                  <a:pt x="268584" y="218317"/>
                </a:lnTo>
                <a:lnTo>
                  <a:pt x="267064" y="224222"/>
                </a:lnTo>
                <a:lnTo>
                  <a:pt x="263928" y="231174"/>
                </a:lnTo>
                <a:lnTo>
                  <a:pt x="260983" y="236793"/>
                </a:lnTo>
                <a:lnTo>
                  <a:pt x="291991" y="246960"/>
                </a:lnTo>
                <a:lnTo>
                  <a:pt x="323640" y="255270"/>
                </a:lnTo>
                <a:lnTo>
                  <a:pt x="354078" y="262508"/>
                </a:lnTo>
                <a:lnTo>
                  <a:pt x="381452" y="269460"/>
                </a:lnTo>
                <a:lnTo>
                  <a:pt x="433924" y="284466"/>
                </a:lnTo>
                <a:lnTo>
                  <a:pt x="486707" y="298722"/>
                </a:lnTo>
                <a:lnTo>
                  <a:pt x="539758" y="312157"/>
                </a:lnTo>
                <a:lnTo>
                  <a:pt x="593032" y="324699"/>
                </a:lnTo>
                <a:lnTo>
                  <a:pt x="683585" y="347866"/>
                </a:lnTo>
                <a:lnTo>
                  <a:pt x="731859" y="355101"/>
                </a:lnTo>
                <a:lnTo>
                  <a:pt x="1032141" y="355101"/>
                </a:lnTo>
                <a:lnTo>
                  <a:pt x="1027587" y="382142"/>
                </a:lnTo>
                <a:lnTo>
                  <a:pt x="1013498" y="427908"/>
                </a:lnTo>
                <a:lnTo>
                  <a:pt x="992823" y="470119"/>
                </a:lnTo>
                <a:lnTo>
                  <a:pt x="964925" y="507791"/>
                </a:lnTo>
                <a:lnTo>
                  <a:pt x="929166" y="539938"/>
                </a:lnTo>
                <a:lnTo>
                  <a:pt x="895058" y="560712"/>
                </a:lnTo>
                <a:lnTo>
                  <a:pt x="855250" y="576986"/>
                </a:lnTo>
                <a:lnTo>
                  <a:pt x="805624" y="588920"/>
                </a:lnTo>
                <a:lnTo>
                  <a:pt x="755391" y="592743"/>
                </a:lnTo>
                <a:close/>
              </a:path>
              <a:path w="1038860" h="593090">
                <a:moveTo>
                  <a:pt x="1032141" y="355101"/>
                </a:moveTo>
                <a:lnTo>
                  <a:pt x="731859" y="355101"/>
                </a:lnTo>
                <a:lnTo>
                  <a:pt x="775350" y="350889"/>
                </a:lnTo>
                <a:lnTo>
                  <a:pt x="778010" y="350032"/>
                </a:lnTo>
                <a:lnTo>
                  <a:pt x="800418" y="311163"/>
                </a:lnTo>
                <a:lnTo>
                  <a:pt x="802522" y="294889"/>
                </a:lnTo>
                <a:lnTo>
                  <a:pt x="801803" y="249565"/>
                </a:lnTo>
                <a:lnTo>
                  <a:pt x="795315" y="203533"/>
                </a:lnTo>
                <a:lnTo>
                  <a:pt x="784143" y="157235"/>
                </a:lnTo>
                <a:lnTo>
                  <a:pt x="769376" y="111114"/>
                </a:lnTo>
                <a:lnTo>
                  <a:pt x="752102" y="65614"/>
                </a:lnTo>
                <a:lnTo>
                  <a:pt x="733409" y="21177"/>
                </a:lnTo>
                <a:lnTo>
                  <a:pt x="724023" y="0"/>
                </a:lnTo>
                <a:lnTo>
                  <a:pt x="980849" y="0"/>
                </a:lnTo>
                <a:lnTo>
                  <a:pt x="994307" y="39396"/>
                </a:lnTo>
                <a:lnTo>
                  <a:pt x="1009541" y="88031"/>
                </a:lnTo>
                <a:lnTo>
                  <a:pt x="1021571" y="134450"/>
                </a:lnTo>
                <a:lnTo>
                  <a:pt x="1030843" y="183221"/>
                </a:lnTo>
                <a:lnTo>
                  <a:pt x="1036718" y="233361"/>
                </a:lnTo>
                <a:lnTo>
                  <a:pt x="1038559" y="283884"/>
                </a:lnTo>
                <a:lnTo>
                  <a:pt x="1035728" y="333806"/>
                </a:lnTo>
                <a:lnTo>
                  <a:pt x="1032141" y="355101"/>
                </a:lnTo>
                <a:close/>
              </a:path>
            </a:pathLst>
          </a:custGeom>
          <a:solidFill>
            <a:srgbClr val="FFB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1135" y="9388773"/>
            <a:ext cx="1695450" cy="898525"/>
          </a:xfrm>
          <a:custGeom>
            <a:avLst/>
            <a:gdLst/>
            <a:ahLst/>
            <a:cxnLst/>
            <a:rect l="l" t="t" r="r" b="b"/>
            <a:pathLst>
              <a:path w="1695450" h="898525">
                <a:moveTo>
                  <a:pt x="1438104" y="898226"/>
                </a:moveTo>
                <a:lnTo>
                  <a:pt x="36949" y="898226"/>
                </a:lnTo>
                <a:lnTo>
                  <a:pt x="20802" y="884836"/>
                </a:lnTo>
                <a:lnTo>
                  <a:pt x="9215" y="867631"/>
                </a:lnTo>
                <a:lnTo>
                  <a:pt x="2296" y="847812"/>
                </a:lnTo>
                <a:lnTo>
                  <a:pt x="0" y="826454"/>
                </a:lnTo>
                <a:lnTo>
                  <a:pt x="3593" y="799271"/>
                </a:lnTo>
                <a:lnTo>
                  <a:pt x="14366" y="773126"/>
                </a:lnTo>
                <a:lnTo>
                  <a:pt x="32310" y="750132"/>
                </a:lnTo>
                <a:lnTo>
                  <a:pt x="57417" y="732402"/>
                </a:lnTo>
                <a:lnTo>
                  <a:pt x="478991" y="566929"/>
                </a:lnTo>
                <a:lnTo>
                  <a:pt x="497155" y="558216"/>
                </a:lnTo>
                <a:lnTo>
                  <a:pt x="511563" y="544275"/>
                </a:lnTo>
                <a:lnTo>
                  <a:pt x="523467" y="527721"/>
                </a:lnTo>
                <a:lnTo>
                  <a:pt x="534120" y="511166"/>
                </a:lnTo>
                <a:lnTo>
                  <a:pt x="637224" y="68885"/>
                </a:lnTo>
                <a:lnTo>
                  <a:pt x="654417" y="32854"/>
                </a:lnTo>
                <a:lnTo>
                  <a:pt x="684855" y="9128"/>
                </a:lnTo>
                <a:lnTo>
                  <a:pt x="721891" y="0"/>
                </a:lnTo>
                <a:lnTo>
                  <a:pt x="758875" y="7760"/>
                </a:lnTo>
                <a:lnTo>
                  <a:pt x="789162" y="34702"/>
                </a:lnTo>
                <a:lnTo>
                  <a:pt x="1072151" y="380067"/>
                </a:lnTo>
                <a:lnTo>
                  <a:pt x="1090091" y="397275"/>
                </a:lnTo>
                <a:lnTo>
                  <a:pt x="1111232" y="407948"/>
                </a:lnTo>
                <a:lnTo>
                  <a:pt x="1133554" y="413394"/>
                </a:lnTo>
                <a:lnTo>
                  <a:pt x="1155035" y="414919"/>
                </a:lnTo>
                <a:lnTo>
                  <a:pt x="1674268" y="414919"/>
                </a:lnTo>
                <a:lnTo>
                  <a:pt x="1688384" y="435656"/>
                </a:lnTo>
                <a:lnTo>
                  <a:pt x="1695449" y="469436"/>
                </a:lnTo>
                <a:lnTo>
                  <a:pt x="1694468" y="481709"/>
                </a:lnTo>
                <a:lnTo>
                  <a:pt x="1691528" y="494051"/>
                </a:lnTo>
                <a:lnTo>
                  <a:pt x="1686638" y="506285"/>
                </a:lnTo>
                <a:lnTo>
                  <a:pt x="1679808" y="518232"/>
                </a:lnTo>
                <a:lnTo>
                  <a:pt x="1438104" y="898226"/>
                </a:lnTo>
                <a:close/>
              </a:path>
              <a:path w="1695450" h="898525">
                <a:moveTo>
                  <a:pt x="1674268" y="414919"/>
                </a:moveTo>
                <a:lnTo>
                  <a:pt x="1155035" y="414919"/>
                </a:lnTo>
                <a:lnTo>
                  <a:pt x="1603791" y="380067"/>
                </a:lnTo>
                <a:lnTo>
                  <a:pt x="1639881" y="387425"/>
                </a:lnTo>
                <a:lnTo>
                  <a:pt x="1668970" y="407137"/>
                </a:lnTo>
                <a:lnTo>
                  <a:pt x="1674268" y="414919"/>
                </a:lnTo>
                <a:close/>
              </a:path>
            </a:pathLst>
          </a:custGeom>
          <a:solidFill>
            <a:srgbClr val="007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24628" y="877557"/>
            <a:ext cx="778510" cy="781685"/>
          </a:xfrm>
          <a:custGeom>
            <a:avLst/>
            <a:gdLst/>
            <a:ahLst/>
            <a:cxnLst/>
            <a:rect l="l" t="t" r="r" b="b"/>
            <a:pathLst>
              <a:path w="778509" h="781685">
                <a:moveTo>
                  <a:pt x="345218" y="781546"/>
                </a:moveTo>
                <a:lnTo>
                  <a:pt x="329926" y="777982"/>
                </a:lnTo>
                <a:lnTo>
                  <a:pt x="316797" y="768881"/>
                </a:lnTo>
                <a:lnTo>
                  <a:pt x="307752" y="754805"/>
                </a:lnTo>
                <a:lnTo>
                  <a:pt x="249131" y="559046"/>
                </a:lnTo>
                <a:lnTo>
                  <a:pt x="244947" y="550202"/>
                </a:lnTo>
                <a:lnTo>
                  <a:pt x="238967" y="541625"/>
                </a:lnTo>
                <a:lnTo>
                  <a:pt x="230968" y="534401"/>
                </a:lnTo>
                <a:lnTo>
                  <a:pt x="220725" y="529616"/>
                </a:lnTo>
                <a:lnTo>
                  <a:pt x="27702" y="466008"/>
                </a:lnTo>
                <a:lnTo>
                  <a:pt x="8333" y="454368"/>
                </a:lnTo>
                <a:lnTo>
                  <a:pt x="0" y="434691"/>
                </a:lnTo>
                <a:lnTo>
                  <a:pt x="2944" y="413180"/>
                </a:lnTo>
                <a:lnTo>
                  <a:pt x="17407" y="396040"/>
                </a:lnTo>
                <a:lnTo>
                  <a:pt x="188507" y="280217"/>
                </a:lnTo>
                <a:lnTo>
                  <a:pt x="193790" y="273023"/>
                </a:lnTo>
                <a:lnTo>
                  <a:pt x="198885" y="265312"/>
                </a:lnTo>
                <a:lnTo>
                  <a:pt x="202461" y="256960"/>
                </a:lnTo>
                <a:lnTo>
                  <a:pt x="203186" y="247844"/>
                </a:lnTo>
                <a:lnTo>
                  <a:pt x="204425" y="42401"/>
                </a:lnTo>
                <a:lnTo>
                  <a:pt x="207811" y="28912"/>
                </a:lnTo>
                <a:lnTo>
                  <a:pt x="244360" y="298"/>
                </a:lnTo>
                <a:lnTo>
                  <a:pt x="253908" y="0"/>
                </a:lnTo>
                <a:lnTo>
                  <a:pt x="263117" y="2104"/>
                </a:lnTo>
                <a:lnTo>
                  <a:pt x="271531" y="6799"/>
                </a:lnTo>
                <a:lnTo>
                  <a:pt x="435672" y="134964"/>
                </a:lnTo>
                <a:lnTo>
                  <a:pt x="443610" y="139377"/>
                </a:lnTo>
                <a:lnTo>
                  <a:pt x="452853" y="142357"/>
                </a:lnTo>
                <a:lnTo>
                  <a:pt x="462561" y="143254"/>
                </a:lnTo>
                <a:lnTo>
                  <a:pt x="710583" y="143254"/>
                </a:lnTo>
                <a:lnTo>
                  <a:pt x="647664" y="325881"/>
                </a:lnTo>
                <a:lnTo>
                  <a:pt x="645266" y="336277"/>
                </a:lnTo>
                <a:lnTo>
                  <a:pt x="644923" y="345320"/>
                </a:lnTo>
                <a:lnTo>
                  <a:pt x="646833" y="353544"/>
                </a:lnTo>
                <a:lnTo>
                  <a:pt x="651191" y="361483"/>
                </a:lnTo>
                <a:lnTo>
                  <a:pt x="772438" y="526483"/>
                </a:lnTo>
                <a:lnTo>
                  <a:pt x="778507" y="544352"/>
                </a:lnTo>
                <a:lnTo>
                  <a:pt x="775810" y="562060"/>
                </a:lnTo>
                <a:lnTo>
                  <a:pt x="765803" y="577241"/>
                </a:lnTo>
                <a:lnTo>
                  <a:pt x="754773" y="584394"/>
                </a:lnTo>
                <a:lnTo>
                  <a:pt x="525940" y="584394"/>
                </a:lnTo>
                <a:lnTo>
                  <a:pt x="519458" y="585153"/>
                </a:lnTo>
                <a:lnTo>
                  <a:pt x="507353" y="589805"/>
                </a:lnTo>
                <a:lnTo>
                  <a:pt x="502301" y="594267"/>
                </a:lnTo>
                <a:lnTo>
                  <a:pt x="500871" y="600153"/>
                </a:lnTo>
                <a:lnTo>
                  <a:pt x="378861" y="764489"/>
                </a:lnTo>
                <a:lnTo>
                  <a:pt x="373905" y="771419"/>
                </a:lnTo>
                <a:lnTo>
                  <a:pt x="367613" y="776356"/>
                </a:lnTo>
                <a:lnTo>
                  <a:pt x="360750" y="779014"/>
                </a:lnTo>
                <a:lnTo>
                  <a:pt x="345218" y="781546"/>
                </a:lnTo>
                <a:close/>
              </a:path>
              <a:path w="778509" h="781685">
                <a:moveTo>
                  <a:pt x="710583" y="143254"/>
                </a:moveTo>
                <a:lnTo>
                  <a:pt x="462561" y="143254"/>
                </a:lnTo>
                <a:lnTo>
                  <a:pt x="471894" y="141420"/>
                </a:lnTo>
                <a:lnTo>
                  <a:pt x="667204" y="79806"/>
                </a:lnTo>
                <a:lnTo>
                  <a:pt x="688826" y="78275"/>
                </a:lnTo>
                <a:lnTo>
                  <a:pt x="706774" y="88564"/>
                </a:lnTo>
                <a:lnTo>
                  <a:pt x="716734" y="107575"/>
                </a:lnTo>
                <a:lnTo>
                  <a:pt x="714388" y="132211"/>
                </a:lnTo>
                <a:lnTo>
                  <a:pt x="710583" y="143254"/>
                </a:lnTo>
                <a:close/>
              </a:path>
              <a:path w="778509" h="781685">
                <a:moveTo>
                  <a:pt x="736407" y="590470"/>
                </a:moveTo>
                <a:lnTo>
                  <a:pt x="532136" y="585059"/>
                </a:lnTo>
                <a:lnTo>
                  <a:pt x="525940" y="584394"/>
                </a:lnTo>
                <a:lnTo>
                  <a:pt x="754773" y="584394"/>
                </a:lnTo>
                <a:lnTo>
                  <a:pt x="749942" y="587527"/>
                </a:lnTo>
                <a:lnTo>
                  <a:pt x="745844" y="589141"/>
                </a:lnTo>
                <a:lnTo>
                  <a:pt x="741364" y="589995"/>
                </a:lnTo>
                <a:lnTo>
                  <a:pt x="736407" y="59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07764" y="562435"/>
            <a:ext cx="711200" cy="814069"/>
          </a:xfrm>
          <a:custGeom>
            <a:avLst/>
            <a:gdLst/>
            <a:ahLst/>
            <a:cxnLst/>
            <a:rect l="l" t="t" r="r" b="b"/>
            <a:pathLst>
              <a:path w="711200" h="814069">
                <a:moveTo>
                  <a:pt x="248551" y="814074"/>
                </a:moveTo>
                <a:lnTo>
                  <a:pt x="217973" y="739685"/>
                </a:lnTo>
                <a:lnTo>
                  <a:pt x="217193" y="684976"/>
                </a:lnTo>
                <a:lnTo>
                  <a:pt x="220147" y="629870"/>
                </a:lnTo>
                <a:lnTo>
                  <a:pt x="226046" y="575002"/>
                </a:lnTo>
                <a:lnTo>
                  <a:pt x="234098" y="521010"/>
                </a:lnTo>
                <a:lnTo>
                  <a:pt x="243511" y="468529"/>
                </a:lnTo>
                <a:lnTo>
                  <a:pt x="192806" y="448051"/>
                </a:lnTo>
                <a:lnTo>
                  <a:pt x="142853" y="424438"/>
                </a:lnTo>
                <a:lnTo>
                  <a:pt x="94747" y="397534"/>
                </a:lnTo>
                <a:lnTo>
                  <a:pt x="49581" y="367184"/>
                </a:lnTo>
                <a:lnTo>
                  <a:pt x="8449" y="333232"/>
                </a:lnTo>
                <a:lnTo>
                  <a:pt x="0" y="320219"/>
                </a:lnTo>
                <a:lnTo>
                  <a:pt x="186" y="305327"/>
                </a:lnTo>
                <a:lnTo>
                  <a:pt x="7995" y="292118"/>
                </a:lnTo>
                <a:lnTo>
                  <a:pt x="22411" y="284154"/>
                </a:lnTo>
                <a:lnTo>
                  <a:pt x="75187" y="277297"/>
                </a:lnTo>
                <a:lnTo>
                  <a:pt x="129478" y="275615"/>
                </a:lnTo>
                <a:lnTo>
                  <a:pt x="184448" y="278393"/>
                </a:lnTo>
                <a:lnTo>
                  <a:pt x="239262" y="284915"/>
                </a:lnTo>
                <a:lnTo>
                  <a:pt x="293088" y="294466"/>
                </a:lnTo>
                <a:lnTo>
                  <a:pt x="313000" y="244898"/>
                </a:lnTo>
                <a:lnTo>
                  <a:pt x="337265" y="190532"/>
                </a:lnTo>
                <a:lnTo>
                  <a:pt x="364083" y="135746"/>
                </a:lnTo>
                <a:lnTo>
                  <a:pt x="391656" y="84921"/>
                </a:lnTo>
                <a:lnTo>
                  <a:pt x="418184" y="42435"/>
                </a:lnTo>
                <a:lnTo>
                  <a:pt x="460908" y="0"/>
                </a:lnTo>
                <a:lnTo>
                  <a:pt x="464327" y="0"/>
                </a:lnTo>
                <a:lnTo>
                  <a:pt x="495366" y="78008"/>
                </a:lnTo>
                <a:lnTo>
                  <a:pt x="496192" y="132048"/>
                </a:lnTo>
                <a:lnTo>
                  <a:pt x="493104" y="186703"/>
                </a:lnTo>
                <a:lnTo>
                  <a:pt x="486850" y="241254"/>
                </a:lnTo>
                <a:lnTo>
                  <a:pt x="478179" y="294983"/>
                </a:lnTo>
                <a:lnTo>
                  <a:pt x="467841" y="347172"/>
                </a:lnTo>
                <a:lnTo>
                  <a:pt x="517165" y="368441"/>
                </a:lnTo>
                <a:lnTo>
                  <a:pt x="566298" y="392524"/>
                </a:lnTo>
                <a:lnTo>
                  <a:pt x="614000" y="419645"/>
                </a:lnTo>
                <a:lnTo>
                  <a:pt x="659030" y="450030"/>
                </a:lnTo>
                <a:lnTo>
                  <a:pt x="700148" y="483902"/>
                </a:lnTo>
                <a:lnTo>
                  <a:pt x="706227" y="488103"/>
                </a:lnTo>
                <a:lnTo>
                  <a:pt x="707841" y="490968"/>
                </a:lnTo>
                <a:lnTo>
                  <a:pt x="708126" y="498320"/>
                </a:lnTo>
                <a:lnTo>
                  <a:pt x="710820" y="509791"/>
                </a:lnTo>
                <a:lnTo>
                  <a:pt x="641051" y="537502"/>
                </a:lnTo>
                <a:lnTo>
                  <a:pt x="586063" y="539515"/>
                </a:lnTo>
                <a:lnTo>
                  <a:pt x="530336" y="536898"/>
                </a:lnTo>
                <a:lnTo>
                  <a:pt x="475006" y="530111"/>
                </a:lnTo>
                <a:lnTo>
                  <a:pt x="421208" y="519612"/>
                </a:lnTo>
                <a:lnTo>
                  <a:pt x="402347" y="569382"/>
                </a:lnTo>
                <a:lnTo>
                  <a:pt x="380995" y="619550"/>
                </a:lnTo>
                <a:lnTo>
                  <a:pt x="357006" y="669209"/>
                </a:lnTo>
                <a:lnTo>
                  <a:pt x="330230" y="717451"/>
                </a:lnTo>
                <a:lnTo>
                  <a:pt x="300520" y="763370"/>
                </a:lnTo>
                <a:lnTo>
                  <a:pt x="267730" y="806058"/>
                </a:lnTo>
                <a:lnTo>
                  <a:pt x="255407" y="813374"/>
                </a:lnTo>
                <a:lnTo>
                  <a:pt x="248551" y="814074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10655" y="2719747"/>
            <a:ext cx="11504930" cy="2767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1865" marR="5080" indent="-2209800">
              <a:lnSpc>
                <a:spcPct val="149300"/>
              </a:lnSpc>
              <a:spcBef>
                <a:spcPts val="100"/>
              </a:spcBef>
            </a:pPr>
            <a:r>
              <a:rPr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 các em  ở bài học </a:t>
            </a:r>
            <a:r>
              <a:rPr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956" y="548972"/>
            <a:ext cx="694690" cy="781050"/>
          </a:xfrm>
          <a:custGeom>
            <a:avLst/>
            <a:gdLst/>
            <a:ahLst/>
            <a:cxnLst/>
            <a:rect l="l" t="t" r="r" b="b"/>
            <a:pathLst>
              <a:path w="694690" h="781050">
                <a:moveTo>
                  <a:pt x="347081" y="780575"/>
                </a:moveTo>
                <a:lnTo>
                  <a:pt x="343918" y="780575"/>
                </a:lnTo>
                <a:lnTo>
                  <a:pt x="340660" y="780006"/>
                </a:lnTo>
                <a:lnTo>
                  <a:pt x="305452" y="716783"/>
                </a:lnTo>
                <a:lnTo>
                  <a:pt x="290760" y="660511"/>
                </a:lnTo>
                <a:lnTo>
                  <a:pt x="278040" y="596734"/>
                </a:lnTo>
                <a:lnTo>
                  <a:pt x="268084" y="532367"/>
                </a:lnTo>
                <a:lnTo>
                  <a:pt x="261683" y="474324"/>
                </a:lnTo>
                <a:lnTo>
                  <a:pt x="210645" y="469097"/>
                </a:lnTo>
                <a:lnTo>
                  <a:pt x="159483" y="460892"/>
                </a:lnTo>
                <a:lnTo>
                  <a:pt x="109131" y="449301"/>
                </a:lnTo>
                <a:lnTo>
                  <a:pt x="60523" y="433921"/>
                </a:lnTo>
                <a:lnTo>
                  <a:pt x="14592" y="414345"/>
                </a:lnTo>
                <a:lnTo>
                  <a:pt x="0" y="389825"/>
                </a:lnTo>
                <a:lnTo>
                  <a:pt x="3648" y="376510"/>
                </a:lnTo>
                <a:lnTo>
                  <a:pt x="60486" y="347369"/>
                </a:lnTo>
                <a:lnTo>
                  <a:pt x="109090" y="331904"/>
                </a:lnTo>
                <a:lnTo>
                  <a:pt x="159456" y="320271"/>
                </a:lnTo>
                <a:lnTo>
                  <a:pt x="210636" y="312049"/>
                </a:lnTo>
                <a:lnTo>
                  <a:pt x="261683" y="306820"/>
                </a:lnTo>
                <a:lnTo>
                  <a:pt x="266670" y="257757"/>
                </a:lnTo>
                <a:lnTo>
                  <a:pt x="273277" y="207693"/>
                </a:lnTo>
                <a:lnTo>
                  <a:pt x="282050" y="157396"/>
                </a:lnTo>
                <a:lnTo>
                  <a:pt x="293539" y="107637"/>
                </a:lnTo>
                <a:lnTo>
                  <a:pt x="308292" y="59185"/>
                </a:lnTo>
                <a:lnTo>
                  <a:pt x="326858" y="12811"/>
                </a:lnTo>
                <a:lnTo>
                  <a:pt x="339797" y="0"/>
                </a:lnTo>
                <a:lnTo>
                  <a:pt x="357145" y="0"/>
                </a:lnTo>
                <a:lnTo>
                  <a:pt x="388722" y="59058"/>
                </a:lnTo>
                <a:lnTo>
                  <a:pt x="403758" y="107500"/>
                </a:lnTo>
                <a:lnTo>
                  <a:pt x="415551" y="157265"/>
                </a:lnTo>
                <a:lnTo>
                  <a:pt x="424461" y="207577"/>
                </a:lnTo>
                <a:lnTo>
                  <a:pt x="430847" y="257656"/>
                </a:lnTo>
                <a:lnTo>
                  <a:pt x="435068" y="306725"/>
                </a:lnTo>
                <a:lnTo>
                  <a:pt x="486381" y="311152"/>
                </a:lnTo>
                <a:lnTo>
                  <a:pt x="538112" y="319274"/>
                </a:lnTo>
                <a:lnTo>
                  <a:pt x="589117" y="331208"/>
                </a:lnTo>
                <a:lnTo>
                  <a:pt x="638249" y="347074"/>
                </a:lnTo>
                <a:lnTo>
                  <a:pt x="684363" y="366989"/>
                </a:lnTo>
                <a:lnTo>
                  <a:pt x="694690" y="380572"/>
                </a:lnTo>
                <a:lnTo>
                  <a:pt x="694148" y="389530"/>
                </a:lnTo>
                <a:lnTo>
                  <a:pt x="688772" y="399066"/>
                </a:lnTo>
                <a:lnTo>
                  <a:pt x="686568" y="405519"/>
                </a:lnTo>
                <a:lnTo>
                  <a:pt x="684363" y="407702"/>
                </a:lnTo>
                <a:lnTo>
                  <a:pt x="677846" y="409885"/>
                </a:lnTo>
                <a:lnTo>
                  <a:pt x="632052" y="429478"/>
                </a:lnTo>
                <a:lnTo>
                  <a:pt x="583599" y="444981"/>
                </a:lnTo>
                <a:lnTo>
                  <a:pt x="533555" y="456903"/>
                </a:lnTo>
                <a:lnTo>
                  <a:pt x="482986" y="465755"/>
                </a:lnTo>
                <a:lnTo>
                  <a:pt x="432959" y="472046"/>
                </a:lnTo>
                <a:lnTo>
                  <a:pt x="428901" y="521139"/>
                </a:lnTo>
                <a:lnTo>
                  <a:pt x="422924" y="571160"/>
                </a:lnTo>
                <a:lnTo>
                  <a:pt x="414545" y="621281"/>
                </a:lnTo>
                <a:lnTo>
                  <a:pt x="403283" y="670674"/>
                </a:lnTo>
                <a:lnTo>
                  <a:pt x="388655" y="718512"/>
                </a:lnTo>
                <a:lnTo>
                  <a:pt x="370180" y="763967"/>
                </a:lnTo>
                <a:lnTo>
                  <a:pt x="360356" y="776542"/>
                </a:lnTo>
                <a:lnTo>
                  <a:pt x="354006" y="779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78634" y="0"/>
            <a:ext cx="1547495" cy="890269"/>
          </a:xfrm>
          <a:custGeom>
            <a:avLst/>
            <a:gdLst/>
            <a:ahLst/>
            <a:cxnLst/>
            <a:rect l="l" t="t" r="r" b="b"/>
            <a:pathLst>
              <a:path w="1547494" h="890269">
                <a:moveTo>
                  <a:pt x="173400" y="890223"/>
                </a:moveTo>
                <a:lnTo>
                  <a:pt x="130489" y="885595"/>
                </a:lnTo>
                <a:lnTo>
                  <a:pt x="89947" y="871689"/>
                </a:lnTo>
                <a:lnTo>
                  <a:pt x="54214" y="848490"/>
                </a:lnTo>
                <a:lnTo>
                  <a:pt x="25703" y="815979"/>
                </a:lnTo>
                <a:lnTo>
                  <a:pt x="6828" y="774138"/>
                </a:lnTo>
                <a:lnTo>
                  <a:pt x="0" y="722948"/>
                </a:lnTo>
                <a:lnTo>
                  <a:pt x="38" y="669823"/>
                </a:lnTo>
                <a:lnTo>
                  <a:pt x="693" y="623506"/>
                </a:lnTo>
                <a:lnTo>
                  <a:pt x="2115" y="573685"/>
                </a:lnTo>
                <a:lnTo>
                  <a:pt x="4260" y="523824"/>
                </a:lnTo>
                <a:lnTo>
                  <a:pt x="7135" y="473943"/>
                </a:lnTo>
                <a:lnTo>
                  <a:pt x="10745" y="424061"/>
                </a:lnTo>
                <a:lnTo>
                  <a:pt x="15095" y="374198"/>
                </a:lnTo>
                <a:lnTo>
                  <a:pt x="20190" y="324374"/>
                </a:lnTo>
                <a:lnTo>
                  <a:pt x="26036" y="274608"/>
                </a:lnTo>
                <a:lnTo>
                  <a:pt x="32639" y="224920"/>
                </a:lnTo>
                <a:lnTo>
                  <a:pt x="40004" y="175330"/>
                </a:lnTo>
                <a:lnTo>
                  <a:pt x="48136" y="125858"/>
                </a:lnTo>
                <a:lnTo>
                  <a:pt x="57041" y="76523"/>
                </a:lnTo>
                <a:lnTo>
                  <a:pt x="66724" y="27344"/>
                </a:lnTo>
                <a:lnTo>
                  <a:pt x="72565" y="0"/>
                </a:lnTo>
                <a:lnTo>
                  <a:pt x="428328" y="0"/>
                </a:lnTo>
                <a:lnTo>
                  <a:pt x="420656" y="36457"/>
                </a:lnTo>
                <a:lnTo>
                  <a:pt x="410998" y="81939"/>
                </a:lnTo>
                <a:lnTo>
                  <a:pt x="400485" y="132672"/>
                </a:lnTo>
                <a:lnTo>
                  <a:pt x="391068" y="183512"/>
                </a:lnTo>
                <a:lnTo>
                  <a:pt x="382677" y="234414"/>
                </a:lnTo>
                <a:lnTo>
                  <a:pt x="375154" y="285999"/>
                </a:lnTo>
                <a:lnTo>
                  <a:pt x="368684" y="336222"/>
                </a:lnTo>
                <a:lnTo>
                  <a:pt x="362937" y="387039"/>
                </a:lnTo>
                <a:lnTo>
                  <a:pt x="357929" y="437738"/>
                </a:lnTo>
                <a:lnTo>
                  <a:pt x="1299840" y="437738"/>
                </a:lnTo>
                <a:lnTo>
                  <a:pt x="1290931" y="442097"/>
                </a:lnTo>
                <a:lnTo>
                  <a:pt x="1246192" y="462129"/>
                </a:lnTo>
                <a:lnTo>
                  <a:pt x="1159594" y="498932"/>
                </a:lnTo>
                <a:lnTo>
                  <a:pt x="1028351" y="557024"/>
                </a:lnTo>
                <a:lnTo>
                  <a:pt x="936257" y="596124"/>
                </a:lnTo>
                <a:lnTo>
                  <a:pt x="843601" y="633746"/>
                </a:lnTo>
                <a:lnTo>
                  <a:pt x="750383" y="669823"/>
                </a:lnTo>
                <a:lnTo>
                  <a:pt x="656598" y="704283"/>
                </a:lnTo>
                <a:lnTo>
                  <a:pt x="609493" y="720886"/>
                </a:lnTo>
                <a:lnTo>
                  <a:pt x="562245" y="737058"/>
                </a:lnTo>
                <a:lnTo>
                  <a:pt x="514854" y="752791"/>
                </a:lnTo>
                <a:lnTo>
                  <a:pt x="467319" y="768076"/>
                </a:lnTo>
                <a:lnTo>
                  <a:pt x="419642" y="782905"/>
                </a:lnTo>
                <a:lnTo>
                  <a:pt x="371820" y="797269"/>
                </a:lnTo>
                <a:lnTo>
                  <a:pt x="323854" y="811159"/>
                </a:lnTo>
                <a:lnTo>
                  <a:pt x="295665" y="845737"/>
                </a:lnTo>
                <a:lnTo>
                  <a:pt x="259415" y="870447"/>
                </a:lnTo>
                <a:lnTo>
                  <a:pt x="217777" y="885280"/>
                </a:lnTo>
                <a:lnTo>
                  <a:pt x="173400" y="890223"/>
                </a:lnTo>
                <a:close/>
              </a:path>
              <a:path w="1547494" h="890269">
                <a:moveTo>
                  <a:pt x="1299840" y="437738"/>
                </a:moveTo>
                <a:lnTo>
                  <a:pt x="357929" y="437738"/>
                </a:lnTo>
                <a:lnTo>
                  <a:pt x="405826" y="422345"/>
                </a:lnTo>
                <a:lnTo>
                  <a:pt x="501177" y="390640"/>
                </a:lnTo>
                <a:lnTo>
                  <a:pt x="595826" y="357516"/>
                </a:lnTo>
                <a:lnTo>
                  <a:pt x="642845" y="340348"/>
                </a:lnTo>
                <a:lnTo>
                  <a:pt x="689638" y="322739"/>
                </a:lnTo>
                <a:lnTo>
                  <a:pt x="736188" y="304658"/>
                </a:lnTo>
                <a:lnTo>
                  <a:pt x="780984" y="285999"/>
                </a:lnTo>
                <a:lnTo>
                  <a:pt x="825584" y="266773"/>
                </a:lnTo>
                <a:lnTo>
                  <a:pt x="870030" y="247097"/>
                </a:lnTo>
                <a:lnTo>
                  <a:pt x="1038612" y="169940"/>
                </a:lnTo>
                <a:lnTo>
                  <a:pt x="1074479" y="152872"/>
                </a:lnTo>
                <a:lnTo>
                  <a:pt x="1147091" y="117281"/>
                </a:lnTo>
                <a:lnTo>
                  <a:pt x="1152627" y="113229"/>
                </a:lnTo>
                <a:lnTo>
                  <a:pt x="1158808" y="109303"/>
                </a:lnTo>
                <a:lnTo>
                  <a:pt x="1165238" y="105626"/>
                </a:lnTo>
                <a:lnTo>
                  <a:pt x="1171526" y="102325"/>
                </a:lnTo>
                <a:lnTo>
                  <a:pt x="1143950" y="64279"/>
                </a:lnTo>
                <a:lnTo>
                  <a:pt x="1114066" y="27867"/>
                </a:lnTo>
                <a:lnTo>
                  <a:pt x="1090085" y="0"/>
                </a:lnTo>
                <a:lnTo>
                  <a:pt x="1506439" y="0"/>
                </a:lnTo>
                <a:lnTo>
                  <a:pt x="1526150" y="43037"/>
                </a:lnTo>
                <a:lnTo>
                  <a:pt x="1540129" y="87069"/>
                </a:lnTo>
                <a:lnTo>
                  <a:pt x="1547054" y="132163"/>
                </a:lnTo>
                <a:lnTo>
                  <a:pt x="1545545" y="178277"/>
                </a:lnTo>
                <a:lnTo>
                  <a:pt x="1534221" y="225374"/>
                </a:lnTo>
                <a:lnTo>
                  <a:pt x="1511702" y="273413"/>
                </a:lnTo>
                <a:lnTo>
                  <a:pt x="1485964" y="309338"/>
                </a:lnTo>
                <a:lnTo>
                  <a:pt x="1454368" y="341595"/>
                </a:lnTo>
                <a:lnTo>
                  <a:pt x="1417990" y="370592"/>
                </a:lnTo>
                <a:lnTo>
                  <a:pt x="1377907" y="396737"/>
                </a:lnTo>
                <a:lnTo>
                  <a:pt x="1335195" y="420436"/>
                </a:lnTo>
                <a:lnTo>
                  <a:pt x="1299840" y="437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59565" y="2119899"/>
            <a:ext cx="16911955" cy="7400290"/>
            <a:chOff x="659565" y="2119899"/>
            <a:chExt cx="16911955" cy="7400290"/>
          </a:xfrm>
        </p:grpSpPr>
        <p:sp>
          <p:nvSpPr>
            <p:cNvPr id="5" name="object 5"/>
            <p:cNvSpPr/>
            <p:nvPr/>
          </p:nvSpPr>
          <p:spPr>
            <a:xfrm>
              <a:off x="659565" y="2119899"/>
              <a:ext cx="16911955" cy="7400290"/>
            </a:xfrm>
            <a:custGeom>
              <a:avLst/>
              <a:gdLst/>
              <a:ahLst/>
              <a:cxnLst/>
              <a:rect l="l" t="t" r="r" b="b"/>
              <a:pathLst>
                <a:path w="16911955" h="7400290">
                  <a:moveTo>
                    <a:pt x="15816488" y="6834819"/>
                  </a:moveTo>
                  <a:lnTo>
                    <a:pt x="1362257" y="7399248"/>
                  </a:lnTo>
                  <a:lnTo>
                    <a:pt x="1314073" y="7400136"/>
                  </a:lnTo>
                  <a:lnTo>
                    <a:pt x="1266321" y="7399032"/>
                  </a:lnTo>
                  <a:lnTo>
                    <a:pt x="1219043" y="7395973"/>
                  </a:lnTo>
                  <a:lnTo>
                    <a:pt x="1172278" y="7390998"/>
                  </a:lnTo>
                  <a:lnTo>
                    <a:pt x="1126070" y="7384144"/>
                  </a:lnTo>
                  <a:lnTo>
                    <a:pt x="1080457" y="7375451"/>
                  </a:lnTo>
                  <a:lnTo>
                    <a:pt x="1035483" y="7364954"/>
                  </a:lnTo>
                  <a:lnTo>
                    <a:pt x="991187" y="7352694"/>
                  </a:lnTo>
                  <a:lnTo>
                    <a:pt x="947611" y="7338707"/>
                  </a:lnTo>
                  <a:lnTo>
                    <a:pt x="904795" y="7323032"/>
                  </a:lnTo>
                  <a:lnTo>
                    <a:pt x="862782" y="7305706"/>
                  </a:lnTo>
                  <a:lnTo>
                    <a:pt x="821612" y="7286767"/>
                  </a:lnTo>
                  <a:lnTo>
                    <a:pt x="781326" y="7266255"/>
                  </a:lnTo>
                  <a:lnTo>
                    <a:pt x="741965" y="7244206"/>
                  </a:lnTo>
                  <a:lnTo>
                    <a:pt x="703570" y="7220658"/>
                  </a:lnTo>
                  <a:lnTo>
                    <a:pt x="666183" y="7195650"/>
                  </a:lnTo>
                  <a:lnTo>
                    <a:pt x="629844" y="7169219"/>
                  </a:lnTo>
                  <a:lnTo>
                    <a:pt x="594594" y="7141404"/>
                  </a:lnTo>
                  <a:lnTo>
                    <a:pt x="560476" y="7112242"/>
                  </a:lnTo>
                  <a:lnTo>
                    <a:pt x="527528" y="7081772"/>
                  </a:lnTo>
                  <a:lnTo>
                    <a:pt x="495794" y="7050031"/>
                  </a:lnTo>
                  <a:lnTo>
                    <a:pt x="465314" y="7017058"/>
                  </a:lnTo>
                  <a:lnTo>
                    <a:pt x="436128" y="6982890"/>
                  </a:lnTo>
                  <a:lnTo>
                    <a:pt x="408278" y="6947566"/>
                  </a:lnTo>
                  <a:lnTo>
                    <a:pt x="381806" y="6911123"/>
                  </a:lnTo>
                  <a:lnTo>
                    <a:pt x="356752" y="6873599"/>
                  </a:lnTo>
                  <a:lnTo>
                    <a:pt x="333157" y="6835033"/>
                  </a:lnTo>
                  <a:lnTo>
                    <a:pt x="311062" y="6795462"/>
                  </a:lnTo>
                  <a:lnTo>
                    <a:pt x="290509" y="6754924"/>
                  </a:lnTo>
                  <a:lnTo>
                    <a:pt x="271538" y="6713458"/>
                  </a:lnTo>
                  <a:lnTo>
                    <a:pt x="254191" y="6671101"/>
                  </a:lnTo>
                  <a:lnTo>
                    <a:pt x="238508" y="6627892"/>
                  </a:lnTo>
                  <a:lnTo>
                    <a:pt x="224531" y="6583868"/>
                  </a:lnTo>
                  <a:lnTo>
                    <a:pt x="212302" y="6539067"/>
                  </a:lnTo>
                  <a:lnTo>
                    <a:pt x="201859" y="6493527"/>
                  </a:lnTo>
                  <a:lnTo>
                    <a:pt x="193246" y="6447287"/>
                  </a:lnTo>
                  <a:lnTo>
                    <a:pt x="186503" y="6400384"/>
                  </a:lnTo>
                  <a:lnTo>
                    <a:pt x="181672" y="6352856"/>
                  </a:lnTo>
                  <a:lnTo>
                    <a:pt x="178792" y="6304742"/>
                  </a:lnTo>
                  <a:lnTo>
                    <a:pt x="880" y="1748805"/>
                  </a:lnTo>
                  <a:lnTo>
                    <a:pt x="0" y="1700619"/>
                  </a:lnTo>
                  <a:lnTo>
                    <a:pt x="1111" y="1652866"/>
                  </a:lnTo>
                  <a:lnTo>
                    <a:pt x="4176" y="1605586"/>
                  </a:lnTo>
                  <a:lnTo>
                    <a:pt x="9157" y="1558820"/>
                  </a:lnTo>
                  <a:lnTo>
                    <a:pt x="16016" y="1512610"/>
                  </a:lnTo>
                  <a:lnTo>
                    <a:pt x="24716" y="1466997"/>
                  </a:lnTo>
                  <a:lnTo>
                    <a:pt x="35217" y="1422021"/>
                  </a:lnTo>
                  <a:lnTo>
                    <a:pt x="47483" y="1377724"/>
                  </a:lnTo>
                  <a:lnTo>
                    <a:pt x="61474" y="1334147"/>
                  </a:lnTo>
                  <a:lnTo>
                    <a:pt x="77154" y="1291331"/>
                  </a:lnTo>
                  <a:lnTo>
                    <a:pt x="94483" y="1249317"/>
                  </a:lnTo>
                  <a:lnTo>
                    <a:pt x="113425" y="1208146"/>
                  </a:lnTo>
                  <a:lnTo>
                    <a:pt x="133941" y="1167859"/>
                  </a:lnTo>
                  <a:lnTo>
                    <a:pt x="155993" y="1128497"/>
                  </a:lnTo>
                  <a:lnTo>
                    <a:pt x="179543" y="1090102"/>
                  </a:lnTo>
                  <a:lnTo>
                    <a:pt x="204553" y="1052714"/>
                  </a:lnTo>
                  <a:lnTo>
                    <a:pt x="230985" y="1016375"/>
                  </a:lnTo>
                  <a:lnTo>
                    <a:pt x="258801" y="981125"/>
                  </a:lnTo>
                  <a:lnTo>
                    <a:pt x="287964" y="947006"/>
                  </a:lnTo>
                  <a:lnTo>
                    <a:pt x="318435" y="914059"/>
                  </a:lnTo>
                  <a:lnTo>
                    <a:pt x="350175" y="882324"/>
                  </a:lnTo>
                  <a:lnTo>
                    <a:pt x="383148" y="851844"/>
                  </a:lnTo>
                  <a:lnTo>
                    <a:pt x="417315" y="822658"/>
                  </a:lnTo>
                  <a:lnTo>
                    <a:pt x="452638" y="794808"/>
                  </a:lnTo>
                  <a:lnTo>
                    <a:pt x="489080" y="768336"/>
                  </a:lnTo>
                  <a:lnTo>
                    <a:pt x="526601" y="743282"/>
                  </a:lnTo>
                  <a:lnTo>
                    <a:pt x="565165" y="719687"/>
                  </a:lnTo>
                  <a:lnTo>
                    <a:pt x="604733" y="697592"/>
                  </a:lnTo>
                  <a:lnTo>
                    <a:pt x="645267" y="677039"/>
                  </a:lnTo>
                  <a:lnTo>
                    <a:pt x="686729" y="658068"/>
                  </a:lnTo>
                  <a:lnTo>
                    <a:pt x="729082" y="640721"/>
                  </a:lnTo>
                  <a:lnTo>
                    <a:pt x="772287" y="625039"/>
                  </a:lnTo>
                  <a:lnTo>
                    <a:pt x="816305" y="611062"/>
                  </a:lnTo>
                  <a:lnTo>
                    <a:pt x="861101" y="598833"/>
                  </a:lnTo>
                  <a:lnTo>
                    <a:pt x="906634" y="588391"/>
                  </a:lnTo>
                  <a:lnTo>
                    <a:pt x="952868" y="579778"/>
                  </a:lnTo>
                  <a:lnTo>
                    <a:pt x="999763" y="573035"/>
                  </a:lnTo>
                  <a:lnTo>
                    <a:pt x="1047283" y="568204"/>
                  </a:lnTo>
                  <a:lnTo>
                    <a:pt x="1095390" y="565324"/>
                  </a:lnTo>
                  <a:lnTo>
                    <a:pt x="15549705" y="879"/>
                  </a:lnTo>
                  <a:lnTo>
                    <a:pt x="15597789" y="0"/>
                  </a:lnTo>
                  <a:lnTo>
                    <a:pt x="15645540" y="1111"/>
                  </a:lnTo>
                  <a:lnTo>
                    <a:pt x="15692819" y="4176"/>
                  </a:lnTo>
                  <a:lnTo>
                    <a:pt x="15739583" y="9157"/>
                  </a:lnTo>
                  <a:lnTo>
                    <a:pt x="15785791" y="16017"/>
                  </a:lnTo>
                  <a:lnTo>
                    <a:pt x="15831403" y="24716"/>
                  </a:lnTo>
                  <a:lnTo>
                    <a:pt x="15876378" y="35217"/>
                  </a:lnTo>
                  <a:lnTo>
                    <a:pt x="15920674" y="47483"/>
                  </a:lnTo>
                  <a:lnTo>
                    <a:pt x="15964250" y="61475"/>
                  </a:lnTo>
                  <a:lnTo>
                    <a:pt x="16007066" y="77154"/>
                  </a:lnTo>
                  <a:lnTo>
                    <a:pt x="16049079" y="94484"/>
                  </a:lnTo>
                  <a:lnTo>
                    <a:pt x="16090250" y="113426"/>
                  </a:lnTo>
                  <a:lnTo>
                    <a:pt x="16130536" y="133942"/>
                  </a:lnTo>
                  <a:lnTo>
                    <a:pt x="16169898" y="155994"/>
                  </a:lnTo>
                  <a:lnTo>
                    <a:pt x="16208293" y="179544"/>
                  </a:lnTo>
                  <a:lnTo>
                    <a:pt x="16245681" y="204555"/>
                  </a:lnTo>
                  <a:lnTo>
                    <a:pt x="16282020" y="230987"/>
                  </a:lnTo>
                  <a:lnTo>
                    <a:pt x="16317270" y="258804"/>
                  </a:lnTo>
                  <a:lnTo>
                    <a:pt x="16351390" y="287967"/>
                  </a:lnTo>
                  <a:lnTo>
                    <a:pt x="16384337" y="318438"/>
                  </a:lnTo>
                  <a:lnTo>
                    <a:pt x="16416072" y="350179"/>
                  </a:lnTo>
                  <a:lnTo>
                    <a:pt x="16446554" y="383152"/>
                  </a:lnTo>
                  <a:lnTo>
                    <a:pt x="16475740" y="417320"/>
                  </a:lnTo>
                  <a:lnTo>
                    <a:pt x="16503590" y="452643"/>
                  </a:lnTo>
                  <a:lnTo>
                    <a:pt x="16530063" y="489085"/>
                  </a:lnTo>
                  <a:lnTo>
                    <a:pt x="16555118" y="526607"/>
                  </a:lnTo>
                  <a:lnTo>
                    <a:pt x="16578714" y="565172"/>
                  </a:lnTo>
                  <a:lnTo>
                    <a:pt x="16600809" y="604740"/>
                  </a:lnTo>
                  <a:lnTo>
                    <a:pt x="16621363" y="645275"/>
                  </a:lnTo>
                  <a:lnTo>
                    <a:pt x="16640334" y="686738"/>
                  </a:lnTo>
                  <a:lnTo>
                    <a:pt x="16657682" y="729091"/>
                  </a:lnTo>
                  <a:lnTo>
                    <a:pt x="16673365" y="772296"/>
                  </a:lnTo>
                  <a:lnTo>
                    <a:pt x="16687342" y="816316"/>
                  </a:lnTo>
                  <a:lnTo>
                    <a:pt x="16699573" y="861112"/>
                  </a:lnTo>
                  <a:lnTo>
                    <a:pt x="16710015" y="906646"/>
                  </a:lnTo>
                  <a:lnTo>
                    <a:pt x="16718628" y="952880"/>
                  </a:lnTo>
                  <a:lnTo>
                    <a:pt x="16725371" y="999777"/>
                  </a:lnTo>
                  <a:lnTo>
                    <a:pt x="16730203" y="1047298"/>
                  </a:lnTo>
                  <a:lnTo>
                    <a:pt x="16733083" y="1095405"/>
                  </a:lnTo>
                  <a:lnTo>
                    <a:pt x="16911006" y="5651936"/>
                  </a:lnTo>
                  <a:lnTo>
                    <a:pt x="16911876" y="5699528"/>
                  </a:lnTo>
                  <a:lnTo>
                    <a:pt x="16910765" y="5747281"/>
                  </a:lnTo>
                  <a:lnTo>
                    <a:pt x="16907700" y="5794561"/>
                  </a:lnTo>
                  <a:lnTo>
                    <a:pt x="16902719" y="5841326"/>
                  </a:lnTo>
                  <a:lnTo>
                    <a:pt x="16895859" y="5887536"/>
                  </a:lnTo>
                  <a:lnTo>
                    <a:pt x="16887160" y="5933150"/>
                  </a:lnTo>
                  <a:lnTo>
                    <a:pt x="16876658" y="5978125"/>
                  </a:lnTo>
                  <a:lnTo>
                    <a:pt x="16864393" y="6022422"/>
                  </a:lnTo>
                  <a:lnTo>
                    <a:pt x="16850401" y="6065999"/>
                  </a:lnTo>
                  <a:lnTo>
                    <a:pt x="16834722" y="6108815"/>
                  </a:lnTo>
                  <a:lnTo>
                    <a:pt x="16817392" y="6150829"/>
                  </a:lnTo>
                  <a:lnTo>
                    <a:pt x="16798450" y="6192000"/>
                  </a:lnTo>
                  <a:lnTo>
                    <a:pt x="16777934" y="6232286"/>
                  </a:lnTo>
                  <a:lnTo>
                    <a:pt x="16755882" y="6271648"/>
                  </a:lnTo>
                  <a:lnTo>
                    <a:pt x="16732331" y="6310043"/>
                  </a:lnTo>
                  <a:lnTo>
                    <a:pt x="16707321" y="6347430"/>
                  </a:lnTo>
                  <a:lnTo>
                    <a:pt x="16680889" y="6383769"/>
                  </a:lnTo>
                  <a:lnTo>
                    <a:pt x="16653072" y="6419019"/>
                  </a:lnTo>
                  <a:lnTo>
                    <a:pt x="16623909" y="6453138"/>
                  </a:lnTo>
                  <a:lnTo>
                    <a:pt x="16593439" y="6486085"/>
                  </a:lnTo>
                  <a:lnTo>
                    <a:pt x="16561698" y="6517819"/>
                  </a:lnTo>
                  <a:lnTo>
                    <a:pt x="16528725" y="6548300"/>
                  </a:lnTo>
                  <a:lnTo>
                    <a:pt x="16494557" y="6577485"/>
                  </a:lnTo>
                  <a:lnTo>
                    <a:pt x="16459234" y="6605335"/>
                  </a:lnTo>
                  <a:lnTo>
                    <a:pt x="16422793" y="6631807"/>
                  </a:lnTo>
                  <a:lnTo>
                    <a:pt x="16385271" y="6656861"/>
                  </a:lnTo>
                  <a:lnTo>
                    <a:pt x="16346708" y="6680456"/>
                  </a:lnTo>
                  <a:lnTo>
                    <a:pt x="16307140" y="6702551"/>
                  </a:lnTo>
                  <a:lnTo>
                    <a:pt x="16266606" y="6723104"/>
                  </a:lnTo>
                  <a:lnTo>
                    <a:pt x="16225144" y="6742074"/>
                  </a:lnTo>
                  <a:lnTo>
                    <a:pt x="16182792" y="6759421"/>
                  </a:lnTo>
                  <a:lnTo>
                    <a:pt x="16139587" y="6775104"/>
                  </a:lnTo>
                  <a:lnTo>
                    <a:pt x="16095569" y="6789080"/>
                  </a:lnTo>
                  <a:lnTo>
                    <a:pt x="16050774" y="6801310"/>
                  </a:lnTo>
                  <a:lnTo>
                    <a:pt x="16005241" y="6811752"/>
                  </a:lnTo>
                  <a:lnTo>
                    <a:pt x="15959008" y="6820365"/>
                  </a:lnTo>
                  <a:lnTo>
                    <a:pt x="15912113" y="6827108"/>
                  </a:lnTo>
                  <a:lnTo>
                    <a:pt x="15864594" y="6831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3819" y="3430015"/>
              <a:ext cx="9426575" cy="4740910"/>
            </a:xfrm>
            <a:custGeom>
              <a:avLst/>
              <a:gdLst/>
              <a:ahLst/>
              <a:cxnLst/>
              <a:rect l="l" t="t" r="r" b="b"/>
              <a:pathLst>
                <a:path w="9426575" h="4740909">
                  <a:moveTo>
                    <a:pt x="1739988" y="869480"/>
                  </a:moveTo>
                  <a:lnTo>
                    <a:pt x="1738718" y="822274"/>
                  </a:lnTo>
                  <a:lnTo>
                    <a:pt x="1734896" y="775208"/>
                  </a:lnTo>
                  <a:lnTo>
                    <a:pt x="1728622" y="728878"/>
                  </a:lnTo>
                  <a:lnTo>
                    <a:pt x="1719935" y="683361"/>
                  </a:lnTo>
                  <a:lnTo>
                    <a:pt x="1708924" y="638708"/>
                  </a:lnTo>
                  <a:lnTo>
                    <a:pt x="1695653" y="595007"/>
                  </a:lnTo>
                  <a:lnTo>
                    <a:pt x="1680184" y="552297"/>
                  </a:lnTo>
                  <a:lnTo>
                    <a:pt x="1662582" y="510667"/>
                  </a:lnTo>
                  <a:lnTo>
                    <a:pt x="1642910" y="470166"/>
                  </a:lnTo>
                  <a:lnTo>
                    <a:pt x="1621231" y="430885"/>
                  </a:lnTo>
                  <a:lnTo>
                    <a:pt x="1597634" y="392861"/>
                  </a:lnTo>
                  <a:lnTo>
                    <a:pt x="1572158" y="356171"/>
                  </a:lnTo>
                  <a:lnTo>
                    <a:pt x="1544878" y="320890"/>
                  </a:lnTo>
                  <a:lnTo>
                    <a:pt x="1515872" y="287083"/>
                  </a:lnTo>
                  <a:lnTo>
                    <a:pt x="1485201" y="254800"/>
                  </a:lnTo>
                  <a:lnTo>
                    <a:pt x="1452930" y="224129"/>
                  </a:lnTo>
                  <a:lnTo>
                    <a:pt x="1419110" y="195122"/>
                  </a:lnTo>
                  <a:lnTo>
                    <a:pt x="1383830" y="167843"/>
                  </a:lnTo>
                  <a:lnTo>
                    <a:pt x="1347152" y="142379"/>
                  </a:lnTo>
                  <a:lnTo>
                    <a:pt x="1309128" y="118770"/>
                  </a:lnTo>
                  <a:lnTo>
                    <a:pt x="1269834" y="97091"/>
                  </a:lnTo>
                  <a:lnTo>
                    <a:pt x="1229347" y="77419"/>
                  </a:lnTo>
                  <a:lnTo>
                    <a:pt x="1187704" y="59817"/>
                  </a:lnTo>
                  <a:lnTo>
                    <a:pt x="1145006" y="44348"/>
                  </a:lnTo>
                  <a:lnTo>
                    <a:pt x="1101293" y="31076"/>
                  </a:lnTo>
                  <a:lnTo>
                    <a:pt x="1056652" y="20066"/>
                  </a:lnTo>
                  <a:lnTo>
                    <a:pt x="1011135" y="11379"/>
                  </a:lnTo>
                  <a:lnTo>
                    <a:pt x="964806" y="5105"/>
                  </a:lnTo>
                  <a:lnTo>
                    <a:pt x="917740" y="1282"/>
                  </a:lnTo>
                  <a:lnTo>
                    <a:pt x="870000" y="0"/>
                  </a:lnTo>
                  <a:lnTo>
                    <a:pt x="822261" y="1282"/>
                  </a:lnTo>
                  <a:lnTo>
                    <a:pt x="775195" y="5105"/>
                  </a:lnTo>
                  <a:lnTo>
                    <a:pt x="728865" y="11379"/>
                  </a:lnTo>
                  <a:lnTo>
                    <a:pt x="683348" y="20066"/>
                  </a:lnTo>
                  <a:lnTo>
                    <a:pt x="638708" y="31076"/>
                  </a:lnTo>
                  <a:lnTo>
                    <a:pt x="594995" y="44348"/>
                  </a:lnTo>
                  <a:lnTo>
                    <a:pt x="552297" y="59817"/>
                  </a:lnTo>
                  <a:lnTo>
                    <a:pt x="510654" y="77419"/>
                  </a:lnTo>
                  <a:lnTo>
                    <a:pt x="470166" y="97091"/>
                  </a:lnTo>
                  <a:lnTo>
                    <a:pt x="430872" y="118770"/>
                  </a:lnTo>
                  <a:lnTo>
                    <a:pt x="392849" y="142379"/>
                  </a:lnTo>
                  <a:lnTo>
                    <a:pt x="356171" y="167843"/>
                  </a:lnTo>
                  <a:lnTo>
                    <a:pt x="320878" y="195122"/>
                  </a:lnTo>
                  <a:lnTo>
                    <a:pt x="287070" y="224129"/>
                  </a:lnTo>
                  <a:lnTo>
                    <a:pt x="254800" y="254800"/>
                  </a:lnTo>
                  <a:lnTo>
                    <a:pt x="224116" y="287083"/>
                  </a:lnTo>
                  <a:lnTo>
                    <a:pt x="195110" y="320890"/>
                  </a:lnTo>
                  <a:lnTo>
                    <a:pt x="167843" y="356171"/>
                  </a:lnTo>
                  <a:lnTo>
                    <a:pt x="142367" y="392861"/>
                  </a:lnTo>
                  <a:lnTo>
                    <a:pt x="118757" y="430885"/>
                  </a:lnTo>
                  <a:lnTo>
                    <a:pt x="97091" y="470166"/>
                  </a:lnTo>
                  <a:lnTo>
                    <a:pt x="77419" y="510667"/>
                  </a:lnTo>
                  <a:lnTo>
                    <a:pt x="59817" y="552297"/>
                  </a:lnTo>
                  <a:lnTo>
                    <a:pt x="44335" y="595007"/>
                  </a:lnTo>
                  <a:lnTo>
                    <a:pt x="31064" y="638708"/>
                  </a:lnTo>
                  <a:lnTo>
                    <a:pt x="20053" y="683361"/>
                  </a:lnTo>
                  <a:lnTo>
                    <a:pt x="11379" y="728878"/>
                  </a:lnTo>
                  <a:lnTo>
                    <a:pt x="5092" y="775208"/>
                  </a:lnTo>
                  <a:lnTo>
                    <a:pt x="1270" y="822274"/>
                  </a:lnTo>
                  <a:lnTo>
                    <a:pt x="0" y="869480"/>
                  </a:lnTo>
                  <a:lnTo>
                    <a:pt x="0" y="870559"/>
                  </a:lnTo>
                  <a:lnTo>
                    <a:pt x="1270" y="917740"/>
                  </a:lnTo>
                  <a:lnTo>
                    <a:pt x="5092" y="964806"/>
                  </a:lnTo>
                  <a:lnTo>
                    <a:pt x="11379" y="1011123"/>
                  </a:lnTo>
                  <a:lnTo>
                    <a:pt x="20053" y="1056640"/>
                  </a:lnTo>
                  <a:lnTo>
                    <a:pt x="31064" y="1101280"/>
                  </a:lnTo>
                  <a:lnTo>
                    <a:pt x="44335" y="1144981"/>
                  </a:lnTo>
                  <a:lnTo>
                    <a:pt x="59817" y="1187678"/>
                  </a:lnTo>
                  <a:lnTo>
                    <a:pt x="77419" y="1229309"/>
                  </a:lnTo>
                  <a:lnTo>
                    <a:pt x="97091" y="1269796"/>
                  </a:lnTo>
                  <a:lnTo>
                    <a:pt x="118770" y="1309090"/>
                  </a:lnTo>
                  <a:lnTo>
                    <a:pt x="142367" y="1347114"/>
                  </a:lnTo>
                  <a:lnTo>
                    <a:pt x="167843" y="1383792"/>
                  </a:lnTo>
                  <a:lnTo>
                    <a:pt x="195110" y="1419085"/>
                  </a:lnTo>
                  <a:lnTo>
                    <a:pt x="224116" y="1452892"/>
                  </a:lnTo>
                  <a:lnTo>
                    <a:pt x="254800" y="1485176"/>
                  </a:lnTo>
                  <a:lnTo>
                    <a:pt x="287070" y="1515846"/>
                  </a:lnTo>
                  <a:lnTo>
                    <a:pt x="320890" y="1544853"/>
                  </a:lnTo>
                  <a:lnTo>
                    <a:pt x="356171" y="1572133"/>
                  </a:lnTo>
                  <a:lnTo>
                    <a:pt x="392849" y="1597609"/>
                  </a:lnTo>
                  <a:lnTo>
                    <a:pt x="430872" y="1621218"/>
                  </a:lnTo>
                  <a:lnTo>
                    <a:pt x="470166" y="1642884"/>
                  </a:lnTo>
                  <a:lnTo>
                    <a:pt x="510667" y="1662569"/>
                  </a:lnTo>
                  <a:lnTo>
                    <a:pt x="552297" y="1680171"/>
                  </a:lnTo>
                  <a:lnTo>
                    <a:pt x="594995" y="1695653"/>
                  </a:lnTo>
                  <a:lnTo>
                    <a:pt x="638708" y="1708924"/>
                  </a:lnTo>
                  <a:lnTo>
                    <a:pt x="683361" y="1719935"/>
                  </a:lnTo>
                  <a:lnTo>
                    <a:pt x="728878" y="1728622"/>
                  </a:lnTo>
                  <a:lnTo>
                    <a:pt x="775208" y="1734896"/>
                  </a:lnTo>
                  <a:lnTo>
                    <a:pt x="822274" y="1738718"/>
                  </a:lnTo>
                  <a:lnTo>
                    <a:pt x="869683" y="1740001"/>
                  </a:lnTo>
                  <a:lnTo>
                    <a:pt x="870318" y="1740001"/>
                  </a:lnTo>
                  <a:lnTo>
                    <a:pt x="917727" y="1738718"/>
                  </a:lnTo>
                  <a:lnTo>
                    <a:pt x="964806" y="1734908"/>
                  </a:lnTo>
                  <a:lnTo>
                    <a:pt x="1011123" y="1728622"/>
                  </a:lnTo>
                  <a:lnTo>
                    <a:pt x="1056640" y="1719948"/>
                  </a:lnTo>
                  <a:lnTo>
                    <a:pt x="1101293" y="1708937"/>
                  </a:lnTo>
                  <a:lnTo>
                    <a:pt x="1145006" y="1695653"/>
                  </a:lnTo>
                  <a:lnTo>
                    <a:pt x="1187704" y="1680184"/>
                  </a:lnTo>
                  <a:lnTo>
                    <a:pt x="1229334" y="1662582"/>
                  </a:lnTo>
                  <a:lnTo>
                    <a:pt x="1269834" y="1642910"/>
                  </a:lnTo>
                  <a:lnTo>
                    <a:pt x="1309128" y="1621231"/>
                  </a:lnTo>
                  <a:lnTo>
                    <a:pt x="1347139" y="1597634"/>
                  </a:lnTo>
                  <a:lnTo>
                    <a:pt x="1383830" y="1572158"/>
                  </a:lnTo>
                  <a:lnTo>
                    <a:pt x="1419110" y="1544891"/>
                  </a:lnTo>
                  <a:lnTo>
                    <a:pt x="1452918" y="1515884"/>
                  </a:lnTo>
                  <a:lnTo>
                    <a:pt x="1485201" y="1485201"/>
                  </a:lnTo>
                  <a:lnTo>
                    <a:pt x="1515872" y="1452930"/>
                  </a:lnTo>
                  <a:lnTo>
                    <a:pt x="1544878" y="1419123"/>
                  </a:lnTo>
                  <a:lnTo>
                    <a:pt x="1572158" y="1383842"/>
                  </a:lnTo>
                  <a:lnTo>
                    <a:pt x="1597621" y="1347152"/>
                  </a:lnTo>
                  <a:lnTo>
                    <a:pt x="1621231" y="1309128"/>
                  </a:lnTo>
                  <a:lnTo>
                    <a:pt x="1642897" y="1269847"/>
                  </a:lnTo>
                  <a:lnTo>
                    <a:pt x="1662569" y="1229347"/>
                  </a:lnTo>
                  <a:lnTo>
                    <a:pt x="1680184" y="1187716"/>
                  </a:lnTo>
                  <a:lnTo>
                    <a:pt x="1695653" y="1145019"/>
                  </a:lnTo>
                  <a:lnTo>
                    <a:pt x="1708924" y="1101305"/>
                  </a:lnTo>
                  <a:lnTo>
                    <a:pt x="1719935" y="1056665"/>
                  </a:lnTo>
                  <a:lnTo>
                    <a:pt x="1728622" y="1011148"/>
                  </a:lnTo>
                  <a:lnTo>
                    <a:pt x="1734896" y="964819"/>
                  </a:lnTo>
                  <a:lnTo>
                    <a:pt x="1738718" y="917752"/>
                  </a:lnTo>
                  <a:lnTo>
                    <a:pt x="1739988" y="870559"/>
                  </a:lnTo>
                  <a:lnTo>
                    <a:pt x="1739988" y="869480"/>
                  </a:lnTo>
                  <a:close/>
                </a:path>
                <a:path w="9426575" h="4740909">
                  <a:moveTo>
                    <a:pt x="1740141" y="3870172"/>
                  </a:moveTo>
                  <a:lnTo>
                    <a:pt x="1738871" y="3822966"/>
                  </a:lnTo>
                  <a:lnTo>
                    <a:pt x="1735048" y="3775900"/>
                  </a:lnTo>
                  <a:lnTo>
                    <a:pt x="1728774" y="3729583"/>
                  </a:lnTo>
                  <a:lnTo>
                    <a:pt x="1720088" y="3684054"/>
                  </a:lnTo>
                  <a:lnTo>
                    <a:pt x="1709077" y="3639413"/>
                  </a:lnTo>
                  <a:lnTo>
                    <a:pt x="1695805" y="3595700"/>
                  </a:lnTo>
                  <a:lnTo>
                    <a:pt x="1680337" y="3552990"/>
                  </a:lnTo>
                  <a:lnTo>
                    <a:pt x="1662734" y="3511359"/>
                  </a:lnTo>
                  <a:lnTo>
                    <a:pt x="1643062" y="3470872"/>
                  </a:lnTo>
                  <a:lnTo>
                    <a:pt x="1621383" y="3431578"/>
                  </a:lnTo>
                  <a:lnTo>
                    <a:pt x="1597787" y="3393554"/>
                  </a:lnTo>
                  <a:lnTo>
                    <a:pt x="1572310" y="3356864"/>
                  </a:lnTo>
                  <a:lnTo>
                    <a:pt x="1545031" y="3321583"/>
                  </a:lnTo>
                  <a:lnTo>
                    <a:pt x="1516024" y="3287776"/>
                  </a:lnTo>
                  <a:lnTo>
                    <a:pt x="1485353" y="3255492"/>
                  </a:lnTo>
                  <a:lnTo>
                    <a:pt x="1453083" y="3224822"/>
                  </a:lnTo>
                  <a:lnTo>
                    <a:pt x="1419263" y="3195815"/>
                  </a:lnTo>
                  <a:lnTo>
                    <a:pt x="1383982" y="3168535"/>
                  </a:lnTo>
                  <a:lnTo>
                    <a:pt x="1347304" y="3143072"/>
                  </a:lnTo>
                  <a:lnTo>
                    <a:pt x="1309281" y="3119463"/>
                  </a:lnTo>
                  <a:lnTo>
                    <a:pt x="1269987" y="3097796"/>
                  </a:lnTo>
                  <a:lnTo>
                    <a:pt x="1229487" y="3078124"/>
                  </a:lnTo>
                  <a:lnTo>
                    <a:pt x="1187856" y="3060509"/>
                  </a:lnTo>
                  <a:lnTo>
                    <a:pt x="1145159" y="3045041"/>
                  </a:lnTo>
                  <a:lnTo>
                    <a:pt x="1101445" y="3031769"/>
                  </a:lnTo>
                  <a:lnTo>
                    <a:pt x="1056805" y="3020758"/>
                  </a:lnTo>
                  <a:lnTo>
                    <a:pt x="1011275" y="3012071"/>
                  </a:lnTo>
                  <a:lnTo>
                    <a:pt x="964958" y="3005798"/>
                  </a:lnTo>
                  <a:lnTo>
                    <a:pt x="917892" y="3001975"/>
                  </a:lnTo>
                  <a:lnTo>
                    <a:pt x="870153" y="3000692"/>
                  </a:lnTo>
                  <a:lnTo>
                    <a:pt x="822413" y="3001975"/>
                  </a:lnTo>
                  <a:lnTo>
                    <a:pt x="775347" y="3005798"/>
                  </a:lnTo>
                  <a:lnTo>
                    <a:pt x="729018" y="3012071"/>
                  </a:lnTo>
                  <a:lnTo>
                    <a:pt x="683501" y="3020758"/>
                  </a:lnTo>
                  <a:lnTo>
                    <a:pt x="638848" y="3031769"/>
                  </a:lnTo>
                  <a:lnTo>
                    <a:pt x="595147" y="3045041"/>
                  </a:lnTo>
                  <a:lnTo>
                    <a:pt x="552437" y="3060509"/>
                  </a:lnTo>
                  <a:lnTo>
                    <a:pt x="510806" y="3078124"/>
                  </a:lnTo>
                  <a:lnTo>
                    <a:pt x="470319" y="3097796"/>
                  </a:lnTo>
                  <a:lnTo>
                    <a:pt x="431025" y="3119463"/>
                  </a:lnTo>
                  <a:lnTo>
                    <a:pt x="393001" y="3143072"/>
                  </a:lnTo>
                  <a:lnTo>
                    <a:pt x="356311" y="3168535"/>
                  </a:lnTo>
                  <a:lnTo>
                    <a:pt x="321030" y="3195815"/>
                  </a:lnTo>
                  <a:lnTo>
                    <a:pt x="287223" y="3224822"/>
                  </a:lnTo>
                  <a:lnTo>
                    <a:pt x="254939" y="3255492"/>
                  </a:lnTo>
                  <a:lnTo>
                    <a:pt x="224269" y="3287776"/>
                  </a:lnTo>
                  <a:lnTo>
                    <a:pt x="195262" y="3321583"/>
                  </a:lnTo>
                  <a:lnTo>
                    <a:pt x="167995" y="3356864"/>
                  </a:lnTo>
                  <a:lnTo>
                    <a:pt x="142519" y="3393554"/>
                  </a:lnTo>
                  <a:lnTo>
                    <a:pt x="118910" y="3431578"/>
                  </a:lnTo>
                  <a:lnTo>
                    <a:pt x="97243" y="3470872"/>
                  </a:lnTo>
                  <a:lnTo>
                    <a:pt x="77571" y="3511359"/>
                  </a:lnTo>
                  <a:lnTo>
                    <a:pt x="59969" y="3552990"/>
                  </a:lnTo>
                  <a:lnTo>
                    <a:pt x="44488" y="3595700"/>
                  </a:lnTo>
                  <a:lnTo>
                    <a:pt x="31216" y="3639413"/>
                  </a:lnTo>
                  <a:lnTo>
                    <a:pt x="20205" y="3684054"/>
                  </a:lnTo>
                  <a:lnTo>
                    <a:pt x="11531" y="3729583"/>
                  </a:lnTo>
                  <a:lnTo>
                    <a:pt x="5245" y="3775900"/>
                  </a:lnTo>
                  <a:lnTo>
                    <a:pt x="1422" y="3822966"/>
                  </a:lnTo>
                  <a:lnTo>
                    <a:pt x="152" y="3870172"/>
                  </a:lnTo>
                  <a:lnTo>
                    <a:pt x="152" y="3871252"/>
                  </a:lnTo>
                  <a:lnTo>
                    <a:pt x="1422" y="3918445"/>
                  </a:lnTo>
                  <a:lnTo>
                    <a:pt x="5245" y="3965498"/>
                  </a:lnTo>
                  <a:lnTo>
                    <a:pt x="11531" y="4011815"/>
                  </a:lnTo>
                  <a:lnTo>
                    <a:pt x="20205" y="4057332"/>
                  </a:lnTo>
                  <a:lnTo>
                    <a:pt x="31216" y="4101973"/>
                  </a:lnTo>
                  <a:lnTo>
                    <a:pt x="44488" y="4145673"/>
                  </a:lnTo>
                  <a:lnTo>
                    <a:pt x="59969" y="4188383"/>
                  </a:lnTo>
                  <a:lnTo>
                    <a:pt x="77571" y="4230014"/>
                  </a:lnTo>
                  <a:lnTo>
                    <a:pt x="97243" y="4270502"/>
                  </a:lnTo>
                  <a:lnTo>
                    <a:pt x="118910" y="4309796"/>
                  </a:lnTo>
                  <a:lnTo>
                    <a:pt x="142519" y="4347819"/>
                  </a:lnTo>
                  <a:lnTo>
                    <a:pt x="167995" y="4384510"/>
                  </a:lnTo>
                  <a:lnTo>
                    <a:pt x="195262" y="4419790"/>
                  </a:lnTo>
                  <a:lnTo>
                    <a:pt x="224269" y="4453598"/>
                  </a:lnTo>
                  <a:lnTo>
                    <a:pt x="254952" y="4485881"/>
                  </a:lnTo>
                  <a:lnTo>
                    <a:pt x="287223" y="4516564"/>
                  </a:lnTo>
                  <a:lnTo>
                    <a:pt x="321043" y="4545571"/>
                  </a:lnTo>
                  <a:lnTo>
                    <a:pt x="356323" y="4572851"/>
                  </a:lnTo>
                  <a:lnTo>
                    <a:pt x="393001" y="4598327"/>
                  </a:lnTo>
                  <a:lnTo>
                    <a:pt x="431025" y="4621936"/>
                  </a:lnTo>
                  <a:lnTo>
                    <a:pt x="470319" y="4643615"/>
                  </a:lnTo>
                  <a:lnTo>
                    <a:pt x="510806" y="4663287"/>
                  </a:lnTo>
                  <a:lnTo>
                    <a:pt x="552450" y="4680890"/>
                  </a:lnTo>
                  <a:lnTo>
                    <a:pt x="595147" y="4696371"/>
                  </a:lnTo>
                  <a:lnTo>
                    <a:pt x="638860" y="4709655"/>
                  </a:lnTo>
                  <a:lnTo>
                    <a:pt x="683501" y="4720666"/>
                  </a:lnTo>
                  <a:lnTo>
                    <a:pt x="729030" y="4729340"/>
                  </a:lnTo>
                  <a:lnTo>
                    <a:pt x="775347" y="4735627"/>
                  </a:lnTo>
                  <a:lnTo>
                    <a:pt x="822413" y="4739449"/>
                  </a:lnTo>
                  <a:lnTo>
                    <a:pt x="868705" y="4740694"/>
                  </a:lnTo>
                  <a:lnTo>
                    <a:pt x="871601" y="4740694"/>
                  </a:lnTo>
                  <a:lnTo>
                    <a:pt x="917879" y="4739449"/>
                  </a:lnTo>
                  <a:lnTo>
                    <a:pt x="964946" y="4735627"/>
                  </a:lnTo>
                  <a:lnTo>
                    <a:pt x="1011275" y="4729353"/>
                  </a:lnTo>
                  <a:lnTo>
                    <a:pt x="1056792" y="4720666"/>
                  </a:lnTo>
                  <a:lnTo>
                    <a:pt x="1101445" y="4709655"/>
                  </a:lnTo>
                  <a:lnTo>
                    <a:pt x="1145146" y="4696384"/>
                  </a:lnTo>
                  <a:lnTo>
                    <a:pt x="1187856" y="4680902"/>
                  </a:lnTo>
                  <a:lnTo>
                    <a:pt x="1229487" y="4663300"/>
                  </a:lnTo>
                  <a:lnTo>
                    <a:pt x="1269987" y="4643628"/>
                  </a:lnTo>
                  <a:lnTo>
                    <a:pt x="1309281" y="4621949"/>
                  </a:lnTo>
                  <a:lnTo>
                    <a:pt x="1347292" y="4598352"/>
                  </a:lnTo>
                  <a:lnTo>
                    <a:pt x="1383982" y="4572876"/>
                  </a:lnTo>
                  <a:lnTo>
                    <a:pt x="1419263" y="4545596"/>
                  </a:lnTo>
                  <a:lnTo>
                    <a:pt x="1453070" y="4516590"/>
                  </a:lnTo>
                  <a:lnTo>
                    <a:pt x="1485353" y="4485919"/>
                  </a:lnTo>
                  <a:lnTo>
                    <a:pt x="1516024" y="4453636"/>
                  </a:lnTo>
                  <a:lnTo>
                    <a:pt x="1545031" y="4419828"/>
                  </a:lnTo>
                  <a:lnTo>
                    <a:pt x="1572310" y="4384548"/>
                  </a:lnTo>
                  <a:lnTo>
                    <a:pt x="1597774" y="4347857"/>
                  </a:lnTo>
                  <a:lnTo>
                    <a:pt x="1621383" y="4309834"/>
                  </a:lnTo>
                  <a:lnTo>
                    <a:pt x="1643049" y="4270540"/>
                  </a:lnTo>
                  <a:lnTo>
                    <a:pt x="1662722" y="4230052"/>
                  </a:lnTo>
                  <a:lnTo>
                    <a:pt x="1680337" y="4188422"/>
                  </a:lnTo>
                  <a:lnTo>
                    <a:pt x="1695805" y="4145711"/>
                  </a:lnTo>
                  <a:lnTo>
                    <a:pt x="1709077" y="4101998"/>
                  </a:lnTo>
                  <a:lnTo>
                    <a:pt x="1720088" y="4057358"/>
                  </a:lnTo>
                  <a:lnTo>
                    <a:pt x="1728774" y="4011841"/>
                  </a:lnTo>
                  <a:lnTo>
                    <a:pt x="1735048" y="3965511"/>
                  </a:lnTo>
                  <a:lnTo>
                    <a:pt x="1738871" y="3918445"/>
                  </a:lnTo>
                  <a:lnTo>
                    <a:pt x="1740141" y="3871252"/>
                  </a:lnTo>
                  <a:lnTo>
                    <a:pt x="1740141" y="3870172"/>
                  </a:lnTo>
                  <a:close/>
                </a:path>
                <a:path w="9426575" h="4740909">
                  <a:moveTo>
                    <a:pt x="9425953" y="3869258"/>
                  </a:moveTo>
                  <a:lnTo>
                    <a:pt x="9424708" y="3822979"/>
                  </a:lnTo>
                  <a:lnTo>
                    <a:pt x="9420885" y="3775913"/>
                  </a:lnTo>
                  <a:lnTo>
                    <a:pt x="9414612" y="3729583"/>
                  </a:lnTo>
                  <a:lnTo>
                    <a:pt x="9405925" y="3684066"/>
                  </a:lnTo>
                  <a:lnTo>
                    <a:pt x="9394914" y="3639426"/>
                  </a:lnTo>
                  <a:lnTo>
                    <a:pt x="9381642" y="3595713"/>
                  </a:lnTo>
                  <a:lnTo>
                    <a:pt x="9366174" y="3553015"/>
                  </a:lnTo>
                  <a:lnTo>
                    <a:pt x="9348572" y="3511385"/>
                  </a:lnTo>
                  <a:lnTo>
                    <a:pt x="9328899" y="3470884"/>
                  </a:lnTo>
                  <a:lnTo>
                    <a:pt x="9307220" y="3431590"/>
                  </a:lnTo>
                  <a:lnTo>
                    <a:pt x="9283611" y="3393579"/>
                  </a:lnTo>
                  <a:lnTo>
                    <a:pt x="9258148" y="3356889"/>
                  </a:lnTo>
                  <a:lnTo>
                    <a:pt x="9230868" y="3321608"/>
                  </a:lnTo>
                  <a:lnTo>
                    <a:pt x="9201861" y="3287801"/>
                  </a:lnTo>
                  <a:lnTo>
                    <a:pt x="9171191" y="3255518"/>
                  </a:lnTo>
                  <a:lnTo>
                    <a:pt x="9138907" y="3224847"/>
                  </a:lnTo>
                  <a:lnTo>
                    <a:pt x="9105100" y="3195840"/>
                  </a:lnTo>
                  <a:lnTo>
                    <a:pt x="9069819" y="3168573"/>
                  </a:lnTo>
                  <a:lnTo>
                    <a:pt x="9033129" y="3143097"/>
                  </a:lnTo>
                  <a:lnTo>
                    <a:pt x="8995105" y="3119488"/>
                  </a:lnTo>
                  <a:lnTo>
                    <a:pt x="8955824" y="3097822"/>
                  </a:lnTo>
                  <a:lnTo>
                    <a:pt x="8915324" y="3078149"/>
                  </a:lnTo>
                  <a:lnTo>
                    <a:pt x="8873693" y="3060547"/>
                  </a:lnTo>
                  <a:lnTo>
                    <a:pt x="8830983" y="3045066"/>
                  </a:lnTo>
                  <a:lnTo>
                    <a:pt x="8787282" y="3031794"/>
                  </a:lnTo>
                  <a:lnTo>
                    <a:pt x="8742629" y="3020784"/>
                  </a:lnTo>
                  <a:lnTo>
                    <a:pt x="8697112" y="3012109"/>
                  </a:lnTo>
                  <a:lnTo>
                    <a:pt x="8650783" y="3005823"/>
                  </a:lnTo>
                  <a:lnTo>
                    <a:pt x="8603717" y="3002013"/>
                  </a:lnTo>
                  <a:lnTo>
                    <a:pt x="8555965" y="3000718"/>
                  </a:lnTo>
                  <a:lnTo>
                    <a:pt x="8508238" y="3002013"/>
                  </a:lnTo>
                  <a:lnTo>
                    <a:pt x="8461172" y="3005823"/>
                  </a:lnTo>
                  <a:lnTo>
                    <a:pt x="8414842" y="3012109"/>
                  </a:lnTo>
                  <a:lnTo>
                    <a:pt x="8369325" y="3020784"/>
                  </a:lnTo>
                  <a:lnTo>
                    <a:pt x="8324672" y="3031794"/>
                  </a:lnTo>
                  <a:lnTo>
                    <a:pt x="8280959" y="3045066"/>
                  </a:lnTo>
                  <a:lnTo>
                    <a:pt x="8238261" y="3060547"/>
                  </a:lnTo>
                  <a:lnTo>
                    <a:pt x="8196618" y="3078149"/>
                  </a:lnTo>
                  <a:lnTo>
                    <a:pt x="8156130" y="3097822"/>
                  </a:lnTo>
                  <a:lnTo>
                    <a:pt x="8116837" y="3119488"/>
                  </a:lnTo>
                  <a:lnTo>
                    <a:pt x="8078813" y="3143097"/>
                  </a:lnTo>
                  <a:lnTo>
                    <a:pt x="8042135" y="3168573"/>
                  </a:lnTo>
                  <a:lnTo>
                    <a:pt x="8006842" y="3195840"/>
                  </a:lnTo>
                  <a:lnTo>
                    <a:pt x="7973034" y="3224847"/>
                  </a:lnTo>
                  <a:lnTo>
                    <a:pt x="7940764" y="3255518"/>
                  </a:lnTo>
                  <a:lnTo>
                    <a:pt x="7910081" y="3287801"/>
                  </a:lnTo>
                  <a:lnTo>
                    <a:pt x="7881074" y="3321608"/>
                  </a:lnTo>
                  <a:lnTo>
                    <a:pt x="7853807" y="3356889"/>
                  </a:lnTo>
                  <a:lnTo>
                    <a:pt x="7828331" y="3393579"/>
                  </a:lnTo>
                  <a:lnTo>
                    <a:pt x="7804721" y="3431590"/>
                  </a:lnTo>
                  <a:lnTo>
                    <a:pt x="7783055" y="3470884"/>
                  </a:lnTo>
                  <a:lnTo>
                    <a:pt x="7763383" y="3511385"/>
                  </a:lnTo>
                  <a:lnTo>
                    <a:pt x="7745781" y="3553015"/>
                  </a:lnTo>
                  <a:lnTo>
                    <a:pt x="7730299" y="3595713"/>
                  </a:lnTo>
                  <a:lnTo>
                    <a:pt x="7717028" y="3639426"/>
                  </a:lnTo>
                  <a:lnTo>
                    <a:pt x="7706017" y="3684066"/>
                  </a:lnTo>
                  <a:lnTo>
                    <a:pt x="7697343" y="3729583"/>
                  </a:lnTo>
                  <a:lnTo>
                    <a:pt x="7691056" y="3775913"/>
                  </a:lnTo>
                  <a:lnTo>
                    <a:pt x="7687234" y="3822979"/>
                  </a:lnTo>
                  <a:lnTo>
                    <a:pt x="7685989" y="3869258"/>
                  </a:lnTo>
                  <a:lnTo>
                    <a:pt x="7685989" y="3872166"/>
                  </a:lnTo>
                  <a:lnTo>
                    <a:pt x="7687246" y="3918445"/>
                  </a:lnTo>
                  <a:lnTo>
                    <a:pt x="7691056" y="3965498"/>
                  </a:lnTo>
                  <a:lnTo>
                    <a:pt x="7697343" y="4011828"/>
                  </a:lnTo>
                  <a:lnTo>
                    <a:pt x="7706017" y="4057345"/>
                  </a:lnTo>
                  <a:lnTo>
                    <a:pt x="7717028" y="4101985"/>
                  </a:lnTo>
                  <a:lnTo>
                    <a:pt x="7730299" y="4145686"/>
                  </a:lnTo>
                  <a:lnTo>
                    <a:pt x="7745781" y="4188396"/>
                  </a:lnTo>
                  <a:lnTo>
                    <a:pt x="7763383" y="4230027"/>
                  </a:lnTo>
                  <a:lnTo>
                    <a:pt x="7783055" y="4270514"/>
                  </a:lnTo>
                  <a:lnTo>
                    <a:pt x="7804734" y="4309808"/>
                  </a:lnTo>
                  <a:lnTo>
                    <a:pt x="7828331" y="4347832"/>
                  </a:lnTo>
                  <a:lnTo>
                    <a:pt x="7853807" y="4384522"/>
                  </a:lnTo>
                  <a:lnTo>
                    <a:pt x="7881074" y="4419803"/>
                  </a:lnTo>
                  <a:lnTo>
                    <a:pt x="7910081" y="4453610"/>
                  </a:lnTo>
                  <a:lnTo>
                    <a:pt x="7940764" y="4485894"/>
                  </a:lnTo>
                  <a:lnTo>
                    <a:pt x="7973034" y="4516577"/>
                  </a:lnTo>
                  <a:lnTo>
                    <a:pt x="8006855" y="4545584"/>
                  </a:lnTo>
                  <a:lnTo>
                    <a:pt x="8042135" y="4572851"/>
                  </a:lnTo>
                  <a:lnTo>
                    <a:pt x="8078813" y="4598327"/>
                  </a:lnTo>
                  <a:lnTo>
                    <a:pt x="8116837" y="4621936"/>
                  </a:lnTo>
                  <a:lnTo>
                    <a:pt x="8156130" y="4643615"/>
                  </a:lnTo>
                  <a:lnTo>
                    <a:pt x="8196631" y="4663287"/>
                  </a:lnTo>
                  <a:lnTo>
                    <a:pt x="8238261" y="4680902"/>
                  </a:lnTo>
                  <a:lnTo>
                    <a:pt x="8280971" y="4696371"/>
                  </a:lnTo>
                  <a:lnTo>
                    <a:pt x="8324672" y="4709655"/>
                  </a:lnTo>
                  <a:lnTo>
                    <a:pt x="8369325" y="4720666"/>
                  </a:lnTo>
                  <a:lnTo>
                    <a:pt x="8414842" y="4729340"/>
                  </a:lnTo>
                  <a:lnTo>
                    <a:pt x="8461172" y="4735627"/>
                  </a:lnTo>
                  <a:lnTo>
                    <a:pt x="8508238" y="4739449"/>
                  </a:lnTo>
                  <a:lnTo>
                    <a:pt x="8555672" y="4740719"/>
                  </a:lnTo>
                  <a:lnTo>
                    <a:pt x="8556282" y="4740719"/>
                  </a:lnTo>
                  <a:lnTo>
                    <a:pt x="8603704" y="4739449"/>
                  </a:lnTo>
                  <a:lnTo>
                    <a:pt x="8650770" y="4735627"/>
                  </a:lnTo>
                  <a:lnTo>
                    <a:pt x="8697100" y="4729353"/>
                  </a:lnTo>
                  <a:lnTo>
                    <a:pt x="8742629" y="4720666"/>
                  </a:lnTo>
                  <a:lnTo>
                    <a:pt x="8787270" y="4709655"/>
                  </a:lnTo>
                  <a:lnTo>
                    <a:pt x="8830983" y="4696384"/>
                  </a:lnTo>
                  <a:lnTo>
                    <a:pt x="8873680" y="4680915"/>
                  </a:lnTo>
                  <a:lnTo>
                    <a:pt x="8915324" y="4663300"/>
                  </a:lnTo>
                  <a:lnTo>
                    <a:pt x="8955811" y="4643628"/>
                  </a:lnTo>
                  <a:lnTo>
                    <a:pt x="8995105" y="4621962"/>
                  </a:lnTo>
                  <a:lnTo>
                    <a:pt x="9033129" y="4598352"/>
                  </a:lnTo>
                  <a:lnTo>
                    <a:pt x="9069819" y="4572889"/>
                  </a:lnTo>
                  <a:lnTo>
                    <a:pt x="9105100" y="4545609"/>
                  </a:lnTo>
                  <a:lnTo>
                    <a:pt x="9138907" y="4516602"/>
                  </a:lnTo>
                  <a:lnTo>
                    <a:pt x="9171191" y="4485932"/>
                  </a:lnTo>
                  <a:lnTo>
                    <a:pt x="9201861" y="4453648"/>
                  </a:lnTo>
                  <a:lnTo>
                    <a:pt x="9230868" y="4419841"/>
                  </a:lnTo>
                  <a:lnTo>
                    <a:pt x="9258148" y="4384560"/>
                  </a:lnTo>
                  <a:lnTo>
                    <a:pt x="9283611" y="4347870"/>
                  </a:lnTo>
                  <a:lnTo>
                    <a:pt x="9307220" y="4309846"/>
                  </a:lnTo>
                  <a:lnTo>
                    <a:pt x="9328887" y="4270553"/>
                  </a:lnTo>
                  <a:lnTo>
                    <a:pt x="9348559" y="4230065"/>
                  </a:lnTo>
                  <a:lnTo>
                    <a:pt x="9366174" y="4188434"/>
                  </a:lnTo>
                  <a:lnTo>
                    <a:pt x="9381642" y="4145724"/>
                  </a:lnTo>
                  <a:lnTo>
                    <a:pt x="9394914" y="4102011"/>
                  </a:lnTo>
                  <a:lnTo>
                    <a:pt x="9405925" y="4057370"/>
                  </a:lnTo>
                  <a:lnTo>
                    <a:pt x="9414612" y="4011841"/>
                  </a:lnTo>
                  <a:lnTo>
                    <a:pt x="9420885" y="3965524"/>
                  </a:lnTo>
                  <a:lnTo>
                    <a:pt x="9424708" y="3918458"/>
                  </a:lnTo>
                  <a:lnTo>
                    <a:pt x="9425953" y="3872166"/>
                  </a:lnTo>
                  <a:lnTo>
                    <a:pt x="9425953" y="3869258"/>
                  </a:lnTo>
                  <a:close/>
                </a:path>
                <a:path w="9426575" h="4740909">
                  <a:moveTo>
                    <a:pt x="9425991" y="868718"/>
                  </a:moveTo>
                  <a:lnTo>
                    <a:pt x="9424733" y="822426"/>
                  </a:lnTo>
                  <a:lnTo>
                    <a:pt x="9420923" y="775360"/>
                  </a:lnTo>
                  <a:lnTo>
                    <a:pt x="9414637" y="729030"/>
                  </a:lnTo>
                  <a:lnTo>
                    <a:pt x="9405963" y="683514"/>
                  </a:lnTo>
                  <a:lnTo>
                    <a:pt x="9394952" y="638860"/>
                  </a:lnTo>
                  <a:lnTo>
                    <a:pt x="9381668" y="595160"/>
                  </a:lnTo>
                  <a:lnTo>
                    <a:pt x="9366199" y="552450"/>
                  </a:lnTo>
                  <a:lnTo>
                    <a:pt x="9348597" y="510819"/>
                  </a:lnTo>
                  <a:lnTo>
                    <a:pt x="9328925" y="470319"/>
                  </a:lnTo>
                  <a:lnTo>
                    <a:pt x="9307246" y="431025"/>
                  </a:lnTo>
                  <a:lnTo>
                    <a:pt x="9283636" y="393014"/>
                  </a:lnTo>
                  <a:lnTo>
                    <a:pt x="9258173" y="356323"/>
                  </a:lnTo>
                  <a:lnTo>
                    <a:pt x="9230893" y="321043"/>
                  </a:lnTo>
                  <a:lnTo>
                    <a:pt x="9201887" y="287235"/>
                  </a:lnTo>
                  <a:lnTo>
                    <a:pt x="9171203" y="254952"/>
                  </a:lnTo>
                  <a:lnTo>
                    <a:pt x="9138933" y="224282"/>
                  </a:lnTo>
                  <a:lnTo>
                    <a:pt x="9105113" y="195275"/>
                  </a:lnTo>
                  <a:lnTo>
                    <a:pt x="9069832" y="167995"/>
                  </a:lnTo>
                  <a:lnTo>
                    <a:pt x="9033154" y="142532"/>
                  </a:lnTo>
                  <a:lnTo>
                    <a:pt x="8995131" y="118922"/>
                  </a:lnTo>
                  <a:lnTo>
                    <a:pt x="8955837" y="97243"/>
                  </a:lnTo>
                  <a:lnTo>
                    <a:pt x="8915336" y="77571"/>
                  </a:lnTo>
                  <a:lnTo>
                    <a:pt x="8873706" y="59969"/>
                  </a:lnTo>
                  <a:lnTo>
                    <a:pt x="8831008" y="44500"/>
                  </a:lnTo>
                  <a:lnTo>
                    <a:pt x="8787295" y="31216"/>
                  </a:lnTo>
                  <a:lnTo>
                    <a:pt x="8742655" y="20218"/>
                  </a:lnTo>
                  <a:lnTo>
                    <a:pt x="8697125" y="11531"/>
                  </a:lnTo>
                  <a:lnTo>
                    <a:pt x="8650808" y="5257"/>
                  </a:lnTo>
                  <a:lnTo>
                    <a:pt x="8603742" y="1435"/>
                  </a:lnTo>
                  <a:lnTo>
                    <a:pt x="8555990" y="152"/>
                  </a:lnTo>
                  <a:lnTo>
                    <a:pt x="8508263" y="1435"/>
                  </a:lnTo>
                  <a:lnTo>
                    <a:pt x="8461197" y="5257"/>
                  </a:lnTo>
                  <a:lnTo>
                    <a:pt x="8414867" y="11531"/>
                  </a:lnTo>
                  <a:lnTo>
                    <a:pt x="8369351" y="20218"/>
                  </a:lnTo>
                  <a:lnTo>
                    <a:pt x="8324697" y="31216"/>
                  </a:lnTo>
                  <a:lnTo>
                    <a:pt x="8280997" y="44500"/>
                  </a:lnTo>
                  <a:lnTo>
                    <a:pt x="8238287" y="59969"/>
                  </a:lnTo>
                  <a:lnTo>
                    <a:pt x="8196656" y="77571"/>
                  </a:lnTo>
                  <a:lnTo>
                    <a:pt x="8156156" y="97243"/>
                  </a:lnTo>
                  <a:lnTo>
                    <a:pt x="8116862" y="118922"/>
                  </a:lnTo>
                  <a:lnTo>
                    <a:pt x="8078851" y="142532"/>
                  </a:lnTo>
                  <a:lnTo>
                    <a:pt x="8042161" y="167995"/>
                  </a:lnTo>
                  <a:lnTo>
                    <a:pt x="8006880" y="195275"/>
                  </a:lnTo>
                  <a:lnTo>
                    <a:pt x="7973060" y="224282"/>
                  </a:lnTo>
                  <a:lnTo>
                    <a:pt x="7940789" y="254952"/>
                  </a:lnTo>
                  <a:lnTo>
                    <a:pt x="7910119" y="287235"/>
                  </a:lnTo>
                  <a:lnTo>
                    <a:pt x="7881099" y="321043"/>
                  </a:lnTo>
                  <a:lnTo>
                    <a:pt x="7853832" y="356323"/>
                  </a:lnTo>
                  <a:lnTo>
                    <a:pt x="7828356" y="393014"/>
                  </a:lnTo>
                  <a:lnTo>
                    <a:pt x="7804759" y="431025"/>
                  </a:lnTo>
                  <a:lnTo>
                    <a:pt x="7783081" y="470319"/>
                  </a:lnTo>
                  <a:lnTo>
                    <a:pt x="7763408" y="510819"/>
                  </a:lnTo>
                  <a:lnTo>
                    <a:pt x="7745806" y="552450"/>
                  </a:lnTo>
                  <a:lnTo>
                    <a:pt x="7730337" y="595160"/>
                  </a:lnTo>
                  <a:lnTo>
                    <a:pt x="7717053" y="638860"/>
                  </a:lnTo>
                  <a:lnTo>
                    <a:pt x="7706042" y="683514"/>
                  </a:lnTo>
                  <a:lnTo>
                    <a:pt x="7697368" y="729030"/>
                  </a:lnTo>
                  <a:lnTo>
                    <a:pt x="7691082" y="775360"/>
                  </a:lnTo>
                  <a:lnTo>
                    <a:pt x="7687272" y="822426"/>
                  </a:lnTo>
                  <a:lnTo>
                    <a:pt x="7686027" y="868718"/>
                  </a:lnTo>
                  <a:lnTo>
                    <a:pt x="7686027" y="871626"/>
                  </a:lnTo>
                  <a:lnTo>
                    <a:pt x="7687272" y="917892"/>
                  </a:lnTo>
                  <a:lnTo>
                    <a:pt x="7691094" y="964958"/>
                  </a:lnTo>
                  <a:lnTo>
                    <a:pt x="7697368" y="1011275"/>
                  </a:lnTo>
                  <a:lnTo>
                    <a:pt x="7706055" y="1056779"/>
                  </a:lnTo>
                  <a:lnTo>
                    <a:pt x="7717053" y="1101432"/>
                  </a:lnTo>
                  <a:lnTo>
                    <a:pt x="7730337" y="1145133"/>
                  </a:lnTo>
                  <a:lnTo>
                    <a:pt x="7745806" y="1187831"/>
                  </a:lnTo>
                  <a:lnTo>
                    <a:pt x="7763408" y="1229461"/>
                  </a:lnTo>
                  <a:lnTo>
                    <a:pt x="7783081" y="1269949"/>
                  </a:lnTo>
                  <a:lnTo>
                    <a:pt x="7804759" y="1309243"/>
                  </a:lnTo>
                  <a:lnTo>
                    <a:pt x="7828369" y="1347266"/>
                  </a:lnTo>
                  <a:lnTo>
                    <a:pt x="7853832" y="1383944"/>
                  </a:lnTo>
                  <a:lnTo>
                    <a:pt x="7881112" y="1419237"/>
                  </a:lnTo>
                  <a:lnTo>
                    <a:pt x="7910119" y="1453045"/>
                  </a:lnTo>
                  <a:lnTo>
                    <a:pt x="7940789" y="1485328"/>
                  </a:lnTo>
                  <a:lnTo>
                    <a:pt x="7973073" y="1515999"/>
                  </a:lnTo>
                  <a:lnTo>
                    <a:pt x="8006880" y="1545005"/>
                  </a:lnTo>
                  <a:lnTo>
                    <a:pt x="8042161" y="1572285"/>
                  </a:lnTo>
                  <a:lnTo>
                    <a:pt x="8078851" y="1597761"/>
                  </a:lnTo>
                  <a:lnTo>
                    <a:pt x="8116875" y="1621370"/>
                  </a:lnTo>
                  <a:lnTo>
                    <a:pt x="8156168" y="1643037"/>
                  </a:lnTo>
                  <a:lnTo>
                    <a:pt x="8196656" y="1662722"/>
                  </a:lnTo>
                  <a:lnTo>
                    <a:pt x="8238287" y="1680324"/>
                  </a:lnTo>
                  <a:lnTo>
                    <a:pt x="8280997" y="1695805"/>
                  </a:lnTo>
                  <a:lnTo>
                    <a:pt x="8324710" y="1709077"/>
                  </a:lnTo>
                  <a:lnTo>
                    <a:pt x="8369351" y="1720088"/>
                  </a:lnTo>
                  <a:lnTo>
                    <a:pt x="8414880" y="1728774"/>
                  </a:lnTo>
                  <a:lnTo>
                    <a:pt x="8461197" y="1735048"/>
                  </a:lnTo>
                  <a:lnTo>
                    <a:pt x="8508276" y="1738871"/>
                  </a:lnTo>
                  <a:lnTo>
                    <a:pt x="8555698" y="1740154"/>
                  </a:lnTo>
                  <a:lnTo>
                    <a:pt x="8556307" y="1740154"/>
                  </a:lnTo>
                  <a:lnTo>
                    <a:pt x="8603729" y="1738871"/>
                  </a:lnTo>
                  <a:lnTo>
                    <a:pt x="8650795" y="1735061"/>
                  </a:lnTo>
                  <a:lnTo>
                    <a:pt x="8697125" y="1728774"/>
                  </a:lnTo>
                  <a:lnTo>
                    <a:pt x="8742642" y="1720100"/>
                  </a:lnTo>
                  <a:lnTo>
                    <a:pt x="8787295" y="1709089"/>
                  </a:lnTo>
                  <a:lnTo>
                    <a:pt x="8830996" y="1695805"/>
                  </a:lnTo>
                  <a:lnTo>
                    <a:pt x="8873706" y="1680337"/>
                  </a:lnTo>
                  <a:lnTo>
                    <a:pt x="8915336" y="1662734"/>
                  </a:lnTo>
                  <a:lnTo>
                    <a:pt x="8955837" y="1643062"/>
                  </a:lnTo>
                  <a:lnTo>
                    <a:pt x="8995131" y="1621383"/>
                  </a:lnTo>
                  <a:lnTo>
                    <a:pt x="9033142" y="1597787"/>
                  </a:lnTo>
                  <a:lnTo>
                    <a:pt x="9069832" y="1572310"/>
                  </a:lnTo>
                  <a:lnTo>
                    <a:pt x="9105113" y="1545043"/>
                  </a:lnTo>
                  <a:lnTo>
                    <a:pt x="9138933" y="1516037"/>
                  </a:lnTo>
                  <a:lnTo>
                    <a:pt x="9171203" y="1485353"/>
                  </a:lnTo>
                  <a:lnTo>
                    <a:pt x="9201887" y="1453083"/>
                  </a:lnTo>
                  <a:lnTo>
                    <a:pt x="9230893" y="1419275"/>
                  </a:lnTo>
                  <a:lnTo>
                    <a:pt x="9258160" y="1383995"/>
                  </a:lnTo>
                  <a:lnTo>
                    <a:pt x="9283636" y="1347304"/>
                  </a:lnTo>
                  <a:lnTo>
                    <a:pt x="9307246" y="1309281"/>
                  </a:lnTo>
                  <a:lnTo>
                    <a:pt x="9328912" y="1270000"/>
                  </a:lnTo>
                  <a:lnTo>
                    <a:pt x="9348584" y="1229499"/>
                  </a:lnTo>
                  <a:lnTo>
                    <a:pt x="9366199" y="1187869"/>
                  </a:lnTo>
                  <a:lnTo>
                    <a:pt x="9381668" y="1145171"/>
                  </a:lnTo>
                  <a:lnTo>
                    <a:pt x="9394952" y="1101458"/>
                  </a:lnTo>
                  <a:lnTo>
                    <a:pt x="9405963" y="1056817"/>
                  </a:lnTo>
                  <a:lnTo>
                    <a:pt x="9414637" y="1011301"/>
                  </a:lnTo>
                  <a:lnTo>
                    <a:pt x="9420923" y="964971"/>
                  </a:lnTo>
                  <a:lnTo>
                    <a:pt x="9424733" y="917905"/>
                  </a:lnTo>
                  <a:lnTo>
                    <a:pt x="9425991" y="871626"/>
                  </a:lnTo>
                  <a:lnTo>
                    <a:pt x="9425991" y="868718"/>
                  </a:lnTo>
                  <a:close/>
                </a:path>
              </a:pathLst>
            </a:custGeom>
            <a:solidFill>
              <a:srgbClr val="FF7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49038" y="3855135"/>
            <a:ext cx="9309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58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6000" b="1" spc="-49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64580" y="3855135"/>
            <a:ext cx="10464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58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6000" b="1" spc="42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7720" y="6862597"/>
            <a:ext cx="10534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58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6000" b="1" spc="47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52377" y="6862597"/>
            <a:ext cx="10712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58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6000" b="1" spc="61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913449" y="9647194"/>
            <a:ext cx="1243330" cy="640080"/>
          </a:xfrm>
          <a:custGeom>
            <a:avLst/>
            <a:gdLst/>
            <a:ahLst/>
            <a:cxnLst/>
            <a:rect l="l" t="t" r="r" b="b"/>
            <a:pathLst>
              <a:path w="1243330" h="640079">
                <a:moveTo>
                  <a:pt x="281441" y="639799"/>
                </a:moveTo>
                <a:lnTo>
                  <a:pt x="1558" y="639799"/>
                </a:lnTo>
                <a:lnTo>
                  <a:pt x="0" y="608565"/>
                </a:lnTo>
                <a:lnTo>
                  <a:pt x="1138" y="560446"/>
                </a:lnTo>
                <a:lnTo>
                  <a:pt x="5830" y="512605"/>
                </a:lnTo>
                <a:lnTo>
                  <a:pt x="14088" y="465282"/>
                </a:lnTo>
                <a:lnTo>
                  <a:pt x="25922" y="418719"/>
                </a:lnTo>
                <a:lnTo>
                  <a:pt x="41346" y="373156"/>
                </a:lnTo>
                <a:lnTo>
                  <a:pt x="60371" y="328834"/>
                </a:lnTo>
                <a:lnTo>
                  <a:pt x="83009" y="285995"/>
                </a:lnTo>
                <a:lnTo>
                  <a:pt x="109272" y="244879"/>
                </a:lnTo>
                <a:lnTo>
                  <a:pt x="139173" y="205726"/>
                </a:lnTo>
                <a:lnTo>
                  <a:pt x="172722" y="168778"/>
                </a:lnTo>
                <a:lnTo>
                  <a:pt x="209644" y="134589"/>
                </a:lnTo>
                <a:lnTo>
                  <a:pt x="249274" y="103989"/>
                </a:lnTo>
                <a:lnTo>
                  <a:pt x="291259" y="77094"/>
                </a:lnTo>
                <a:lnTo>
                  <a:pt x="335240" y="54019"/>
                </a:lnTo>
                <a:lnTo>
                  <a:pt x="380862" y="34880"/>
                </a:lnTo>
                <a:lnTo>
                  <a:pt x="427768" y="19793"/>
                </a:lnTo>
                <a:lnTo>
                  <a:pt x="475601" y="8874"/>
                </a:lnTo>
                <a:lnTo>
                  <a:pt x="524007" y="2237"/>
                </a:lnTo>
                <a:lnTo>
                  <a:pt x="572627" y="0"/>
                </a:lnTo>
                <a:lnTo>
                  <a:pt x="621331" y="2298"/>
                </a:lnTo>
                <a:lnTo>
                  <a:pt x="669512" y="9274"/>
                </a:lnTo>
                <a:lnTo>
                  <a:pt x="716813" y="21049"/>
                </a:lnTo>
                <a:lnTo>
                  <a:pt x="762874" y="37744"/>
                </a:lnTo>
                <a:lnTo>
                  <a:pt x="807337" y="59481"/>
                </a:lnTo>
                <a:lnTo>
                  <a:pt x="849843" y="86380"/>
                </a:lnTo>
                <a:lnTo>
                  <a:pt x="890033" y="118562"/>
                </a:lnTo>
                <a:lnTo>
                  <a:pt x="932956" y="141039"/>
                </a:lnTo>
                <a:lnTo>
                  <a:pt x="973930" y="166888"/>
                </a:lnTo>
                <a:lnTo>
                  <a:pt x="1012761" y="195876"/>
                </a:lnTo>
                <a:lnTo>
                  <a:pt x="1049259" y="227771"/>
                </a:lnTo>
                <a:lnTo>
                  <a:pt x="1083230" y="262341"/>
                </a:lnTo>
                <a:lnTo>
                  <a:pt x="1090954" y="271489"/>
                </a:lnTo>
                <a:lnTo>
                  <a:pt x="574821" y="271489"/>
                </a:lnTo>
                <a:lnTo>
                  <a:pt x="530009" y="276298"/>
                </a:lnTo>
                <a:lnTo>
                  <a:pt x="485905" y="289921"/>
                </a:lnTo>
                <a:lnTo>
                  <a:pt x="443567" y="311150"/>
                </a:lnTo>
                <a:lnTo>
                  <a:pt x="404053" y="338780"/>
                </a:lnTo>
                <a:lnTo>
                  <a:pt x="368419" y="371602"/>
                </a:lnTo>
                <a:lnTo>
                  <a:pt x="337723" y="408410"/>
                </a:lnTo>
                <a:lnTo>
                  <a:pt x="313022" y="447996"/>
                </a:lnTo>
                <a:lnTo>
                  <a:pt x="295374" y="489155"/>
                </a:lnTo>
                <a:lnTo>
                  <a:pt x="283782" y="534626"/>
                </a:lnTo>
                <a:lnTo>
                  <a:pt x="278596" y="580603"/>
                </a:lnTo>
                <a:lnTo>
                  <a:pt x="279495" y="626547"/>
                </a:lnTo>
                <a:lnTo>
                  <a:pt x="281441" y="639799"/>
                </a:lnTo>
                <a:close/>
              </a:path>
              <a:path w="1243330" h="640079">
                <a:moveTo>
                  <a:pt x="1242710" y="639799"/>
                </a:moveTo>
                <a:lnTo>
                  <a:pt x="963063" y="639799"/>
                </a:lnTo>
                <a:lnTo>
                  <a:pt x="962598" y="627838"/>
                </a:lnTo>
                <a:lnTo>
                  <a:pt x="953188" y="582176"/>
                </a:lnTo>
                <a:lnTo>
                  <a:pt x="936871" y="538704"/>
                </a:lnTo>
                <a:lnTo>
                  <a:pt x="914315" y="497973"/>
                </a:lnTo>
                <a:lnTo>
                  <a:pt x="886186" y="460535"/>
                </a:lnTo>
                <a:lnTo>
                  <a:pt x="853150" y="426940"/>
                </a:lnTo>
                <a:lnTo>
                  <a:pt x="815873" y="397740"/>
                </a:lnTo>
                <a:lnTo>
                  <a:pt x="775022" y="373485"/>
                </a:lnTo>
                <a:lnTo>
                  <a:pt x="731264" y="354728"/>
                </a:lnTo>
                <a:lnTo>
                  <a:pt x="685264" y="342019"/>
                </a:lnTo>
                <a:lnTo>
                  <a:pt x="658384" y="333431"/>
                </a:lnTo>
                <a:lnTo>
                  <a:pt x="635312" y="318311"/>
                </a:lnTo>
                <a:lnTo>
                  <a:pt x="616139" y="297887"/>
                </a:lnTo>
                <a:lnTo>
                  <a:pt x="600953" y="273387"/>
                </a:lnTo>
                <a:lnTo>
                  <a:pt x="594428" y="272585"/>
                </a:lnTo>
                <a:lnTo>
                  <a:pt x="587875" y="272023"/>
                </a:lnTo>
                <a:lnTo>
                  <a:pt x="581305" y="271692"/>
                </a:lnTo>
                <a:lnTo>
                  <a:pt x="574725" y="271584"/>
                </a:lnTo>
                <a:lnTo>
                  <a:pt x="1090954" y="271489"/>
                </a:lnTo>
                <a:lnTo>
                  <a:pt x="1114482" y="299352"/>
                </a:lnTo>
                <a:lnTo>
                  <a:pt x="1142823" y="338573"/>
                </a:lnTo>
                <a:lnTo>
                  <a:pt x="1168060" y="379771"/>
                </a:lnTo>
                <a:lnTo>
                  <a:pt x="1190002" y="422713"/>
                </a:lnTo>
                <a:lnTo>
                  <a:pt x="1208456" y="467167"/>
                </a:lnTo>
                <a:lnTo>
                  <a:pt x="1223230" y="512900"/>
                </a:lnTo>
                <a:lnTo>
                  <a:pt x="1234131" y="559680"/>
                </a:lnTo>
                <a:lnTo>
                  <a:pt x="1240968" y="607273"/>
                </a:lnTo>
                <a:lnTo>
                  <a:pt x="1242710" y="639799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8172331"/>
            <a:ext cx="430530" cy="1257300"/>
          </a:xfrm>
          <a:custGeom>
            <a:avLst/>
            <a:gdLst/>
            <a:ahLst/>
            <a:cxnLst/>
            <a:rect l="l" t="t" r="r" b="b"/>
            <a:pathLst>
              <a:path w="430530" h="1257300">
                <a:moveTo>
                  <a:pt x="0" y="427347"/>
                </a:moveTo>
                <a:lnTo>
                  <a:pt x="35" y="104134"/>
                </a:lnTo>
                <a:lnTo>
                  <a:pt x="15101" y="61912"/>
                </a:lnTo>
                <a:lnTo>
                  <a:pt x="45014" y="28999"/>
                </a:lnTo>
                <a:lnTo>
                  <a:pt x="84656" y="7620"/>
                </a:lnTo>
                <a:lnTo>
                  <a:pt x="128913" y="0"/>
                </a:lnTo>
                <a:lnTo>
                  <a:pt x="159751" y="3991"/>
                </a:lnTo>
                <a:lnTo>
                  <a:pt x="213736" y="38244"/>
                </a:lnTo>
                <a:lnTo>
                  <a:pt x="253775" y="116766"/>
                </a:lnTo>
                <a:lnTo>
                  <a:pt x="273165" y="163997"/>
                </a:lnTo>
                <a:lnTo>
                  <a:pt x="291607" y="211715"/>
                </a:lnTo>
                <a:lnTo>
                  <a:pt x="309069" y="259884"/>
                </a:lnTo>
                <a:lnTo>
                  <a:pt x="325522" y="308468"/>
                </a:lnTo>
                <a:lnTo>
                  <a:pt x="339369" y="352461"/>
                </a:lnTo>
                <a:lnTo>
                  <a:pt x="83887" y="352461"/>
                </a:lnTo>
                <a:lnTo>
                  <a:pt x="41971" y="389292"/>
                </a:lnTo>
                <a:lnTo>
                  <a:pt x="678" y="426712"/>
                </a:lnTo>
                <a:lnTo>
                  <a:pt x="0" y="427347"/>
                </a:lnTo>
                <a:close/>
              </a:path>
              <a:path w="430530" h="1257300">
                <a:moveTo>
                  <a:pt x="412623" y="1017230"/>
                </a:moveTo>
                <a:lnTo>
                  <a:pt x="134828" y="1017230"/>
                </a:lnTo>
                <a:lnTo>
                  <a:pt x="137499" y="1017135"/>
                </a:lnTo>
                <a:lnTo>
                  <a:pt x="140074" y="1016850"/>
                </a:lnTo>
                <a:lnTo>
                  <a:pt x="171653" y="985827"/>
                </a:lnTo>
                <a:lnTo>
                  <a:pt x="187513" y="922774"/>
                </a:lnTo>
                <a:lnTo>
                  <a:pt x="191255" y="876196"/>
                </a:lnTo>
                <a:lnTo>
                  <a:pt x="190350" y="828483"/>
                </a:lnTo>
                <a:lnTo>
                  <a:pt x="185780" y="780270"/>
                </a:lnTo>
                <a:lnTo>
                  <a:pt x="178533" y="732190"/>
                </a:lnTo>
                <a:lnTo>
                  <a:pt x="169592" y="684878"/>
                </a:lnTo>
                <a:lnTo>
                  <a:pt x="159942" y="638967"/>
                </a:lnTo>
                <a:lnTo>
                  <a:pt x="150568" y="595092"/>
                </a:lnTo>
                <a:lnTo>
                  <a:pt x="139695" y="545819"/>
                </a:lnTo>
                <a:lnTo>
                  <a:pt x="127646" y="496960"/>
                </a:lnTo>
                <a:lnTo>
                  <a:pt x="114364" y="448475"/>
                </a:lnTo>
                <a:lnTo>
                  <a:pt x="99796" y="400322"/>
                </a:lnTo>
                <a:lnTo>
                  <a:pt x="83887" y="352461"/>
                </a:lnTo>
                <a:lnTo>
                  <a:pt x="339369" y="352461"/>
                </a:lnTo>
                <a:lnTo>
                  <a:pt x="355275" y="406739"/>
                </a:lnTo>
                <a:lnTo>
                  <a:pt x="368514" y="456355"/>
                </a:lnTo>
                <a:lnTo>
                  <a:pt x="380622" y="506245"/>
                </a:lnTo>
                <a:lnTo>
                  <a:pt x="391567" y="556373"/>
                </a:lnTo>
                <a:lnTo>
                  <a:pt x="401319" y="606703"/>
                </a:lnTo>
                <a:lnTo>
                  <a:pt x="409847" y="657201"/>
                </a:lnTo>
                <a:lnTo>
                  <a:pt x="417121" y="707830"/>
                </a:lnTo>
                <a:lnTo>
                  <a:pt x="423111" y="758555"/>
                </a:lnTo>
                <a:lnTo>
                  <a:pt x="427785" y="809341"/>
                </a:lnTo>
                <a:lnTo>
                  <a:pt x="429905" y="852081"/>
                </a:lnTo>
                <a:lnTo>
                  <a:pt x="429466" y="896240"/>
                </a:lnTo>
                <a:lnTo>
                  <a:pt x="426172" y="941048"/>
                </a:lnTo>
                <a:lnTo>
                  <a:pt x="419710" y="985827"/>
                </a:lnTo>
                <a:lnTo>
                  <a:pt x="412623" y="1017230"/>
                </a:lnTo>
                <a:close/>
              </a:path>
              <a:path w="430530" h="1257300">
                <a:moveTo>
                  <a:pt x="142364" y="1257203"/>
                </a:moveTo>
                <a:lnTo>
                  <a:pt x="96582" y="1253875"/>
                </a:lnTo>
                <a:lnTo>
                  <a:pt x="51509" y="1244751"/>
                </a:lnTo>
                <a:lnTo>
                  <a:pt x="7190" y="1231122"/>
                </a:lnTo>
                <a:lnTo>
                  <a:pt x="0" y="1228341"/>
                </a:lnTo>
                <a:lnTo>
                  <a:pt x="0" y="969656"/>
                </a:lnTo>
                <a:lnTo>
                  <a:pt x="45753" y="992620"/>
                </a:lnTo>
                <a:lnTo>
                  <a:pt x="89769" y="1010024"/>
                </a:lnTo>
                <a:lnTo>
                  <a:pt x="132157" y="1017230"/>
                </a:lnTo>
                <a:lnTo>
                  <a:pt x="412623" y="1017230"/>
                </a:lnTo>
                <a:lnTo>
                  <a:pt x="409846" y="1029537"/>
                </a:lnTo>
                <a:lnTo>
                  <a:pt x="396225" y="1071680"/>
                </a:lnTo>
                <a:lnTo>
                  <a:pt x="378574" y="1111396"/>
                </a:lnTo>
                <a:lnTo>
                  <a:pt x="356598" y="1147918"/>
                </a:lnTo>
                <a:lnTo>
                  <a:pt x="330004" y="1180475"/>
                </a:lnTo>
                <a:lnTo>
                  <a:pt x="298496" y="1208299"/>
                </a:lnTo>
                <a:lnTo>
                  <a:pt x="261782" y="1230621"/>
                </a:lnTo>
                <a:lnTo>
                  <a:pt x="219566" y="1246673"/>
                </a:lnTo>
                <a:lnTo>
                  <a:pt x="171555" y="1255685"/>
                </a:lnTo>
                <a:lnTo>
                  <a:pt x="149621" y="1257113"/>
                </a:lnTo>
                <a:lnTo>
                  <a:pt x="142364" y="1257203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06188" y="1426046"/>
            <a:ext cx="1029969" cy="1009650"/>
          </a:xfrm>
          <a:custGeom>
            <a:avLst/>
            <a:gdLst/>
            <a:ahLst/>
            <a:cxnLst/>
            <a:rect l="l" t="t" r="r" b="b"/>
            <a:pathLst>
              <a:path w="1029969" h="1009650">
                <a:moveTo>
                  <a:pt x="490656" y="1009650"/>
                </a:moveTo>
                <a:lnTo>
                  <a:pt x="445184" y="990418"/>
                </a:lnTo>
                <a:lnTo>
                  <a:pt x="336173" y="724428"/>
                </a:lnTo>
                <a:lnTo>
                  <a:pt x="330965" y="713596"/>
                </a:lnTo>
                <a:lnTo>
                  <a:pt x="322665" y="705013"/>
                </a:lnTo>
                <a:lnTo>
                  <a:pt x="312828" y="697929"/>
                </a:lnTo>
                <a:lnTo>
                  <a:pt x="303009" y="691594"/>
                </a:lnTo>
                <a:lnTo>
                  <a:pt x="39502" y="630210"/>
                </a:lnTo>
                <a:lnTo>
                  <a:pt x="13747" y="616028"/>
                </a:lnTo>
                <a:lnTo>
                  <a:pt x="0" y="591060"/>
                </a:lnTo>
                <a:lnTo>
                  <a:pt x="905" y="563040"/>
                </a:lnTo>
                <a:lnTo>
                  <a:pt x="19107" y="539704"/>
                </a:lnTo>
                <a:lnTo>
                  <a:pt x="224862" y="371255"/>
                </a:lnTo>
                <a:lnTo>
                  <a:pt x="235104" y="360566"/>
                </a:lnTo>
                <a:lnTo>
                  <a:pt x="241468" y="347986"/>
                </a:lnTo>
                <a:lnTo>
                  <a:pt x="244723" y="334692"/>
                </a:lnTo>
                <a:lnTo>
                  <a:pt x="245638" y="321862"/>
                </a:lnTo>
                <a:lnTo>
                  <a:pt x="224862" y="54531"/>
                </a:lnTo>
                <a:lnTo>
                  <a:pt x="229246" y="33043"/>
                </a:lnTo>
                <a:lnTo>
                  <a:pt x="240992" y="15738"/>
                </a:lnTo>
                <a:lnTo>
                  <a:pt x="257991" y="4197"/>
                </a:lnTo>
                <a:lnTo>
                  <a:pt x="278135" y="0"/>
                </a:lnTo>
                <a:lnTo>
                  <a:pt x="285464" y="587"/>
                </a:lnTo>
                <a:lnTo>
                  <a:pt x="533637" y="153317"/>
                </a:lnTo>
                <a:lnTo>
                  <a:pt x="538116" y="159884"/>
                </a:lnTo>
                <a:lnTo>
                  <a:pt x="546407" y="163024"/>
                </a:lnTo>
                <a:lnTo>
                  <a:pt x="563371" y="163024"/>
                </a:lnTo>
                <a:lnTo>
                  <a:pt x="571662" y="160931"/>
                </a:lnTo>
                <a:lnTo>
                  <a:pt x="578905" y="157124"/>
                </a:lnTo>
                <a:lnTo>
                  <a:pt x="825829" y="54531"/>
                </a:lnTo>
                <a:lnTo>
                  <a:pt x="832024" y="52818"/>
                </a:lnTo>
                <a:lnTo>
                  <a:pt x="837933" y="51772"/>
                </a:lnTo>
                <a:lnTo>
                  <a:pt x="843841" y="51772"/>
                </a:lnTo>
                <a:lnTo>
                  <a:pt x="868054" y="56897"/>
                </a:lnTo>
                <a:lnTo>
                  <a:pt x="887441" y="70794"/>
                </a:lnTo>
                <a:lnTo>
                  <a:pt x="899110" y="91239"/>
                </a:lnTo>
                <a:lnTo>
                  <a:pt x="900164" y="116011"/>
                </a:lnTo>
                <a:lnTo>
                  <a:pt x="830023" y="374966"/>
                </a:lnTo>
                <a:lnTo>
                  <a:pt x="828449" y="386740"/>
                </a:lnTo>
                <a:lnTo>
                  <a:pt x="830011" y="397712"/>
                </a:lnTo>
                <a:lnTo>
                  <a:pt x="834700" y="408612"/>
                </a:lnTo>
                <a:lnTo>
                  <a:pt x="842507" y="420172"/>
                </a:lnTo>
                <a:lnTo>
                  <a:pt x="1015383" y="626023"/>
                </a:lnTo>
                <a:lnTo>
                  <a:pt x="1029906" y="655088"/>
                </a:lnTo>
                <a:lnTo>
                  <a:pt x="1026712" y="683029"/>
                </a:lnTo>
                <a:lnTo>
                  <a:pt x="1009634" y="704047"/>
                </a:lnTo>
                <a:lnTo>
                  <a:pt x="982504" y="712341"/>
                </a:lnTo>
                <a:lnTo>
                  <a:pt x="714804" y="728615"/>
                </a:lnTo>
                <a:lnTo>
                  <a:pt x="702541" y="730756"/>
                </a:lnTo>
                <a:lnTo>
                  <a:pt x="691110" y="736395"/>
                </a:lnTo>
                <a:lnTo>
                  <a:pt x="681233" y="744354"/>
                </a:lnTo>
                <a:lnTo>
                  <a:pt x="673634" y="753454"/>
                </a:lnTo>
                <a:lnTo>
                  <a:pt x="533542" y="987571"/>
                </a:lnTo>
                <a:lnTo>
                  <a:pt x="525487" y="997284"/>
                </a:lnTo>
                <a:lnTo>
                  <a:pt x="515208" y="1004178"/>
                </a:lnTo>
                <a:lnTo>
                  <a:pt x="503374" y="1008288"/>
                </a:lnTo>
                <a:lnTo>
                  <a:pt x="490656" y="1009650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123119" y="434333"/>
            <a:ext cx="65893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4" dirty="0">
                <a:solidFill>
                  <a:srgbClr val="FF425B"/>
                </a:solidFill>
              </a:rPr>
              <a:t>Mục</a:t>
            </a:r>
            <a:r>
              <a:rPr spc="-615" dirty="0">
                <a:solidFill>
                  <a:srgbClr val="FF425B"/>
                </a:solidFill>
              </a:rPr>
              <a:t> </a:t>
            </a:r>
            <a:r>
              <a:rPr spc="590" dirty="0">
                <a:solidFill>
                  <a:srgbClr val="FF425B"/>
                </a:solidFill>
              </a:rPr>
              <a:t>tiêu</a:t>
            </a:r>
            <a:r>
              <a:rPr spc="-610" dirty="0">
                <a:solidFill>
                  <a:srgbClr val="FF425B"/>
                </a:solidFill>
              </a:rPr>
              <a:t> </a:t>
            </a:r>
            <a:r>
              <a:rPr spc="900" dirty="0">
                <a:solidFill>
                  <a:srgbClr val="FF425B"/>
                </a:solidFill>
              </a:rPr>
              <a:t>bài</a:t>
            </a:r>
            <a:r>
              <a:rPr spc="-610" dirty="0">
                <a:solidFill>
                  <a:srgbClr val="FF425B"/>
                </a:solidFill>
              </a:rPr>
              <a:t> </a:t>
            </a:r>
            <a:r>
              <a:rPr spc="365" dirty="0">
                <a:solidFill>
                  <a:srgbClr val="FF425B"/>
                </a:solidFill>
              </a:rPr>
              <a:t>học</a:t>
            </a:r>
          </a:p>
        </p:txBody>
      </p:sp>
      <p:sp>
        <p:nvSpPr>
          <p:cNvPr id="15" name="object 15"/>
          <p:cNvSpPr/>
          <p:nvPr/>
        </p:nvSpPr>
        <p:spPr>
          <a:xfrm>
            <a:off x="4685812" y="0"/>
            <a:ext cx="1733549" cy="1733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01302" y="3178525"/>
            <a:ext cx="3157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2835" algn="l"/>
                <a:tab pos="2505075" algn="l"/>
              </a:tabLst>
            </a:pP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bi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ế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t	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đ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ượ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c	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h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ế</a:t>
            </a:r>
            <a:endParaRPr sz="36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6479" y="3178525"/>
            <a:ext cx="459295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0"/>
              </a:spcBef>
            </a:pP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Nh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ậ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ts val="4295"/>
              </a:lnSpc>
              <a:tabLst>
                <a:tab pos="1109345" algn="l"/>
                <a:tab pos="1798955" algn="l"/>
                <a:tab pos="3025140" algn="l"/>
                <a:tab pos="4097020" algn="l"/>
              </a:tabLst>
            </a:pP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nào	là	m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ụ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c	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iêu	cá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6479" y="4264375"/>
            <a:ext cx="4591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4635" algn="l"/>
                <a:tab pos="2604135" algn="l"/>
                <a:tab pos="3686810" algn="l"/>
              </a:tabLst>
            </a:pP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nhân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;	c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ác	lo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ạ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i	m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ụ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c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66479" y="4807300"/>
            <a:ext cx="2643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tiêu cá</a:t>
            </a:r>
            <a:r>
              <a:rPr sz="3600" spc="-45" dirty="0">
                <a:solidFill>
                  <a:srgbClr val="23259D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nhân.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05651" y="6209303"/>
            <a:ext cx="5783580" cy="220281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just">
              <a:lnSpc>
                <a:spcPts val="4280"/>
              </a:lnSpc>
              <a:spcBef>
                <a:spcPts val="275"/>
              </a:spcBef>
            </a:pP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Xây d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ự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ng đ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ượ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c 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m</a:t>
            </a:r>
            <a:r>
              <a:rPr sz="3600" dirty="0">
                <a:solidFill>
                  <a:srgbClr val="23259D"/>
                </a:solidFill>
                <a:latin typeface="Noto Sans"/>
                <a:cs typeface="Noto Sans"/>
              </a:rPr>
              <a:t>ụ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c 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tiêu cá  nhân c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ủ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a b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ả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 thân và 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k</a:t>
            </a:r>
            <a:r>
              <a:rPr sz="3600" dirty="0">
                <a:solidFill>
                  <a:srgbClr val="23259D"/>
                </a:solidFill>
                <a:latin typeface="Noto Sans"/>
                <a:cs typeface="Noto Sans"/>
              </a:rPr>
              <a:t>ế  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ho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ạ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ch hành đ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ộ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ng nh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ằ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m 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đ</a:t>
            </a:r>
            <a:r>
              <a:rPr sz="3600" dirty="0">
                <a:solidFill>
                  <a:srgbClr val="23259D"/>
                </a:solidFill>
                <a:latin typeface="Noto Sans"/>
                <a:cs typeface="Noto Sans"/>
              </a:rPr>
              <a:t>ạ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t  m</a:t>
            </a:r>
            <a:r>
              <a:rPr sz="3600" dirty="0">
                <a:solidFill>
                  <a:srgbClr val="23259D"/>
                </a:solidFill>
                <a:latin typeface="Noto Sans"/>
                <a:cs typeface="Noto Sans"/>
              </a:rPr>
              <a:t>ụ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c 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tiêu đó.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98756" y="6911395"/>
            <a:ext cx="2696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640" algn="l"/>
                <a:tab pos="2200275" algn="l"/>
              </a:tabLst>
            </a:pP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m</a:t>
            </a:r>
            <a:r>
              <a:rPr sz="3600" dirty="0">
                <a:solidFill>
                  <a:srgbClr val="23259D"/>
                </a:solidFill>
                <a:latin typeface="Noto Sans"/>
                <a:cs typeface="Noto Sans"/>
              </a:rPr>
              <a:t>ụ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c	t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iêu	và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38686" y="7454320"/>
            <a:ext cx="3478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9160" algn="l"/>
                <a:tab pos="2546985" algn="l"/>
              </a:tabLst>
            </a:pP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k</a:t>
            </a:r>
            <a:r>
              <a:rPr sz="3600" dirty="0">
                <a:solidFill>
                  <a:srgbClr val="23259D"/>
                </a:solidFill>
                <a:latin typeface="Noto Sans"/>
                <a:cs typeface="Noto Sans"/>
              </a:rPr>
              <a:t>ế	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ho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ạ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ch	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h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ự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c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38686" y="6368470"/>
            <a:ext cx="4748530" cy="165988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r">
              <a:lnSpc>
                <a:spcPts val="4280"/>
              </a:lnSpc>
              <a:spcBef>
                <a:spcPts val="275"/>
              </a:spcBef>
              <a:tabLst>
                <a:tab pos="1228725" algn="l"/>
                <a:tab pos="2679065" algn="l"/>
                <a:tab pos="4022725" algn="l"/>
                <a:tab pos="4122420" algn="l"/>
              </a:tabLst>
            </a:pP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Nêu	đ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ượ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c	cách	xác  đ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ị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nh				l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ậ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  <a:p>
            <a:pPr marR="6985" algn="r">
              <a:lnSpc>
                <a:spcPts val="4135"/>
              </a:lnSpc>
            </a:pP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hi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ệ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8686" y="7997245"/>
            <a:ext cx="36626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m</a:t>
            </a:r>
            <a:r>
              <a:rPr sz="3600" dirty="0">
                <a:solidFill>
                  <a:srgbClr val="23259D"/>
                </a:solidFill>
                <a:latin typeface="Noto Sans"/>
                <a:cs typeface="Noto Sans"/>
              </a:rPr>
              <a:t>ụ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c 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tiêu cá</a:t>
            </a:r>
            <a:r>
              <a:rPr sz="3600" spc="-45" dirty="0">
                <a:solidFill>
                  <a:srgbClr val="23259D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nhân.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05651" y="3471133"/>
            <a:ext cx="4884420" cy="11169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75"/>
              </a:spcBef>
              <a:tabLst>
                <a:tab pos="1273810" algn="l"/>
                <a:tab pos="1921510" algn="l"/>
                <a:tab pos="2975610" algn="l"/>
                <a:tab pos="4159885" algn="l"/>
              </a:tabLst>
            </a:pP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Hi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ể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u	v</a:t>
            </a:r>
            <a:r>
              <a:rPr sz="3600" spc="-204" dirty="0">
                <a:solidFill>
                  <a:srgbClr val="23259D"/>
                </a:solidFill>
                <a:latin typeface="Arial"/>
                <a:cs typeface="Arial"/>
              </a:rPr>
              <a:t>ì	s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ao	ph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ả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i	xác  đ</a:t>
            </a:r>
            <a:r>
              <a:rPr sz="3600" spc="-5" dirty="0">
                <a:solidFill>
                  <a:srgbClr val="23259D"/>
                </a:solidFill>
                <a:latin typeface="Noto Sans"/>
                <a:cs typeface="Noto Sans"/>
              </a:rPr>
              <a:t>ị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nh 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m</a:t>
            </a:r>
            <a:r>
              <a:rPr sz="3600" dirty="0">
                <a:solidFill>
                  <a:srgbClr val="23259D"/>
                </a:solidFill>
                <a:latin typeface="Noto Sans"/>
                <a:cs typeface="Noto Sans"/>
              </a:rPr>
              <a:t>ụ</a:t>
            </a:r>
            <a:r>
              <a:rPr sz="3600" dirty="0">
                <a:solidFill>
                  <a:srgbClr val="23259D"/>
                </a:solidFill>
                <a:latin typeface="Arial"/>
                <a:cs typeface="Arial"/>
              </a:rPr>
              <a:t>c 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tiêu cá</a:t>
            </a:r>
            <a:r>
              <a:rPr sz="3600" spc="-15" dirty="0">
                <a:solidFill>
                  <a:srgbClr val="23259D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23259D"/>
                </a:solidFill>
                <a:latin typeface="Arial"/>
                <a:cs typeface="Arial"/>
              </a:rPr>
              <a:t>nhân.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23201" y="7548436"/>
            <a:ext cx="3648710" cy="2738755"/>
          </a:xfrm>
          <a:custGeom>
            <a:avLst/>
            <a:gdLst/>
            <a:ahLst/>
            <a:cxnLst/>
            <a:rect l="l" t="t" r="r" b="b"/>
            <a:pathLst>
              <a:path w="3648709" h="2738754">
                <a:moveTo>
                  <a:pt x="7293" y="2738563"/>
                </a:moveTo>
                <a:lnTo>
                  <a:pt x="6759" y="2733581"/>
                </a:lnTo>
                <a:lnTo>
                  <a:pt x="3200" y="2688161"/>
                </a:lnTo>
                <a:lnTo>
                  <a:pt x="944" y="2642582"/>
                </a:lnTo>
                <a:lnTo>
                  <a:pt x="0" y="2596870"/>
                </a:lnTo>
                <a:lnTo>
                  <a:pt x="377" y="2551054"/>
                </a:lnTo>
                <a:lnTo>
                  <a:pt x="2087" y="2505162"/>
                </a:lnTo>
                <a:lnTo>
                  <a:pt x="5139" y="2459220"/>
                </a:lnTo>
                <a:lnTo>
                  <a:pt x="9543" y="2413258"/>
                </a:lnTo>
                <a:lnTo>
                  <a:pt x="15309" y="2367301"/>
                </a:lnTo>
                <a:lnTo>
                  <a:pt x="22448" y="2321379"/>
                </a:lnTo>
                <a:lnTo>
                  <a:pt x="30969" y="2275518"/>
                </a:lnTo>
                <a:lnTo>
                  <a:pt x="40881" y="2229747"/>
                </a:lnTo>
                <a:lnTo>
                  <a:pt x="52197" y="2184093"/>
                </a:lnTo>
                <a:lnTo>
                  <a:pt x="64924" y="2138583"/>
                </a:lnTo>
                <a:lnTo>
                  <a:pt x="79074" y="2093245"/>
                </a:lnTo>
                <a:lnTo>
                  <a:pt x="94656" y="2048108"/>
                </a:lnTo>
                <a:lnTo>
                  <a:pt x="111681" y="2003197"/>
                </a:lnTo>
                <a:lnTo>
                  <a:pt x="130158" y="1958543"/>
                </a:lnTo>
                <a:lnTo>
                  <a:pt x="149823" y="1914781"/>
                </a:lnTo>
                <a:lnTo>
                  <a:pt x="616084" y="917486"/>
                </a:lnTo>
                <a:lnTo>
                  <a:pt x="637336" y="873751"/>
                </a:lnTo>
                <a:lnTo>
                  <a:pt x="659752" y="830937"/>
                </a:lnTo>
                <a:lnTo>
                  <a:pt x="683295" y="789075"/>
                </a:lnTo>
                <a:lnTo>
                  <a:pt x="707937" y="748174"/>
                </a:lnTo>
                <a:lnTo>
                  <a:pt x="733652" y="708243"/>
                </a:lnTo>
                <a:lnTo>
                  <a:pt x="760412" y="669294"/>
                </a:lnTo>
                <a:lnTo>
                  <a:pt x="788188" y="631336"/>
                </a:lnTo>
                <a:lnTo>
                  <a:pt x="816953" y="594379"/>
                </a:lnTo>
                <a:lnTo>
                  <a:pt x="846680" y="558433"/>
                </a:lnTo>
                <a:lnTo>
                  <a:pt x="877340" y="523508"/>
                </a:lnTo>
                <a:lnTo>
                  <a:pt x="908907" y="489614"/>
                </a:lnTo>
                <a:lnTo>
                  <a:pt x="941352" y="456762"/>
                </a:lnTo>
                <a:lnTo>
                  <a:pt x="974648" y="424961"/>
                </a:lnTo>
                <a:lnTo>
                  <a:pt x="1008768" y="394221"/>
                </a:lnTo>
                <a:lnTo>
                  <a:pt x="1043683" y="364553"/>
                </a:lnTo>
                <a:lnTo>
                  <a:pt x="1079365" y="335966"/>
                </a:lnTo>
                <a:lnTo>
                  <a:pt x="1115788" y="308470"/>
                </a:lnTo>
                <a:lnTo>
                  <a:pt x="1152924" y="282076"/>
                </a:lnTo>
                <a:lnTo>
                  <a:pt x="1190744" y="256793"/>
                </a:lnTo>
                <a:lnTo>
                  <a:pt x="1229222" y="232632"/>
                </a:lnTo>
                <a:lnTo>
                  <a:pt x="1268330" y="209603"/>
                </a:lnTo>
                <a:lnTo>
                  <a:pt x="1308039" y="187715"/>
                </a:lnTo>
                <a:lnTo>
                  <a:pt x="1348323" y="166978"/>
                </a:lnTo>
                <a:lnTo>
                  <a:pt x="1389154" y="147403"/>
                </a:lnTo>
                <a:lnTo>
                  <a:pt x="1430503" y="129000"/>
                </a:lnTo>
                <a:lnTo>
                  <a:pt x="1472344" y="111779"/>
                </a:lnTo>
                <a:lnTo>
                  <a:pt x="1514648" y="95749"/>
                </a:lnTo>
                <a:lnTo>
                  <a:pt x="1557389" y="80921"/>
                </a:lnTo>
                <a:lnTo>
                  <a:pt x="1600538" y="67305"/>
                </a:lnTo>
                <a:lnTo>
                  <a:pt x="1644068" y="54911"/>
                </a:lnTo>
                <a:lnTo>
                  <a:pt x="1687951" y="43748"/>
                </a:lnTo>
                <a:lnTo>
                  <a:pt x="1732159" y="33828"/>
                </a:lnTo>
                <a:lnTo>
                  <a:pt x="1776665" y="25159"/>
                </a:lnTo>
                <a:lnTo>
                  <a:pt x="1821442" y="17752"/>
                </a:lnTo>
                <a:lnTo>
                  <a:pt x="1866461" y="11618"/>
                </a:lnTo>
                <a:lnTo>
                  <a:pt x="1911694" y="6765"/>
                </a:lnTo>
                <a:lnTo>
                  <a:pt x="1957115" y="3204"/>
                </a:lnTo>
                <a:lnTo>
                  <a:pt x="2002695" y="946"/>
                </a:lnTo>
                <a:lnTo>
                  <a:pt x="2048408" y="0"/>
                </a:lnTo>
                <a:lnTo>
                  <a:pt x="2094224" y="375"/>
                </a:lnTo>
                <a:lnTo>
                  <a:pt x="2140117" y="2083"/>
                </a:lnTo>
                <a:lnTo>
                  <a:pt x="2186059" y="5133"/>
                </a:lnTo>
                <a:lnTo>
                  <a:pt x="2232022" y="9536"/>
                </a:lnTo>
                <a:lnTo>
                  <a:pt x="2277979" y="15300"/>
                </a:lnTo>
                <a:lnTo>
                  <a:pt x="2323902" y="22437"/>
                </a:lnTo>
                <a:lnTo>
                  <a:pt x="2369763" y="30957"/>
                </a:lnTo>
                <a:lnTo>
                  <a:pt x="2415535" y="40868"/>
                </a:lnTo>
                <a:lnTo>
                  <a:pt x="2461190" y="52183"/>
                </a:lnTo>
                <a:lnTo>
                  <a:pt x="2506700" y="64909"/>
                </a:lnTo>
                <a:lnTo>
                  <a:pt x="2552038" y="79058"/>
                </a:lnTo>
                <a:lnTo>
                  <a:pt x="2597175" y="94640"/>
                </a:lnTo>
                <a:lnTo>
                  <a:pt x="2642086" y="111664"/>
                </a:lnTo>
                <a:lnTo>
                  <a:pt x="2686741" y="130140"/>
                </a:lnTo>
                <a:lnTo>
                  <a:pt x="2731113" y="150080"/>
                </a:lnTo>
                <a:lnTo>
                  <a:pt x="2774867" y="171342"/>
                </a:lnTo>
                <a:lnTo>
                  <a:pt x="2817680" y="193759"/>
                </a:lnTo>
                <a:lnTo>
                  <a:pt x="2859542" y="217303"/>
                </a:lnTo>
                <a:lnTo>
                  <a:pt x="2900443" y="241947"/>
                </a:lnTo>
                <a:lnTo>
                  <a:pt x="2940372" y="267663"/>
                </a:lnTo>
                <a:lnTo>
                  <a:pt x="2979321" y="294423"/>
                </a:lnTo>
                <a:lnTo>
                  <a:pt x="3017278" y="322200"/>
                </a:lnTo>
                <a:lnTo>
                  <a:pt x="3054234" y="350966"/>
                </a:lnTo>
                <a:lnTo>
                  <a:pt x="3090178" y="380693"/>
                </a:lnTo>
                <a:lnTo>
                  <a:pt x="3125102" y="411353"/>
                </a:lnTo>
                <a:lnTo>
                  <a:pt x="3158994" y="442920"/>
                </a:lnTo>
                <a:lnTo>
                  <a:pt x="3191844" y="475365"/>
                </a:lnTo>
                <a:lnTo>
                  <a:pt x="3223644" y="508661"/>
                </a:lnTo>
                <a:lnTo>
                  <a:pt x="3254381" y="542780"/>
                </a:lnTo>
                <a:lnTo>
                  <a:pt x="3284048" y="577695"/>
                </a:lnTo>
                <a:lnTo>
                  <a:pt x="3312633" y="613377"/>
                </a:lnTo>
                <a:lnTo>
                  <a:pt x="3340126" y="649799"/>
                </a:lnTo>
                <a:lnTo>
                  <a:pt x="3366518" y="686934"/>
                </a:lnTo>
                <a:lnTo>
                  <a:pt x="3391798" y="724754"/>
                </a:lnTo>
                <a:lnTo>
                  <a:pt x="3415957" y="763231"/>
                </a:lnTo>
                <a:lnTo>
                  <a:pt x="3438984" y="802337"/>
                </a:lnTo>
                <a:lnTo>
                  <a:pt x="3460870" y="842046"/>
                </a:lnTo>
                <a:lnTo>
                  <a:pt x="3481604" y="882329"/>
                </a:lnTo>
                <a:lnTo>
                  <a:pt x="3501176" y="923158"/>
                </a:lnTo>
                <a:lnTo>
                  <a:pt x="3519577" y="964506"/>
                </a:lnTo>
                <a:lnTo>
                  <a:pt x="3536796" y="1006346"/>
                </a:lnTo>
                <a:lnTo>
                  <a:pt x="3552823" y="1048649"/>
                </a:lnTo>
                <a:lnTo>
                  <a:pt x="3567648" y="1091389"/>
                </a:lnTo>
                <a:lnTo>
                  <a:pt x="3581262" y="1134536"/>
                </a:lnTo>
                <a:lnTo>
                  <a:pt x="3593654" y="1178065"/>
                </a:lnTo>
                <a:lnTo>
                  <a:pt x="3604814" y="1221946"/>
                </a:lnTo>
                <a:lnTo>
                  <a:pt x="3614732" y="1266153"/>
                </a:lnTo>
                <a:lnTo>
                  <a:pt x="3623398" y="1310658"/>
                </a:lnTo>
                <a:lnTo>
                  <a:pt x="3630802" y="1355433"/>
                </a:lnTo>
                <a:lnTo>
                  <a:pt x="3636935" y="1400451"/>
                </a:lnTo>
                <a:lnTo>
                  <a:pt x="3641785" y="1445683"/>
                </a:lnTo>
                <a:lnTo>
                  <a:pt x="3645344" y="1491102"/>
                </a:lnTo>
                <a:lnTo>
                  <a:pt x="3647600" y="1536682"/>
                </a:lnTo>
                <a:lnTo>
                  <a:pt x="3648544" y="1582393"/>
                </a:lnTo>
                <a:lnTo>
                  <a:pt x="3648166" y="1628208"/>
                </a:lnTo>
                <a:lnTo>
                  <a:pt x="3646457" y="1674100"/>
                </a:lnTo>
                <a:lnTo>
                  <a:pt x="3643405" y="1720041"/>
                </a:lnTo>
                <a:lnTo>
                  <a:pt x="3639001" y="1766003"/>
                </a:lnTo>
                <a:lnTo>
                  <a:pt x="3633234" y="1811959"/>
                </a:lnTo>
                <a:lnTo>
                  <a:pt x="3626096" y="1857880"/>
                </a:lnTo>
                <a:lnTo>
                  <a:pt x="3617575" y="1903741"/>
                </a:lnTo>
                <a:lnTo>
                  <a:pt x="3607662" y="1949512"/>
                </a:lnTo>
                <a:lnTo>
                  <a:pt x="3596347" y="1995166"/>
                </a:lnTo>
                <a:lnTo>
                  <a:pt x="3583620" y="2040675"/>
                </a:lnTo>
                <a:lnTo>
                  <a:pt x="3569470" y="2086013"/>
                </a:lnTo>
                <a:lnTo>
                  <a:pt x="3553888" y="2131150"/>
                </a:lnTo>
                <a:lnTo>
                  <a:pt x="3536863" y="2176060"/>
                </a:lnTo>
                <a:lnTo>
                  <a:pt x="3518386" y="2220715"/>
                </a:lnTo>
                <a:lnTo>
                  <a:pt x="3498447" y="2265087"/>
                </a:lnTo>
                <a:lnTo>
                  <a:pt x="3277079" y="2738563"/>
                </a:lnTo>
                <a:lnTo>
                  <a:pt x="7293" y="2738563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27589" y="1258666"/>
            <a:ext cx="3360420" cy="3893820"/>
          </a:xfrm>
          <a:custGeom>
            <a:avLst/>
            <a:gdLst/>
            <a:ahLst/>
            <a:cxnLst/>
            <a:rect l="l" t="t" r="r" b="b"/>
            <a:pathLst>
              <a:path w="3360419" h="3893820">
                <a:moveTo>
                  <a:pt x="2967490" y="3893459"/>
                </a:moveTo>
                <a:lnTo>
                  <a:pt x="0" y="3120672"/>
                </a:lnTo>
                <a:lnTo>
                  <a:pt x="514061" y="1146644"/>
                </a:lnTo>
                <a:lnTo>
                  <a:pt x="526910" y="1100278"/>
                </a:lnTo>
                <a:lnTo>
                  <a:pt x="541265" y="1054113"/>
                </a:lnTo>
                <a:lnTo>
                  <a:pt x="556951" y="1008709"/>
                </a:lnTo>
                <a:lnTo>
                  <a:pt x="573938" y="964081"/>
                </a:lnTo>
                <a:lnTo>
                  <a:pt x="592201" y="920245"/>
                </a:lnTo>
                <a:lnTo>
                  <a:pt x="611711" y="877218"/>
                </a:lnTo>
                <a:lnTo>
                  <a:pt x="632441" y="835015"/>
                </a:lnTo>
                <a:lnTo>
                  <a:pt x="654364" y="793653"/>
                </a:lnTo>
                <a:lnTo>
                  <a:pt x="677452" y="753147"/>
                </a:lnTo>
                <a:lnTo>
                  <a:pt x="701679" y="713514"/>
                </a:lnTo>
                <a:lnTo>
                  <a:pt x="727016" y="674770"/>
                </a:lnTo>
                <a:lnTo>
                  <a:pt x="753436" y="636931"/>
                </a:lnTo>
                <a:lnTo>
                  <a:pt x="780911" y="600013"/>
                </a:lnTo>
                <a:lnTo>
                  <a:pt x="809416" y="564031"/>
                </a:lnTo>
                <a:lnTo>
                  <a:pt x="838921" y="529003"/>
                </a:lnTo>
                <a:lnTo>
                  <a:pt x="869400" y="494944"/>
                </a:lnTo>
                <a:lnTo>
                  <a:pt x="900825" y="461870"/>
                </a:lnTo>
                <a:lnTo>
                  <a:pt x="933169" y="429798"/>
                </a:lnTo>
                <a:lnTo>
                  <a:pt x="966404" y="398742"/>
                </a:lnTo>
                <a:lnTo>
                  <a:pt x="1000504" y="368720"/>
                </a:lnTo>
                <a:lnTo>
                  <a:pt x="1035440" y="339748"/>
                </a:lnTo>
                <a:lnTo>
                  <a:pt x="1071186" y="311841"/>
                </a:lnTo>
                <a:lnTo>
                  <a:pt x="1107713" y="285016"/>
                </a:lnTo>
                <a:lnTo>
                  <a:pt x="1144995" y="259288"/>
                </a:lnTo>
                <a:lnTo>
                  <a:pt x="1183005" y="234675"/>
                </a:lnTo>
                <a:lnTo>
                  <a:pt x="1221714" y="211191"/>
                </a:lnTo>
                <a:lnTo>
                  <a:pt x="1261095" y="188853"/>
                </a:lnTo>
                <a:lnTo>
                  <a:pt x="1301121" y="167677"/>
                </a:lnTo>
                <a:lnTo>
                  <a:pt x="1341765" y="147678"/>
                </a:lnTo>
                <a:lnTo>
                  <a:pt x="1382999" y="128875"/>
                </a:lnTo>
                <a:lnTo>
                  <a:pt x="1424796" y="111281"/>
                </a:lnTo>
                <a:lnTo>
                  <a:pt x="1467129" y="94913"/>
                </a:lnTo>
                <a:lnTo>
                  <a:pt x="1509969" y="79788"/>
                </a:lnTo>
                <a:lnTo>
                  <a:pt x="1553290" y="65921"/>
                </a:lnTo>
                <a:lnTo>
                  <a:pt x="1597065" y="53329"/>
                </a:lnTo>
                <a:lnTo>
                  <a:pt x="1641265" y="42027"/>
                </a:lnTo>
                <a:lnTo>
                  <a:pt x="1685864" y="32032"/>
                </a:lnTo>
                <a:lnTo>
                  <a:pt x="1730834" y="23359"/>
                </a:lnTo>
                <a:lnTo>
                  <a:pt x="1776147" y="16025"/>
                </a:lnTo>
                <a:lnTo>
                  <a:pt x="1821777" y="10046"/>
                </a:lnTo>
                <a:lnTo>
                  <a:pt x="1867696" y="5438"/>
                </a:lnTo>
                <a:lnTo>
                  <a:pt x="1913876" y="2217"/>
                </a:lnTo>
                <a:lnTo>
                  <a:pt x="1960291" y="399"/>
                </a:lnTo>
                <a:lnTo>
                  <a:pt x="2006913" y="0"/>
                </a:lnTo>
                <a:lnTo>
                  <a:pt x="2053713" y="1036"/>
                </a:lnTo>
                <a:lnTo>
                  <a:pt x="2100666" y="3523"/>
                </a:lnTo>
                <a:lnTo>
                  <a:pt x="2147744" y="7477"/>
                </a:lnTo>
                <a:lnTo>
                  <a:pt x="2194918" y="12915"/>
                </a:lnTo>
                <a:lnTo>
                  <a:pt x="2242163" y="19852"/>
                </a:lnTo>
                <a:lnTo>
                  <a:pt x="2289450" y="28305"/>
                </a:lnTo>
                <a:lnTo>
                  <a:pt x="2336752" y="38290"/>
                </a:lnTo>
                <a:lnTo>
                  <a:pt x="2384042" y="49822"/>
                </a:lnTo>
                <a:lnTo>
                  <a:pt x="2430951" y="62820"/>
                </a:lnTo>
                <a:lnTo>
                  <a:pt x="2477116" y="77176"/>
                </a:lnTo>
                <a:lnTo>
                  <a:pt x="2522521" y="92862"/>
                </a:lnTo>
                <a:lnTo>
                  <a:pt x="2567150" y="109849"/>
                </a:lnTo>
                <a:lnTo>
                  <a:pt x="2610986" y="128112"/>
                </a:lnTo>
                <a:lnTo>
                  <a:pt x="2654014" y="147622"/>
                </a:lnTo>
                <a:lnTo>
                  <a:pt x="2696217" y="168352"/>
                </a:lnTo>
                <a:lnTo>
                  <a:pt x="2737580" y="190275"/>
                </a:lnTo>
                <a:lnTo>
                  <a:pt x="2778086" y="213364"/>
                </a:lnTo>
                <a:lnTo>
                  <a:pt x="2817719" y="237590"/>
                </a:lnTo>
                <a:lnTo>
                  <a:pt x="2856463" y="262927"/>
                </a:lnTo>
                <a:lnTo>
                  <a:pt x="2894303" y="289347"/>
                </a:lnTo>
                <a:lnTo>
                  <a:pt x="2931221" y="316822"/>
                </a:lnTo>
                <a:lnTo>
                  <a:pt x="2967203" y="345326"/>
                </a:lnTo>
                <a:lnTo>
                  <a:pt x="3002231" y="374832"/>
                </a:lnTo>
                <a:lnTo>
                  <a:pt x="3036291" y="405311"/>
                </a:lnTo>
                <a:lnTo>
                  <a:pt x="3069365" y="436736"/>
                </a:lnTo>
                <a:lnTo>
                  <a:pt x="3101437" y="469080"/>
                </a:lnTo>
                <a:lnTo>
                  <a:pt x="3132493" y="502315"/>
                </a:lnTo>
                <a:lnTo>
                  <a:pt x="3162515" y="536415"/>
                </a:lnTo>
                <a:lnTo>
                  <a:pt x="3191487" y="571351"/>
                </a:lnTo>
                <a:lnTo>
                  <a:pt x="3219394" y="607096"/>
                </a:lnTo>
                <a:lnTo>
                  <a:pt x="3246219" y="643624"/>
                </a:lnTo>
                <a:lnTo>
                  <a:pt x="3271947" y="680906"/>
                </a:lnTo>
                <a:lnTo>
                  <a:pt x="3296560" y="718915"/>
                </a:lnTo>
                <a:lnTo>
                  <a:pt x="3320044" y="757624"/>
                </a:lnTo>
                <a:lnTo>
                  <a:pt x="3342382" y="797006"/>
                </a:lnTo>
                <a:lnTo>
                  <a:pt x="3360407" y="831076"/>
                </a:lnTo>
                <a:lnTo>
                  <a:pt x="3360407" y="2384638"/>
                </a:lnTo>
                <a:lnTo>
                  <a:pt x="2967490" y="3893459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24913"/>
            <a:ext cx="3514090" cy="5041900"/>
          </a:xfrm>
          <a:custGeom>
            <a:avLst/>
            <a:gdLst/>
            <a:ahLst/>
            <a:cxnLst/>
            <a:rect l="l" t="t" r="r" b="b"/>
            <a:pathLst>
              <a:path w="3514090" h="5041900">
                <a:moveTo>
                  <a:pt x="3513703" y="3956916"/>
                </a:moveTo>
                <a:lnTo>
                  <a:pt x="0" y="5041647"/>
                </a:lnTo>
                <a:lnTo>
                  <a:pt x="0" y="173541"/>
                </a:lnTo>
                <a:lnTo>
                  <a:pt x="1874" y="172685"/>
                </a:lnTo>
                <a:lnTo>
                  <a:pt x="45100" y="154152"/>
                </a:lnTo>
                <a:lnTo>
                  <a:pt x="88945" y="136559"/>
                </a:lnTo>
                <a:lnTo>
                  <a:pt x="133401" y="119919"/>
                </a:lnTo>
                <a:lnTo>
                  <a:pt x="178458" y="104251"/>
                </a:lnTo>
                <a:lnTo>
                  <a:pt x="223444" y="89782"/>
                </a:lnTo>
                <a:lnTo>
                  <a:pt x="270769" y="75770"/>
                </a:lnTo>
                <a:lnTo>
                  <a:pt x="317495" y="63155"/>
                </a:lnTo>
                <a:lnTo>
                  <a:pt x="364273" y="51714"/>
                </a:lnTo>
                <a:lnTo>
                  <a:pt x="411085" y="41440"/>
                </a:lnTo>
                <a:lnTo>
                  <a:pt x="457915" y="32322"/>
                </a:lnTo>
                <a:lnTo>
                  <a:pt x="504746" y="24353"/>
                </a:lnTo>
                <a:lnTo>
                  <a:pt x="551562" y="17524"/>
                </a:lnTo>
                <a:lnTo>
                  <a:pt x="598347" y="11826"/>
                </a:lnTo>
                <a:lnTo>
                  <a:pt x="645085" y="7250"/>
                </a:lnTo>
                <a:lnTo>
                  <a:pt x="691758" y="3788"/>
                </a:lnTo>
                <a:lnTo>
                  <a:pt x="738351" y="1432"/>
                </a:lnTo>
                <a:lnTo>
                  <a:pt x="784847" y="172"/>
                </a:lnTo>
                <a:lnTo>
                  <a:pt x="831230" y="0"/>
                </a:lnTo>
                <a:lnTo>
                  <a:pt x="877483" y="906"/>
                </a:lnTo>
                <a:lnTo>
                  <a:pt x="923590" y="2884"/>
                </a:lnTo>
                <a:lnTo>
                  <a:pt x="969535" y="5923"/>
                </a:lnTo>
                <a:lnTo>
                  <a:pt x="1015301" y="10016"/>
                </a:lnTo>
                <a:lnTo>
                  <a:pt x="1060871" y="15153"/>
                </a:lnTo>
                <a:lnTo>
                  <a:pt x="1106230" y="21325"/>
                </a:lnTo>
                <a:lnTo>
                  <a:pt x="1151361" y="28526"/>
                </a:lnTo>
                <a:lnTo>
                  <a:pt x="1196248" y="36744"/>
                </a:lnTo>
                <a:lnTo>
                  <a:pt x="1240873" y="45973"/>
                </a:lnTo>
                <a:lnTo>
                  <a:pt x="1285222" y="56202"/>
                </a:lnTo>
                <a:lnTo>
                  <a:pt x="1329277" y="67425"/>
                </a:lnTo>
                <a:lnTo>
                  <a:pt x="1373022" y="79631"/>
                </a:lnTo>
                <a:lnTo>
                  <a:pt x="1416440" y="92812"/>
                </a:lnTo>
                <a:lnTo>
                  <a:pt x="1459516" y="106960"/>
                </a:lnTo>
                <a:lnTo>
                  <a:pt x="1502233" y="122066"/>
                </a:lnTo>
                <a:lnTo>
                  <a:pt x="1544574" y="138121"/>
                </a:lnTo>
                <a:lnTo>
                  <a:pt x="1586523" y="155116"/>
                </a:lnTo>
                <a:lnTo>
                  <a:pt x="1628064" y="173044"/>
                </a:lnTo>
                <a:lnTo>
                  <a:pt x="1669180" y="191895"/>
                </a:lnTo>
                <a:lnTo>
                  <a:pt x="1709854" y="211660"/>
                </a:lnTo>
                <a:lnTo>
                  <a:pt x="1750072" y="232331"/>
                </a:lnTo>
                <a:lnTo>
                  <a:pt x="1789815" y="253900"/>
                </a:lnTo>
                <a:lnTo>
                  <a:pt x="1829068" y="276357"/>
                </a:lnTo>
                <a:lnTo>
                  <a:pt x="1867814" y="299694"/>
                </a:lnTo>
                <a:lnTo>
                  <a:pt x="1906037" y="323902"/>
                </a:lnTo>
                <a:lnTo>
                  <a:pt x="1943721" y="348973"/>
                </a:lnTo>
                <a:lnTo>
                  <a:pt x="1980849" y="374898"/>
                </a:lnTo>
                <a:lnTo>
                  <a:pt x="2017404" y="401668"/>
                </a:lnTo>
                <a:lnTo>
                  <a:pt x="2053371" y="429275"/>
                </a:lnTo>
                <a:lnTo>
                  <a:pt x="2088732" y="457710"/>
                </a:lnTo>
                <a:lnTo>
                  <a:pt x="2123472" y="486964"/>
                </a:lnTo>
                <a:lnTo>
                  <a:pt x="2157574" y="517028"/>
                </a:lnTo>
                <a:lnTo>
                  <a:pt x="2191022" y="547895"/>
                </a:lnTo>
                <a:lnTo>
                  <a:pt x="2223800" y="579555"/>
                </a:lnTo>
                <a:lnTo>
                  <a:pt x="2255890" y="611999"/>
                </a:lnTo>
                <a:lnTo>
                  <a:pt x="2287276" y="645220"/>
                </a:lnTo>
                <a:lnTo>
                  <a:pt x="2317943" y="679208"/>
                </a:lnTo>
                <a:lnTo>
                  <a:pt x="2347874" y="713954"/>
                </a:lnTo>
                <a:lnTo>
                  <a:pt x="2377051" y="749450"/>
                </a:lnTo>
                <a:lnTo>
                  <a:pt x="2405460" y="785688"/>
                </a:lnTo>
                <a:lnTo>
                  <a:pt x="2433084" y="822659"/>
                </a:lnTo>
                <a:lnTo>
                  <a:pt x="2459905" y="860353"/>
                </a:lnTo>
                <a:lnTo>
                  <a:pt x="2485908" y="898763"/>
                </a:lnTo>
                <a:lnTo>
                  <a:pt x="2511077" y="937879"/>
                </a:lnTo>
                <a:lnTo>
                  <a:pt x="2535395" y="977694"/>
                </a:lnTo>
                <a:lnTo>
                  <a:pt x="2558845" y="1018198"/>
                </a:lnTo>
                <a:lnTo>
                  <a:pt x="2581411" y="1059382"/>
                </a:lnTo>
                <a:lnTo>
                  <a:pt x="2603077" y="1101239"/>
                </a:lnTo>
                <a:lnTo>
                  <a:pt x="2623827" y="1143759"/>
                </a:lnTo>
                <a:lnTo>
                  <a:pt x="2643644" y="1186933"/>
                </a:lnTo>
                <a:lnTo>
                  <a:pt x="2662511" y="1230754"/>
                </a:lnTo>
                <a:lnTo>
                  <a:pt x="2680412" y="1275212"/>
                </a:lnTo>
                <a:lnTo>
                  <a:pt x="2697331" y="1320299"/>
                </a:lnTo>
                <a:lnTo>
                  <a:pt x="2713252" y="1366005"/>
                </a:lnTo>
                <a:lnTo>
                  <a:pt x="2728157" y="1412324"/>
                </a:lnTo>
                <a:lnTo>
                  <a:pt x="3513703" y="3956916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5503" y="1"/>
            <a:ext cx="3181985" cy="2027555"/>
          </a:xfrm>
          <a:custGeom>
            <a:avLst/>
            <a:gdLst/>
            <a:ahLst/>
            <a:cxnLst/>
            <a:rect l="l" t="t" r="r" b="b"/>
            <a:pathLst>
              <a:path w="3181985" h="2027555">
                <a:moveTo>
                  <a:pt x="1590961" y="2026955"/>
                </a:moveTo>
                <a:lnTo>
                  <a:pt x="1542323" y="2026225"/>
                </a:lnTo>
                <a:lnTo>
                  <a:pt x="1494047" y="2024051"/>
                </a:lnTo>
                <a:lnTo>
                  <a:pt x="1446155" y="2020453"/>
                </a:lnTo>
                <a:lnTo>
                  <a:pt x="1398667" y="2015452"/>
                </a:lnTo>
                <a:lnTo>
                  <a:pt x="1351604" y="2009068"/>
                </a:lnTo>
                <a:lnTo>
                  <a:pt x="1304988" y="2001323"/>
                </a:lnTo>
                <a:lnTo>
                  <a:pt x="1258839" y="1992237"/>
                </a:lnTo>
                <a:lnTo>
                  <a:pt x="1213178" y="1981831"/>
                </a:lnTo>
                <a:lnTo>
                  <a:pt x="1168025" y="1970126"/>
                </a:lnTo>
                <a:lnTo>
                  <a:pt x="1123401" y="1957142"/>
                </a:lnTo>
                <a:lnTo>
                  <a:pt x="1079328" y="1942901"/>
                </a:lnTo>
                <a:lnTo>
                  <a:pt x="1035826" y="1927423"/>
                </a:lnTo>
                <a:lnTo>
                  <a:pt x="992916" y="1910730"/>
                </a:lnTo>
                <a:lnTo>
                  <a:pt x="950619" y="1892841"/>
                </a:lnTo>
                <a:lnTo>
                  <a:pt x="908955" y="1873777"/>
                </a:lnTo>
                <a:lnTo>
                  <a:pt x="867945" y="1853561"/>
                </a:lnTo>
                <a:lnTo>
                  <a:pt x="827611" y="1832211"/>
                </a:lnTo>
                <a:lnTo>
                  <a:pt x="787972" y="1809750"/>
                </a:lnTo>
                <a:lnTo>
                  <a:pt x="749050" y="1786197"/>
                </a:lnTo>
                <a:lnTo>
                  <a:pt x="710866" y="1761574"/>
                </a:lnTo>
                <a:lnTo>
                  <a:pt x="673440" y="1735902"/>
                </a:lnTo>
                <a:lnTo>
                  <a:pt x="636793" y="1709201"/>
                </a:lnTo>
                <a:lnTo>
                  <a:pt x="600947" y="1681492"/>
                </a:lnTo>
                <a:lnTo>
                  <a:pt x="565921" y="1652795"/>
                </a:lnTo>
                <a:lnTo>
                  <a:pt x="531737" y="1623133"/>
                </a:lnTo>
                <a:lnTo>
                  <a:pt x="498415" y="1592525"/>
                </a:lnTo>
                <a:lnTo>
                  <a:pt x="465976" y="1560992"/>
                </a:lnTo>
                <a:lnTo>
                  <a:pt x="434441" y="1528556"/>
                </a:lnTo>
                <a:lnTo>
                  <a:pt x="403832" y="1495236"/>
                </a:lnTo>
                <a:lnTo>
                  <a:pt x="374167" y="1461054"/>
                </a:lnTo>
                <a:lnTo>
                  <a:pt x="345470" y="1426031"/>
                </a:lnTo>
                <a:lnTo>
                  <a:pt x="317759" y="1390187"/>
                </a:lnTo>
                <a:lnTo>
                  <a:pt x="291057" y="1353543"/>
                </a:lnTo>
                <a:lnTo>
                  <a:pt x="265383" y="1316120"/>
                </a:lnTo>
                <a:lnTo>
                  <a:pt x="240759" y="1277938"/>
                </a:lnTo>
                <a:lnTo>
                  <a:pt x="217206" y="1239019"/>
                </a:lnTo>
                <a:lnTo>
                  <a:pt x="194744" y="1199384"/>
                </a:lnTo>
                <a:lnTo>
                  <a:pt x="173393" y="1159053"/>
                </a:lnTo>
                <a:lnTo>
                  <a:pt x="153176" y="1118046"/>
                </a:lnTo>
                <a:lnTo>
                  <a:pt x="134113" y="1076386"/>
                </a:lnTo>
                <a:lnTo>
                  <a:pt x="116223" y="1034092"/>
                </a:lnTo>
                <a:lnTo>
                  <a:pt x="99529" y="991185"/>
                </a:lnTo>
                <a:lnTo>
                  <a:pt x="84052" y="947686"/>
                </a:lnTo>
                <a:lnTo>
                  <a:pt x="69810" y="903617"/>
                </a:lnTo>
                <a:lnTo>
                  <a:pt x="56827" y="858997"/>
                </a:lnTo>
                <a:lnTo>
                  <a:pt x="45122" y="813848"/>
                </a:lnTo>
                <a:lnTo>
                  <a:pt x="34716" y="768190"/>
                </a:lnTo>
                <a:lnTo>
                  <a:pt x="25630" y="722044"/>
                </a:lnTo>
                <a:lnTo>
                  <a:pt x="17885" y="675431"/>
                </a:lnTo>
                <a:lnTo>
                  <a:pt x="11502" y="628372"/>
                </a:lnTo>
                <a:lnTo>
                  <a:pt x="6501" y="580888"/>
                </a:lnTo>
                <a:lnTo>
                  <a:pt x="2903" y="532999"/>
                </a:lnTo>
                <a:lnTo>
                  <a:pt x="729" y="484726"/>
                </a:lnTo>
                <a:lnTo>
                  <a:pt x="15" y="437129"/>
                </a:lnTo>
                <a:lnTo>
                  <a:pt x="0" y="0"/>
                </a:lnTo>
                <a:lnTo>
                  <a:pt x="3181797" y="0"/>
                </a:lnTo>
                <a:lnTo>
                  <a:pt x="3181797" y="437129"/>
                </a:lnTo>
                <a:lnTo>
                  <a:pt x="3181083" y="484731"/>
                </a:lnTo>
                <a:lnTo>
                  <a:pt x="3178909" y="533009"/>
                </a:lnTo>
                <a:lnTo>
                  <a:pt x="3175310" y="580902"/>
                </a:lnTo>
                <a:lnTo>
                  <a:pt x="3170308" y="628390"/>
                </a:lnTo>
                <a:lnTo>
                  <a:pt x="3163923" y="675453"/>
                </a:lnTo>
                <a:lnTo>
                  <a:pt x="3156177" y="722069"/>
                </a:lnTo>
                <a:lnTo>
                  <a:pt x="3147089" y="768218"/>
                </a:lnTo>
                <a:lnTo>
                  <a:pt x="3136682" y="813878"/>
                </a:lnTo>
                <a:lnTo>
                  <a:pt x="3124976" y="859030"/>
                </a:lnTo>
                <a:lnTo>
                  <a:pt x="3111991" y="903652"/>
                </a:lnTo>
                <a:lnTo>
                  <a:pt x="3097748" y="947723"/>
                </a:lnTo>
                <a:lnTo>
                  <a:pt x="3082269" y="991223"/>
                </a:lnTo>
                <a:lnTo>
                  <a:pt x="3065574" y="1034131"/>
                </a:lnTo>
                <a:lnTo>
                  <a:pt x="3047684" y="1076426"/>
                </a:lnTo>
                <a:lnTo>
                  <a:pt x="3028619" y="1118087"/>
                </a:lnTo>
                <a:lnTo>
                  <a:pt x="3008401" y="1159094"/>
                </a:lnTo>
                <a:lnTo>
                  <a:pt x="2987050" y="1199426"/>
                </a:lnTo>
                <a:lnTo>
                  <a:pt x="2964588" y="1239061"/>
                </a:lnTo>
                <a:lnTo>
                  <a:pt x="2941034" y="1277980"/>
                </a:lnTo>
                <a:lnTo>
                  <a:pt x="2916410" y="1316161"/>
                </a:lnTo>
                <a:lnTo>
                  <a:pt x="2890736" y="1353584"/>
                </a:lnTo>
                <a:lnTo>
                  <a:pt x="2864034" y="1390227"/>
                </a:lnTo>
                <a:lnTo>
                  <a:pt x="2836325" y="1426071"/>
                </a:lnTo>
                <a:lnTo>
                  <a:pt x="2807628" y="1461093"/>
                </a:lnTo>
                <a:lnTo>
                  <a:pt x="2777965" y="1495274"/>
                </a:lnTo>
                <a:lnTo>
                  <a:pt x="2747356" y="1528592"/>
                </a:lnTo>
                <a:lnTo>
                  <a:pt x="2715823" y="1561028"/>
                </a:lnTo>
                <a:lnTo>
                  <a:pt x="2683387" y="1592559"/>
                </a:lnTo>
                <a:lnTo>
                  <a:pt x="2650067" y="1623166"/>
                </a:lnTo>
                <a:lnTo>
                  <a:pt x="2615885" y="1652827"/>
                </a:lnTo>
                <a:lnTo>
                  <a:pt x="2580862" y="1681521"/>
                </a:lnTo>
                <a:lnTo>
                  <a:pt x="2545018" y="1709229"/>
                </a:lnTo>
                <a:lnTo>
                  <a:pt x="2508375" y="1735928"/>
                </a:lnTo>
                <a:lnTo>
                  <a:pt x="2470952" y="1761599"/>
                </a:lnTo>
                <a:lnTo>
                  <a:pt x="2432772" y="1786220"/>
                </a:lnTo>
                <a:lnTo>
                  <a:pt x="2393854" y="1809771"/>
                </a:lnTo>
                <a:lnTo>
                  <a:pt x="2354219" y="1832230"/>
                </a:lnTo>
                <a:lnTo>
                  <a:pt x="2313889" y="1853578"/>
                </a:lnTo>
                <a:lnTo>
                  <a:pt x="2272884" y="1873793"/>
                </a:lnTo>
                <a:lnTo>
                  <a:pt x="2231224" y="1892855"/>
                </a:lnTo>
                <a:lnTo>
                  <a:pt x="2188932" y="1910742"/>
                </a:lnTo>
                <a:lnTo>
                  <a:pt x="2146027" y="1927434"/>
                </a:lnTo>
                <a:lnTo>
                  <a:pt x="2102530" y="1942911"/>
                </a:lnTo>
                <a:lnTo>
                  <a:pt x="2058462" y="1957150"/>
                </a:lnTo>
                <a:lnTo>
                  <a:pt x="2013844" y="1970132"/>
                </a:lnTo>
                <a:lnTo>
                  <a:pt x="1968697" y="1981836"/>
                </a:lnTo>
                <a:lnTo>
                  <a:pt x="1923041" y="1992241"/>
                </a:lnTo>
                <a:lnTo>
                  <a:pt x="1876898" y="2001326"/>
                </a:lnTo>
                <a:lnTo>
                  <a:pt x="1830287" y="2009070"/>
                </a:lnTo>
                <a:lnTo>
                  <a:pt x="1783231" y="2015453"/>
                </a:lnTo>
                <a:lnTo>
                  <a:pt x="1735749" y="2020454"/>
                </a:lnTo>
                <a:lnTo>
                  <a:pt x="1687862" y="2024052"/>
                </a:lnTo>
                <a:lnTo>
                  <a:pt x="1639591" y="2026225"/>
                </a:lnTo>
                <a:lnTo>
                  <a:pt x="1590961" y="2026955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62728" y="7210402"/>
            <a:ext cx="778510" cy="781685"/>
          </a:xfrm>
          <a:custGeom>
            <a:avLst/>
            <a:gdLst/>
            <a:ahLst/>
            <a:cxnLst/>
            <a:rect l="l" t="t" r="r" b="b"/>
            <a:pathLst>
              <a:path w="778509" h="781684">
                <a:moveTo>
                  <a:pt x="253908" y="781546"/>
                </a:moveTo>
                <a:lnTo>
                  <a:pt x="214637" y="763959"/>
                </a:lnTo>
                <a:lnTo>
                  <a:pt x="203186" y="533702"/>
                </a:lnTo>
                <a:lnTo>
                  <a:pt x="202461" y="524585"/>
                </a:lnTo>
                <a:lnTo>
                  <a:pt x="198885" y="516234"/>
                </a:lnTo>
                <a:lnTo>
                  <a:pt x="193790" y="508523"/>
                </a:lnTo>
                <a:lnTo>
                  <a:pt x="188507" y="501329"/>
                </a:lnTo>
                <a:lnTo>
                  <a:pt x="17407" y="385506"/>
                </a:lnTo>
                <a:lnTo>
                  <a:pt x="2944" y="368366"/>
                </a:lnTo>
                <a:lnTo>
                  <a:pt x="0" y="346855"/>
                </a:lnTo>
                <a:lnTo>
                  <a:pt x="8333" y="327178"/>
                </a:lnTo>
                <a:lnTo>
                  <a:pt x="27702" y="315538"/>
                </a:lnTo>
                <a:lnTo>
                  <a:pt x="220725" y="251930"/>
                </a:lnTo>
                <a:lnTo>
                  <a:pt x="230968" y="247145"/>
                </a:lnTo>
                <a:lnTo>
                  <a:pt x="238967" y="239921"/>
                </a:lnTo>
                <a:lnTo>
                  <a:pt x="244947" y="231344"/>
                </a:lnTo>
                <a:lnTo>
                  <a:pt x="249131" y="222500"/>
                </a:lnTo>
                <a:lnTo>
                  <a:pt x="307752" y="26740"/>
                </a:lnTo>
                <a:lnTo>
                  <a:pt x="316797" y="12665"/>
                </a:lnTo>
                <a:lnTo>
                  <a:pt x="329926" y="3564"/>
                </a:lnTo>
                <a:lnTo>
                  <a:pt x="345218" y="0"/>
                </a:lnTo>
                <a:lnTo>
                  <a:pt x="360750" y="2532"/>
                </a:lnTo>
                <a:lnTo>
                  <a:pt x="367613" y="5190"/>
                </a:lnTo>
                <a:lnTo>
                  <a:pt x="373905" y="10127"/>
                </a:lnTo>
                <a:lnTo>
                  <a:pt x="378861" y="17057"/>
                </a:lnTo>
                <a:lnTo>
                  <a:pt x="500871" y="181487"/>
                </a:lnTo>
                <a:lnTo>
                  <a:pt x="502301" y="187373"/>
                </a:lnTo>
                <a:lnTo>
                  <a:pt x="507353" y="191835"/>
                </a:lnTo>
                <a:lnTo>
                  <a:pt x="519458" y="196487"/>
                </a:lnTo>
                <a:lnTo>
                  <a:pt x="525940" y="197247"/>
                </a:lnTo>
                <a:lnTo>
                  <a:pt x="754773" y="197247"/>
                </a:lnTo>
                <a:lnTo>
                  <a:pt x="765803" y="204400"/>
                </a:lnTo>
                <a:lnTo>
                  <a:pt x="775810" y="219581"/>
                </a:lnTo>
                <a:lnTo>
                  <a:pt x="778507" y="237289"/>
                </a:lnTo>
                <a:lnTo>
                  <a:pt x="772438" y="255158"/>
                </a:lnTo>
                <a:lnTo>
                  <a:pt x="651191" y="420158"/>
                </a:lnTo>
                <a:lnTo>
                  <a:pt x="646833" y="428097"/>
                </a:lnTo>
                <a:lnTo>
                  <a:pt x="644923" y="436321"/>
                </a:lnTo>
                <a:lnTo>
                  <a:pt x="645266" y="445364"/>
                </a:lnTo>
                <a:lnTo>
                  <a:pt x="647664" y="455759"/>
                </a:lnTo>
                <a:lnTo>
                  <a:pt x="710550" y="638291"/>
                </a:lnTo>
                <a:lnTo>
                  <a:pt x="462561" y="638291"/>
                </a:lnTo>
                <a:lnTo>
                  <a:pt x="452853" y="639189"/>
                </a:lnTo>
                <a:lnTo>
                  <a:pt x="443610" y="642169"/>
                </a:lnTo>
                <a:lnTo>
                  <a:pt x="435672" y="646582"/>
                </a:lnTo>
                <a:lnTo>
                  <a:pt x="271531" y="774746"/>
                </a:lnTo>
                <a:lnTo>
                  <a:pt x="263117" y="779441"/>
                </a:lnTo>
                <a:lnTo>
                  <a:pt x="253908" y="781546"/>
                </a:lnTo>
                <a:close/>
              </a:path>
              <a:path w="778509" h="781684">
                <a:moveTo>
                  <a:pt x="754773" y="197247"/>
                </a:moveTo>
                <a:lnTo>
                  <a:pt x="525940" y="197247"/>
                </a:lnTo>
                <a:lnTo>
                  <a:pt x="532136" y="196582"/>
                </a:lnTo>
                <a:lnTo>
                  <a:pt x="736407" y="191171"/>
                </a:lnTo>
                <a:lnTo>
                  <a:pt x="741364" y="191645"/>
                </a:lnTo>
                <a:lnTo>
                  <a:pt x="745844" y="192500"/>
                </a:lnTo>
                <a:lnTo>
                  <a:pt x="749942" y="194114"/>
                </a:lnTo>
                <a:lnTo>
                  <a:pt x="754773" y="197247"/>
                </a:lnTo>
                <a:close/>
              </a:path>
              <a:path w="778509" h="781684">
                <a:moveTo>
                  <a:pt x="688826" y="703366"/>
                </a:moveTo>
                <a:lnTo>
                  <a:pt x="667204" y="701835"/>
                </a:lnTo>
                <a:lnTo>
                  <a:pt x="471894" y="640126"/>
                </a:lnTo>
                <a:lnTo>
                  <a:pt x="462561" y="638291"/>
                </a:lnTo>
                <a:lnTo>
                  <a:pt x="710550" y="638291"/>
                </a:lnTo>
                <a:lnTo>
                  <a:pt x="714388" y="649430"/>
                </a:lnTo>
                <a:lnTo>
                  <a:pt x="716734" y="674066"/>
                </a:lnTo>
                <a:lnTo>
                  <a:pt x="706774" y="693077"/>
                </a:lnTo>
                <a:lnTo>
                  <a:pt x="688826" y="703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14774" y="9765077"/>
            <a:ext cx="711200" cy="521970"/>
          </a:xfrm>
          <a:custGeom>
            <a:avLst/>
            <a:gdLst/>
            <a:ahLst/>
            <a:cxnLst/>
            <a:rect l="l" t="t" r="r" b="b"/>
            <a:pathLst>
              <a:path w="711200" h="521970">
                <a:moveTo>
                  <a:pt x="280050" y="521921"/>
                </a:moveTo>
                <a:lnTo>
                  <a:pt x="7975" y="521921"/>
                </a:lnTo>
                <a:lnTo>
                  <a:pt x="186" y="508747"/>
                </a:lnTo>
                <a:lnTo>
                  <a:pt x="0" y="493855"/>
                </a:lnTo>
                <a:lnTo>
                  <a:pt x="8449" y="480842"/>
                </a:lnTo>
                <a:lnTo>
                  <a:pt x="49581" y="446890"/>
                </a:lnTo>
                <a:lnTo>
                  <a:pt x="94747" y="416539"/>
                </a:lnTo>
                <a:lnTo>
                  <a:pt x="142853" y="389636"/>
                </a:lnTo>
                <a:lnTo>
                  <a:pt x="192806" y="366022"/>
                </a:lnTo>
                <a:lnTo>
                  <a:pt x="243511" y="345544"/>
                </a:lnTo>
                <a:lnTo>
                  <a:pt x="234098" y="293064"/>
                </a:lnTo>
                <a:lnTo>
                  <a:pt x="226046" y="239071"/>
                </a:lnTo>
                <a:lnTo>
                  <a:pt x="220147" y="184204"/>
                </a:lnTo>
                <a:lnTo>
                  <a:pt x="217193" y="129097"/>
                </a:lnTo>
                <a:lnTo>
                  <a:pt x="217973" y="74389"/>
                </a:lnTo>
                <a:lnTo>
                  <a:pt x="223281" y="20715"/>
                </a:lnTo>
                <a:lnTo>
                  <a:pt x="241707" y="1045"/>
                </a:lnTo>
                <a:lnTo>
                  <a:pt x="248551" y="0"/>
                </a:lnTo>
                <a:lnTo>
                  <a:pt x="300520" y="50704"/>
                </a:lnTo>
                <a:lnTo>
                  <a:pt x="330230" y="96623"/>
                </a:lnTo>
                <a:lnTo>
                  <a:pt x="357006" y="144865"/>
                </a:lnTo>
                <a:lnTo>
                  <a:pt x="380995" y="194524"/>
                </a:lnTo>
                <a:lnTo>
                  <a:pt x="402347" y="244691"/>
                </a:lnTo>
                <a:lnTo>
                  <a:pt x="421208" y="294461"/>
                </a:lnTo>
                <a:lnTo>
                  <a:pt x="708442" y="294461"/>
                </a:lnTo>
                <a:lnTo>
                  <a:pt x="708732" y="294808"/>
                </a:lnTo>
                <a:lnTo>
                  <a:pt x="710820" y="304283"/>
                </a:lnTo>
                <a:lnTo>
                  <a:pt x="708126" y="315754"/>
                </a:lnTo>
                <a:lnTo>
                  <a:pt x="707841" y="323106"/>
                </a:lnTo>
                <a:lnTo>
                  <a:pt x="706227" y="325970"/>
                </a:lnTo>
                <a:lnTo>
                  <a:pt x="700148" y="330172"/>
                </a:lnTo>
                <a:lnTo>
                  <a:pt x="659030" y="364044"/>
                </a:lnTo>
                <a:lnTo>
                  <a:pt x="614000" y="394429"/>
                </a:lnTo>
                <a:lnTo>
                  <a:pt x="566298" y="421550"/>
                </a:lnTo>
                <a:lnTo>
                  <a:pt x="517165" y="445633"/>
                </a:lnTo>
                <a:lnTo>
                  <a:pt x="467841" y="466902"/>
                </a:lnTo>
                <a:lnTo>
                  <a:pt x="478179" y="519090"/>
                </a:lnTo>
                <a:lnTo>
                  <a:pt x="478262" y="519608"/>
                </a:lnTo>
                <a:lnTo>
                  <a:pt x="293088" y="519608"/>
                </a:lnTo>
                <a:lnTo>
                  <a:pt x="280050" y="521921"/>
                </a:lnTo>
                <a:close/>
              </a:path>
              <a:path w="711200" h="521970">
                <a:moveTo>
                  <a:pt x="708442" y="294461"/>
                </a:moveTo>
                <a:lnTo>
                  <a:pt x="421208" y="294461"/>
                </a:lnTo>
                <a:lnTo>
                  <a:pt x="475006" y="283962"/>
                </a:lnTo>
                <a:lnTo>
                  <a:pt x="530336" y="277175"/>
                </a:lnTo>
                <a:lnTo>
                  <a:pt x="586063" y="274559"/>
                </a:lnTo>
                <a:lnTo>
                  <a:pt x="641051" y="276572"/>
                </a:lnTo>
                <a:lnTo>
                  <a:pt x="694165" y="283672"/>
                </a:lnTo>
                <a:lnTo>
                  <a:pt x="702851" y="287785"/>
                </a:lnTo>
                <a:lnTo>
                  <a:pt x="708442" y="294461"/>
                </a:lnTo>
                <a:close/>
              </a:path>
              <a:path w="711200" h="521970">
                <a:moveTo>
                  <a:pt x="478636" y="521921"/>
                </a:moveTo>
                <a:lnTo>
                  <a:pt x="294017" y="521921"/>
                </a:lnTo>
                <a:lnTo>
                  <a:pt x="293088" y="519608"/>
                </a:lnTo>
                <a:lnTo>
                  <a:pt x="478262" y="519608"/>
                </a:lnTo>
                <a:lnTo>
                  <a:pt x="478636" y="521921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9826" y="9293020"/>
            <a:ext cx="2663825" cy="994410"/>
          </a:xfrm>
          <a:custGeom>
            <a:avLst/>
            <a:gdLst/>
            <a:ahLst/>
            <a:cxnLst/>
            <a:rect l="l" t="t" r="r" b="b"/>
            <a:pathLst>
              <a:path w="2663825" h="994409">
                <a:moveTo>
                  <a:pt x="2663235" y="993979"/>
                </a:moveTo>
                <a:lnTo>
                  <a:pt x="2351294" y="993979"/>
                </a:lnTo>
                <a:lnTo>
                  <a:pt x="2346362" y="986873"/>
                </a:lnTo>
                <a:lnTo>
                  <a:pt x="2316949" y="946952"/>
                </a:lnTo>
                <a:lnTo>
                  <a:pt x="2286534" y="908053"/>
                </a:lnTo>
                <a:lnTo>
                  <a:pt x="2255137" y="870187"/>
                </a:lnTo>
                <a:lnTo>
                  <a:pt x="2222778" y="833364"/>
                </a:lnTo>
                <a:lnTo>
                  <a:pt x="2189477" y="797595"/>
                </a:lnTo>
                <a:lnTo>
                  <a:pt x="2155251" y="762892"/>
                </a:lnTo>
                <a:lnTo>
                  <a:pt x="2120122" y="729265"/>
                </a:lnTo>
                <a:lnTo>
                  <a:pt x="2084107" y="696726"/>
                </a:lnTo>
                <a:lnTo>
                  <a:pt x="2047228" y="665285"/>
                </a:lnTo>
                <a:lnTo>
                  <a:pt x="2009503" y="634952"/>
                </a:lnTo>
                <a:lnTo>
                  <a:pt x="1970952" y="605740"/>
                </a:lnTo>
                <a:lnTo>
                  <a:pt x="1931593" y="577659"/>
                </a:lnTo>
                <a:lnTo>
                  <a:pt x="1891448" y="550721"/>
                </a:lnTo>
                <a:lnTo>
                  <a:pt x="1850534" y="524935"/>
                </a:lnTo>
                <a:lnTo>
                  <a:pt x="1808872" y="500313"/>
                </a:lnTo>
                <a:lnTo>
                  <a:pt x="1766480" y="476865"/>
                </a:lnTo>
                <a:lnTo>
                  <a:pt x="1723379" y="454604"/>
                </a:lnTo>
                <a:lnTo>
                  <a:pt x="1679588" y="433539"/>
                </a:lnTo>
                <a:lnTo>
                  <a:pt x="1635126" y="413682"/>
                </a:lnTo>
                <a:lnTo>
                  <a:pt x="1590013" y="395044"/>
                </a:lnTo>
                <a:lnTo>
                  <a:pt x="1544268" y="377636"/>
                </a:lnTo>
                <a:lnTo>
                  <a:pt x="1497911" y="361467"/>
                </a:lnTo>
                <a:lnTo>
                  <a:pt x="1450960" y="346551"/>
                </a:lnTo>
                <a:lnTo>
                  <a:pt x="1403436" y="332897"/>
                </a:lnTo>
                <a:lnTo>
                  <a:pt x="1355358" y="320516"/>
                </a:lnTo>
                <a:lnTo>
                  <a:pt x="1307154" y="309585"/>
                </a:lnTo>
                <a:lnTo>
                  <a:pt x="1258666" y="299844"/>
                </a:lnTo>
                <a:lnTo>
                  <a:pt x="1209924" y="291293"/>
                </a:lnTo>
                <a:lnTo>
                  <a:pt x="1160962" y="283930"/>
                </a:lnTo>
                <a:lnTo>
                  <a:pt x="1111810" y="277754"/>
                </a:lnTo>
                <a:lnTo>
                  <a:pt x="1062501" y="272766"/>
                </a:lnTo>
                <a:lnTo>
                  <a:pt x="1013067" y="268963"/>
                </a:lnTo>
                <a:lnTo>
                  <a:pt x="963540" y="266346"/>
                </a:lnTo>
                <a:lnTo>
                  <a:pt x="913951" y="264913"/>
                </a:lnTo>
                <a:lnTo>
                  <a:pt x="864334" y="264664"/>
                </a:lnTo>
                <a:lnTo>
                  <a:pt x="814718" y="265597"/>
                </a:lnTo>
                <a:lnTo>
                  <a:pt x="765138" y="267712"/>
                </a:lnTo>
                <a:lnTo>
                  <a:pt x="715624" y="271008"/>
                </a:lnTo>
                <a:lnTo>
                  <a:pt x="666208" y="275484"/>
                </a:lnTo>
                <a:lnTo>
                  <a:pt x="616923" y="281140"/>
                </a:lnTo>
                <a:lnTo>
                  <a:pt x="567801" y="287974"/>
                </a:lnTo>
                <a:lnTo>
                  <a:pt x="518873" y="295986"/>
                </a:lnTo>
                <a:lnTo>
                  <a:pt x="470171" y="305175"/>
                </a:lnTo>
                <a:lnTo>
                  <a:pt x="421727" y="315540"/>
                </a:lnTo>
                <a:lnTo>
                  <a:pt x="373574" y="327081"/>
                </a:lnTo>
                <a:lnTo>
                  <a:pt x="325743" y="339795"/>
                </a:lnTo>
                <a:lnTo>
                  <a:pt x="278265" y="353684"/>
                </a:lnTo>
                <a:lnTo>
                  <a:pt x="231174" y="368745"/>
                </a:lnTo>
                <a:lnTo>
                  <a:pt x="184501" y="384978"/>
                </a:lnTo>
                <a:lnTo>
                  <a:pt x="132674" y="394071"/>
                </a:lnTo>
                <a:lnTo>
                  <a:pt x="83215" y="385419"/>
                </a:lnTo>
                <a:lnTo>
                  <a:pt x="40891" y="359405"/>
                </a:lnTo>
                <a:lnTo>
                  <a:pt x="10465" y="316416"/>
                </a:lnTo>
                <a:lnTo>
                  <a:pt x="0" y="259607"/>
                </a:lnTo>
                <a:lnTo>
                  <a:pt x="4055" y="230272"/>
                </a:lnTo>
                <a:lnTo>
                  <a:pt x="25403" y="182959"/>
                </a:lnTo>
                <a:lnTo>
                  <a:pt x="57591" y="152042"/>
                </a:lnTo>
                <a:lnTo>
                  <a:pt x="126221" y="124823"/>
                </a:lnTo>
                <a:lnTo>
                  <a:pt x="174541" y="108806"/>
                </a:lnTo>
                <a:lnTo>
                  <a:pt x="223124" y="93864"/>
                </a:lnTo>
                <a:lnTo>
                  <a:pt x="271962" y="80003"/>
                </a:lnTo>
                <a:lnTo>
                  <a:pt x="321046" y="67229"/>
                </a:lnTo>
                <a:lnTo>
                  <a:pt x="370368" y="55547"/>
                </a:lnTo>
                <a:lnTo>
                  <a:pt x="419921" y="44962"/>
                </a:lnTo>
                <a:lnTo>
                  <a:pt x="469695" y="35479"/>
                </a:lnTo>
                <a:lnTo>
                  <a:pt x="519682" y="27103"/>
                </a:lnTo>
                <a:lnTo>
                  <a:pt x="569874" y="19840"/>
                </a:lnTo>
                <a:lnTo>
                  <a:pt x="620263" y="13696"/>
                </a:lnTo>
                <a:lnTo>
                  <a:pt x="670840" y="8674"/>
                </a:lnTo>
                <a:lnTo>
                  <a:pt x="721597" y="4781"/>
                </a:lnTo>
                <a:lnTo>
                  <a:pt x="772526" y="2022"/>
                </a:lnTo>
                <a:lnTo>
                  <a:pt x="823619" y="402"/>
                </a:lnTo>
                <a:lnTo>
                  <a:pt x="873434" y="0"/>
                </a:lnTo>
                <a:lnTo>
                  <a:pt x="923242" y="619"/>
                </a:lnTo>
                <a:lnTo>
                  <a:pt x="973017" y="2266"/>
                </a:lnTo>
                <a:lnTo>
                  <a:pt x="1022735" y="4946"/>
                </a:lnTo>
                <a:lnTo>
                  <a:pt x="1072372" y="8665"/>
                </a:lnTo>
                <a:lnTo>
                  <a:pt x="1121901" y="13427"/>
                </a:lnTo>
                <a:lnTo>
                  <a:pt x="1171298" y="19238"/>
                </a:lnTo>
                <a:lnTo>
                  <a:pt x="1220540" y="26104"/>
                </a:lnTo>
                <a:lnTo>
                  <a:pt x="1269599" y="34031"/>
                </a:lnTo>
                <a:lnTo>
                  <a:pt x="1318453" y="43023"/>
                </a:lnTo>
                <a:lnTo>
                  <a:pt x="1367076" y="53087"/>
                </a:lnTo>
                <a:lnTo>
                  <a:pt x="1415442" y="64227"/>
                </a:lnTo>
                <a:lnTo>
                  <a:pt x="1463529" y="76450"/>
                </a:lnTo>
                <a:lnTo>
                  <a:pt x="1511309" y="89761"/>
                </a:lnTo>
                <a:lnTo>
                  <a:pt x="1558760" y="104164"/>
                </a:lnTo>
                <a:lnTo>
                  <a:pt x="1605855" y="119667"/>
                </a:lnTo>
                <a:lnTo>
                  <a:pt x="1652570" y="136274"/>
                </a:lnTo>
                <a:lnTo>
                  <a:pt x="1698881" y="153990"/>
                </a:lnTo>
                <a:lnTo>
                  <a:pt x="1744762" y="172822"/>
                </a:lnTo>
                <a:lnTo>
                  <a:pt x="1790189" y="192775"/>
                </a:lnTo>
                <a:lnTo>
                  <a:pt x="1835136" y="213854"/>
                </a:lnTo>
                <a:lnTo>
                  <a:pt x="1879579" y="236064"/>
                </a:lnTo>
                <a:lnTo>
                  <a:pt x="1923494" y="259412"/>
                </a:lnTo>
                <a:lnTo>
                  <a:pt x="1966854" y="283902"/>
                </a:lnTo>
                <a:lnTo>
                  <a:pt x="2009637" y="309541"/>
                </a:lnTo>
                <a:lnTo>
                  <a:pt x="2051815" y="336333"/>
                </a:lnTo>
                <a:lnTo>
                  <a:pt x="2093366" y="364285"/>
                </a:lnTo>
                <a:lnTo>
                  <a:pt x="2135133" y="394194"/>
                </a:lnTo>
                <a:lnTo>
                  <a:pt x="2175766" y="425188"/>
                </a:lnTo>
                <a:lnTo>
                  <a:pt x="2215290" y="457232"/>
                </a:lnTo>
                <a:lnTo>
                  <a:pt x="2253725" y="490291"/>
                </a:lnTo>
                <a:lnTo>
                  <a:pt x="2291095" y="524329"/>
                </a:lnTo>
                <a:lnTo>
                  <a:pt x="2327423" y="559311"/>
                </a:lnTo>
                <a:lnTo>
                  <a:pt x="2362730" y="595202"/>
                </a:lnTo>
                <a:lnTo>
                  <a:pt x="2397040" y="631967"/>
                </a:lnTo>
                <a:lnTo>
                  <a:pt x="2430376" y="669570"/>
                </a:lnTo>
                <a:lnTo>
                  <a:pt x="2462759" y="707975"/>
                </a:lnTo>
                <a:lnTo>
                  <a:pt x="2494212" y="747149"/>
                </a:lnTo>
                <a:lnTo>
                  <a:pt x="2524759" y="787054"/>
                </a:lnTo>
                <a:lnTo>
                  <a:pt x="2554421" y="827657"/>
                </a:lnTo>
                <a:lnTo>
                  <a:pt x="2583221" y="868922"/>
                </a:lnTo>
                <a:lnTo>
                  <a:pt x="2611182" y="910813"/>
                </a:lnTo>
                <a:lnTo>
                  <a:pt x="2638327" y="953296"/>
                </a:lnTo>
                <a:lnTo>
                  <a:pt x="2663235" y="993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11031" y="1"/>
            <a:ext cx="2621915" cy="1443355"/>
          </a:xfrm>
          <a:custGeom>
            <a:avLst/>
            <a:gdLst/>
            <a:ahLst/>
            <a:cxnLst/>
            <a:rect l="l" t="t" r="r" b="b"/>
            <a:pathLst>
              <a:path w="2621915" h="1443355">
                <a:moveTo>
                  <a:pt x="2023392" y="1442843"/>
                </a:moveTo>
                <a:lnTo>
                  <a:pt x="1972632" y="1442227"/>
                </a:lnTo>
                <a:lnTo>
                  <a:pt x="1921833" y="1440479"/>
                </a:lnTo>
                <a:lnTo>
                  <a:pt x="1871004" y="1437594"/>
                </a:lnTo>
                <a:lnTo>
                  <a:pt x="1820155" y="1433568"/>
                </a:lnTo>
                <a:lnTo>
                  <a:pt x="1769294" y="1428397"/>
                </a:lnTo>
                <a:lnTo>
                  <a:pt x="1719877" y="1422176"/>
                </a:lnTo>
                <a:lnTo>
                  <a:pt x="1670603" y="1414945"/>
                </a:lnTo>
                <a:lnTo>
                  <a:pt x="1621496" y="1406703"/>
                </a:lnTo>
                <a:lnTo>
                  <a:pt x="1572582" y="1397447"/>
                </a:lnTo>
                <a:lnTo>
                  <a:pt x="1523887" y="1387175"/>
                </a:lnTo>
                <a:lnTo>
                  <a:pt x="1475436" y="1375885"/>
                </a:lnTo>
                <a:lnTo>
                  <a:pt x="1427254" y="1363575"/>
                </a:lnTo>
                <a:lnTo>
                  <a:pt x="1379367" y="1350243"/>
                </a:lnTo>
                <a:lnTo>
                  <a:pt x="1331800" y="1335888"/>
                </a:lnTo>
                <a:lnTo>
                  <a:pt x="1284579" y="1320505"/>
                </a:lnTo>
                <a:lnTo>
                  <a:pt x="1237728" y="1304095"/>
                </a:lnTo>
                <a:lnTo>
                  <a:pt x="1191274" y="1286654"/>
                </a:lnTo>
                <a:lnTo>
                  <a:pt x="1145242" y="1268181"/>
                </a:lnTo>
                <a:lnTo>
                  <a:pt x="1099657" y="1248673"/>
                </a:lnTo>
                <a:lnTo>
                  <a:pt x="1054545" y="1228128"/>
                </a:lnTo>
                <a:lnTo>
                  <a:pt x="1009931" y="1206545"/>
                </a:lnTo>
                <a:lnTo>
                  <a:pt x="965840" y="1183920"/>
                </a:lnTo>
                <a:lnTo>
                  <a:pt x="922298" y="1160253"/>
                </a:lnTo>
                <a:lnTo>
                  <a:pt x="879330" y="1135541"/>
                </a:lnTo>
                <a:lnTo>
                  <a:pt x="836962" y="1109782"/>
                </a:lnTo>
                <a:lnTo>
                  <a:pt x="795219" y="1082973"/>
                </a:lnTo>
                <a:lnTo>
                  <a:pt x="754127" y="1055113"/>
                </a:lnTo>
                <a:lnTo>
                  <a:pt x="713710" y="1026200"/>
                </a:lnTo>
                <a:lnTo>
                  <a:pt x="673994" y="996231"/>
                </a:lnTo>
                <a:lnTo>
                  <a:pt x="635005" y="965205"/>
                </a:lnTo>
                <a:lnTo>
                  <a:pt x="596769" y="933119"/>
                </a:lnTo>
                <a:lnTo>
                  <a:pt x="559309" y="899972"/>
                </a:lnTo>
                <a:lnTo>
                  <a:pt x="521905" y="864856"/>
                </a:lnTo>
                <a:lnTo>
                  <a:pt x="485767" y="828818"/>
                </a:lnTo>
                <a:lnTo>
                  <a:pt x="450870" y="791889"/>
                </a:lnTo>
                <a:lnTo>
                  <a:pt x="417185" y="754101"/>
                </a:lnTo>
                <a:lnTo>
                  <a:pt x="384687" y="715487"/>
                </a:lnTo>
                <a:lnTo>
                  <a:pt x="353347" y="676078"/>
                </a:lnTo>
                <a:lnTo>
                  <a:pt x="323139" y="635907"/>
                </a:lnTo>
                <a:lnTo>
                  <a:pt x="294036" y="595004"/>
                </a:lnTo>
                <a:lnTo>
                  <a:pt x="266010" y="553402"/>
                </a:lnTo>
                <a:lnTo>
                  <a:pt x="239034" y="511133"/>
                </a:lnTo>
                <a:lnTo>
                  <a:pt x="213082" y="468228"/>
                </a:lnTo>
                <a:lnTo>
                  <a:pt x="188126" y="424721"/>
                </a:lnTo>
                <a:lnTo>
                  <a:pt x="164140" y="380641"/>
                </a:lnTo>
                <a:lnTo>
                  <a:pt x="141095" y="336022"/>
                </a:lnTo>
                <a:lnTo>
                  <a:pt x="118965" y="290896"/>
                </a:lnTo>
                <a:lnTo>
                  <a:pt x="97723" y="245293"/>
                </a:lnTo>
                <a:lnTo>
                  <a:pt x="77342" y="199246"/>
                </a:lnTo>
                <a:lnTo>
                  <a:pt x="57795" y="152788"/>
                </a:lnTo>
                <a:lnTo>
                  <a:pt x="39054" y="105949"/>
                </a:lnTo>
                <a:lnTo>
                  <a:pt x="21092" y="58762"/>
                </a:lnTo>
                <a:lnTo>
                  <a:pt x="3883" y="11258"/>
                </a:lnTo>
                <a:lnTo>
                  <a:pt x="0" y="0"/>
                </a:lnTo>
                <a:lnTo>
                  <a:pt x="278353" y="0"/>
                </a:lnTo>
                <a:lnTo>
                  <a:pt x="287972" y="25027"/>
                </a:lnTo>
                <a:lnTo>
                  <a:pt x="306696" y="71056"/>
                </a:lnTo>
                <a:lnTo>
                  <a:pt x="326357" y="116702"/>
                </a:lnTo>
                <a:lnTo>
                  <a:pt x="346997" y="161934"/>
                </a:lnTo>
                <a:lnTo>
                  <a:pt x="368659" y="206724"/>
                </a:lnTo>
                <a:lnTo>
                  <a:pt x="391386" y="251044"/>
                </a:lnTo>
                <a:lnTo>
                  <a:pt x="415219" y="294414"/>
                </a:lnTo>
                <a:lnTo>
                  <a:pt x="440181" y="336907"/>
                </a:lnTo>
                <a:lnTo>
                  <a:pt x="466253" y="378511"/>
                </a:lnTo>
                <a:lnTo>
                  <a:pt x="493418" y="419211"/>
                </a:lnTo>
                <a:lnTo>
                  <a:pt x="521658" y="458995"/>
                </a:lnTo>
                <a:lnTo>
                  <a:pt x="550955" y="497848"/>
                </a:lnTo>
                <a:lnTo>
                  <a:pt x="581291" y="535758"/>
                </a:lnTo>
                <a:lnTo>
                  <a:pt x="612649" y="572710"/>
                </a:lnTo>
                <a:lnTo>
                  <a:pt x="645011" y="608692"/>
                </a:lnTo>
                <a:lnTo>
                  <a:pt x="678358" y="643690"/>
                </a:lnTo>
                <a:lnTo>
                  <a:pt x="712674" y="677690"/>
                </a:lnTo>
                <a:lnTo>
                  <a:pt x="747940" y="710679"/>
                </a:lnTo>
                <a:lnTo>
                  <a:pt x="784139" y="742644"/>
                </a:lnTo>
                <a:lnTo>
                  <a:pt x="821252" y="773570"/>
                </a:lnTo>
                <a:lnTo>
                  <a:pt x="859263" y="803445"/>
                </a:lnTo>
                <a:lnTo>
                  <a:pt x="898152" y="832256"/>
                </a:lnTo>
                <a:lnTo>
                  <a:pt x="937903" y="859987"/>
                </a:lnTo>
                <a:lnTo>
                  <a:pt x="978498" y="886627"/>
                </a:lnTo>
                <a:lnTo>
                  <a:pt x="1019918" y="912161"/>
                </a:lnTo>
                <a:lnTo>
                  <a:pt x="1062147" y="936577"/>
                </a:lnTo>
                <a:lnTo>
                  <a:pt x="1105165" y="959860"/>
                </a:lnTo>
                <a:lnTo>
                  <a:pt x="1148956" y="981997"/>
                </a:lnTo>
                <a:lnTo>
                  <a:pt x="1193502" y="1002975"/>
                </a:lnTo>
                <a:lnTo>
                  <a:pt x="1238784" y="1022780"/>
                </a:lnTo>
                <a:lnTo>
                  <a:pt x="1284785" y="1041399"/>
                </a:lnTo>
                <a:lnTo>
                  <a:pt x="1331109" y="1058604"/>
                </a:lnTo>
                <a:lnTo>
                  <a:pt x="1377873" y="1074672"/>
                </a:lnTo>
                <a:lnTo>
                  <a:pt x="1425045" y="1089599"/>
                </a:lnTo>
                <a:lnTo>
                  <a:pt x="1472594" y="1103380"/>
                </a:lnTo>
                <a:lnTo>
                  <a:pt x="1520488" y="1116013"/>
                </a:lnTo>
                <a:lnTo>
                  <a:pt x="1568694" y="1127495"/>
                </a:lnTo>
                <a:lnTo>
                  <a:pt x="1617182" y="1137820"/>
                </a:lnTo>
                <a:lnTo>
                  <a:pt x="1665920" y="1146987"/>
                </a:lnTo>
                <a:lnTo>
                  <a:pt x="1714876" y="1154992"/>
                </a:lnTo>
                <a:lnTo>
                  <a:pt x="1764017" y="1161830"/>
                </a:lnTo>
                <a:lnTo>
                  <a:pt x="1813313" y="1167499"/>
                </a:lnTo>
                <a:lnTo>
                  <a:pt x="1862732" y="1171995"/>
                </a:lnTo>
                <a:lnTo>
                  <a:pt x="1912242" y="1175315"/>
                </a:lnTo>
                <a:lnTo>
                  <a:pt x="1961810" y="1177454"/>
                </a:lnTo>
                <a:lnTo>
                  <a:pt x="2011407" y="1178410"/>
                </a:lnTo>
                <a:lnTo>
                  <a:pt x="2593199" y="1178410"/>
                </a:lnTo>
                <a:lnTo>
                  <a:pt x="2617208" y="1224103"/>
                </a:lnTo>
                <a:lnTo>
                  <a:pt x="2621878" y="1252459"/>
                </a:lnTo>
                <a:lnTo>
                  <a:pt x="2620022" y="1281608"/>
                </a:lnTo>
                <a:lnTo>
                  <a:pt x="2612086" y="1310062"/>
                </a:lnTo>
                <a:lnTo>
                  <a:pt x="2584660" y="1353998"/>
                </a:lnTo>
                <a:lnTo>
                  <a:pt x="2548648" y="1380307"/>
                </a:lnTo>
                <a:lnTo>
                  <a:pt x="2477024" y="1398083"/>
                </a:lnTo>
                <a:lnTo>
                  <a:pt x="2427014" y="1407479"/>
                </a:lnTo>
                <a:lnTo>
                  <a:pt x="2376884" y="1415778"/>
                </a:lnTo>
                <a:lnTo>
                  <a:pt x="2326645" y="1422978"/>
                </a:lnTo>
                <a:lnTo>
                  <a:pt x="2276304" y="1429073"/>
                </a:lnTo>
                <a:lnTo>
                  <a:pt x="2225870" y="1434060"/>
                </a:lnTo>
                <a:lnTo>
                  <a:pt x="2175353" y="1437934"/>
                </a:lnTo>
                <a:lnTo>
                  <a:pt x="2124762" y="1440692"/>
                </a:lnTo>
                <a:lnTo>
                  <a:pt x="2074105" y="1442330"/>
                </a:lnTo>
                <a:lnTo>
                  <a:pt x="2023392" y="1442843"/>
                </a:lnTo>
                <a:close/>
              </a:path>
              <a:path w="2621915" h="1443355">
                <a:moveTo>
                  <a:pt x="2593199" y="1178410"/>
                </a:moveTo>
                <a:lnTo>
                  <a:pt x="2011407" y="1178410"/>
                </a:lnTo>
                <a:lnTo>
                  <a:pt x="2060998" y="1178179"/>
                </a:lnTo>
                <a:lnTo>
                  <a:pt x="2110554" y="1176758"/>
                </a:lnTo>
                <a:lnTo>
                  <a:pt x="2160042" y="1174143"/>
                </a:lnTo>
                <a:lnTo>
                  <a:pt x="2209430" y="1170330"/>
                </a:lnTo>
                <a:lnTo>
                  <a:pt x="2258687" y="1165315"/>
                </a:lnTo>
                <a:lnTo>
                  <a:pt x="2307781" y="1159097"/>
                </a:lnTo>
                <a:lnTo>
                  <a:pt x="2356680" y="1151670"/>
                </a:lnTo>
                <a:lnTo>
                  <a:pt x="2405352" y="1143032"/>
                </a:lnTo>
                <a:lnTo>
                  <a:pt x="2453767" y="1133179"/>
                </a:lnTo>
                <a:lnTo>
                  <a:pt x="2506378" y="1131082"/>
                </a:lnTo>
                <a:lnTo>
                  <a:pt x="2554261" y="1146221"/>
                </a:lnTo>
                <a:lnTo>
                  <a:pt x="2592757" y="1177569"/>
                </a:lnTo>
                <a:lnTo>
                  <a:pt x="2593199" y="1178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62299" y="922099"/>
            <a:ext cx="14363700" cy="7613015"/>
            <a:chOff x="1962299" y="922099"/>
            <a:chExt cx="14363700" cy="7613015"/>
          </a:xfrm>
        </p:grpSpPr>
        <p:sp>
          <p:nvSpPr>
            <p:cNvPr id="11" name="object 11"/>
            <p:cNvSpPr/>
            <p:nvPr/>
          </p:nvSpPr>
          <p:spPr>
            <a:xfrm>
              <a:off x="1962299" y="2387995"/>
              <a:ext cx="14363700" cy="6146800"/>
            </a:xfrm>
            <a:custGeom>
              <a:avLst/>
              <a:gdLst/>
              <a:ahLst/>
              <a:cxnLst/>
              <a:rect l="l" t="t" r="r" b="b"/>
              <a:pathLst>
                <a:path w="14363700" h="6146800">
                  <a:moveTo>
                    <a:pt x="11527012" y="12700"/>
                  </a:moveTo>
                  <a:lnTo>
                    <a:pt x="2836327" y="12700"/>
                  </a:lnTo>
                  <a:lnTo>
                    <a:pt x="2884034" y="0"/>
                  </a:lnTo>
                  <a:lnTo>
                    <a:pt x="11479306" y="0"/>
                  </a:lnTo>
                  <a:lnTo>
                    <a:pt x="11527012" y="12700"/>
                  </a:lnTo>
                  <a:close/>
                </a:path>
                <a:path w="14363700" h="6146800">
                  <a:moveTo>
                    <a:pt x="11668895" y="25400"/>
                  </a:moveTo>
                  <a:lnTo>
                    <a:pt x="2694443" y="25400"/>
                  </a:lnTo>
                  <a:lnTo>
                    <a:pt x="2741526" y="12700"/>
                  </a:lnTo>
                  <a:lnTo>
                    <a:pt x="11621813" y="12700"/>
                  </a:lnTo>
                  <a:lnTo>
                    <a:pt x="11668895" y="25400"/>
                  </a:lnTo>
                  <a:close/>
                </a:path>
                <a:path w="14363700" h="6146800">
                  <a:moveTo>
                    <a:pt x="11762399" y="38100"/>
                  </a:moveTo>
                  <a:lnTo>
                    <a:pt x="2600940" y="38100"/>
                  </a:lnTo>
                  <a:lnTo>
                    <a:pt x="2647579" y="25400"/>
                  </a:lnTo>
                  <a:lnTo>
                    <a:pt x="11715759" y="25400"/>
                  </a:lnTo>
                  <a:lnTo>
                    <a:pt x="11762399" y="38100"/>
                  </a:lnTo>
                  <a:close/>
                </a:path>
                <a:path w="14363700" h="6146800">
                  <a:moveTo>
                    <a:pt x="11946604" y="76200"/>
                  </a:moveTo>
                  <a:lnTo>
                    <a:pt x="2416734" y="76200"/>
                  </a:lnTo>
                  <a:lnTo>
                    <a:pt x="2554530" y="38100"/>
                  </a:lnTo>
                  <a:lnTo>
                    <a:pt x="11808808" y="38100"/>
                  </a:lnTo>
                  <a:lnTo>
                    <a:pt x="11946604" y="76200"/>
                  </a:lnTo>
                  <a:close/>
                </a:path>
                <a:path w="14363700" h="6146800">
                  <a:moveTo>
                    <a:pt x="11900916" y="6096000"/>
                  </a:moveTo>
                  <a:lnTo>
                    <a:pt x="2462421" y="6096000"/>
                  </a:lnTo>
                  <a:lnTo>
                    <a:pt x="2017529" y="5969000"/>
                  </a:lnTo>
                  <a:lnTo>
                    <a:pt x="1974605" y="5943600"/>
                  </a:lnTo>
                  <a:lnTo>
                    <a:pt x="1889681" y="5918200"/>
                  </a:lnTo>
                  <a:lnTo>
                    <a:pt x="1847693" y="5892800"/>
                  </a:lnTo>
                  <a:lnTo>
                    <a:pt x="1806027" y="5880100"/>
                  </a:lnTo>
                  <a:lnTo>
                    <a:pt x="1764690" y="5854700"/>
                  </a:lnTo>
                  <a:lnTo>
                    <a:pt x="1723686" y="5842000"/>
                  </a:lnTo>
                  <a:lnTo>
                    <a:pt x="1683022" y="5816600"/>
                  </a:lnTo>
                  <a:lnTo>
                    <a:pt x="1642702" y="5803900"/>
                  </a:lnTo>
                  <a:lnTo>
                    <a:pt x="1523866" y="5727700"/>
                  </a:lnTo>
                  <a:lnTo>
                    <a:pt x="1484980" y="5715000"/>
                  </a:lnTo>
                  <a:lnTo>
                    <a:pt x="1408330" y="5664200"/>
                  </a:lnTo>
                  <a:lnTo>
                    <a:pt x="1333212" y="5613400"/>
                  </a:lnTo>
                  <a:lnTo>
                    <a:pt x="1259670" y="5562600"/>
                  </a:lnTo>
                  <a:lnTo>
                    <a:pt x="1223504" y="5537200"/>
                  </a:lnTo>
                  <a:lnTo>
                    <a:pt x="1187748" y="5499100"/>
                  </a:lnTo>
                  <a:lnTo>
                    <a:pt x="1117489" y="5448300"/>
                  </a:lnTo>
                  <a:lnTo>
                    <a:pt x="1082997" y="5422900"/>
                  </a:lnTo>
                  <a:lnTo>
                    <a:pt x="1048937" y="5384800"/>
                  </a:lnTo>
                  <a:lnTo>
                    <a:pt x="1015315" y="5359400"/>
                  </a:lnTo>
                  <a:lnTo>
                    <a:pt x="982137" y="5334000"/>
                  </a:lnTo>
                  <a:lnTo>
                    <a:pt x="949407" y="5295900"/>
                  </a:lnTo>
                  <a:lnTo>
                    <a:pt x="917131" y="5270500"/>
                  </a:lnTo>
                  <a:lnTo>
                    <a:pt x="885315" y="5232400"/>
                  </a:lnTo>
                  <a:lnTo>
                    <a:pt x="853964" y="5207000"/>
                  </a:lnTo>
                  <a:lnTo>
                    <a:pt x="823083" y="5168900"/>
                  </a:lnTo>
                  <a:lnTo>
                    <a:pt x="792679" y="5143500"/>
                  </a:lnTo>
                  <a:lnTo>
                    <a:pt x="762756" y="5105400"/>
                  </a:lnTo>
                  <a:lnTo>
                    <a:pt x="733320" y="5067300"/>
                  </a:lnTo>
                  <a:lnTo>
                    <a:pt x="704377" y="5041900"/>
                  </a:lnTo>
                  <a:lnTo>
                    <a:pt x="675932" y="5003800"/>
                  </a:lnTo>
                  <a:lnTo>
                    <a:pt x="647990" y="4965700"/>
                  </a:lnTo>
                  <a:lnTo>
                    <a:pt x="620557" y="4927600"/>
                  </a:lnTo>
                  <a:lnTo>
                    <a:pt x="593638" y="4889500"/>
                  </a:lnTo>
                  <a:lnTo>
                    <a:pt x="567239" y="4851400"/>
                  </a:lnTo>
                  <a:lnTo>
                    <a:pt x="541365" y="4826000"/>
                  </a:lnTo>
                  <a:lnTo>
                    <a:pt x="516023" y="4787900"/>
                  </a:lnTo>
                  <a:lnTo>
                    <a:pt x="491216" y="4749800"/>
                  </a:lnTo>
                  <a:lnTo>
                    <a:pt x="466951" y="4711700"/>
                  </a:lnTo>
                  <a:lnTo>
                    <a:pt x="443234" y="4673600"/>
                  </a:lnTo>
                  <a:lnTo>
                    <a:pt x="420069" y="4635500"/>
                  </a:lnTo>
                  <a:lnTo>
                    <a:pt x="397462" y="4584700"/>
                  </a:lnTo>
                  <a:lnTo>
                    <a:pt x="375419" y="4546600"/>
                  </a:lnTo>
                  <a:lnTo>
                    <a:pt x="353945" y="4508500"/>
                  </a:lnTo>
                  <a:lnTo>
                    <a:pt x="333045" y="4470400"/>
                  </a:lnTo>
                  <a:lnTo>
                    <a:pt x="312726" y="4432300"/>
                  </a:lnTo>
                  <a:lnTo>
                    <a:pt x="292992" y="4394200"/>
                  </a:lnTo>
                  <a:lnTo>
                    <a:pt x="273849" y="4343400"/>
                  </a:lnTo>
                  <a:lnTo>
                    <a:pt x="255302" y="4305300"/>
                  </a:lnTo>
                  <a:lnTo>
                    <a:pt x="237358" y="4267200"/>
                  </a:lnTo>
                  <a:lnTo>
                    <a:pt x="220021" y="4216400"/>
                  </a:lnTo>
                  <a:lnTo>
                    <a:pt x="203296" y="4178300"/>
                  </a:lnTo>
                  <a:lnTo>
                    <a:pt x="187190" y="4140200"/>
                  </a:lnTo>
                  <a:lnTo>
                    <a:pt x="171708" y="4089400"/>
                  </a:lnTo>
                  <a:lnTo>
                    <a:pt x="156855" y="4051300"/>
                  </a:lnTo>
                  <a:lnTo>
                    <a:pt x="142637" y="4000500"/>
                  </a:lnTo>
                  <a:lnTo>
                    <a:pt x="129059" y="3962400"/>
                  </a:lnTo>
                  <a:lnTo>
                    <a:pt x="116127" y="3911600"/>
                  </a:lnTo>
                  <a:lnTo>
                    <a:pt x="103846" y="3873500"/>
                  </a:lnTo>
                  <a:lnTo>
                    <a:pt x="92221" y="3822700"/>
                  </a:lnTo>
                  <a:lnTo>
                    <a:pt x="81259" y="3784600"/>
                  </a:lnTo>
                  <a:lnTo>
                    <a:pt x="70964" y="3733800"/>
                  </a:lnTo>
                  <a:lnTo>
                    <a:pt x="61343" y="3695700"/>
                  </a:lnTo>
                  <a:lnTo>
                    <a:pt x="52400" y="3644900"/>
                  </a:lnTo>
                  <a:lnTo>
                    <a:pt x="44141" y="3594100"/>
                  </a:lnTo>
                  <a:lnTo>
                    <a:pt x="36571" y="3556000"/>
                  </a:lnTo>
                  <a:lnTo>
                    <a:pt x="29696" y="3505200"/>
                  </a:lnTo>
                  <a:lnTo>
                    <a:pt x="23522" y="3454400"/>
                  </a:lnTo>
                  <a:lnTo>
                    <a:pt x="18054" y="3416300"/>
                  </a:lnTo>
                  <a:lnTo>
                    <a:pt x="13297" y="3365500"/>
                  </a:lnTo>
                  <a:lnTo>
                    <a:pt x="9256" y="3314700"/>
                  </a:lnTo>
                  <a:lnTo>
                    <a:pt x="5938" y="3263900"/>
                  </a:lnTo>
                  <a:lnTo>
                    <a:pt x="3348" y="3225800"/>
                  </a:lnTo>
                  <a:lnTo>
                    <a:pt x="1492" y="3175000"/>
                  </a:lnTo>
                  <a:lnTo>
                    <a:pt x="373" y="3124200"/>
                  </a:lnTo>
                  <a:lnTo>
                    <a:pt x="0" y="3073400"/>
                  </a:lnTo>
                  <a:lnTo>
                    <a:pt x="373" y="3022600"/>
                  </a:lnTo>
                  <a:lnTo>
                    <a:pt x="1492" y="2984500"/>
                  </a:lnTo>
                  <a:lnTo>
                    <a:pt x="3348" y="2933700"/>
                  </a:lnTo>
                  <a:lnTo>
                    <a:pt x="5938" y="2882900"/>
                  </a:lnTo>
                  <a:lnTo>
                    <a:pt x="9256" y="2832100"/>
                  </a:lnTo>
                  <a:lnTo>
                    <a:pt x="13297" y="2794000"/>
                  </a:lnTo>
                  <a:lnTo>
                    <a:pt x="18054" y="2743200"/>
                  </a:lnTo>
                  <a:lnTo>
                    <a:pt x="23522" y="2692400"/>
                  </a:lnTo>
                  <a:lnTo>
                    <a:pt x="29696" y="2641600"/>
                  </a:lnTo>
                  <a:lnTo>
                    <a:pt x="36571" y="2603500"/>
                  </a:lnTo>
                  <a:lnTo>
                    <a:pt x="44141" y="2552700"/>
                  </a:lnTo>
                  <a:lnTo>
                    <a:pt x="52400" y="2501900"/>
                  </a:lnTo>
                  <a:lnTo>
                    <a:pt x="61343" y="2463800"/>
                  </a:lnTo>
                  <a:lnTo>
                    <a:pt x="70964" y="2413000"/>
                  </a:lnTo>
                  <a:lnTo>
                    <a:pt x="81259" y="2374900"/>
                  </a:lnTo>
                  <a:lnTo>
                    <a:pt x="92221" y="2324100"/>
                  </a:lnTo>
                  <a:lnTo>
                    <a:pt x="103846" y="2286000"/>
                  </a:lnTo>
                  <a:lnTo>
                    <a:pt x="116127" y="2235200"/>
                  </a:lnTo>
                  <a:lnTo>
                    <a:pt x="129059" y="2197100"/>
                  </a:lnTo>
                  <a:lnTo>
                    <a:pt x="142637" y="2146300"/>
                  </a:lnTo>
                  <a:lnTo>
                    <a:pt x="156855" y="2108200"/>
                  </a:lnTo>
                  <a:lnTo>
                    <a:pt x="171708" y="2057400"/>
                  </a:lnTo>
                  <a:lnTo>
                    <a:pt x="187190" y="2019300"/>
                  </a:lnTo>
                  <a:lnTo>
                    <a:pt x="203296" y="1968500"/>
                  </a:lnTo>
                  <a:lnTo>
                    <a:pt x="220021" y="1930400"/>
                  </a:lnTo>
                  <a:lnTo>
                    <a:pt x="237358" y="1892300"/>
                  </a:lnTo>
                  <a:lnTo>
                    <a:pt x="255302" y="1841500"/>
                  </a:lnTo>
                  <a:lnTo>
                    <a:pt x="273849" y="1803400"/>
                  </a:lnTo>
                  <a:lnTo>
                    <a:pt x="292992" y="1765300"/>
                  </a:lnTo>
                  <a:lnTo>
                    <a:pt x="312726" y="1727200"/>
                  </a:lnTo>
                  <a:lnTo>
                    <a:pt x="333045" y="1676400"/>
                  </a:lnTo>
                  <a:lnTo>
                    <a:pt x="353945" y="1638300"/>
                  </a:lnTo>
                  <a:lnTo>
                    <a:pt x="375419" y="1600200"/>
                  </a:lnTo>
                  <a:lnTo>
                    <a:pt x="397462" y="1562100"/>
                  </a:lnTo>
                  <a:lnTo>
                    <a:pt x="420069" y="1524000"/>
                  </a:lnTo>
                  <a:lnTo>
                    <a:pt x="443234" y="1485900"/>
                  </a:lnTo>
                  <a:lnTo>
                    <a:pt x="466951" y="1447800"/>
                  </a:lnTo>
                  <a:lnTo>
                    <a:pt x="491216" y="1409700"/>
                  </a:lnTo>
                  <a:lnTo>
                    <a:pt x="516023" y="1371600"/>
                  </a:lnTo>
                  <a:lnTo>
                    <a:pt x="541365" y="1333500"/>
                  </a:lnTo>
                  <a:lnTo>
                    <a:pt x="567239" y="1295400"/>
                  </a:lnTo>
                  <a:lnTo>
                    <a:pt x="593638" y="1257300"/>
                  </a:lnTo>
                  <a:lnTo>
                    <a:pt x="620557" y="1219200"/>
                  </a:lnTo>
                  <a:lnTo>
                    <a:pt x="647990" y="1181100"/>
                  </a:lnTo>
                  <a:lnTo>
                    <a:pt x="675932" y="1155700"/>
                  </a:lnTo>
                  <a:lnTo>
                    <a:pt x="704377" y="1117600"/>
                  </a:lnTo>
                  <a:lnTo>
                    <a:pt x="733320" y="1079500"/>
                  </a:lnTo>
                  <a:lnTo>
                    <a:pt x="762756" y="1054100"/>
                  </a:lnTo>
                  <a:lnTo>
                    <a:pt x="792679" y="1016000"/>
                  </a:lnTo>
                  <a:lnTo>
                    <a:pt x="823083" y="977900"/>
                  </a:lnTo>
                  <a:lnTo>
                    <a:pt x="853964" y="952500"/>
                  </a:lnTo>
                  <a:lnTo>
                    <a:pt x="885315" y="914400"/>
                  </a:lnTo>
                  <a:lnTo>
                    <a:pt x="917131" y="889000"/>
                  </a:lnTo>
                  <a:lnTo>
                    <a:pt x="949407" y="850900"/>
                  </a:lnTo>
                  <a:lnTo>
                    <a:pt x="982137" y="825500"/>
                  </a:lnTo>
                  <a:lnTo>
                    <a:pt x="1015315" y="787400"/>
                  </a:lnTo>
                  <a:lnTo>
                    <a:pt x="1082997" y="736600"/>
                  </a:lnTo>
                  <a:lnTo>
                    <a:pt x="1117489" y="698500"/>
                  </a:lnTo>
                  <a:lnTo>
                    <a:pt x="1187748" y="647700"/>
                  </a:lnTo>
                  <a:lnTo>
                    <a:pt x="1259670" y="596900"/>
                  </a:lnTo>
                  <a:lnTo>
                    <a:pt x="1333212" y="546100"/>
                  </a:lnTo>
                  <a:lnTo>
                    <a:pt x="1408330" y="495300"/>
                  </a:lnTo>
                  <a:lnTo>
                    <a:pt x="1523866" y="419100"/>
                  </a:lnTo>
                  <a:lnTo>
                    <a:pt x="1563119" y="393700"/>
                  </a:lnTo>
                  <a:lnTo>
                    <a:pt x="1602733" y="381000"/>
                  </a:lnTo>
                  <a:lnTo>
                    <a:pt x="1683022" y="330200"/>
                  </a:lnTo>
                  <a:lnTo>
                    <a:pt x="1723686" y="317500"/>
                  </a:lnTo>
                  <a:lnTo>
                    <a:pt x="1764690" y="292100"/>
                  </a:lnTo>
                  <a:lnTo>
                    <a:pt x="1806027" y="279400"/>
                  </a:lnTo>
                  <a:lnTo>
                    <a:pt x="1847693" y="254000"/>
                  </a:lnTo>
                  <a:lnTo>
                    <a:pt x="1889681" y="241300"/>
                  </a:lnTo>
                  <a:lnTo>
                    <a:pt x="1931987" y="215900"/>
                  </a:lnTo>
                  <a:lnTo>
                    <a:pt x="2017529" y="190500"/>
                  </a:lnTo>
                  <a:lnTo>
                    <a:pt x="2060754" y="165100"/>
                  </a:lnTo>
                  <a:lnTo>
                    <a:pt x="2371298" y="76200"/>
                  </a:lnTo>
                  <a:lnTo>
                    <a:pt x="11992039" y="76200"/>
                  </a:lnTo>
                  <a:lnTo>
                    <a:pt x="12302581" y="165100"/>
                  </a:lnTo>
                  <a:lnTo>
                    <a:pt x="12345806" y="190500"/>
                  </a:lnTo>
                  <a:lnTo>
                    <a:pt x="12431347" y="215900"/>
                  </a:lnTo>
                  <a:lnTo>
                    <a:pt x="12473653" y="241300"/>
                  </a:lnTo>
                  <a:lnTo>
                    <a:pt x="12515641" y="254000"/>
                  </a:lnTo>
                  <a:lnTo>
                    <a:pt x="12557307" y="279400"/>
                  </a:lnTo>
                  <a:lnTo>
                    <a:pt x="12598644" y="292100"/>
                  </a:lnTo>
                  <a:lnTo>
                    <a:pt x="12639647" y="317500"/>
                  </a:lnTo>
                  <a:lnTo>
                    <a:pt x="12680311" y="330200"/>
                  </a:lnTo>
                  <a:lnTo>
                    <a:pt x="12760599" y="381000"/>
                  </a:lnTo>
                  <a:lnTo>
                    <a:pt x="12800212" y="393700"/>
                  </a:lnTo>
                  <a:lnTo>
                    <a:pt x="12839464" y="419100"/>
                  </a:lnTo>
                  <a:lnTo>
                    <a:pt x="12954999" y="495300"/>
                  </a:lnTo>
                  <a:lnTo>
                    <a:pt x="13030116" y="546100"/>
                  </a:lnTo>
                  <a:lnTo>
                    <a:pt x="13103657" y="596900"/>
                  </a:lnTo>
                  <a:lnTo>
                    <a:pt x="13175579" y="647700"/>
                  </a:lnTo>
                  <a:lnTo>
                    <a:pt x="13245837" y="698500"/>
                  </a:lnTo>
                  <a:lnTo>
                    <a:pt x="13280328" y="736600"/>
                  </a:lnTo>
                  <a:lnTo>
                    <a:pt x="13348009" y="787400"/>
                  </a:lnTo>
                  <a:lnTo>
                    <a:pt x="13381187" y="825500"/>
                  </a:lnTo>
                  <a:lnTo>
                    <a:pt x="13413917" y="850900"/>
                  </a:lnTo>
                  <a:lnTo>
                    <a:pt x="13446192" y="889000"/>
                  </a:lnTo>
                  <a:lnTo>
                    <a:pt x="13478008" y="914400"/>
                  </a:lnTo>
                  <a:lnTo>
                    <a:pt x="13509358" y="952500"/>
                  </a:lnTo>
                  <a:lnTo>
                    <a:pt x="13540238" y="977900"/>
                  </a:lnTo>
                  <a:lnTo>
                    <a:pt x="13570642" y="1016000"/>
                  </a:lnTo>
                  <a:lnTo>
                    <a:pt x="13600564" y="1054100"/>
                  </a:lnTo>
                  <a:lnTo>
                    <a:pt x="13630000" y="1079500"/>
                  </a:lnTo>
                  <a:lnTo>
                    <a:pt x="13658943" y="1117600"/>
                  </a:lnTo>
                  <a:lnTo>
                    <a:pt x="13687387" y="1155700"/>
                  </a:lnTo>
                  <a:lnTo>
                    <a:pt x="13715329" y="1181100"/>
                  </a:lnTo>
                  <a:lnTo>
                    <a:pt x="13742762" y="1219200"/>
                  </a:lnTo>
                  <a:lnTo>
                    <a:pt x="13769680" y="1257300"/>
                  </a:lnTo>
                  <a:lnTo>
                    <a:pt x="13796078" y="1295400"/>
                  </a:lnTo>
                  <a:lnTo>
                    <a:pt x="13821951" y="1333500"/>
                  </a:lnTo>
                  <a:lnTo>
                    <a:pt x="13847294" y="1371600"/>
                  </a:lnTo>
                  <a:lnTo>
                    <a:pt x="13872100" y="1409700"/>
                  </a:lnTo>
                  <a:lnTo>
                    <a:pt x="13896364" y="1447800"/>
                  </a:lnTo>
                  <a:lnTo>
                    <a:pt x="13920081" y="1485900"/>
                  </a:lnTo>
                  <a:lnTo>
                    <a:pt x="13943246" y="1524000"/>
                  </a:lnTo>
                  <a:lnTo>
                    <a:pt x="13965852" y="1562100"/>
                  </a:lnTo>
                  <a:lnTo>
                    <a:pt x="13987895" y="1600200"/>
                  </a:lnTo>
                  <a:lnTo>
                    <a:pt x="14009368" y="1638300"/>
                  </a:lnTo>
                  <a:lnTo>
                    <a:pt x="14030267" y="1676400"/>
                  </a:lnTo>
                  <a:lnTo>
                    <a:pt x="14050587" y="1727200"/>
                  </a:lnTo>
                  <a:lnTo>
                    <a:pt x="14070320" y="1765300"/>
                  </a:lnTo>
                  <a:lnTo>
                    <a:pt x="14089463" y="1803400"/>
                  </a:lnTo>
                  <a:lnTo>
                    <a:pt x="14108009" y="1841500"/>
                  </a:lnTo>
                  <a:lnTo>
                    <a:pt x="14125953" y="1892300"/>
                  </a:lnTo>
                  <a:lnTo>
                    <a:pt x="14143290" y="1930400"/>
                  </a:lnTo>
                  <a:lnTo>
                    <a:pt x="14160014" y="1968500"/>
                  </a:lnTo>
                  <a:lnTo>
                    <a:pt x="14176120" y="2019300"/>
                  </a:lnTo>
                  <a:lnTo>
                    <a:pt x="14191601" y="2057400"/>
                  </a:lnTo>
                  <a:lnTo>
                    <a:pt x="14206454" y="2108200"/>
                  </a:lnTo>
                  <a:lnTo>
                    <a:pt x="14220672" y="2146300"/>
                  </a:lnTo>
                  <a:lnTo>
                    <a:pt x="14234250" y="2197100"/>
                  </a:lnTo>
                  <a:lnTo>
                    <a:pt x="14247182" y="2235200"/>
                  </a:lnTo>
                  <a:lnTo>
                    <a:pt x="14259462" y="2286000"/>
                  </a:lnTo>
                  <a:lnTo>
                    <a:pt x="14271086" y="2324100"/>
                  </a:lnTo>
                  <a:lnTo>
                    <a:pt x="14282049" y="2374900"/>
                  </a:lnTo>
                  <a:lnTo>
                    <a:pt x="14292343" y="2413000"/>
                  </a:lnTo>
                  <a:lnTo>
                    <a:pt x="14301964" y="2463800"/>
                  </a:lnTo>
                  <a:lnTo>
                    <a:pt x="14310907" y="2501900"/>
                  </a:lnTo>
                  <a:lnTo>
                    <a:pt x="14319166" y="2552700"/>
                  </a:lnTo>
                  <a:lnTo>
                    <a:pt x="14326736" y="2603500"/>
                  </a:lnTo>
                  <a:lnTo>
                    <a:pt x="14333610" y="2641600"/>
                  </a:lnTo>
                  <a:lnTo>
                    <a:pt x="14339784" y="2692400"/>
                  </a:lnTo>
                  <a:lnTo>
                    <a:pt x="14345253" y="2743200"/>
                  </a:lnTo>
                  <a:lnTo>
                    <a:pt x="14350010" y="2794000"/>
                  </a:lnTo>
                  <a:lnTo>
                    <a:pt x="14354050" y="2832100"/>
                  </a:lnTo>
                  <a:lnTo>
                    <a:pt x="14357368" y="2882900"/>
                  </a:lnTo>
                  <a:lnTo>
                    <a:pt x="14359958" y="2933700"/>
                  </a:lnTo>
                  <a:lnTo>
                    <a:pt x="14361814" y="2984500"/>
                  </a:lnTo>
                  <a:lnTo>
                    <a:pt x="14362932" y="3022600"/>
                  </a:lnTo>
                  <a:lnTo>
                    <a:pt x="14363306" y="3073400"/>
                  </a:lnTo>
                  <a:lnTo>
                    <a:pt x="14362932" y="3124200"/>
                  </a:lnTo>
                  <a:lnTo>
                    <a:pt x="14361814" y="3175000"/>
                  </a:lnTo>
                  <a:lnTo>
                    <a:pt x="14359958" y="3225800"/>
                  </a:lnTo>
                  <a:lnTo>
                    <a:pt x="14357368" y="3263900"/>
                  </a:lnTo>
                  <a:lnTo>
                    <a:pt x="14354050" y="3314700"/>
                  </a:lnTo>
                  <a:lnTo>
                    <a:pt x="14350010" y="3365500"/>
                  </a:lnTo>
                  <a:lnTo>
                    <a:pt x="14345253" y="3416300"/>
                  </a:lnTo>
                  <a:lnTo>
                    <a:pt x="14339784" y="3454400"/>
                  </a:lnTo>
                  <a:lnTo>
                    <a:pt x="14333610" y="3505200"/>
                  </a:lnTo>
                  <a:lnTo>
                    <a:pt x="14326736" y="3556000"/>
                  </a:lnTo>
                  <a:lnTo>
                    <a:pt x="14319166" y="3594100"/>
                  </a:lnTo>
                  <a:lnTo>
                    <a:pt x="14310907" y="3644900"/>
                  </a:lnTo>
                  <a:lnTo>
                    <a:pt x="14301964" y="3695700"/>
                  </a:lnTo>
                  <a:lnTo>
                    <a:pt x="14292343" y="3733800"/>
                  </a:lnTo>
                  <a:lnTo>
                    <a:pt x="14282049" y="3784600"/>
                  </a:lnTo>
                  <a:lnTo>
                    <a:pt x="14271086" y="3822700"/>
                  </a:lnTo>
                  <a:lnTo>
                    <a:pt x="14259462" y="3873500"/>
                  </a:lnTo>
                  <a:lnTo>
                    <a:pt x="14247182" y="3911600"/>
                  </a:lnTo>
                  <a:lnTo>
                    <a:pt x="14234250" y="3962400"/>
                  </a:lnTo>
                  <a:lnTo>
                    <a:pt x="14220672" y="4000500"/>
                  </a:lnTo>
                  <a:lnTo>
                    <a:pt x="14206454" y="4051300"/>
                  </a:lnTo>
                  <a:lnTo>
                    <a:pt x="14191601" y="4089400"/>
                  </a:lnTo>
                  <a:lnTo>
                    <a:pt x="14176120" y="4140200"/>
                  </a:lnTo>
                  <a:lnTo>
                    <a:pt x="14160014" y="4178300"/>
                  </a:lnTo>
                  <a:lnTo>
                    <a:pt x="14143290" y="4216400"/>
                  </a:lnTo>
                  <a:lnTo>
                    <a:pt x="14125953" y="4267200"/>
                  </a:lnTo>
                  <a:lnTo>
                    <a:pt x="14108009" y="4305300"/>
                  </a:lnTo>
                  <a:lnTo>
                    <a:pt x="14089463" y="4343400"/>
                  </a:lnTo>
                  <a:lnTo>
                    <a:pt x="14070320" y="4394200"/>
                  </a:lnTo>
                  <a:lnTo>
                    <a:pt x="14050587" y="4432300"/>
                  </a:lnTo>
                  <a:lnTo>
                    <a:pt x="14030267" y="4470400"/>
                  </a:lnTo>
                  <a:lnTo>
                    <a:pt x="14009368" y="4508500"/>
                  </a:lnTo>
                  <a:lnTo>
                    <a:pt x="13987895" y="4546600"/>
                  </a:lnTo>
                  <a:lnTo>
                    <a:pt x="13965852" y="4584700"/>
                  </a:lnTo>
                  <a:lnTo>
                    <a:pt x="13943246" y="4635500"/>
                  </a:lnTo>
                  <a:lnTo>
                    <a:pt x="13920081" y="4673600"/>
                  </a:lnTo>
                  <a:lnTo>
                    <a:pt x="13896364" y="4711700"/>
                  </a:lnTo>
                  <a:lnTo>
                    <a:pt x="13872100" y="4749800"/>
                  </a:lnTo>
                  <a:lnTo>
                    <a:pt x="13847294" y="4787900"/>
                  </a:lnTo>
                  <a:lnTo>
                    <a:pt x="13821951" y="4826000"/>
                  </a:lnTo>
                  <a:lnTo>
                    <a:pt x="13796078" y="4851400"/>
                  </a:lnTo>
                  <a:lnTo>
                    <a:pt x="13769680" y="4889500"/>
                  </a:lnTo>
                  <a:lnTo>
                    <a:pt x="13742762" y="4927600"/>
                  </a:lnTo>
                  <a:lnTo>
                    <a:pt x="13715329" y="4965700"/>
                  </a:lnTo>
                  <a:lnTo>
                    <a:pt x="13687387" y="5003800"/>
                  </a:lnTo>
                  <a:lnTo>
                    <a:pt x="13658943" y="5041900"/>
                  </a:lnTo>
                  <a:lnTo>
                    <a:pt x="13630000" y="5067300"/>
                  </a:lnTo>
                  <a:lnTo>
                    <a:pt x="13600564" y="5105400"/>
                  </a:lnTo>
                  <a:lnTo>
                    <a:pt x="13570642" y="5143500"/>
                  </a:lnTo>
                  <a:lnTo>
                    <a:pt x="13540238" y="5168900"/>
                  </a:lnTo>
                  <a:lnTo>
                    <a:pt x="13509358" y="5207000"/>
                  </a:lnTo>
                  <a:lnTo>
                    <a:pt x="13478008" y="5232400"/>
                  </a:lnTo>
                  <a:lnTo>
                    <a:pt x="13446192" y="5270500"/>
                  </a:lnTo>
                  <a:lnTo>
                    <a:pt x="13413917" y="5295900"/>
                  </a:lnTo>
                  <a:lnTo>
                    <a:pt x="13381187" y="5334000"/>
                  </a:lnTo>
                  <a:lnTo>
                    <a:pt x="13348009" y="5359400"/>
                  </a:lnTo>
                  <a:lnTo>
                    <a:pt x="13314387" y="5384800"/>
                  </a:lnTo>
                  <a:lnTo>
                    <a:pt x="13280328" y="5422900"/>
                  </a:lnTo>
                  <a:lnTo>
                    <a:pt x="13245837" y="5448300"/>
                  </a:lnTo>
                  <a:lnTo>
                    <a:pt x="13175579" y="5499100"/>
                  </a:lnTo>
                  <a:lnTo>
                    <a:pt x="13139823" y="5537200"/>
                  </a:lnTo>
                  <a:lnTo>
                    <a:pt x="13103657" y="5562600"/>
                  </a:lnTo>
                  <a:lnTo>
                    <a:pt x="13030116" y="5613400"/>
                  </a:lnTo>
                  <a:lnTo>
                    <a:pt x="12954999" y="5664200"/>
                  </a:lnTo>
                  <a:lnTo>
                    <a:pt x="12878350" y="5715000"/>
                  </a:lnTo>
                  <a:lnTo>
                    <a:pt x="12839464" y="5727700"/>
                  </a:lnTo>
                  <a:lnTo>
                    <a:pt x="12720630" y="5803900"/>
                  </a:lnTo>
                  <a:lnTo>
                    <a:pt x="12680311" y="5816600"/>
                  </a:lnTo>
                  <a:lnTo>
                    <a:pt x="12639647" y="5842000"/>
                  </a:lnTo>
                  <a:lnTo>
                    <a:pt x="12598644" y="5854700"/>
                  </a:lnTo>
                  <a:lnTo>
                    <a:pt x="12557307" y="5880100"/>
                  </a:lnTo>
                  <a:lnTo>
                    <a:pt x="12515641" y="5892800"/>
                  </a:lnTo>
                  <a:lnTo>
                    <a:pt x="12473653" y="5918200"/>
                  </a:lnTo>
                  <a:lnTo>
                    <a:pt x="12388730" y="5943600"/>
                  </a:lnTo>
                  <a:lnTo>
                    <a:pt x="12345806" y="5969000"/>
                  </a:lnTo>
                  <a:lnTo>
                    <a:pt x="11900916" y="6096000"/>
                  </a:lnTo>
                  <a:close/>
                </a:path>
                <a:path w="14363700" h="6146800">
                  <a:moveTo>
                    <a:pt x="11762399" y="6121400"/>
                  </a:moveTo>
                  <a:lnTo>
                    <a:pt x="2600940" y="6121400"/>
                  </a:lnTo>
                  <a:lnTo>
                    <a:pt x="2508355" y="6096000"/>
                  </a:lnTo>
                  <a:lnTo>
                    <a:pt x="11854983" y="6096000"/>
                  </a:lnTo>
                  <a:lnTo>
                    <a:pt x="11762399" y="6121400"/>
                  </a:lnTo>
                  <a:close/>
                </a:path>
                <a:path w="14363700" h="6146800">
                  <a:moveTo>
                    <a:pt x="11668895" y="6134100"/>
                  </a:moveTo>
                  <a:lnTo>
                    <a:pt x="2694443" y="6134100"/>
                  </a:lnTo>
                  <a:lnTo>
                    <a:pt x="2647579" y="6121400"/>
                  </a:lnTo>
                  <a:lnTo>
                    <a:pt x="11715759" y="6121400"/>
                  </a:lnTo>
                  <a:lnTo>
                    <a:pt x="11668895" y="6134100"/>
                  </a:lnTo>
                  <a:close/>
                </a:path>
                <a:path w="14363700" h="6146800">
                  <a:moveTo>
                    <a:pt x="11527012" y="6146800"/>
                  </a:moveTo>
                  <a:lnTo>
                    <a:pt x="2836327" y="6146800"/>
                  </a:lnTo>
                  <a:lnTo>
                    <a:pt x="2788823" y="6134100"/>
                  </a:lnTo>
                  <a:lnTo>
                    <a:pt x="11574516" y="6134100"/>
                  </a:lnTo>
                  <a:lnTo>
                    <a:pt x="11527012" y="6146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04841" y="922099"/>
              <a:ext cx="2278380" cy="2278380"/>
            </a:xfrm>
            <a:custGeom>
              <a:avLst/>
              <a:gdLst/>
              <a:ahLst/>
              <a:cxnLst/>
              <a:rect l="l" t="t" r="r" b="b"/>
              <a:pathLst>
                <a:path w="2278379" h="2278380">
                  <a:moveTo>
                    <a:pt x="1139096" y="2278178"/>
                  </a:moveTo>
                  <a:lnTo>
                    <a:pt x="1090945" y="2277179"/>
                  </a:lnTo>
                  <a:lnTo>
                    <a:pt x="1043303" y="2274208"/>
                  </a:lnTo>
                  <a:lnTo>
                    <a:pt x="996210" y="2269304"/>
                  </a:lnTo>
                  <a:lnTo>
                    <a:pt x="949705" y="2262506"/>
                  </a:lnTo>
                  <a:lnTo>
                    <a:pt x="903829" y="2253856"/>
                  </a:lnTo>
                  <a:lnTo>
                    <a:pt x="858620" y="2243391"/>
                  </a:lnTo>
                  <a:lnTo>
                    <a:pt x="814118" y="2231152"/>
                  </a:lnTo>
                  <a:lnTo>
                    <a:pt x="770363" y="2217178"/>
                  </a:lnTo>
                  <a:lnTo>
                    <a:pt x="727394" y="2201508"/>
                  </a:lnTo>
                  <a:lnTo>
                    <a:pt x="685251" y="2184183"/>
                  </a:lnTo>
                  <a:lnTo>
                    <a:pt x="643973" y="2165241"/>
                  </a:lnTo>
                  <a:lnTo>
                    <a:pt x="603600" y="2144722"/>
                  </a:lnTo>
                  <a:lnTo>
                    <a:pt x="564171" y="2122666"/>
                  </a:lnTo>
                  <a:lnTo>
                    <a:pt x="525726" y="2099112"/>
                  </a:lnTo>
                  <a:lnTo>
                    <a:pt x="488304" y="2074100"/>
                  </a:lnTo>
                  <a:lnTo>
                    <a:pt x="451946" y="2047669"/>
                  </a:lnTo>
                  <a:lnTo>
                    <a:pt x="416689" y="2019859"/>
                  </a:lnTo>
                  <a:lnTo>
                    <a:pt x="382575" y="1990709"/>
                  </a:lnTo>
                  <a:lnTo>
                    <a:pt x="349643" y="1960259"/>
                  </a:lnTo>
                  <a:lnTo>
                    <a:pt x="317931" y="1928548"/>
                  </a:lnTo>
                  <a:lnTo>
                    <a:pt x="287480" y="1895616"/>
                  </a:lnTo>
                  <a:lnTo>
                    <a:pt x="258329" y="1861503"/>
                  </a:lnTo>
                  <a:lnTo>
                    <a:pt x="230518" y="1826248"/>
                  </a:lnTo>
                  <a:lnTo>
                    <a:pt x="204086" y="1789890"/>
                  </a:lnTo>
                  <a:lnTo>
                    <a:pt x="179073" y="1752469"/>
                  </a:lnTo>
                  <a:lnTo>
                    <a:pt x="155518" y="1714024"/>
                  </a:lnTo>
                  <a:lnTo>
                    <a:pt x="133461" y="1674596"/>
                  </a:lnTo>
                  <a:lnTo>
                    <a:pt x="112941" y="1634223"/>
                  </a:lnTo>
                  <a:lnTo>
                    <a:pt x="93998" y="1592945"/>
                  </a:lnTo>
                  <a:lnTo>
                    <a:pt x="76672" y="1550802"/>
                  </a:lnTo>
                  <a:lnTo>
                    <a:pt x="61001" y="1507833"/>
                  </a:lnTo>
                  <a:lnTo>
                    <a:pt x="47027" y="1464078"/>
                  </a:lnTo>
                  <a:lnTo>
                    <a:pt x="34787" y="1419576"/>
                  </a:lnTo>
                  <a:lnTo>
                    <a:pt x="24321" y="1374367"/>
                  </a:lnTo>
                  <a:lnTo>
                    <a:pt x="15670" y="1328490"/>
                  </a:lnTo>
                  <a:lnTo>
                    <a:pt x="8873" y="1281984"/>
                  </a:lnTo>
                  <a:lnTo>
                    <a:pt x="3968" y="1234891"/>
                  </a:lnTo>
                  <a:lnTo>
                    <a:pt x="997" y="1187248"/>
                  </a:lnTo>
                  <a:lnTo>
                    <a:pt x="0" y="1139095"/>
                  </a:lnTo>
                  <a:lnTo>
                    <a:pt x="997" y="1090942"/>
                  </a:lnTo>
                  <a:lnTo>
                    <a:pt x="3968" y="1043299"/>
                  </a:lnTo>
                  <a:lnTo>
                    <a:pt x="8873" y="996205"/>
                  </a:lnTo>
                  <a:lnTo>
                    <a:pt x="15670" y="949700"/>
                  </a:lnTo>
                  <a:lnTo>
                    <a:pt x="24321" y="903823"/>
                  </a:lnTo>
                  <a:lnTo>
                    <a:pt x="34787" y="858613"/>
                  </a:lnTo>
                  <a:lnTo>
                    <a:pt x="47027" y="814111"/>
                  </a:lnTo>
                  <a:lnTo>
                    <a:pt x="61001" y="770355"/>
                  </a:lnTo>
                  <a:lnTo>
                    <a:pt x="76672" y="727386"/>
                  </a:lnTo>
                  <a:lnTo>
                    <a:pt x="93998" y="685243"/>
                  </a:lnTo>
                  <a:lnTo>
                    <a:pt x="112941" y="643965"/>
                  </a:lnTo>
                  <a:lnTo>
                    <a:pt x="133461" y="603591"/>
                  </a:lnTo>
                  <a:lnTo>
                    <a:pt x="155518" y="564163"/>
                  </a:lnTo>
                  <a:lnTo>
                    <a:pt x="179073" y="525718"/>
                  </a:lnTo>
                  <a:lnTo>
                    <a:pt x="204086" y="488296"/>
                  </a:lnTo>
                  <a:lnTo>
                    <a:pt x="230518" y="451938"/>
                  </a:lnTo>
                  <a:lnTo>
                    <a:pt x="258329" y="416682"/>
                  </a:lnTo>
                  <a:lnTo>
                    <a:pt x="287480" y="382568"/>
                  </a:lnTo>
                  <a:lnTo>
                    <a:pt x="317931" y="349636"/>
                  </a:lnTo>
                  <a:lnTo>
                    <a:pt x="349643" y="317925"/>
                  </a:lnTo>
                  <a:lnTo>
                    <a:pt x="382575" y="287474"/>
                  </a:lnTo>
                  <a:lnTo>
                    <a:pt x="416689" y="258324"/>
                  </a:lnTo>
                  <a:lnTo>
                    <a:pt x="451946" y="230513"/>
                  </a:lnTo>
                  <a:lnTo>
                    <a:pt x="488304" y="204082"/>
                  </a:lnTo>
                  <a:lnTo>
                    <a:pt x="525726" y="179069"/>
                  </a:lnTo>
                  <a:lnTo>
                    <a:pt x="564171" y="155515"/>
                  </a:lnTo>
                  <a:lnTo>
                    <a:pt x="603600" y="133458"/>
                  </a:lnTo>
                  <a:lnTo>
                    <a:pt x="643973" y="112939"/>
                  </a:lnTo>
                  <a:lnTo>
                    <a:pt x="685251" y="93997"/>
                  </a:lnTo>
                  <a:lnTo>
                    <a:pt x="727394" y="76671"/>
                  </a:lnTo>
                  <a:lnTo>
                    <a:pt x="770363" y="61001"/>
                  </a:lnTo>
                  <a:lnTo>
                    <a:pt x="814118" y="47027"/>
                  </a:lnTo>
                  <a:lnTo>
                    <a:pt x="858620" y="34787"/>
                  </a:lnTo>
                  <a:lnTo>
                    <a:pt x="903829" y="24322"/>
                  </a:lnTo>
                  <a:lnTo>
                    <a:pt x="949705" y="15672"/>
                  </a:lnTo>
                  <a:lnTo>
                    <a:pt x="996210" y="8874"/>
                  </a:lnTo>
                  <a:lnTo>
                    <a:pt x="1043303" y="3970"/>
                  </a:lnTo>
                  <a:lnTo>
                    <a:pt x="1090945" y="999"/>
                  </a:lnTo>
                  <a:lnTo>
                    <a:pt x="1139096" y="0"/>
                  </a:lnTo>
                  <a:lnTo>
                    <a:pt x="1187250" y="999"/>
                  </a:lnTo>
                  <a:lnTo>
                    <a:pt x="1234894" y="3970"/>
                  </a:lnTo>
                  <a:lnTo>
                    <a:pt x="1281988" y="8874"/>
                  </a:lnTo>
                  <a:lnTo>
                    <a:pt x="1328494" y="15672"/>
                  </a:lnTo>
                  <a:lnTo>
                    <a:pt x="1374372" y="24322"/>
                  </a:lnTo>
                  <a:lnTo>
                    <a:pt x="1419582" y="34787"/>
                  </a:lnTo>
                  <a:lnTo>
                    <a:pt x="1464085" y="47027"/>
                  </a:lnTo>
                  <a:lnTo>
                    <a:pt x="1507841" y="61001"/>
                  </a:lnTo>
                  <a:lnTo>
                    <a:pt x="1550810" y="76671"/>
                  </a:lnTo>
                  <a:lnTo>
                    <a:pt x="1592954" y="93997"/>
                  </a:lnTo>
                  <a:lnTo>
                    <a:pt x="1634232" y="112939"/>
                  </a:lnTo>
                  <a:lnTo>
                    <a:pt x="1674606" y="133458"/>
                  </a:lnTo>
                  <a:lnTo>
                    <a:pt x="1714035" y="155515"/>
                  </a:lnTo>
                  <a:lnTo>
                    <a:pt x="1752480" y="179069"/>
                  </a:lnTo>
                  <a:lnTo>
                    <a:pt x="1789901" y="204082"/>
                  </a:lnTo>
                  <a:lnTo>
                    <a:pt x="1826259" y="230513"/>
                  </a:lnTo>
                  <a:lnTo>
                    <a:pt x="1861515" y="258324"/>
                  </a:lnTo>
                  <a:lnTo>
                    <a:pt x="1895629" y="287474"/>
                  </a:lnTo>
                  <a:lnTo>
                    <a:pt x="1928561" y="317925"/>
                  </a:lnTo>
                  <a:lnTo>
                    <a:pt x="1960272" y="349636"/>
                  </a:lnTo>
                  <a:lnTo>
                    <a:pt x="1990723" y="382568"/>
                  </a:lnTo>
                  <a:lnTo>
                    <a:pt x="2019873" y="416682"/>
                  </a:lnTo>
                  <a:lnTo>
                    <a:pt x="2047683" y="451938"/>
                  </a:lnTo>
                  <a:lnTo>
                    <a:pt x="2074115" y="488296"/>
                  </a:lnTo>
                  <a:lnTo>
                    <a:pt x="2099127" y="525718"/>
                  </a:lnTo>
                  <a:lnTo>
                    <a:pt x="2122681" y="564163"/>
                  </a:lnTo>
                  <a:lnTo>
                    <a:pt x="2144737" y="603591"/>
                  </a:lnTo>
                  <a:lnTo>
                    <a:pt x="2165256" y="643965"/>
                  </a:lnTo>
                  <a:lnTo>
                    <a:pt x="2184198" y="685243"/>
                  </a:lnTo>
                  <a:lnTo>
                    <a:pt x="2201524" y="727386"/>
                  </a:lnTo>
                  <a:lnTo>
                    <a:pt x="2217194" y="770355"/>
                  </a:lnTo>
                  <a:lnTo>
                    <a:pt x="2231168" y="814111"/>
                  </a:lnTo>
                  <a:lnTo>
                    <a:pt x="2243407" y="858613"/>
                  </a:lnTo>
                  <a:lnTo>
                    <a:pt x="2253872" y="903823"/>
                  </a:lnTo>
                  <a:lnTo>
                    <a:pt x="2262523" y="949700"/>
                  </a:lnTo>
                  <a:lnTo>
                    <a:pt x="2269320" y="996205"/>
                  </a:lnTo>
                  <a:lnTo>
                    <a:pt x="2274224" y="1043299"/>
                  </a:lnTo>
                  <a:lnTo>
                    <a:pt x="2277195" y="1090942"/>
                  </a:lnTo>
                  <a:lnTo>
                    <a:pt x="2278194" y="1139141"/>
                  </a:lnTo>
                  <a:lnTo>
                    <a:pt x="2277195" y="1187248"/>
                  </a:lnTo>
                  <a:lnTo>
                    <a:pt x="2274224" y="1234891"/>
                  </a:lnTo>
                  <a:lnTo>
                    <a:pt x="2269320" y="1281984"/>
                  </a:lnTo>
                  <a:lnTo>
                    <a:pt x="2262523" y="1328490"/>
                  </a:lnTo>
                  <a:lnTo>
                    <a:pt x="2253872" y="1374367"/>
                  </a:lnTo>
                  <a:lnTo>
                    <a:pt x="2243407" y="1419576"/>
                  </a:lnTo>
                  <a:lnTo>
                    <a:pt x="2231168" y="1464078"/>
                  </a:lnTo>
                  <a:lnTo>
                    <a:pt x="2217194" y="1507833"/>
                  </a:lnTo>
                  <a:lnTo>
                    <a:pt x="2201524" y="1550802"/>
                  </a:lnTo>
                  <a:lnTo>
                    <a:pt x="2184198" y="1592945"/>
                  </a:lnTo>
                  <a:lnTo>
                    <a:pt x="2165256" y="1634223"/>
                  </a:lnTo>
                  <a:lnTo>
                    <a:pt x="2144737" y="1674596"/>
                  </a:lnTo>
                  <a:lnTo>
                    <a:pt x="2122681" y="1714024"/>
                  </a:lnTo>
                  <a:lnTo>
                    <a:pt x="2099127" y="1752469"/>
                  </a:lnTo>
                  <a:lnTo>
                    <a:pt x="2074115" y="1789890"/>
                  </a:lnTo>
                  <a:lnTo>
                    <a:pt x="2047683" y="1826248"/>
                  </a:lnTo>
                  <a:lnTo>
                    <a:pt x="2019873" y="1861503"/>
                  </a:lnTo>
                  <a:lnTo>
                    <a:pt x="1990723" y="1895616"/>
                  </a:lnTo>
                  <a:lnTo>
                    <a:pt x="1960272" y="1928548"/>
                  </a:lnTo>
                  <a:lnTo>
                    <a:pt x="1928561" y="1960259"/>
                  </a:lnTo>
                  <a:lnTo>
                    <a:pt x="1895629" y="1990709"/>
                  </a:lnTo>
                  <a:lnTo>
                    <a:pt x="1861515" y="2019859"/>
                  </a:lnTo>
                  <a:lnTo>
                    <a:pt x="1826259" y="2047669"/>
                  </a:lnTo>
                  <a:lnTo>
                    <a:pt x="1789901" y="2074100"/>
                  </a:lnTo>
                  <a:lnTo>
                    <a:pt x="1752480" y="2099112"/>
                  </a:lnTo>
                  <a:lnTo>
                    <a:pt x="1714035" y="2122666"/>
                  </a:lnTo>
                  <a:lnTo>
                    <a:pt x="1674606" y="2144722"/>
                  </a:lnTo>
                  <a:lnTo>
                    <a:pt x="1634232" y="2165241"/>
                  </a:lnTo>
                  <a:lnTo>
                    <a:pt x="1592954" y="2184183"/>
                  </a:lnTo>
                  <a:lnTo>
                    <a:pt x="1550810" y="2201508"/>
                  </a:lnTo>
                  <a:lnTo>
                    <a:pt x="1507841" y="2217178"/>
                  </a:lnTo>
                  <a:lnTo>
                    <a:pt x="1464085" y="2231152"/>
                  </a:lnTo>
                  <a:lnTo>
                    <a:pt x="1419582" y="2243391"/>
                  </a:lnTo>
                  <a:lnTo>
                    <a:pt x="1374372" y="2253856"/>
                  </a:lnTo>
                  <a:lnTo>
                    <a:pt x="1328494" y="2262506"/>
                  </a:lnTo>
                  <a:lnTo>
                    <a:pt x="1281988" y="2269304"/>
                  </a:lnTo>
                  <a:lnTo>
                    <a:pt x="1234894" y="2274208"/>
                  </a:lnTo>
                  <a:lnTo>
                    <a:pt x="1187250" y="2277179"/>
                  </a:lnTo>
                  <a:lnTo>
                    <a:pt x="1139096" y="2278178"/>
                  </a:lnTo>
                  <a:close/>
                </a:path>
              </a:pathLst>
            </a:custGeom>
            <a:solidFill>
              <a:srgbClr val="FFB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97339" y="2381243"/>
            <a:ext cx="1029969" cy="1009650"/>
          </a:xfrm>
          <a:custGeom>
            <a:avLst/>
            <a:gdLst/>
            <a:ahLst/>
            <a:cxnLst/>
            <a:rect l="l" t="t" r="r" b="b"/>
            <a:pathLst>
              <a:path w="1029969" h="1009650">
                <a:moveTo>
                  <a:pt x="490656" y="1009650"/>
                </a:moveTo>
                <a:lnTo>
                  <a:pt x="445184" y="990418"/>
                </a:lnTo>
                <a:lnTo>
                  <a:pt x="336173" y="724428"/>
                </a:lnTo>
                <a:lnTo>
                  <a:pt x="330965" y="713596"/>
                </a:lnTo>
                <a:lnTo>
                  <a:pt x="322665" y="705013"/>
                </a:lnTo>
                <a:lnTo>
                  <a:pt x="312828" y="697929"/>
                </a:lnTo>
                <a:lnTo>
                  <a:pt x="303009" y="691594"/>
                </a:lnTo>
                <a:lnTo>
                  <a:pt x="39502" y="630210"/>
                </a:lnTo>
                <a:lnTo>
                  <a:pt x="13747" y="616028"/>
                </a:lnTo>
                <a:lnTo>
                  <a:pt x="0" y="591060"/>
                </a:lnTo>
                <a:lnTo>
                  <a:pt x="905" y="563040"/>
                </a:lnTo>
                <a:lnTo>
                  <a:pt x="19107" y="539704"/>
                </a:lnTo>
                <a:lnTo>
                  <a:pt x="224862" y="371255"/>
                </a:lnTo>
                <a:lnTo>
                  <a:pt x="235104" y="360566"/>
                </a:lnTo>
                <a:lnTo>
                  <a:pt x="241468" y="347986"/>
                </a:lnTo>
                <a:lnTo>
                  <a:pt x="244723" y="334692"/>
                </a:lnTo>
                <a:lnTo>
                  <a:pt x="245638" y="321862"/>
                </a:lnTo>
                <a:lnTo>
                  <a:pt x="224862" y="54531"/>
                </a:lnTo>
                <a:lnTo>
                  <a:pt x="229246" y="33043"/>
                </a:lnTo>
                <a:lnTo>
                  <a:pt x="240992" y="15738"/>
                </a:lnTo>
                <a:lnTo>
                  <a:pt x="257991" y="4197"/>
                </a:lnTo>
                <a:lnTo>
                  <a:pt x="278135" y="0"/>
                </a:lnTo>
                <a:lnTo>
                  <a:pt x="285464" y="587"/>
                </a:lnTo>
                <a:lnTo>
                  <a:pt x="533637" y="153317"/>
                </a:lnTo>
                <a:lnTo>
                  <a:pt x="538116" y="159884"/>
                </a:lnTo>
                <a:lnTo>
                  <a:pt x="546407" y="163024"/>
                </a:lnTo>
                <a:lnTo>
                  <a:pt x="563371" y="163024"/>
                </a:lnTo>
                <a:lnTo>
                  <a:pt x="571662" y="160931"/>
                </a:lnTo>
                <a:lnTo>
                  <a:pt x="578905" y="157124"/>
                </a:lnTo>
                <a:lnTo>
                  <a:pt x="825829" y="54531"/>
                </a:lnTo>
                <a:lnTo>
                  <a:pt x="832024" y="52818"/>
                </a:lnTo>
                <a:lnTo>
                  <a:pt x="837933" y="51772"/>
                </a:lnTo>
                <a:lnTo>
                  <a:pt x="843841" y="51772"/>
                </a:lnTo>
                <a:lnTo>
                  <a:pt x="868054" y="56897"/>
                </a:lnTo>
                <a:lnTo>
                  <a:pt x="887441" y="70794"/>
                </a:lnTo>
                <a:lnTo>
                  <a:pt x="899110" y="91239"/>
                </a:lnTo>
                <a:lnTo>
                  <a:pt x="900164" y="116011"/>
                </a:lnTo>
                <a:lnTo>
                  <a:pt x="830023" y="374966"/>
                </a:lnTo>
                <a:lnTo>
                  <a:pt x="828449" y="386740"/>
                </a:lnTo>
                <a:lnTo>
                  <a:pt x="830011" y="397712"/>
                </a:lnTo>
                <a:lnTo>
                  <a:pt x="834700" y="408612"/>
                </a:lnTo>
                <a:lnTo>
                  <a:pt x="842507" y="420172"/>
                </a:lnTo>
                <a:lnTo>
                  <a:pt x="1015383" y="626023"/>
                </a:lnTo>
                <a:lnTo>
                  <a:pt x="1029906" y="655088"/>
                </a:lnTo>
                <a:lnTo>
                  <a:pt x="1026712" y="683029"/>
                </a:lnTo>
                <a:lnTo>
                  <a:pt x="1009634" y="704047"/>
                </a:lnTo>
                <a:lnTo>
                  <a:pt x="982504" y="712341"/>
                </a:lnTo>
                <a:lnTo>
                  <a:pt x="714804" y="728615"/>
                </a:lnTo>
                <a:lnTo>
                  <a:pt x="702541" y="730756"/>
                </a:lnTo>
                <a:lnTo>
                  <a:pt x="691110" y="736395"/>
                </a:lnTo>
                <a:lnTo>
                  <a:pt x="681233" y="744354"/>
                </a:lnTo>
                <a:lnTo>
                  <a:pt x="673634" y="753454"/>
                </a:lnTo>
                <a:lnTo>
                  <a:pt x="533542" y="987571"/>
                </a:lnTo>
                <a:lnTo>
                  <a:pt x="525487" y="997284"/>
                </a:lnTo>
                <a:lnTo>
                  <a:pt x="515208" y="1004178"/>
                </a:lnTo>
                <a:lnTo>
                  <a:pt x="503374" y="1008288"/>
                </a:lnTo>
                <a:lnTo>
                  <a:pt x="490656" y="1009650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97174" y="1083935"/>
            <a:ext cx="678180" cy="762635"/>
          </a:xfrm>
          <a:custGeom>
            <a:avLst/>
            <a:gdLst/>
            <a:ahLst/>
            <a:cxnLst/>
            <a:rect l="l" t="t" r="r" b="b"/>
            <a:pathLst>
              <a:path w="678179" h="762635">
                <a:moveTo>
                  <a:pt x="168350" y="762178"/>
                </a:moveTo>
                <a:lnTo>
                  <a:pt x="139336" y="731936"/>
                </a:lnTo>
                <a:lnTo>
                  <a:pt x="141392" y="693953"/>
                </a:lnTo>
                <a:lnTo>
                  <a:pt x="149804" y="644613"/>
                </a:lnTo>
                <a:lnTo>
                  <a:pt x="162999" y="588373"/>
                </a:lnTo>
                <a:lnTo>
                  <a:pt x="179404" y="529691"/>
                </a:lnTo>
                <a:lnTo>
                  <a:pt x="197446" y="473023"/>
                </a:lnTo>
                <a:lnTo>
                  <a:pt x="215551" y="422826"/>
                </a:lnTo>
                <a:lnTo>
                  <a:pt x="168757" y="394019"/>
                </a:lnTo>
                <a:lnTo>
                  <a:pt x="123262" y="362262"/>
                </a:lnTo>
                <a:lnTo>
                  <a:pt x="80157" y="327603"/>
                </a:lnTo>
                <a:lnTo>
                  <a:pt x="40534" y="290086"/>
                </a:lnTo>
                <a:lnTo>
                  <a:pt x="5484" y="249757"/>
                </a:lnTo>
                <a:lnTo>
                  <a:pt x="0" y="234240"/>
                </a:lnTo>
                <a:lnTo>
                  <a:pt x="2964" y="219205"/>
                </a:lnTo>
                <a:lnTo>
                  <a:pt x="12755" y="207993"/>
                </a:lnTo>
                <a:lnTo>
                  <a:pt x="27753" y="203942"/>
                </a:lnTo>
                <a:lnTo>
                  <a:pt x="81274" y="206167"/>
                </a:lnTo>
                <a:lnTo>
                  <a:pt x="135401" y="213764"/>
                </a:lnTo>
                <a:lnTo>
                  <a:pt x="189432" y="225887"/>
                </a:lnTo>
                <a:lnTo>
                  <a:pt x="242665" y="241691"/>
                </a:lnTo>
                <a:lnTo>
                  <a:pt x="294397" y="260330"/>
                </a:lnTo>
                <a:lnTo>
                  <a:pt x="322315" y="215016"/>
                </a:lnTo>
                <a:lnTo>
                  <a:pt x="352275" y="169472"/>
                </a:lnTo>
                <a:lnTo>
                  <a:pt x="384438" y="124706"/>
                </a:lnTo>
                <a:lnTo>
                  <a:pt x="418966" y="81725"/>
                </a:lnTo>
                <a:lnTo>
                  <a:pt x="456022" y="41539"/>
                </a:lnTo>
                <a:lnTo>
                  <a:pt x="495767" y="5155"/>
                </a:lnTo>
                <a:lnTo>
                  <a:pt x="509135" y="0"/>
                </a:lnTo>
                <a:lnTo>
                  <a:pt x="516101" y="507"/>
                </a:lnTo>
                <a:lnTo>
                  <a:pt x="537531" y="25253"/>
                </a:lnTo>
                <a:lnTo>
                  <a:pt x="533676" y="78916"/>
                </a:lnTo>
                <a:lnTo>
                  <a:pt x="525358" y="132935"/>
                </a:lnTo>
                <a:lnTo>
                  <a:pt x="513292" y="186725"/>
                </a:lnTo>
                <a:lnTo>
                  <a:pt x="498191" y="239706"/>
                </a:lnTo>
                <a:lnTo>
                  <a:pt x="480770" y="291296"/>
                </a:lnTo>
                <a:lnTo>
                  <a:pt x="461743" y="340911"/>
                </a:lnTo>
                <a:lnTo>
                  <a:pt x="509158" y="369015"/>
                </a:lnTo>
                <a:lnTo>
                  <a:pt x="555220" y="400923"/>
                </a:lnTo>
                <a:lnTo>
                  <a:pt x="598781" y="436210"/>
                </a:lnTo>
                <a:lnTo>
                  <a:pt x="638696" y="474450"/>
                </a:lnTo>
                <a:lnTo>
                  <a:pt x="673816" y="515219"/>
                </a:lnTo>
                <a:lnTo>
                  <a:pt x="677611" y="524055"/>
                </a:lnTo>
                <a:lnTo>
                  <a:pt x="677364" y="533185"/>
                </a:lnTo>
                <a:lnTo>
                  <a:pt x="672620" y="541619"/>
                </a:lnTo>
                <a:lnTo>
                  <a:pt x="662921" y="548366"/>
                </a:lnTo>
                <a:lnTo>
                  <a:pt x="657760" y="553700"/>
                </a:lnTo>
                <a:lnTo>
                  <a:pt x="654606" y="554747"/>
                </a:lnTo>
                <a:lnTo>
                  <a:pt x="647247" y="553795"/>
                </a:lnTo>
                <a:lnTo>
                  <a:pt x="593808" y="551539"/>
                </a:lnTo>
                <a:lnTo>
                  <a:pt x="539755" y="544066"/>
                </a:lnTo>
                <a:lnTo>
                  <a:pt x="485871" y="532377"/>
                </a:lnTo>
                <a:lnTo>
                  <a:pt x="432941" y="517475"/>
                </a:lnTo>
                <a:lnTo>
                  <a:pt x="381750" y="500360"/>
                </a:lnTo>
                <a:lnTo>
                  <a:pt x="354730" y="546106"/>
                </a:lnTo>
                <a:lnTo>
                  <a:pt x="325419" y="591881"/>
                </a:lnTo>
                <a:lnTo>
                  <a:pt x="293740" y="636651"/>
                </a:lnTo>
                <a:lnTo>
                  <a:pt x="259616" y="679380"/>
                </a:lnTo>
                <a:lnTo>
                  <a:pt x="222970" y="719036"/>
                </a:lnTo>
                <a:lnTo>
                  <a:pt x="183725" y="754582"/>
                </a:lnTo>
                <a:lnTo>
                  <a:pt x="176078" y="759728"/>
                </a:lnTo>
                <a:lnTo>
                  <a:pt x="168350" y="762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701509" y="3032262"/>
            <a:ext cx="10885170" cy="393446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44170" algn="ctr">
              <a:lnSpc>
                <a:spcPct val="100000"/>
              </a:lnSpc>
              <a:spcBef>
                <a:spcPts val="1490"/>
              </a:spcBef>
            </a:pPr>
            <a:r>
              <a:rPr sz="8000" spc="-5" dirty="0">
                <a:solidFill>
                  <a:srgbClr val="00B0F0"/>
                </a:solidFill>
                <a:latin typeface="Arimo"/>
                <a:cs typeface="Arimo"/>
              </a:rPr>
              <a:t>Hoạt động</a:t>
            </a:r>
            <a:r>
              <a:rPr sz="8000" spc="-25" dirty="0">
                <a:solidFill>
                  <a:srgbClr val="00B0F0"/>
                </a:solidFill>
                <a:latin typeface="Arimo"/>
                <a:cs typeface="Arimo"/>
              </a:rPr>
              <a:t> </a:t>
            </a:r>
            <a:r>
              <a:rPr sz="8000" dirty="0">
                <a:solidFill>
                  <a:srgbClr val="00B0F0"/>
                </a:solidFill>
                <a:latin typeface="Arimo"/>
                <a:cs typeface="Arimo"/>
              </a:rPr>
              <a:t>1</a:t>
            </a:r>
            <a:endParaRPr sz="8000" dirty="0">
              <a:latin typeface="Arimo"/>
              <a:cs typeface="Arimo"/>
            </a:endParaRPr>
          </a:p>
          <a:p>
            <a:pPr marL="12700">
              <a:lnSpc>
                <a:spcPct val="100000"/>
              </a:lnSpc>
              <a:spcBef>
                <a:spcPts val="2510"/>
              </a:spcBef>
            </a:pPr>
            <a:r>
              <a:rPr sz="14400" spc="700" dirty="0">
                <a:solidFill>
                  <a:srgbClr val="FF6561"/>
                </a:solidFill>
              </a:rPr>
              <a:t>KHỞI</a:t>
            </a:r>
            <a:r>
              <a:rPr sz="14400" spc="-1385" dirty="0">
                <a:solidFill>
                  <a:srgbClr val="FF6561"/>
                </a:solidFill>
              </a:rPr>
              <a:t> </a:t>
            </a:r>
            <a:r>
              <a:rPr sz="14400" spc="110" dirty="0">
                <a:solidFill>
                  <a:srgbClr val="FF6561"/>
                </a:solidFill>
              </a:rPr>
              <a:t>ĐỘNG</a:t>
            </a:r>
            <a:endParaRPr sz="14400" dirty="0"/>
          </a:p>
        </p:txBody>
      </p:sp>
      <p:sp>
        <p:nvSpPr>
          <p:cNvPr id="16" name="object 16"/>
          <p:cNvSpPr/>
          <p:nvPr/>
        </p:nvSpPr>
        <p:spPr>
          <a:xfrm>
            <a:off x="8359323" y="1190737"/>
            <a:ext cx="1638299" cy="163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5652" y="696953"/>
            <a:ext cx="3027680" cy="3027680"/>
          </a:xfrm>
          <a:custGeom>
            <a:avLst/>
            <a:gdLst/>
            <a:ahLst/>
            <a:cxnLst/>
            <a:rect l="l" t="t" r="r" b="b"/>
            <a:pathLst>
              <a:path w="3027679" h="3027679">
                <a:moveTo>
                  <a:pt x="1514459" y="3027601"/>
                </a:moveTo>
                <a:lnTo>
                  <a:pt x="1513167" y="3027601"/>
                </a:lnTo>
                <a:lnTo>
                  <a:pt x="1465752" y="3026863"/>
                </a:lnTo>
                <a:lnTo>
                  <a:pt x="1418065" y="3024633"/>
                </a:lnTo>
                <a:lnTo>
                  <a:pt x="1370773" y="3020943"/>
                </a:lnTo>
                <a:lnTo>
                  <a:pt x="1323899" y="3015816"/>
                </a:lnTo>
                <a:lnTo>
                  <a:pt x="1277465" y="3009274"/>
                </a:lnTo>
                <a:lnTo>
                  <a:pt x="1231494" y="3001338"/>
                </a:lnTo>
                <a:lnTo>
                  <a:pt x="1186008" y="2992031"/>
                </a:lnTo>
                <a:lnTo>
                  <a:pt x="1141028" y="2981376"/>
                </a:lnTo>
                <a:lnTo>
                  <a:pt x="1096577" y="2969394"/>
                </a:lnTo>
                <a:lnTo>
                  <a:pt x="1052678" y="2956108"/>
                </a:lnTo>
                <a:lnTo>
                  <a:pt x="1009352" y="2941539"/>
                </a:lnTo>
                <a:lnTo>
                  <a:pt x="966621" y="2925710"/>
                </a:lnTo>
                <a:lnTo>
                  <a:pt x="924508" y="2908644"/>
                </a:lnTo>
                <a:lnTo>
                  <a:pt x="883034" y="2890361"/>
                </a:lnTo>
                <a:lnTo>
                  <a:pt x="842223" y="2870885"/>
                </a:lnTo>
                <a:lnTo>
                  <a:pt x="802095" y="2850238"/>
                </a:lnTo>
                <a:lnTo>
                  <a:pt x="762674" y="2828441"/>
                </a:lnTo>
                <a:lnTo>
                  <a:pt x="723982" y="2805517"/>
                </a:lnTo>
                <a:lnTo>
                  <a:pt x="686039" y="2781489"/>
                </a:lnTo>
                <a:lnTo>
                  <a:pt x="648870" y="2756377"/>
                </a:lnTo>
                <a:lnTo>
                  <a:pt x="612495" y="2730205"/>
                </a:lnTo>
                <a:lnTo>
                  <a:pt x="576938" y="2702995"/>
                </a:lnTo>
                <a:lnTo>
                  <a:pt x="542220" y="2674769"/>
                </a:lnTo>
                <a:lnTo>
                  <a:pt x="508363" y="2645548"/>
                </a:lnTo>
                <a:lnTo>
                  <a:pt x="475389" y="2615356"/>
                </a:lnTo>
                <a:lnTo>
                  <a:pt x="443321" y="2584213"/>
                </a:lnTo>
                <a:lnTo>
                  <a:pt x="412181" y="2552144"/>
                </a:lnTo>
                <a:lnTo>
                  <a:pt x="381991" y="2519169"/>
                </a:lnTo>
                <a:lnTo>
                  <a:pt x="352773" y="2485311"/>
                </a:lnTo>
                <a:lnTo>
                  <a:pt x="324549" y="2450591"/>
                </a:lnTo>
                <a:lnTo>
                  <a:pt x="297342" y="2415033"/>
                </a:lnTo>
                <a:lnTo>
                  <a:pt x="271173" y="2378659"/>
                </a:lnTo>
                <a:lnTo>
                  <a:pt x="246065" y="2341489"/>
                </a:lnTo>
                <a:lnTo>
                  <a:pt x="222040" y="2303548"/>
                </a:lnTo>
                <a:lnTo>
                  <a:pt x="199120" y="2264856"/>
                </a:lnTo>
                <a:lnTo>
                  <a:pt x="177326" y="2225437"/>
                </a:lnTo>
                <a:lnTo>
                  <a:pt x="156683" y="2185311"/>
                </a:lnTo>
                <a:lnTo>
                  <a:pt x="137210" y="2144502"/>
                </a:lnTo>
                <a:lnTo>
                  <a:pt x="118931" y="2103031"/>
                </a:lnTo>
                <a:lnTo>
                  <a:pt x="101868" y="2060921"/>
                </a:lnTo>
                <a:lnTo>
                  <a:pt x="86043" y="2018194"/>
                </a:lnTo>
                <a:lnTo>
                  <a:pt x="71478" y="1974872"/>
                </a:lnTo>
                <a:lnTo>
                  <a:pt x="58195" y="1930977"/>
                </a:lnTo>
                <a:lnTo>
                  <a:pt x="46216" y="1886532"/>
                </a:lnTo>
                <a:lnTo>
                  <a:pt x="35563" y="1841558"/>
                </a:lnTo>
                <a:lnTo>
                  <a:pt x="26259" y="1796078"/>
                </a:lnTo>
                <a:lnTo>
                  <a:pt x="18326" y="1750114"/>
                </a:lnTo>
                <a:lnTo>
                  <a:pt x="11785" y="1703688"/>
                </a:lnTo>
                <a:lnTo>
                  <a:pt x="6660" y="1656822"/>
                </a:lnTo>
                <a:lnTo>
                  <a:pt x="2971" y="1609538"/>
                </a:lnTo>
                <a:lnTo>
                  <a:pt x="742" y="1561859"/>
                </a:lnTo>
                <a:lnTo>
                  <a:pt x="0" y="1513430"/>
                </a:lnTo>
                <a:lnTo>
                  <a:pt x="742" y="1465750"/>
                </a:lnTo>
                <a:lnTo>
                  <a:pt x="2972" y="1418066"/>
                </a:lnTo>
                <a:lnTo>
                  <a:pt x="6662" y="1370778"/>
                </a:lnTo>
                <a:lnTo>
                  <a:pt x="11789" y="1323908"/>
                </a:lnTo>
                <a:lnTo>
                  <a:pt x="18332" y="1277479"/>
                </a:lnTo>
                <a:lnTo>
                  <a:pt x="26268" y="1231511"/>
                </a:lnTo>
                <a:lnTo>
                  <a:pt x="35575" y="1186028"/>
                </a:lnTo>
                <a:lnTo>
                  <a:pt x="46230" y="1141051"/>
                </a:lnTo>
                <a:lnTo>
                  <a:pt x="58213" y="1096604"/>
                </a:lnTo>
                <a:lnTo>
                  <a:pt x="71499" y="1052707"/>
                </a:lnTo>
                <a:lnTo>
                  <a:pt x="86068" y="1009383"/>
                </a:lnTo>
                <a:lnTo>
                  <a:pt x="101898" y="966655"/>
                </a:lnTo>
                <a:lnTo>
                  <a:pt x="118965" y="924544"/>
                </a:lnTo>
                <a:lnTo>
                  <a:pt x="137248" y="883072"/>
                </a:lnTo>
                <a:lnTo>
                  <a:pt x="156724" y="842262"/>
                </a:lnTo>
                <a:lnTo>
                  <a:pt x="177372" y="802136"/>
                </a:lnTo>
                <a:lnTo>
                  <a:pt x="199169" y="762716"/>
                </a:lnTo>
                <a:lnTo>
                  <a:pt x="222093" y="724025"/>
                </a:lnTo>
                <a:lnTo>
                  <a:pt x="246123" y="686083"/>
                </a:lnTo>
                <a:lnTo>
                  <a:pt x="271234" y="648914"/>
                </a:lnTo>
                <a:lnTo>
                  <a:pt x="297407" y="612540"/>
                </a:lnTo>
                <a:lnTo>
                  <a:pt x="324618" y="576983"/>
                </a:lnTo>
                <a:lnTo>
                  <a:pt x="352845" y="542264"/>
                </a:lnTo>
                <a:lnTo>
                  <a:pt x="382066" y="508407"/>
                </a:lnTo>
                <a:lnTo>
                  <a:pt x="412259" y="475433"/>
                </a:lnTo>
                <a:lnTo>
                  <a:pt x="443401" y="443365"/>
                </a:lnTo>
                <a:lnTo>
                  <a:pt x="475472" y="412224"/>
                </a:lnTo>
                <a:lnTo>
                  <a:pt x="508447" y="382033"/>
                </a:lnTo>
                <a:lnTo>
                  <a:pt x="542306" y="352814"/>
                </a:lnTo>
                <a:lnTo>
                  <a:pt x="577025" y="324589"/>
                </a:lnTo>
                <a:lnTo>
                  <a:pt x="612584" y="297380"/>
                </a:lnTo>
                <a:lnTo>
                  <a:pt x="648959" y="271210"/>
                </a:lnTo>
                <a:lnTo>
                  <a:pt x="686129" y="246100"/>
                </a:lnTo>
                <a:lnTo>
                  <a:pt x="724071" y="222073"/>
                </a:lnTo>
                <a:lnTo>
                  <a:pt x="762763" y="199151"/>
                </a:lnTo>
                <a:lnTo>
                  <a:pt x="802183" y="177356"/>
                </a:lnTo>
                <a:lnTo>
                  <a:pt x="842309" y="156710"/>
                </a:lnTo>
                <a:lnTo>
                  <a:pt x="883118" y="137236"/>
                </a:lnTo>
                <a:lnTo>
                  <a:pt x="924589" y="118955"/>
                </a:lnTo>
                <a:lnTo>
                  <a:pt x="966699" y="101890"/>
                </a:lnTo>
                <a:lnTo>
                  <a:pt x="1009427" y="86063"/>
                </a:lnTo>
                <a:lnTo>
                  <a:pt x="1052749" y="71495"/>
                </a:lnTo>
                <a:lnTo>
                  <a:pt x="1096644" y="58210"/>
                </a:lnTo>
                <a:lnTo>
                  <a:pt x="1141089" y="46230"/>
                </a:lnTo>
                <a:lnTo>
                  <a:pt x="1186063" y="35575"/>
                </a:lnTo>
                <a:lnTo>
                  <a:pt x="1231543" y="26270"/>
                </a:lnTo>
                <a:lnTo>
                  <a:pt x="1277508" y="18335"/>
                </a:lnTo>
                <a:lnTo>
                  <a:pt x="1323934" y="11793"/>
                </a:lnTo>
                <a:lnTo>
                  <a:pt x="1370799" y="6667"/>
                </a:lnTo>
                <a:lnTo>
                  <a:pt x="1418083" y="2978"/>
                </a:lnTo>
                <a:lnTo>
                  <a:pt x="1465761" y="748"/>
                </a:lnTo>
                <a:lnTo>
                  <a:pt x="1513813" y="0"/>
                </a:lnTo>
                <a:lnTo>
                  <a:pt x="1561865" y="748"/>
                </a:lnTo>
                <a:lnTo>
                  <a:pt x="1609544" y="2978"/>
                </a:lnTo>
                <a:lnTo>
                  <a:pt x="1656827" y="6667"/>
                </a:lnTo>
                <a:lnTo>
                  <a:pt x="1703692" y="11793"/>
                </a:lnTo>
                <a:lnTo>
                  <a:pt x="1750118" y="18335"/>
                </a:lnTo>
                <a:lnTo>
                  <a:pt x="1796082" y="26270"/>
                </a:lnTo>
                <a:lnTo>
                  <a:pt x="1841562" y="35575"/>
                </a:lnTo>
                <a:lnTo>
                  <a:pt x="1886535" y="46230"/>
                </a:lnTo>
                <a:lnTo>
                  <a:pt x="1930980" y="58210"/>
                </a:lnTo>
                <a:lnTo>
                  <a:pt x="1974875" y="71495"/>
                </a:lnTo>
                <a:lnTo>
                  <a:pt x="2018196" y="86063"/>
                </a:lnTo>
                <a:lnTo>
                  <a:pt x="2060923" y="101890"/>
                </a:lnTo>
                <a:lnTo>
                  <a:pt x="2103033" y="118955"/>
                </a:lnTo>
                <a:lnTo>
                  <a:pt x="2144503" y="137236"/>
                </a:lnTo>
                <a:lnTo>
                  <a:pt x="2185312" y="156710"/>
                </a:lnTo>
                <a:lnTo>
                  <a:pt x="2225437" y="177356"/>
                </a:lnTo>
                <a:lnTo>
                  <a:pt x="2264856" y="199151"/>
                </a:lnTo>
                <a:lnTo>
                  <a:pt x="2303547" y="222073"/>
                </a:lnTo>
                <a:lnTo>
                  <a:pt x="2341488" y="246100"/>
                </a:lnTo>
                <a:lnTo>
                  <a:pt x="2378657" y="271210"/>
                </a:lnTo>
                <a:lnTo>
                  <a:pt x="2415032" y="297380"/>
                </a:lnTo>
                <a:lnTo>
                  <a:pt x="2450589" y="324589"/>
                </a:lnTo>
                <a:lnTo>
                  <a:pt x="2485308" y="352814"/>
                </a:lnTo>
                <a:lnTo>
                  <a:pt x="2519166" y="382033"/>
                </a:lnTo>
                <a:lnTo>
                  <a:pt x="2552141" y="412224"/>
                </a:lnTo>
                <a:lnTo>
                  <a:pt x="2584210" y="443365"/>
                </a:lnTo>
                <a:lnTo>
                  <a:pt x="2615352" y="475433"/>
                </a:lnTo>
                <a:lnTo>
                  <a:pt x="2645544" y="508407"/>
                </a:lnTo>
                <a:lnTo>
                  <a:pt x="2674764" y="542264"/>
                </a:lnTo>
                <a:lnTo>
                  <a:pt x="2702990" y="576983"/>
                </a:lnTo>
                <a:lnTo>
                  <a:pt x="2730200" y="612540"/>
                </a:lnTo>
                <a:lnTo>
                  <a:pt x="2756372" y="648914"/>
                </a:lnTo>
                <a:lnTo>
                  <a:pt x="2781483" y="686083"/>
                </a:lnTo>
                <a:lnTo>
                  <a:pt x="2805511" y="724025"/>
                </a:lnTo>
                <a:lnTo>
                  <a:pt x="2828435" y="762716"/>
                </a:lnTo>
                <a:lnTo>
                  <a:pt x="2850231" y="802136"/>
                </a:lnTo>
                <a:lnTo>
                  <a:pt x="2870878" y="842262"/>
                </a:lnTo>
                <a:lnTo>
                  <a:pt x="2890354" y="883072"/>
                </a:lnTo>
                <a:lnTo>
                  <a:pt x="2908636" y="924544"/>
                </a:lnTo>
                <a:lnTo>
                  <a:pt x="2925703" y="966655"/>
                </a:lnTo>
                <a:lnTo>
                  <a:pt x="2941531" y="1009383"/>
                </a:lnTo>
                <a:lnTo>
                  <a:pt x="2956100" y="1052707"/>
                </a:lnTo>
                <a:lnTo>
                  <a:pt x="2969386" y="1096604"/>
                </a:lnTo>
                <a:lnTo>
                  <a:pt x="2981368" y="1141051"/>
                </a:lnTo>
                <a:lnTo>
                  <a:pt x="2992023" y="1186028"/>
                </a:lnTo>
                <a:lnTo>
                  <a:pt x="3001329" y="1231511"/>
                </a:lnTo>
                <a:lnTo>
                  <a:pt x="3009265" y="1277479"/>
                </a:lnTo>
                <a:lnTo>
                  <a:pt x="3015807" y="1323908"/>
                </a:lnTo>
                <a:lnTo>
                  <a:pt x="3020934" y="1370778"/>
                </a:lnTo>
                <a:lnTo>
                  <a:pt x="3024624" y="1418066"/>
                </a:lnTo>
                <a:lnTo>
                  <a:pt x="3026854" y="1465750"/>
                </a:lnTo>
                <a:lnTo>
                  <a:pt x="3027591" y="1513823"/>
                </a:lnTo>
                <a:lnTo>
                  <a:pt x="3026854" y="1561864"/>
                </a:lnTo>
                <a:lnTo>
                  <a:pt x="3024624" y="1609548"/>
                </a:lnTo>
                <a:lnTo>
                  <a:pt x="3020934" y="1656836"/>
                </a:lnTo>
                <a:lnTo>
                  <a:pt x="3015806" y="1703706"/>
                </a:lnTo>
                <a:lnTo>
                  <a:pt x="3009263" y="1750136"/>
                </a:lnTo>
                <a:lnTo>
                  <a:pt x="3001327" y="1796104"/>
                </a:lnTo>
                <a:lnTo>
                  <a:pt x="2992020" y="1841587"/>
                </a:lnTo>
                <a:lnTo>
                  <a:pt x="2981365" y="1886563"/>
                </a:lnTo>
                <a:lnTo>
                  <a:pt x="2969383" y="1931011"/>
                </a:lnTo>
                <a:lnTo>
                  <a:pt x="2956096" y="1974908"/>
                </a:lnTo>
                <a:lnTo>
                  <a:pt x="2941527" y="2018232"/>
                </a:lnTo>
                <a:lnTo>
                  <a:pt x="2925698" y="2060960"/>
                </a:lnTo>
                <a:lnTo>
                  <a:pt x="2908631" y="2103071"/>
                </a:lnTo>
                <a:lnTo>
                  <a:pt x="2890349" y="2144543"/>
                </a:lnTo>
                <a:lnTo>
                  <a:pt x="2870873" y="2185352"/>
                </a:lnTo>
                <a:lnTo>
                  <a:pt x="2850226" y="2225478"/>
                </a:lnTo>
                <a:lnTo>
                  <a:pt x="2828429" y="2264898"/>
                </a:lnTo>
                <a:lnTo>
                  <a:pt x="2805506" y="2303590"/>
                </a:lnTo>
                <a:lnTo>
                  <a:pt x="2781478" y="2341531"/>
                </a:lnTo>
                <a:lnTo>
                  <a:pt x="2756367" y="2378700"/>
                </a:lnTo>
                <a:lnTo>
                  <a:pt x="2730196" y="2415074"/>
                </a:lnTo>
                <a:lnTo>
                  <a:pt x="2702986" y="2450631"/>
                </a:lnTo>
                <a:lnTo>
                  <a:pt x="2674760" y="2485350"/>
                </a:lnTo>
                <a:lnTo>
                  <a:pt x="2645540" y="2519207"/>
                </a:lnTo>
                <a:lnTo>
                  <a:pt x="2615349" y="2552181"/>
                </a:lnTo>
                <a:lnTo>
                  <a:pt x="2584208" y="2584249"/>
                </a:lnTo>
                <a:lnTo>
                  <a:pt x="2552139" y="2615390"/>
                </a:lnTo>
                <a:lnTo>
                  <a:pt x="2519165" y="2645581"/>
                </a:lnTo>
                <a:lnTo>
                  <a:pt x="2485308" y="2674799"/>
                </a:lnTo>
                <a:lnTo>
                  <a:pt x="2450590" y="2703024"/>
                </a:lnTo>
                <a:lnTo>
                  <a:pt x="2415033" y="2730233"/>
                </a:lnTo>
                <a:lnTo>
                  <a:pt x="2378659" y="2756403"/>
                </a:lnTo>
                <a:lnTo>
                  <a:pt x="2341491" y="2781513"/>
                </a:lnTo>
                <a:lnTo>
                  <a:pt x="2303550" y="2805539"/>
                </a:lnTo>
                <a:lnTo>
                  <a:pt x="2264860" y="2828461"/>
                </a:lnTo>
                <a:lnTo>
                  <a:pt x="2225441" y="2850256"/>
                </a:lnTo>
                <a:lnTo>
                  <a:pt x="2185317" y="2870902"/>
                </a:lnTo>
                <a:lnTo>
                  <a:pt x="2144508" y="2890376"/>
                </a:lnTo>
                <a:lnTo>
                  <a:pt x="2103038" y="2908657"/>
                </a:lnTo>
                <a:lnTo>
                  <a:pt x="2060929" y="2925722"/>
                </a:lnTo>
                <a:lnTo>
                  <a:pt x="2018203" y="2941549"/>
                </a:lnTo>
                <a:lnTo>
                  <a:pt x="1974881" y="2956116"/>
                </a:lnTo>
                <a:lnTo>
                  <a:pt x="1930987" y="2969401"/>
                </a:lnTo>
                <a:lnTo>
                  <a:pt x="1886542" y="2981382"/>
                </a:lnTo>
                <a:lnTo>
                  <a:pt x="1841568" y="2992036"/>
                </a:lnTo>
                <a:lnTo>
                  <a:pt x="1796088" y="3001341"/>
                </a:lnTo>
                <a:lnTo>
                  <a:pt x="1750123" y="3009276"/>
                </a:lnTo>
                <a:lnTo>
                  <a:pt x="1703696" y="3015818"/>
                </a:lnTo>
                <a:lnTo>
                  <a:pt x="1656830" y="3020944"/>
                </a:lnTo>
                <a:lnTo>
                  <a:pt x="1609545" y="3024633"/>
                </a:lnTo>
                <a:lnTo>
                  <a:pt x="1561864" y="3026863"/>
                </a:lnTo>
                <a:lnTo>
                  <a:pt x="1514459" y="3027601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9864" y="0"/>
            <a:ext cx="3544570" cy="3274060"/>
          </a:xfrm>
          <a:custGeom>
            <a:avLst/>
            <a:gdLst/>
            <a:ahLst/>
            <a:cxnLst/>
            <a:rect l="l" t="t" r="r" b="b"/>
            <a:pathLst>
              <a:path w="3544570" h="3274060">
                <a:moveTo>
                  <a:pt x="1266184" y="3229553"/>
                </a:moveTo>
                <a:lnTo>
                  <a:pt x="1219018" y="3217734"/>
                </a:lnTo>
                <a:lnTo>
                  <a:pt x="1172713" y="3204689"/>
                </a:lnTo>
                <a:lnTo>
                  <a:pt x="1127079" y="3190396"/>
                </a:lnTo>
                <a:lnTo>
                  <a:pt x="1082130" y="3174879"/>
                </a:lnTo>
                <a:lnTo>
                  <a:pt x="1037880" y="3158161"/>
                </a:lnTo>
                <a:lnTo>
                  <a:pt x="994344" y="3140265"/>
                </a:lnTo>
                <a:lnTo>
                  <a:pt x="951536" y="3121214"/>
                </a:lnTo>
                <a:lnTo>
                  <a:pt x="909470" y="3101031"/>
                </a:lnTo>
                <a:lnTo>
                  <a:pt x="868161" y="3079740"/>
                </a:lnTo>
                <a:lnTo>
                  <a:pt x="827623" y="3057364"/>
                </a:lnTo>
                <a:lnTo>
                  <a:pt x="787871" y="3033925"/>
                </a:lnTo>
                <a:lnTo>
                  <a:pt x="748918" y="3009447"/>
                </a:lnTo>
                <a:lnTo>
                  <a:pt x="710779" y="2983953"/>
                </a:lnTo>
                <a:lnTo>
                  <a:pt x="673468" y="2957466"/>
                </a:lnTo>
                <a:lnTo>
                  <a:pt x="637000" y="2930009"/>
                </a:lnTo>
                <a:lnTo>
                  <a:pt x="601389" y="2901606"/>
                </a:lnTo>
                <a:lnTo>
                  <a:pt x="566649" y="2872280"/>
                </a:lnTo>
                <a:lnTo>
                  <a:pt x="532795" y="2842054"/>
                </a:lnTo>
                <a:lnTo>
                  <a:pt x="499841" y="2810950"/>
                </a:lnTo>
                <a:lnTo>
                  <a:pt x="467801" y="2778993"/>
                </a:lnTo>
                <a:lnTo>
                  <a:pt x="436689" y="2746204"/>
                </a:lnTo>
                <a:lnTo>
                  <a:pt x="406520" y="2712609"/>
                </a:lnTo>
                <a:lnTo>
                  <a:pt x="377309" y="2678229"/>
                </a:lnTo>
                <a:lnTo>
                  <a:pt x="349069" y="2643087"/>
                </a:lnTo>
                <a:lnTo>
                  <a:pt x="321815" y="2607207"/>
                </a:lnTo>
                <a:lnTo>
                  <a:pt x="295561" y="2570613"/>
                </a:lnTo>
                <a:lnTo>
                  <a:pt x="270321" y="2533327"/>
                </a:lnTo>
                <a:lnTo>
                  <a:pt x="246111" y="2495372"/>
                </a:lnTo>
                <a:lnTo>
                  <a:pt x="222943" y="2456771"/>
                </a:lnTo>
                <a:lnTo>
                  <a:pt x="200833" y="2417548"/>
                </a:lnTo>
                <a:lnTo>
                  <a:pt x="179794" y="2377726"/>
                </a:lnTo>
                <a:lnTo>
                  <a:pt x="159842" y="2337328"/>
                </a:lnTo>
                <a:lnTo>
                  <a:pt x="140990" y="2296377"/>
                </a:lnTo>
                <a:lnTo>
                  <a:pt x="123253" y="2254896"/>
                </a:lnTo>
                <a:lnTo>
                  <a:pt x="106645" y="2212909"/>
                </a:lnTo>
                <a:lnTo>
                  <a:pt x="91180" y="2170438"/>
                </a:lnTo>
                <a:lnTo>
                  <a:pt x="76873" y="2127507"/>
                </a:lnTo>
                <a:lnTo>
                  <a:pt x="63738" y="2084138"/>
                </a:lnTo>
                <a:lnTo>
                  <a:pt x="51790" y="2040356"/>
                </a:lnTo>
                <a:lnTo>
                  <a:pt x="41042" y="1996183"/>
                </a:lnTo>
                <a:lnTo>
                  <a:pt x="31508" y="1951642"/>
                </a:lnTo>
                <a:lnTo>
                  <a:pt x="23205" y="1906757"/>
                </a:lnTo>
                <a:lnTo>
                  <a:pt x="16145" y="1861550"/>
                </a:lnTo>
                <a:lnTo>
                  <a:pt x="10342" y="1816045"/>
                </a:lnTo>
                <a:lnTo>
                  <a:pt x="5812" y="1770265"/>
                </a:lnTo>
                <a:lnTo>
                  <a:pt x="2569" y="1724234"/>
                </a:lnTo>
                <a:lnTo>
                  <a:pt x="627" y="1677973"/>
                </a:lnTo>
                <a:lnTo>
                  <a:pt x="0" y="1631507"/>
                </a:lnTo>
                <a:lnTo>
                  <a:pt x="702" y="1584858"/>
                </a:lnTo>
                <a:lnTo>
                  <a:pt x="2748" y="1538050"/>
                </a:lnTo>
                <a:lnTo>
                  <a:pt x="6152" y="1491106"/>
                </a:lnTo>
                <a:lnTo>
                  <a:pt x="10929" y="1444049"/>
                </a:lnTo>
                <a:lnTo>
                  <a:pt x="17093" y="1396902"/>
                </a:lnTo>
                <a:lnTo>
                  <a:pt x="24658" y="1349688"/>
                </a:lnTo>
                <a:lnTo>
                  <a:pt x="33639" y="1302431"/>
                </a:lnTo>
                <a:lnTo>
                  <a:pt x="42620" y="1261641"/>
                </a:lnTo>
                <a:lnTo>
                  <a:pt x="304214" y="149983"/>
                </a:lnTo>
                <a:lnTo>
                  <a:pt x="315988" y="103021"/>
                </a:lnTo>
                <a:lnTo>
                  <a:pt x="329033" y="56716"/>
                </a:lnTo>
                <a:lnTo>
                  <a:pt x="343325" y="11082"/>
                </a:lnTo>
                <a:lnTo>
                  <a:pt x="3457594" y="0"/>
                </a:lnTo>
                <a:lnTo>
                  <a:pt x="3467588" y="29987"/>
                </a:lnTo>
                <a:lnTo>
                  <a:pt x="3480722" y="73356"/>
                </a:lnTo>
                <a:lnTo>
                  <a:pt x="3492670" y="117138"/>
                </a:lnTo>
                <a:lnTo>
                  <a:pt x="3503417" y="161311"/>
                </a:lnTo>
                <a:lnTo>
                  <a:pt x="3512949" y="205853"/>
                </a:lnTo>
                <a:lnTo>
                  <a:pt x="3521252" y="250739"/>
                </a:lnTo>
                <a:lnTo>
                  <a:pt x="3528312" y="295946"/>
                </a:lnTo>
                <a:lnTo>
                  <a:pt x="3534113" y="341452"/>
                </a:lnTo>
                <a:lnTo>
                  <a:pt x="3538643" y="387234"/>
                </a:lnTo>
                <a:lnTo>
                  <a:pt x="3541885" y="433267"/>
                </a:lnTo>
                <a:lnTo>
                  <a:pt x="3543827" y="479530"/>
                </a:lnTo>
                <a:lnTo>
                  <a:pt x="3544453" y="525998"/>
                </a:lnTo>
                <a:lnTo>
                  <a:pt x="3543750" y="572650"/>
                </a:lnTo>
                <a:lnTo>
                  <a:pt x="3541703" y="619461"/>
                </a:lnTo>
                <a:lnTo>
                  <a:pt x="3538297" y="666408"/>
                </a:lnTo>
                <a:lnTo>
                  <a:pt x="3533520" y="713468"/>
                </a:lnTo>
                <a:lnTo>
                  <a:pt x="3527355" y="760619"/>
                </a:lnTo>
                <a:lnTo>
                  <a:pt x="3519789" y="807837"/>
                </a:lnTo>
                <a:lnTo>
                  <a:pt x="3510807" y="855099"/>
                </a:lnTo>
                <a:lnTo>
                  <a:pt x="3500396" y="902380"/>
                </a:lnTo>
                <a:lnTo>
                  <a:pt x="3238724" y="2014020"/>
                </a:lnTo>
                <a:lnTo>
                  <a:pt x="3228566" y="2054535"/>
                </a:lnTo>
                <a:lnTo>
                  <a:pt x="3215521" y="2100840"/>
                </a:lnTo>
                <a:lnTo>
                  <a:pt x="3201229" y="2146475"/>
                </a:lnTo>
                <a:lnTo>
                  <a:pt x="3185713" y="2191424"/>
                </a:lnTo>
                <a:lnTo>
                  <a:pt x="3168996" y="2235674"/>
                </a:lnTo>
                <a:lnTo>
                  <a:pt x="3151101" y="2279210"/>
                </a:lnTo>
                <a:lnTo>
                  <a:pt x="3132051" y="2322019"/>
                </a:lnTo>
                <a:lnTo>
                  <a:pt x="3111869" y="2364085"/>
                </a:lnTo>
                <a:lnTo>
                  <a:pt x="3090579" y="2405394"/>
                </a:lnTo>
                <a:lnTo>
                  <a:pt x="3068204" y="2445932"/>
                </a:lnTo>
                <a:lnTo>
                  <a:pt x="3044766" y="2485685"/>
                </a:lnTo>
                <a:lnTo>
                  <a:pt x="3020290" y="2524639"/>
                </a:lnTo>
                <a:lnTo>
                  <a:pt x="2994797" y="2562778"/>
                </a:lnTo>
                <a:lnTo>
                  <a:pt x="2968312" y="2600089"/>
                </a:lnTo>
                <a:lnTo>
                  <a:pt x="2940857" y="2636558"/>
                </a:lnTo>
                <a:lnTo>
                  <a:pt x="2912455" y="2672169"/>
                </a:lnTo>
                <a:lnTo>
                  <a:pt x="2883131" y="2706910"/>
                </a:lnTo>
                <a:lnTo>
                  <a:pt x="2852906" y="2740764"/>
                </a:lnTo>
                <a:lnTo>
                  <a:pt x="2821804" y="2773719"/>
                </a:lnTo>
                <a:lnTo>
                  <a:pt x="2789848" y="2805760"/>
                </a:lnTo>
                <a:lnTo>
                  <a:pt x="2757061" y="2836872"/>
                </a:lnTo>
                <a:lnTo>
                  <a:pt x="2723467" y="2867041"/>
                </a:lnTo>
                <a:lnTo>
                  <a:pt x="2689088" y="2896253"/>
                </a:lnTo>
                <a:lnTo>
                  <a:pt x="2653948" y="2924494"/>
                </a:lnTo>
                <a:lnTo>
                  <a:pt x="2618070" y="2951748"/>
                </a:lnTo>
                <a:lnTo>
                  <a:pt x="2581476" y="2978003"/>
                </a:lnTo>
                <a:lnTo>
                  <a:pt x="2544191" y="3003243"/>
                </a:lnTo>
                <a:lnTo>
                  <a:pt x="2506237" y="3027454"/>
                </a:lnTo>
                <a:lnTo>
                  <a:pt x="2467638" y="3050622"/>
                </a:lnTo>
                <a:lnTo>
                  <a:pt x="2428416" y="3072732"/>
                </a:lnTo>
                <a:lnTo>
                  <a:pt x="2388595" y="3093771"/>
                </a:lnTo>
                <a:lnTo>
                  <a:pt x="2348197" y="3113724"/>
                </a:lnTo>
                <a:lnTo>
                  <a:pt x="2307247" y="3132576"/>
                </a:lnTo>
                <a:lnTo>
                  <a:pt x="2265766" y="3150313"/>
                </a:lnTo>
                <a:lnTo>
                  <a:pt x="2223779" y="3166921"/>
                </a:lnTo>
                <a:lnTo>
                  <a:pt x="2181308" y="3182386"/>
                </a:lnTo>
                <a:lnTo>
                  <a:pt x="2138377" y="3196693"/>
                </a:lnTo>
                <a:lnTo>
                  <a:pt x="2095009" y="3209829"/>
                </a:lnTo>
                <a:lnTo>
                  <a:pt x="2051226" y="3221777"/>
                </a:lnTo>
                <a:lnTo>
                  <a:pt x="2007052" y="3232525"/>
                </a:lnTo>
                <a:lnTo>
                  <a:pt x="1962511" y="3242058"/>
                </a:lnTo>
                <a:lnTo>
                  <a:pt x="1917624" y="3250362"/>
                </a:lnTo>
                <a:lnTo>
                  <a:pt x="1872417" y="3257422"/>
                </a:lnTo>
                <a:lnTo>
                  <a:pt x="1826910" y="3263224"/>
                </a:lnTo>
                <a:lnTo>
                  <a:pt x="1781129" y="3267753"/>
                </a:lnTo>
                <a:lnTo>
                  <a:pt x="1735095" y="3270996"/>
                </a:lnTo>
                <a:lnTo>
                  <a:pt x="1688832" y="3272938"/>
                </a:lnTo>
                <a:lnTo>
                  <a:pt x="1642363" y="3273565"/>
                </a:lnTo>
                <a:lnTo>
                  <a:pt x="1595712" y="3272862"/>
                </a:lnTo>
                <a:lnTo>
                  <a:pt x="1548901" y="3270815"/>
                </a:lnTo>
                <a:lnTo>
                  <a:pt x="1501953" y="3267410"/>
                </a:lnTo>
                <a:lnTo>
                  <a:pt x="1454893" y="3262632"/>
                </a:lnTo>
                <a:lnTo>
                  <a:pt x="1407742" y="3256467"/>
                </a:lnTo>
                <a:lnTo>
                  <a:pt x="1360524" y="3248901"/>
                </a:lnTo>
                <a:lnTo>
                  <a:pt x="1313262" y="3239919"/>
                </a:lnTo>
                <a:lnTo>
                  <a:pt x="1266184" y="3229553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Snip Diagonal Corner Rectangle 17"/>
          <p:cNvSpPr/>
          <p:nvPr/>
        </p:nvSpPr>
        <p:spPr>
          <a:xfrm>
            <a:off x="485235" y="1008380"/>
            <a:ext cx="16358553" cy="16764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0" y="3480067"/>
            <a:ext cx="2665095" cy="4100829"/>
          </a:xfrm>
          <a:custGeom>
            <a:avLst/>
            <a:gdLst/>
            <a:ahLst/>
            <a:cxnLst/>
            <a:rect l="l" t="t" r="r" b="b"/>
            <a:pathLst>
              <a:path w="2665095" h="4100829">
                <a:moveTo>
                  <a:pt x="2664537" y="3271465"/>
                </a:moveTo>
                <a:lnTo>
                  <a:pt x="0" y="4100812"/>
                </a:lnTo>
                <a:lnTo>
                  <a:pt x="0" y="87963"/>
                </a:lnTo>
                <a:lnTo>
                  <a:pt x="8097" y="85029"/>
                </a:lnTo>
                <a:lnTo>
                  <a:pt x="52587" y="70432"/>
                </a:lnTo>
                <a:lnTo>
                  <a:pt x="99786" y="56490"/>
                </a:lnTo>
                <a:lnTo>
                  <a:pt x="145930" y="44417"/>
                </a:lnTo>
                <a:lnTo>
                  <a:pt x="192131" y="33826"/>
                </a:lnTo>
                <a:lnTo>
                  <a:pt x="238360" y="24702"/>
                </a:lnTo>
                <a:lnTo>
                  <a:pt x="284593" y="17032"/>
                </a:lnTo>
                <a:lnTo>
                  <a:pt x="330800" y="10802"/>
                </a:lnTo>
                <a:lnTo>
                  <a:pt x="376957" y="5998"/>
                </a:lnTo>
                <a:lnTo>
                  <a:pt x="423037" y="2606"/>
                </a:lnTo>
                <a:lnTo>
                  <a:pt x="469012" y="611"/>
                </a:lnTo>
                <a:lnTo>
                  <a:pt x="514856" y="0"/>
                </a:lnTo>
                <a:lnTo>
                  <a:pt x="560542" y="758"/>
                </a:lnTo>
                <a:lnTo>
                  <a:pt x="606044" y="2872"/>
                </a:lnTo>
                <a:lnTo>
                  <a:pt x="651335" y="6328"/>
                </a:lnTo>
                <a:lnTo>
                  <a:pt x="696389" y="11111"/>
                </a:lnTo>
                <a:lnTo>
                  <a:pt x="741177" y="17208"/>
                </a:lnTo>
                <a:lnTo>
                  <a:pt x="785675" y="24605"/>
                </a:lnTo>
                <a:lnTo>
                  <a:pt x="829855" y="33287"/>
                </a:lnTo>
                <a:lnTo>
                  <a:pt x="873691" y="43241"/>
                </a:lnTo>
                <a:lnTo>
                  <a:pt x="917156" y="54452"/>
                </a:lnTo>
                <a:lnTo>
                  <a:pt x="960222" y="66906"/>
                </a:lnTo>
                <a:lnTo>
                  <a:pt x="1002864" y="80591"/>
                </a:lnTo>
                <a:lnTo>
                  <a:pt x="1045055" y="95490"/>
                </a:lnTo>
                <a:lnTo>
                  <a:pt x="1086769" y="111591"/>
                </a:lnTo>
                <a:lnTo>
                  <a:pt x="1127977" y="128880"/>
                </a:lnTo>
                <a:lnTo>
                  <a:pt x="1168655" y="147342"/>
                </a:lnTo>
                <a:lnTo>
                  <a:pt x="1208774" y="166963"/>
                </a:lnTo>
                <a:lnTo>
                  <a:pt x="1248309" y="187730"/>
                </a:lnTo>
                <a:lnTo>
                  <a:pt x="1287233" y="209628"/>
                </a:lnTo>
                <a:lnTo>
                  <a:pt x="1325518" y="232643"/>
                </a:lnTo>
                <a:lnTo>
                  <a:pt x="1363139" y="256762"/>
                </a:lnTo>
                <a:lnTo>
                  <a:pt x="1400069" y="281970"/>
                </a:lnTo>
                <a:lnTo>
                  <a:pt x="1436280" y="308253"/>
                </a:lnTo>
                <a:lnTo>
                  <a:pt x="1471747" y="335597"/>
                </a:lnTo>
                <a:lnTo>
                  <a:pt x="1506443" y="363989"/>
                </a:lnTo>
                <a:lnTo>
                  <a:pt x="1540340" y="393414"/>
                </a:lnTo>
                <a:lnTo>
                  <a:pt x="1573413" y="423858"/>
                </a:lnTo>
                <a:lnTo>
                  <a:pt x="1605635" y="455307"/>
                </a:lnTo>
                <a:lnTo>
                  <a:pt x="1636978" y="487748"/>
                </a:lnTo>
                <a:lnTo>
                  <a:pt x="1667416" y="521166"/>
                </a:lnTo>
                <a:lnTo>
                  <a:pt x="1696923" y="555546"/>
                </a:lnTo>
                <a:lnTo>
                  <a:pt x="1725472" y="590876"/>
                </a:lnTo>
                <a:lnTo>
                  <a:pt x="1753036" y="627141"/>
                </a:lnTo>
                <a:lnTo>
                  <a:pt x="1779588" y="664327"/>
                </a:lnTo>
                <a:lnTo>
                  <a:pt x="1805102" y="702420"/>
                </a:lnTo>
                <a:lnTo>
                  <a:pt x="1829552" y="741407"/>
                </a:lnTo>
                <a:lnTo>
                  <a:pt x="1852909" y="781272"/>
                </a:lnTo>
                <a:lnTo>
                  <a:pt x="1875149" y="822002"/>
                </a:lnTo>
                <a:lnTo>
                  <a:pt x="1896243" y="863583"/>
                </a:lnTo>
                <a:lnTo>
                  <a:pt x="1916166" y="906001"/>
                </a:lnTo>
                <a:lnTo>
                  <a:pt x="1934891" y="949242"/>
                </a:lnTo>
                <a:lnTo>
                  <a:pt x="1952390" y="993292"/>
                </a:lnTo>
                <a:lnTo>
                  <a:pt x="1968638" y="1038137"/>
                </a:lnTo>
                <a:lnTo>
                  <a:pt x="1983607" y="1083763"/>
                </a:lnTo>
                <a:lnTo>
                  <a:pt x="2664537" y="3271465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4711" y="5986805"/>
            <a:ext cx="3170555" cy="3621404"/>
          </a:xfrm>
          <a:custGeom>
            <a:avLst/>
            <a:gdLst/>
            <a:ahLst/>
            <a:cxnLst/>
            <a:rect l="l" t="t" r="r" b="b"/>
            <a:pathLst>
              <a:path w="3170554" h="3621404">
                <a:moveTo>
                  <a:pt x="2579394" y="3620920"/>
                </a:moveTo>
                <a:lnTo>
                  <a:pt x="0" y="2893721"/>
                </a:lnTo>
                <a:lnTo>
                  <a:pt x="540508" y="976530"/>
                </a:lnTo>
                <a:lnTo>
                  <a:pt x="554311" y="930677"/>
                </a:lnTo>
                <a:lnTo>
                  <a:pt x="569662" y="885511"/>
                </a:lnTo>
                <a:lnTo>
                  <a:pt x="586471" y="841228"/>
                </a:lnTo>
                <a:lnTo>
                  <a:pt x="604705" y="797847"/>
                </a:lnTo>
                <a:lnTo>
                  <a:pt x="624329" y="755390"/>
                </a:lnTo>
                <a:lnTo>
                  <a:pt x="645307" y="713873"/>
                </a:lnTo>
                <a:lnTo>
                  <a:pt x="667605" y="673318"/>
                </a:lnTo>
                <a:lnTo>
                  <a:pt x="691187" y="633744"/>
                </a:lnTo>
                <a:lnTo>
                  <a:pt x="716019" y="595172"/>
                </a:lnTo>
                <a:lnTo>
                  <a:pt x="742066" y="557620"/>
                </a:lnTo>
                <a:lnTo>
                  <a:pt x="769292" y="521108"/>
                </a:lnTo>
                <a:lnTo>
                  <a:pt x="797663" y="485655"/>
                </a:lnTo>
                <a:lnTo>
                  <a:pt x="827144" y="451282"/>
                </a:lnTo>
                <a:lnTo>
                  <a:pt x="857699" y="418008"/>
                </a:lnTo>
                <a:lnTo>
                  <a:pt x="889294" y="385852"/>
                </a:lnTo>
                <a:lnTo>
                  <a:pt x="921894" y="354835"/>
                </a:lnTo>
                <a:lnTo>
                  <a:pt x="955464" y="324975"/>
                </a:lnTo>
                <a:lnTo>
                  <a:pt x="989969" y="296292"/>
                </a:lnTo>
                <a:lnTo>
                  <a:pt x="1025374" y="268806"/>
                </a:lnTo>
                <a:lnTo>
                  <a:pt x="1061644" y="242536"/>
                </a:lnTo>
                <a:lnTo>
                  <a:pt x="1098744" y="217502"/>
                </a:lnTo>
                <a:lnTo>
                  <a:pt x="1136639" y="193724"/>
                </a:lnTo>
                <a:lnTo>
                  <a:pt x="1175294" y="171220"/>
                </a:lnTo>
                <a:lnTo>
                  <a:pt x="1214674" y="150012"/>
                </a:lnTo>
                <a:lnTo>
                  <a:pt x="1254744" y="130118"/>
                </a:lnTo>
                <a:lnTo>
                  <a:pt x="1295470" y="111557"/>
                </a:lnTo>
                <a:lnTo>
                  <a:pt x="1336816" y="94350"/>
                </a:lnTo>
                <a:lnTo>
                  <a:pt x="1378747" y="78516"/>
                </a:lnTo>
                <a:lnTo>
                  <a:pt x="1421229" y="64075"/>
                </a:lnTo>
                <a:lnTo>
                  <a:pt x="1464226" y="51046"/>
                </a:lnTo>
                <a:lnTo>
                  <a:pt x="1507704" y="39448"/>
                </a:lnTo>
                <a:lnTo>
                  <a:pt x="1551627" y="29302"/>
                </a:lnTo>
                <a:lnTo>
                  <a:pt x="1595961" y="20627"/>
                </a:lnTo>
                <a:lnTo>
                  <a:pt x="1640670" y="13442"/>
                </a:lnTo>
                <a:lnTo>
                  <a:pt x="1685719" y="7767"/>
                </a:lnTo>
                <a:lnTo>
                  <a:pt x="1731075" y="3622"/>
                </a:lnTo>
                <a:lnTo>
                  <a:pt x="1776701" y="1026"/>
                </a:lnTo>
                <a:lnTo>
                  <a:pt x="1822563" y="0"/>
                </a:lnTo>
                <a:lnTo>
                  <a:pt x="1868625" y="561"/>
                </a:lnTo>
                <a:lnTo>
                  <a:pt x="1914854" y="2730"/>
                </a:lnTo>
                <a:lnTo>
                  <a:pt x="1961213" y="6527"/>
                </a:lnTo>
                <a:lnTo>
                  <a:pt x="2007668" y="11971"/>
                </a:lnTo>
                <a:lnTo>
                  <a:pt x="2054184" y="19082"/>
                </a:lnTo>
                <a:lnTo>
                  <a:pt x="2100726" y="27879"/>
                </a:lnTo>
                <a:lnTo>
                  <a:pt x="2147259" y="38383"/>
                </a:lnTo>
                <a:lnTo>
                  <a:pt x="2193408" y="50522"/>
                </a:lnTo>
                <a:lnTo>
                  <a:pt x="2239775" y="64466"/>
                </a:lnTo>
                <a:lnTo>
                  <a:pt x="2284938" y="79815"/>
                </a:lnTo>
                <a:lnTo>
                  <a:pt x="2329218" y="96623"/>
                </a:lnTo>
                <a:lnTo>
                  <a:pt x="2372595" y="114857"/>
                </a:lnTo>
                <a:lnTo>
                  <a:pt x="2415051" y="134479"/>
                </a:lnTo>
                <a:lnTo>
                  <a:pt x="2456564" y="155457"/>
                </a:lnTo>
                <a:lnTo>
                  <a:pt x="2497116" y="177754"/>
                </a:lnTo>
                <a:lnTo>
                  <a:pt x="2536687" y="201335"/>
                </a:lnTo>
                <a:lnTo>
                  <a:pt x="2575258" y="226166"/>
                </a:lnTo>
                <a:lnTo>
                  <a:pt x="2612808" y="252212"/>
                </a:lnTo>
                <a:lnTo>
                  <a:pt x="2649318" y="279438"/>
                </a:lnTo>
                <a:lnTo>
                  <a:pt x="2684770" y="307809"/>
                </a:lnTo>
                <a:lnTo>
                  <a:pt x="2719142" y="337289"/>
                </a:lnTo>
                <a:lnTo>
                  <a:pt x="2752416" y="367844"/>
                </a:lnTo>
                <a:lnTo>
                  <a:pt x="2784571" y="399439"/>
                </a:lnTo>
                <a:lnTo>
                  <a:pt x="2815589" y="432039"/>
                </a:lnTo>
                <a:lnTo>
                  <a:pt x="2845449" y="465609"/>
                </a:lnTo>
                <a:lnTo>
                  <a:pt x="2874133" y="500114"/>
                </a:lnTo>
                <a:lnTo>
                  <a:pt x="2901619" y="535520"/>
                </a:lnTo>
                <a:lnTo>
                  <a:pt x="2927890" y="571790"/>
                </a:lnTo>
                <a:lnTo>
                  <a:pt x="2952925" y="608890"/>
                </a:lnTo>
                <a:lnTo>
                  <a:pt x="2976705" y="646785"/>
                </a:lnTo>
                <a:lnTo>
                  <a:pt x="2999209" y="685441"/>
                </a:lnTo>
                <a:lnTo>
                  <a:pt x="3020419" y="724822"/>
                </a:lnTo>
                <a:lnTo>
                  <a:pt x="3040315" y="764893"/>
                </a:lnTo>
                <a:lnTo>
                  <a:pt x="3058877" y="805619"/>
                </a:lnTo>
                <a:lnTo>
                  <a:pt x="3076086" y="846966"/>
                </a:lnTo>
                <a:lnTo>
                  <a:pt x="3091922" y="888898"/>
                </a:lnTo>
                <a:lnTo>
                  <a:pt x="3106366" y="931380"/>
                </a:lnTo>
                <a:lnTo>
                  <a:pt x="3119397" y="974378"/>
                </a:lnTo>
                <a:lnTo>
                  <a:pt x="3130996" y="1017856"/>
                </a:lnTo>
                <a:lnTo>
                  <a:pt x="3141144" y="1061780"/>
                </a:lnTo>
                <a:lnTo>
                  <a:pt x="3149822" y="1106114"/>
                </a:lnTo>
                <a:lnTo>
                  <a:pt x="3157008" y="1150824"/>
                </a:lnTo>
                <a:lnTo>
                  <a:pt x="3162685" y="1195874"/>
                </a:lnTo>
                <a:lnTo>
                  <a:pt x="3166832" y="1241230"/>
                </a:lnTo>
                <a:lnTo>
                  <a:pt x="3169429" y="1286857"/>
                </a:lnTo>
                <a:lnTo>
                  <a:pt x="3170458" y="1332719"/>
                </a:lnTo>
                <a:lnTo>
                  <a:pt x="3169898" y="1378782"/>
                </a:lnTo>
                <a:lnTo>
                  <a:pt x="3167730" y="1425011"/>
                </a:lnTo>
                <a:lnTo>
                  <a:pt x="3163934" y="1471371"/>
                </a:lnTo>
                <a:lnTo>
                  <a:pt x="3158490" y="1517828"/>
                </a:lnTo>
                <a:lnTo>
                  <a:pt x="3151380" y="1564346"/>
                </a:lnTo>
                <a:lnTo>
                  <a:pt x="3142583" y="1610890"/>
                </a:lnTo>
                <a:lnTo>
                  <a:pt x="3132080" y="1657424"/>
                </a:lnTo>
                <a:lnTo>
                  <a:pt x="3119900" y="1703728"/>
                </a:lnTo>
                <a:lnTo>
                  <a:pt x="2579394" y="3620920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0920" y="7839492"/>
            <a:ext cx="3059430" cy="2447925"/>
          </a:xfrm>
          <a:custGeom>
            <a:avLst/>
            <a:gdLst/>
            <a:ahLst/>
            <a:cxnLst/>
            <a:rect l="l" t="t" r="r" b="b"/>
            <a:pathLst>
              <a:path w="3059429" h="2447925">
                <a:moveTo>
                  <a:pt x="3049388" y="2447506"/>
                </a:moveTo>
                <a:lnTo>
                  <a:pt x="283318" y="2447506"/>
                </a:lnTo>
                <a:lnTo>
                  <a:pt x="71021" y="1814137"/>
                </a:lnTo>
                <a:lnTo>
                  <a:pt x="57084" y="1770057"/>
                </a:lnTo>
                <a:lnTo>
                  <a:pt x="44193" y="1723796"/>
                </a:lnTo>
                <a:lnTo>
                  <a:pt x="32981" y="1677443"/>
                </a:lnTo>
                <a:lnTo>
                  <a:pt x="23431" y="1631032"/>
                </a:lnTo>
                <a:lnTo>
                  <a:pt x="15525" y="1584599"/>
                </a:lnTo>
                <a:lnTo>
                  <a:pt x="9246" y="1538176"/>
                </a:lnTo>
                <a:lnTo>
                  <a:pt x="4577" y="1491800"/>
                </a:lnTo>
                <a:lnTo>
                  <a:pt x="1500" y="1445505"/>
                </a:lnTo>
                <a:lnTo>
                  <a:pt x="0" y="1399325"/>
                </a:lnTo>
                <a:lnTo>
                  <a:pt x="57" y="1353295"/>
                </a:lnTo>
                <a:lnTo>
                  <a:pt x="1655" y="1307449"/>
                </a:lnTo>
                <a:lnTo>
                  <a:pt x="4777" y="1261822"/>
                </a:lnTo>
                <a:lnTo>
                  <a:pt x="9405" y="1216449"/>
                </a:lnTo>
                <a:lnTo>
                  <a:pt x="15523" y="1171364"/>
                </a:lnTo>
                <a:lnTo>
                  <a:pt x="23113" y="1126602"/>
                </a:lnTo>
                <a:lnTo>
                  <a:pt x="32157" y="1082198"/>
                </a:lnTo>
                <a:lnTo>
                  <a:pt x="42640" y="1038185"/>
                </a:lnTo>
                <a:lnTo>
                  <a:pt x="54542" y="994600"/>
                </a:lnTo>
                <a:lnTo>
                  <a:pt x="67848" y="951475"/>
                </a:lnTo>
                <a:lnTo>
                  <a:pt x="82540" y="908846"/>
                </a:lnTo>
                <a:lnTo>
                  <a:pt x="98601" y="866748"/>
                </a:lnTo>
                <a:lnTo>
                  <a:pt x="116013" y="825214"/>
                </a:lnTo>
                <a:lnTo>
                  <a:pt x="134759" y="784281"/>
                </a:lnTo>
                <a:lnTo>
                  <a:pt x="154822" y="743981"/>
                </a:lnTo>
                <a:lnTo>
                  <a:pt x="176186" y="704350"/>
                </a:lnTo>
                <a:lnTo>
                  <a:pt x="198831" y="665423"/>
                </a:lnTo>
                <a:lnTo>
                  <a:pt x="222743" y="627233"/>
                </a:lnTo>
                <a:lnTo>
                  <a:pt x="247902" y="589816"/>
                </a:lnTo>
                <a:lnTo>
                  <a:pt x="274292" y="553206"/>
                </a:lnTo>
                <a:lnTo>
                  <a:pt x="301896" y="517438"/>
                </a:lnTo>
                <a:lnTo>
                  <a:pt x="330697" y="482546"/>
                </a:lnTo>
                <a:lnTo>
                  <a:pt x="360676" y="448566"/>
                </a:lnTo>
                <a:lnTo>
                  <a:pt x="391818" y="415530"/>
                </a:lnTo>
                <a:lnTo>
                  <a:pt x="424105" y="383475"/>
                </a:lnTo>
                <a:lnTo>
                  <a:pt x="457519" y="352434"/>
                </a:lnTo>
                <a:lnTo>
                  <a:pt x="492044" y="322443"/>
                </a:lnTo>
                <a:lnTo>
                  <a:pt x="527662" y="293535"/>
                </a:lnTo>
                <a:lnTo>
                  <a:pt x="564356" y="265746"/>
                </a:lnTo>
                <a:lnTo>
                  <a:pt x="602110" y="239110"/>
                </a:lnTo>
                <a:lnTo>
                  <a:pt x="640904" y="213661"/>
                </a:lnTo>
                <a:lnTo>
                  <a:pt x="680723" y="189435"/>
                </a:lnTo>
                <a:lnTo>
                  <a:pt x="721550" y="166465"/>
                </a:lnTo>
                <a:lnTo>
                  <a:pt x="763366" y="144787"/>
                </a:lnTo>
                <a:lnTo>
                  <a:pt x="806154" y="124435"/>
                </a:lnTo>
                <a:lnTo>
                  <a:pt x="849899" y="105444"/>
                </a:lnTo>
                <a:lnTo>
                  <a:pt x="894581" y="87848"/>
                </a:lnTo>
                <a:lnTo>
                  <a:pt x="940184" y="71681"/>
                </a:lnTo>
                <a:lnTo>
                  <a:pt x="986318" y="57093"/>
                </a:lnTo>
                <a:lnTo>
                  <a:pt x="1032578" y="44202"/>
                </a:lnTo>
                <a:lnTo>
                  <a:pt x="1078931" y="32988"/>
                </a:lnTo>
                <a:lnTo>
                  <a:pt x="1125341" y="23437"/>
                </a:lnTo>
                <a:lnTo>
                  <a:pt x="1171774" y="15530"/>
                </a:lnTo>
                <a:lnTo>
                  <a:pt x="1218196" y="9249"/>
                </a:lnTo>
                <a:lnTo>
                  <a:pt x="1264572" y="4579"/>
                </a:lnTo>
                <a:lnTo>
                  <a:pt x="1310867" y="1502"/>
                </a:lnTo>
                <a:lnTo>
                  <a:pt x="1357047" y="0"/>
                </a:lnTo>
                <a:lnTo>
                  <a:pt x="1403077" y="56"/>
                </a:lnTo>
                <a:lnTo>
                  <a:pt x="1448922" y="1653"/>
                </a:lnTo>
                <a:lnTo>
                  <a:pt x="1494549" y="4774"/>
                </a:lnTo>
                <a:lnTo>
                  <a:pt x="1539923" y="9401"/>
                </a:lnTo>
                <a:lnTo>
                  <a:pt x="1585008" y="15518"/>
                </a:lnTo>
                <a:lnTo>
                  <a:pt x="1629770" y="23108"/>
                </a:lnTo>
                <a:lnTo>
                  <a:pt x="1674175" y="32152"/>
                </a:lnTo>
                <a:lnTo>
                  <a:pt x="1718188" y="42634"/>
                </a:lnTo>
                <a:lnTo>
                  <a:pt x="1761775" y="54536"/>
                </a:lnTo>
                <a:lnTo>
                  <a:pt x="1804900" y="67841"/>
                </a:lnTo>
                <a:lnTo>
                  <a:pt x="1847529" y="82533"/>
                </a:lnTo>
                <a:lnTo>
                  <a:pt x="1889628" y="98594"/>
                </a:lnTo>
                <a:lnTo>
                  <a:pt x="1931162" y="116006"/>
                </a:lnTo>
                <a:lnTo>
                  <a:pt x="1972096" y="134752"/>
                </a:lnTo>
                <a:lnTo>
                  <a:pt x="2012396" y="154816"/>
                </a:lnTo>
                <a:lnTo>
                  <a:pt x="2052028" y="176179"/>
                </a:lnTo>
                <a:lnTo>
                  <a:pt x="2090956" y="198825"/>
                </a:lnTo>
                <a:lnTo>
                  <a:pt x="2129146" y="222737"/>
                </a:lnTo>
                <a:lnTo>
                  <a:pt x="2166563" y="247897"/>
                </a:lnTo>
                <a:lnTo>
                  <a:pt x="2203174" y="274288"/>
                </a:lnTo>
                <a:lnTo>
                  <a:pt x="2238942" y="301893"/>
                </a:lnTo>
                <a:lnTo>
                  <a:pt x="2273835" y="330694"/>
                </a:lnTo>
                <a:lnTo>
                  <a:pt x="2307816" y="360675"/>
                </a:lnTo>
                <a:lnTo>
                  <a:pt x="2340852" y="391817"/>
                </a:lnTo>
                <a:lnTo>
                  <a:pt x="2372908" y="424105"/>
                </a:lnTo>
                <a:lnTo>
                  <a:pt x="2403949" y="457520"/>
                </a:lnTo>
                <a:lnTo>
                  <a:pt x="2433942" y="492046"/>
                </a:lnTo>
                <a:lnTo>
                  <a:pt x="2462850" y="527665"/>
                </a:lnTo>
                <a:lnTo>
                  <a:pt x="2490639" y="564360"/>
                </a:lnTo>
                <a:lnTo>
                  <a:pt x="2517276" y="602114"/>
                </a:lnTo>
                <a:lnTo>
                  <a:pt x="2542725" y="640909"/>
                </a:lnTo>
                <a:lnTo>
                  <a:pt x="2566952" y="680729"/>
                </a:lnTo>
                <a:lnTo>
                  <a:pt x="2589923" y="721555"/>
                </a:lnTo>
                <a:lnTo>
                  <a:pt x="2611601" y="763372"/>
                </a:lnTo>
                <a:lnTo>
                  <a:pt x="2631954" y="806161"/>
                </a:lnTo>
                <a:lnTo>
                  <a:pt x="2650947" y="849906"/>
                </a:lnTo>
                <a:lnTo>
                  <a:pt x="2668544" y="894588"/>
                </a:lnTo>
                <a:lnTo>
                  <a:pt x="2683987" y="938148"/>
                </a:lnTo>
                <a:lnTo>
                  <a:pt x="2988270" y="1845788"/>
                </a:lnTo>
                <a:lnTo>
                  <a:pt x="3002236" y="1889953"/>
                </a:lnTo>
                <a:lnTo>
                  <a:pt x="3015128" y="1936213"/>
                </a:lnTo>
                <a:lnTo>
                  <a:pt x="3026341" y="1982566"/>
                </a:lnTo>
                <a:lnTo>
                  <a:pt x="3035892" y="2028976"/>
                </a:lnTo>
                <a:lnTo>
                  <a:pt x="3043799" y="2075410"/>
                </a:lnTo>
                <a:lnTo>
                  <a:pt x="3050079" y="2121832"/>
                </a:lnTo>
                <a:lnTo>
                  <a:pt x="3054748" y="2168208"/>
                </a:lnTo>
                <a:lnTo>
                  <a:pt x="3057826" y="2214504"/>
                </a:lnTo>
                <a:lnTo>
                  <a:pt x="3059327" y="2260684"/>
                </a:lnTo>
                <a:lnTo>
                  <a:pt x="3059270" y="2306715"/>
                </a:lnTo>
                <a:lnTo>
                  <a:pt x="3057673" y="2352561"/>
                </a:lnTo>
                <a:lnTo>
                  <a:pt x="3054551" y="2398188"/>
                </a:lnTo>
                <a:lnTo>
                  <a:pt x="3049923" y="2443561"/>
                </a:lnTo>
                <a:lnTo>
                  <a:pt x="3049388" y="2447506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4559" y="8655649"/>
            <a:ext cx="3027680" cy="1631950"/>
          </a:xfrm>
          <a:custGeom>
            <a:avLst/>
            <a:gdLst/>
            <a:ahLst/>
            <a:cxnLst/>
            <a:rect l="l" t="t" r="r" b="b"/>
            <a:pathLst>
              <a:path w="3027679" h="1631950">
                <a:moveTo>
                  <a:pt x="3022924" y="1631350"/>
                </a:moveTo>
                <a:lnTo>
                  <a:pt x="4672" y="1631350"/>
                </a:lnTo>
                <a:lnTo>
                  <a:pt x="2971" y="1609550"/>
                </a:lnTo>
                <a:lnTo>
                  <a:pt x="742" y="1561871"/>
                </a:lnTo>
                <a:lnTo>
                  <a:pt x="0" y="1513443"/>
                </a:lnTo>
                <a:lnTo>
                  <a:pt x="742" y="1465760"/>
                </a:lnTo>
                <a:lnTo>
                  <a:pt x="2972" y="1418075"/>
                </a:lnTo>
                <a:lnTo>
                  <a:pt x="6662" y="1370786"/>
                </a:lnTo>
                <a:lnTo>
                  <a:pt x="11789" y="1323915"/>
                </a:lnTo>
                <a:lnTo>
                  <a:pt x="18331" y="1277485"/>
                </a:lnTo>
                <a:lnTo>
                  <a:pt x="26267" y="1231516"/>
                </a:lnTo>
                <a:lnTo>
                  <a:pt x="35573" y="1186032"/>
                </a:lnTo>
                <a:lnTo>
                  <a:pt x="46228" y="1141055"/>
                </a:lnTo>
                <a:lnTo>
                  <a:pt x="58210" y="1096606"/>
                </a:lnTo>
                <a:lnTo>
                  <a:pt x="71496" y="1052709"/>
                </a:lnTo>
                <a:lnTo>
                  <a:pt x="86065" y="1009384"/>
                </a:lnTo>
                <a:lnTo>
                  <a:pt x="101893" y="966655"/>
                </a:lnTo>
                <a:lnTo>
                  <a:pt x="118960" y="924544"/>
                </a:lnTo>
                <a:lnTo>
                  <a:pt x="137242" y="883071"/>
                </a:lnTo>
                <a:lnTo>
                  <a:pt x="156718" y="842261"/>
                </a:lnTo>
                <a:lnTo>
                  <a:pt x="177365" y="802135"/>
                </a:lnTo>
                <a:lnTo>
                  <a:pt x="199161" y="762715"/>
                </a:lnTo>
                <a:lnTo>
                  <a:pt x="222085" y="724022"/>
                </a:lnTo>
                <a:lnTo>
                  <a:pt x="246113" y="686081"/>
                </a:lnTo>
                <a:lnTo>
                  <a:pt x="271224" y="648912"/>
                </a:lnTo>
                <a:lnTo>
                  <a:pt x="297396" y="612537"/>
                </a:lnTo>
                <a:lnTo>
                  <a:pt x="324606" y="576980"/>
                </a:lnTo>
                <a:lnTo>
                  <a:pt x="352832" y="542261"/>
                </a:lnTo>
                <a:lnTo>
                  <a:pt x="382052" y="508404"/>
                </a:lnTo>
                <a:lnTo>
                  <a:pt x="412244" y="475430"/>
                </a:lnTo>
                <a:lnTo>
                  <a:pt x="443386" y="443361"/>
                </a:lnTo>
                <a:lnTo>
                  <a:pt x="475455" y="412221"/>
                </a:lnTo>
                <a:lnTo>
                  <a:pt x="508430" y="382030"/>
                </a:lnTo>
                <a:lnTo>
                  <a:pt x="542288" y="352811"/>
                </a:lnTo>
                <a:lnTo>
                  <a:pt x="577007" y="324586"/>
                </a:lnTo>
                <a:lnTo>
                  <a:pt x="612564" y="297377"/>
                </a:lnTo>
                <a:lnTo>
                  <a:pt x="648939" y="271207"/>
                </a:lnTo>
                <a:lnTo>
                  <a:pt x="686108" y="246097"/>
                </a:lnTo>
                <a:lnTo>
                  <a:pt x="724049" y="222071"/>
                </a:lnTo>
                <a:lnTo>
                  <a:pt x="762740" y="199149"/>
                </a:lnTo>
                <a:lnTo>
                  <a:pt x="802159" y="177354"/>
                </a:lnTo>
                <a:lnTo>
                  <a:pt x="842284" y="156708"/>
                </a:lnTo>
                <a:lnTo>
                  <a:pt x="883093" y="137234"/>
                </a:lnTo>
                <a:lnTo>
                  <a:pt x="924563" y="118953"/>
                </a:lnTo>
                <a:lnTo>
                  <a:pt x="966673" y="101888"/>
                </a:lnTo>
                <a:lnTo>
                  <a:pt x="1009400" y="86061"/>
                </a:lnTo>
                <a:lnTo>
                  <a:pt x="1052721" y="71494"/>
                </a:lnTo>
                <a:lnTo>
                  <a:pt x="1096616" y="58209"/>
                </a:lnTo>
                <a:lnTo>
                  <a:pt x="1141061" y="46229"/>
                </a:lnTo>
                <a:lnTo>
                  <a:pt x="1186034" y="35575"/>
                </a:lnTo>
                <a:lnTo>
                  <a:pt x="1231514" y="26269"/>
                </a:lnTo>
                <a:lnTo>
                  <a:pt x="1277478" y="18335"/>
                </a:lnTo>
                <a:lnTo>
                  <a:pt x="1323904" y="11793"/>
                </a:lnTo>
                <a:lnTo>
                  <a:pt x="1370769" y="6667"/>
                </a:lnTo>
                <a:lnTo>
                  <a:pt x="1418052" y="2977"/>
                </a:lnTo>
                <a:lnTo>
                  <a:pt x="1465731" y="748"/>
                </a:lnTo>
                <a:lnTo>
                  <a:pt x="1513778" y="0"/>
                </a:lnTo>
                <a:lnTo>
                  <a:pt x="1561836" y="748"/>
                </a:lnTo>
                <a:lnTo>
                  <a:pt x="1609517" y="2977"/>
                </a:lnTo>
                <a:lnTo>
                  <a:pt x="1656801" y="6667"/>
                </a:lnTo>
                <a:lnTo>
                  <a:pt x="1703668" y="11793"/>
                </a:lnTo>
                <a:lnTo>
                  <a:pt x="1750096" y="18335"/>
                </a:lnTo>
                <a:lnTo>
                  <a:pt x="1796061" y="26269"/>
                </a:lnTo>
                <a:lnTo>
                  <a:pt x="1841542" y="35575"/>
                </a:lnTo>
                <a:lnTo>
                  <a:pt x="1886517" y="46229"/>
                </a:lnTo>
                <a:lnTo>
                  <a:pt x="1930963" y="58209"/>
                </a:lnTo>
                <a:lnTo>
                  <a:pt x="1974859" y="71494"/>
                </a:lnTo>
                <a:lnTo>
                  <a:pt x="2018181" y="86061"/>
                </a:lnTo>
                <a:lnTo>
                  <a:pt x="2060909" y="101888"/>
                </a:lnTo>
                <a:lnTo>
                  <a:pt x="2103020" y="118953"/>
                </a:lnTo>
                <a:lnTo>
                  <a:pt x="2144491" y="137234"/>
                </a:lnTo>
                <a:lnTo>
                  <a:pt x="2185301" y="156708"/>
                </a:lnTo>
                <a:lnTo>
                  <a:pt x="2225427" y="177354"/>
                </a:lnTo>
                <a:lnTo>
                  <a:pt x="2264847" y="199149"/>
                </a:lnTo>
                <a:lnTo>
                  <a:pt x="2303539" y="222071"/>
                </a:lnTo>
                <a:lnTo>
                  <a:pt x="2341481" y="246097"/>
                </a:lnTo>
                <a:lnTo>
                  <a:pt x="2378650" y="271207"/>
                </a:lnTo>
                <a:lnTo>
                  <a:pt x="2415025" y="297377"/>
                </a:lnTo>
                <a:lnTo>
                  <a:pt x="2450583" y="324586"/>
                </a:lnTo>
                <a:lnTo>
                  <a:pt x="2485303" y="352811"/>
                </a:lnTo>
                <a:lnTo>
                  <a:pt x="2519161" y="382030"/>
                </a:lnTo>
                <a:lnTo>
                  <a:pt x="2552136" y="412221"/>
                </a:lnTo>
                <a:lnTo>
                  <a:pt x="2584206" y="443361"/>
                </a:lnTo>
                <a:lnTo>
                  <a:pt x="2615348" y="475430"/>
                </a:lnTo>
                <a:lnTo>
                  <a:pt x="2645541" y="508404"/>
                </a:lnTo>
                <a:lnTo>
                  <a:pt x="2674761" y="542261"/>
                </a:lnTo>
                <a:lnTo>
                  <a:pt x="2702988" y="576980"/>
                </a:lnTo>
                <a:lnTo>
                  <a:pt x="2730198" y="612537"/>
                </a:lnTo>
                <a:lnTo>
                  <a:pt x="2756370" y="648912"/>
                </a:lnTo>
                <a:lnTo>
                  <a:pt x="2781481" y="686081"/>
                </a:lnTo>
                <a:lnTo>
                  <a:pt x="2805510" y="724022"/>
                </a:lnTo>
                <a:lnTo>
                  <a:pt x="2828434" y="762715"/>
                </a:lnTo>
                <a:lnTo>
                  <a:pt x="2850230" y="802135"/>
                </a:lnTo>
                <a:lnTo>
                  <a:pt x="2870877" y="842261"/>
                </a:lnTo>
                <a:lnTo>
                  <a:pt x="2890353" y="883071"/>
                </a:lnTo>
                <a:lnTo>
                  <a:pt x="2908636" y="924544"/>
                </a:lnTo>
                <a:lnTo>
                  <a:pt x="2925702" y="966655"/>
                </a:lnTo>
                <a:lnTo>
                  <a:pt x="2941531" y="1009384"/>
                </a:lnTo>
                <a:lnTo>
                  <a:pt x="2956099" y="1052709"/>
                </a:lnTo>
                <a:lnTo>
                  <a:pt x="2969386" y="1096606"/>
                </a:lnTo>
                <a:lnTo>
                  <a:pt x="2981368" y="1141055"/>
                </a:lnTo>
                <a:lnTo>
                  <a:pt x="2992023" y="1186032"/>
                </a:lnTo>
                <a:lnTo>
                  <a:pt x="3001329" y="1231516"/>
                </a:lnTo>
                <a:lnTo>
                  <a:pt x="3009265" y="1277485"/>
                </a:lnTo>
                <a:lnTo>
                  <a:pt x="3015807" y="1323915"/>
                </a:lnTo>
                <a:lnTo>
                  <a:pt x="3020934" y="1370786"/>
                </a:lnTo>
                <a:lnTo>
                  <a:pt x="3024624" y="1418075"/>
                </a:lnTo>
                <a:lnTo>
                  <a:pt x="3026854" y="1465760"/>
                </a:lnTo>
                <a:lnTo>
                  <a:pt x="3027591" y="1513836"/>
                </a:lnTo>
                <a:lnTo>
                  <a:pt x="3026854" y="1561876"/>
                </a:lnTo>
                <a:lnTo>
                  <a:pt x="3024624" y="1609559"/>
                </a:lnTo>
                <a:lnTo>
                  <a:pt x="3022924" y="1631350"/>
                </a:lnTo>
                <a:close/>
              </a:path>
            </a:pathLst>
          </a:custGeom>
          <a:solidFill>
            <a:srgbClr val="FF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250873"/>
            <a:ext cx="588010" cy="1083310"/>
          </a:xfrm>
          <a:custGeom>
            <a:avLst/>
            <a:gdLst/>
            <a:ahLst/>
            <a:cxnLst/>
            <a:rect l="l" t="t" r="r" b="b"/>
            <a:pathLst>
              <a:path w="588010" h="1083310">
                <a:moveTo>
                  <a:pt x="218851" y="1083177"/>
                </a:moveTo>
                <a:lnTo>
                  <a:pt x="205717" y="1082850"/>
                </a:lnTo>
                <a:lnTo>
                  <a:pt x="193244" y="1079239"/>
                </a:lnTo>
                <a:lnTo>
                  <a:pt x="182047" y="1072094"/>
                </a:lnTo>
                <a:lnTo>
                  <a:pt x="0" y="911912"/>
                </a:lnTo>
                <a:lnTo>
                  <a:pt x="0" y="133752"/>
                </a:lnTo>
                <a:lnTo>
                  <a:pt x="93698" y="20894"/>
                </a:lnTo>
                <a:lnTo>
                  <a:pt x="141157" y="0"/>
                </a:lnTo>
                <a:lnTo>
                  <a:pt x="161840" y="6105"/>
                </a:lnTo>
                <a:lnTo>
                  <a:pt x="179131" y="19652"/>
                </a:lnTo>
                <a:lnTo>
                  <a:pt x="190425" y="39740"/>
                </a:lnTo>
                <a:lnTo>
                  <a:pt x="255640" y="313676"/>
                </a:lnTo>
                <a:lnTo>
                  <a:pt x="260684" y="326217"/>
                </a:lnTo>
                <a:lnTo>
                  <a:pt x="268219" y="338472"/>
                </a:lnTo>
                <a:lnTo>
                  <a:pt x="278627" y="349013"/>
                </a:lnTo>
                <a:lnTo>
                  <a:pt x="292294" y="356414"/>
                </a:lnTo>
                <a:lnTo>
                  <a:pt x="552106" y="458830"/>
                </a:lnTo>
                <a:lnTo>
                  <a:pt x="577841" y="476316"/>
                </a:lnTo>
                <a:lnTo>
                  <a:pt x="587760" y="504054"/>
                </a:lnTo>
                <a:lnTo>
                  <a:pt x="582042" y="533452"/>
                </a:lnTo>
                <a:lnTo>
                  <a:pt x="560865" y="555917"/>
                </a:lnTo>
                <a:lnTo>
                  <a:pt x="317332" y="702023"/>
                </a:lnTo>
                <a:lnTo>
                  <a:pt x="309508" y="711523"/>
                </a:lnTo>
                <a:lnTo>
                  <a:pt x="301933" y="721773"/>
                </a:lnTo>
                <a:lnTo>
                  <a:pt x="296393" y="733023"/>
                </a:lnTo>
                <a:lnTo>
                  <a:pt x="294674" y="745521"/>
                </a:lnTo>
                <a:lnTo>
                  <a:pt x="276966" y="1028310"/>
                </a:lnTo>
                <a:lnTo>
                  <a:pt x="271270" y="1046659"/>
                </a:lnTo>
                <a:lnTo>
                  <a:pt x="261031" y="1061743"/>
                </a:lnTo>
                <a:lnTo>
                  <a:pt x="247525" y="1073150"/>
                </a:lnTo>
                <a:lnTo>
                  <a:pt x="232029" y="1080470"/>
                </a:lnTo>
                <a:lnTo>
                  <a:pt x="218851" y="1083177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7618" y="8916230"/>
            <a:ext cx="529590" cy="541655"/>
          </a:xfrm>
          <a:custGeom>
            <a:avLst/>
            <a:gdLst/>
            <a:ahLst/>
            <a:cxnLst/>
            <a:rect l="l" t="t" r="r" b="b"/>
            <a:pathLst>
              <a:path w="529589" h="541654">
                <a:moveTo>
                  <a:pt x="345129" y="541614"/>
                </a:moveTo>
                <a:lnTo>
                  <a:pt x="338563" y="541450"/>
                </a:lnTo>
                <a:lnTo>
                  <a:pt x="332319" y="539645"/>
                </a:lnTo>
                <a:lnTo>
                  <a:pt x="326735" y="536073"/>
                </a:lnTo>
                <a:lnTo>
                  <a:pt x="219066" y="441475"/>
                </a:lnTo>
                <a:lnTo>
                  <a:pt x="213783" y="438145"/>
                </a:lnTo>
                <a:lnTo>
                  <a:pt x="207571" y="435753"/>
                </a:lnTo>
                <a:lnTo>
                  <a:pt x="200967" y="434770"/>
                </a:lnTo>
                <a:lnTo>
                  <a:pt x="194505" y="435669"/>
                </a:lnTo>
                <a:lnTo>
                  <a:pt x="58182" y="470501"/>
                </a:lnTo>
                <a:lnTo>
                  <a:pt x="43304" y="470739"/>
                </a:lnTo>
                <a:lnTo>
                  <a:pt x="31407" y="462983"/>
                </a:lnTo>
                <a:lnTo>
                  <a:pt x="25330" y="449516"/>
                </a:lnTo>
                <a:lnTo>
                  <a:pt x="27909" y="432624"/>
                </a:lnTo>
                <a:lnTo>
                  <a:pt x="81220" y="301956"/>
                </a:lnTo>
                <a:lnTo>
                  <a:pt x="83252" y="294879"/>
                </a:lnTo>
                <a:lnTo>
                  <a:pt x="83838" y="288668"/>
                </a:lnTo>
                <a:lnTo>
                  <a:pt x="82853" y="282939"/>
                </a:lnTo>
                <a:lnTo>
                  <a:pt x="80172" y="277307"/>
                </a:lnTo>
                <a:lnTo>
                  <a:pt x="3443" y="159107"/>
                </a:lnTo>
                <a:lnTo>
                  <a:pt x="0" y="146538"/>
                </a:lnTo>
                <a:lnTo>
                  <a:pt x="24196" y="116946"/>
                </a:lnTo>
                <a:lnTo>
                  <a:pt x="30670" y="116375"/>
                </a:lnTo>
                <a:lnTo>
                  <a:pt x="170420" y="127986"/>
                </a:lnTo>
                <a:lnTo>
                  <a:pt x="174704" y="128748"/>
                </a:lnTo>
                <a:lnTo>
                  <a:pt x="179178" y="128462"/>
                </a:lnTo>
                <a:lnTo>
                  <a:pt x="187651" y="125702"/>
                </a:lnTo>
                <a:lnTo>
                  <a:pt x="191268" y="122847"/>
                </a:lnTo>
                <a:lnTo>
                  <a:pt x="192506" y="118850"/>
                </a:lnTo>
                <a:lnTo>
                  <a:pt x="286181" y="5884"/>
                </a:lnTo>
                <a:lnTo>
                  <a:pt x="290655" y="2648"/>
                </a:lnTo>
                <a:lnTo>
                  <a:pt x="295510" y="1125"/>
                </a:lnTo>
                <a:lnTo>
                  <a:pt x="306251" y="0"/>
                </a:lnTo>
                <a:lnTo>
                  <a:pt x="316608" y="3040"/>
                </a:lnTo>
                <a:lnTo>
                  <a:pt x="325270" y="9811"/>
                </a:lnTo>
                <a:lnTo>
                  <a:pt x="330924" y="19874"/>
                </a:lnTo>
                <a:lnTo>
                  <a:pt x="363577" y="156918"/>
                </a:lnTo>
                <a:lnTo>
                  <a:pt x="366071" y="163166"/>
                </a:lnTo>
                <a:lnTo>
                  <a:pt x="369824" y="169290"/>
                </a:lnTo>
                <a:lnTo>
                  <a:pt x="375023" y="174557"/>
                </a:lnTo>
                <a:lnTo>
                  <a:pt x="381855" y="178236"/>
                </a:lnTo>
                <a:lnTo>
                  <a:pt x="511704" y="229437"/>
                </a:lnTo>
                <a:lnTo>
                  <a:pt x="524571" y="238198"/>
                </a:lnTo>
                <a:lnTo>
                  <a:pt x="529530" y="252063"/>
                </a:lnTo>
                <a:lnTo>
                  <a:pt x="526671" y="266749"/>
                </a:lnTo>
                <a:lnTo>
                  <a:pt x="516084" y="277973"/>
                </a:lnTo>
                <a:lnTo>
                  <a:pt x="394325" y="351159"/>
                </a:lnTo>
                <a:lnTo>
                  <a:pt x="389375" y="357250"/>
                </a:lnTo>
                <a:lnTo>
                  <a:pt x="382426" y="364102"/>
                </a:lnTo>
                <a:lnTo>
                  <a:pt x="382997" y="372857"/>
                </a:lnTo>
                <a:lnTo>
                  <a:pt x="374144" y="514184"/>
                </a:lnTo>
                <a:lnTo>
                  <a:pt x="371302" y="523358"/>
                </a:lnTo>
                <a:lnTo>
                  <a:pt x="366195" y="530898"/>
                </a:lnTo>
                <a:lnTo>
                  <a:pt x="359444" y="536601"/>
                </a:lnTo>
                <a:lnTo>
                  <a:pt x="351677" y="540261"/>
                </a:lnTo>
                <a:lnTo>
                  <a:pt x="345129" y="541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712" y="7794593"/>
            <a:ext cx="516890" cy="590550"/>
          </a:xfrm>
          <a:custGeom>
            <a:avLst/>
            <a:gdLst/>
            <a:ahLst/>
            <a:cxnLst/>
            <a:rect l="l" t="t" r="r" b="b"/>
            <a:pathLst>
              <a:path w="516890" h="590550">
                <a:moveTo>
                  <a:pt x="265030" y="590262"/>
                </a:moveTo>
                <a:lnTo>
                  <a:pt x="255704" y="590262"/>
                </a:lnTo>
                <a:lnTo>
                  <a:pt x="253229" y="589878"/>
                </a:lnTo>
                <a:lnTo>
                  <a:pt x="222544" y="525978"/>
                </a:lnTo>
                <a:lnTo>
                  <a:pt x="210239" y="470841"/>
                </a:lnTo>
                <a:lnTo>
                  <a:pt x="200556" y="412065"/>
                </a:lnTo>
                <a:lnTo>
                  <a:pt x="194514" y="358681"/>
                </a:lnTo>
                <a:lnTo>
                  <a:pt x="147027" y="353348"/>
                </a:lnTo>
                <a:lnTo>
                  <a:pt x="99683" y="344411"/>
                </a:lnTo>
                <a:lnTo>
                  <a:pt x="53838" y="331251"/>
                </a:lnTo>
                <a:lnTo>
                  <a:pt x="10848" y="313247"/>
                </a:lnTo>
                <a:lnTo>
                  <a:pt x="0" y="294687"/>
                </a:lnTo>
                <a:lnTo>
                  <a:pt x="2712" y="284630"/>
                </a:lnTo>
                <a:lnTo>
                  <a:pt x="53838" y="259380"/>
                </a:lnTo>
                <a:lnTo>
                  <a:pt x="99683" y="246174"/>
                </a:lnTo>
                <a:lnTo>
                  <a:pt x="147027" y="237244"/>
                </a:lnTo>
                <a:lnTo>
                  <a:pt x="194514" y="231964"/>
                </a:lnTo>
                <a:lnTo>
                  <a:pt x="199085" y="187341"/>
                </a:lnTo>
                <a:lnTo>
                  <a:pt x="205507" y="141794"/>
                </a:lnTo>
                <a:lnTo>
                  <a:pt x="214486" y="96330"/>
                </a:lnTo>
                <a:lnTo>
                  <a:pt x="226732" y="51956"/>
                </a:lnTo>
                <a:lnTo>
                  <a:pt x="242952" y="9681"/>
                </a:lnTo>
                <a:lnTo>
                  <a:pt x="252563" y="0"/>
                </a:lnTo>
                <a:lnTo>
                  <a:pt x="265410" y="0"/>
                </a:lnTo>
                <a:lnTo>
                  <a:pt x="291541" y="52052"/>
                </a:lnTo>
                <a:lnTo>
                  <a:pt x="304069" y="96426"/>
                </a:lnTo>
                <a:lnTo>
                  <a:pt x="313267" y="141890"/>
                </a:lnTo>
                <a:lnTo>
                  <a:pt x="319606" y="187437"/>
                </a:lnTo>
                <a:lnTo>
                  <a:pt x="323555" y="232059"/>
                </a:lnTo>
                <a:lnTo>
                  <a:pt x="371295" y="236653"/>
                </a:lnTo>
                <a:lnTo>
                  <a:pt x="419194" y="245658"/>
                </a:lnTo>
                <a:lnTo>
                  <a:pt x="465596" y="259247"/>
                </a:lnTo>
                <a:lnTo>
                  <a:pt x="508838" y="277589"/>
                </a:lnTo>
                <a:lnTo>
                  <a:pt x="516487" y="287882"/>
                </a:lnTo>
                <a:lnTo>
                  <a:pt x="516078" y="294641"/>
                </a:lnTo>
                <a:lnTo>
                  <a:pt x="512074" y="301840"/>
                </a:lnTo>
                <a:lnTo>
                  <a:pt x="510456" y="306729"/>
                </a:lnTo>
                <a:lnTo>
                  <a:pt x="508838" y="308358"/>
                </a:lnTo>
                <a:lnTo>
                  <a:pt x="503985" y="309988"/>
                </a:lnTo>
                <a:lnTo>
                  <a:pt x="461060" y="328071"/>
                </a:lnTo>
                <a:lnTo>
                  <a:pt x="415388" y="341428"/>
                </a:lnTo>
                <a:lnTo>
                  <a:pt x="368502" y="350830"/>
                </a:lnTo>
                <a:lnTo>
                  <a:pt x="321937" y="357052"/>
                </a:lnTo>
                <a:lnTo>
                  <a:pt x="316845" y="412988"/>
                </a:lnTo>
                <a:lnTo>
                  <a:pt x="308174" y="469822"/>
                </a:lnTo>
                <a:lnTo>
                  <a:pt x="294704" y="525435"/>
                </a:lnTo>
                <a:lnTo>
                  <a:pt x="275212" y="577705"/>
                </a:lnTo>
                <a:lnTo>
                  <a:pt x="271501" y="586332"/>
                </a:lnTo>
                <a:close/>
              </a:path>
            </a:pathLst>
          </a:custGeom>
          <a:solidFill>
            <a:srgbClr val="FF7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235" y="3215900"/>
            <a:ext cx="340360" cy="504825"/>
          </a:xfrm>
          <a:custGeom>
            <a:avLst/>
            <a:gdLst/>
            <a:ahLst/>
            <a:cxnLst/>
            <a:rect l="l" t="t" r="r" b="b"/>
            <a:pathLst>
              <a:path w="340359" h="504825">
                <a:moveTo>
                  <a:pt x="159412" y="504425"/>
                </a:moveTo>
                <a:lnTo>
                  <a:pt x="146244" y="504139"/>
                </a:lnTo>
                <a:lnTo>
                  <a:pt x="139469" y="500227"/>
                </a:lnTo>
                <a:lnTo>
                  <a:pt x="135748" y="492115"/>
                </a:lnTo>
                <a:lnTo>
                  <a:pt x="131687" y="484119"/>
                </a:lnTo>
                <a:lnTo>
                  <a:pt x="128234" y="475953"/>
                </a:lnTo>
                <a:lnTo>
                  <a:pt x="125389" y="467518"/>
                </a:lnTo>
                <a:lnTo>
                  <a:pt x="123153" y="458716"/>
                </a:lnTo>
                <a:lnTo>
                  <a:pt x="97153" y="392187"/>
                </a:lnTo>
                <a:lnTo>
                  <a:pt x="70530" y="342779"/>
                </a:lnTo>
                <a:lnTo>
                  <a:pt x="44952" y="306797"/>
                </a:lnTo>
                <a:lnTo>
                  <a:pt x="22084" y="280544"/>
                </a:lnTo>
                <a:lnTo>
                  <a:pt x="3596" y="260324"/>
                </a:lnTo>
                <a:lnTo>
                  <a:pt x="0" y="250566"/>
                </a:lnTo>
                <a:lnTo>
                  <a:pt x="1234" y="239091"/>
                </a:lnTo>
                <a:lnTo>
                  <a:pt x="5796" y="228547"/>
                </a:lnTo>
                <a:lnTo>
                  <a:pt x="12183" y="221580"/>
                </a:lnTo>
                <a:lnTo>
                  <a:pt x="37814" y="199825"/>
                </a:lnTo>
                <a:lnTo>
                  <a:pt x="72391" y="165481"/>
                </a:lnTo>
                <a:lnTo>
                  <a:pt x="111047" y="115769"/>
                </a:lnTo>
                <a:lnTo>
                  <a:pt x="148916" y="47904"/>
                </a:lnTo>
                <a:lnTo>
                  <a:pt x="153499" y="36810"/>
                </a:lnTo>
                <a:lnTo>
                  <a:pt x="158243" y="26146"/>
                </a:lnTo>
                <a:lnTo>
                  <a:pt x="163810" y="16341"/>
                </a:lnTo>
                <a:lnTo>
                  <a:pt x="175155" y="2481"/>
                </a:lnTo>
                <a:lnTo>
                  <a:pt x="180499" y="0"/>
                </a:lnTo>
                <a:lnTo>
                  <a:pt x="192235" y="381"/>
                </a:lnTo>
                <a:lnTo>
                  <a:pt x="198437" y="4294"/>
                </a:lnTo>
                <a:lnTo>
                  <a:pt x="202254" y="11737"/>
                </a:lnTo>
                <a:lnTo>
                  <a:pt x="212567" y="40028"/>
                </a:lnTo>
                <a:lnTo>
                  <a:pt x="227877" y="82744"/>
                </a:lnTo>
                <a:lnTo>
                  <a:pt x="250502" y="134015"/>
                </a:lnTo>
                <a:lnTo>
                  <a:pt x="282758" y="187976"/>
                </a:lnTo>
                <a:lnTo>
                  <a:pt x="326964" y="238757"/>
                </a:lnTo>
                <a:lnTo>
                  <a:pt x="339784" y="260434"/>
                </a:lnTo>
                <a:lnTo>
                  <a:pt x="330411" y="280125"/>
                </a:lnTo>
                <a:lnTo>
                  <a:pt x="306314" y="302821"/>
                </a:lnTo>
                <a:lnTo>
                  <a:pt x="274962" y="333516"/>
                </a:lnTo>
                <a:lnTo>
                  <a:pt x="229287" y="389397"/>
                </a:lnTo>
                <a:lnTo>
                  <a:pt x="202325" y="434525"/>
                </a:lnTo>
                <a:lnTo>
                  <a:pt x="185490" y="469777"/>
                </a:lnTo>
                <a:lnTo>
                  <a:pt x="170194" y="496028"/>
                </a:lnTo>
                <a:lnTo>
                  <a:pt x="165804" y="501563"/>
                </a:lnTo>
                <a:close/>
              </a:path>
            </a:pathLst>
          </a:custGeom>
          <a:solidFill>
            <a:srgbClr val="FFB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539231" y="2443729"/>
            <a:ext cx="17549495" cy="7777480"/>
            <a:chOff x="551895" y="2508173"/>
            <a:chExt cx="17549495" cy="7777480"/>
          </a:xfrm>
        </p:grpSpPr>
        <p:sp>
          <p:nvSpPr>
            <p:cNvPr id="13" name="object 13"/>
            <p:cNvSpPr/>
            <p:nvPr/>
          </p:nvSpPr>
          <p:spPr>
            <a:xfrm>
              <a:off x="13014960" y="4693919"/>
              <a:ext cx="5086248" cy="55911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1895" y="3031522"/>
              <a:ext cx="12715859" cy="63436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32410" y="2508173"/>
              <a:ext cx="1417320" cy="1379855"/>
            </a:xfrm>
            <a:custGeom>
              <a:avLst/>
              <a:gdLst/>
              <a:ahLst/>
              <a:cxnLst/>
              <a:rect l="l" t="t" r="r" b="b"/>
              <a:pathLst>
                <a:path w="1417319" h="1379854">
                  <a:moveTo>
                    <a:pt x="1371287" y="424345"/>
                  </a:moveTo>
                  <a:lnTo>
                    <a:pt x="426389" y="424345"/>
                  </a:lnTo>
                  <a:lnTo>
                    <a:pt x="434379" y="422213"/>
                  </a:lnTo>
                  <a:lnTo>
                    <a:pt x="442046" y="418006"/>
                  </a:lnTo>
                  <a:lnTo>
                    <a:pt x="465955" y="383796"/>
                  </a:lnTo>
                  <a:lnTo>
                    <a:pt x="606085" y="44052"/>
                  </a:lnTo>
                  <a:lnTo>
                    <a:pt x="649396" y="5304"/>
                  </a:lnTo>
                  <a:lnTo>
                    <a:pt x="681775" y="0"/>
                  </a:lnTo>
                  <a:lnTo>
                    <a:pt x="713009" y="8548"/>
                  </a:lnTo>
                  <a:lnTo>
                    <a:pt x="738113" y="31564"/>
                  </a:lnTo>
                  <a:lnTo>
                    <a:pt x="921902" y="351862"/>
                  </a:lnTo>
                  <a:lnTo>
                    <a:pt x="931855" y="364854"/>
                  </a:lnTo>
                  <a:lnTo>
                    <a:pt x="944042" y="374013"/>
                  </a:lnTo>
                  <a:lnTo>
                    <a:pt x="959196" y="380080"/>
                  </a:lnTo>
                  <a:lnTo>
                    <a:pt x="978049" y="383796"/>
                  </a:lnTo>
                  <a:lnTo>
                    <a:pt x="1346391" y="416016"/>
                  </a:lnTo>
                  <a:lnTo>
                    <a:pt x="1371287" y="424345"/>
                  </a:lnTo>
                  <a:close/>
                </a:path>
                <a:path w="1417319" h="1379854">
                  <a:moveTo>
                    <a:pt x="363363" y="1379650"/>
                  </a:moveTo>
                  <a:lnTo>
                    <a:pt x="325706" y="1368721"/>
                  </a:lnTo>
                  <a:lnTo>
                    <a:pt x="299310" y="1340581"/>
                  </a:lnTo>
                  <a:lnTo>
                    <a:pt x="294272" y="1300170"/>
                  </a:lnTo>
                  <a:lnTo>
                    <a:pt x="330211" y="936213"/>
                  </a:lnTo>
                  <a:lnTo>
                    <a:pt x="329761" y="915870"/>
                  </a:lnTo>
                  <a:lnTo>
                    <a:pt x="323681" y="897439"/>
                  </a:lnTo>
                  <a:lnTo>
                    <a:pt x="313883" y="881332"/>
                  </a:lnTo>
                  <a:lnTo>
                    <a:pt x="302280" y="867959"/>
                  </a:lnTo>
                  <a:lnTo>
                    <a:pt x="22115" y="628118"/>
                  </a:lnTo>
                  <a:lnTo>
                    <a:pt x="5445" y="602940"/>
                  </a:lnTo>
                  <a:lnTo>
                    <a:pt x="0" y="574687"/>
                  </a:lnTo>
                  <a:lnTo>
                    <a:pt x="5278" y="546935"/>
                  </a:lnTo>
                  <a:lnTo>
                    <a:pt x="20781" y="523259"/>
                  </a:lnTo>
                  <a:lnTo>
                    <a:pt x="58053" y="504098"/>
                  </a:lnTo>
                  <a:lnTo>
                    <a:pt x="418292" y="424119"/>
                  </a:lnTo>
                  <a:lnTo>
                    <a:pt x="426389" y="424345"/>
                  </a:lnTo>
                  <a:lnTo>
                    <a:pt x="1371287" y="424345"/>
                  </a:lnTo>
                  <a:lnTo>
                    <a:pt x="1388788" y="430201"/>
                  </a:lnTo>
                  <a:lnTo>
                    <a:pt x="1412881" y="460498"/>
                  </a:lnTo>
                  <a:lnTo>
                    <a:pt x="1416742" y="497534"/>
                  </a:lnTo>
                  <a:lnTo>
                    <a:pt x="1398439" y="531933"/>
                  </a:lnTo>
                  <a:lnTo>
                    <a:pt x="1154308" y="807904"/>
                  </a:lnTo>
                  <a:lnTo>
                    <a:pt x="1144476" y="821896"/>
                  </a:lnTo>
                  <a:lnTo>
                    <a:pt x="1138853" y="838480"/>
                  </a:lnTo>
                  <a:lnTo>
                    <a:pt x="1137002" y="855814"/>
                  </a:lnTo>
                  <a:lnTo>
                    <a:pt x="1138484" y="872058"/>
                  </a:lnTo>
                  <a:lnTo>
                    <a:pt x="1212576" y="1166117"/>
                  </a:lnTo>
                  <a:lnTo>
                    <a:pt x="750183" y="1166117"/>
                  </a:lnTo>
                  <a:lnTo>
                    <a:pt x="733720" y="1168804"/>
                  </a:lnTo>
                  <a:lnTo>
                    <a:pt x="717999" y="1172241"/>
                  </a:lnTo>
                  <a:lnTo>
                    <a:pt x="402182" y="1368423"/>
                  </a:lnTo>
                  <a:lnTo>
                    <a:pt x="363363" y="1379650"/>
                  </a:lnTo>
                  <a:close/>
                </a:path>
                <a:path w="1417319" h="1379854">
                  <a:moveTo>
                    <a:pt x="1147081" y="1324673"/>
                  </a:moveTo>
                  <a:lnTo>
                    <a:pt x="1122278" y="1320379"/>
                  </a:lnTo>
                  <a:lnTo>
                    <a:pt x="782154" y="1171860"/>
                  </a:lnTo>
                  <a:lnTo>
                    <a:pt x="766593" y="1166397"/>
                  </a:lnTo>
                  <a:lnTo>
                    <a:pt x="750183" y="1166117"/>
                  </a:lnTo>
                  <a:lnTo>
                    <a:pt x="1212576" y="1166117"/>
                  </a:lnTo>
                  <a:lnTo>
                    <a:pt x="1230188" y="1236015"/>
                  </a:lnTo>
                  <a:lnTo>
                    <a:pt x="1231816" y="1253290"/>
                  </a:lnTo>
                  <a:lnTo>
                    <a:pt x="1228556" y="1269975"/>
                  </a:lnTo>
                  <a:lnTo>
                    <a:pt x="1221059" y="1285480"/>
                  </a:lnTo>
                  <a:lnTo>
                    <a:pt x="1209979" y="1299216"/>
                  </a:lnTo>
                  <a:lnTo>
                    <a:pt x="1192147" y="1312885"/>
                  </a:lnTo>
                  <a:lnTo>
                    <a:pt x="1170776" y="1321773"/>
                  </a:lnTo>
                  <a:lnTo>
                    <a:pt x="1147081" y="1324673"/>
                  </a:lnTo>
                  <a:close/>
                </a:path>
              </a:pathLst>
            </a:custGeom>
            <a:solidFill>
              <a:srgbClr val="FF7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55039" y="1257608"/>
            <a:ext cx="15577185" cy="1138132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75"/>
              </a:spcBef>
            </a:pPr>
            <a:r>
              <a:rPr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r>
              <a:rPr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sau. </a:t>
            </a:r>
            <a:r>
              <a:rPr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gợi ý của bạn 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 </a:t>
            </a:r>
            <a:r>
              <a:rPr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 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bạn M </a:t>
            </a:r>
            <a:r>
              <a:rPr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tiêu.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843788" y="524645"/>
            <a:ext cx="1029969" cy="1009650"/>
          </a:xfrm>
          <a:custGeom>
            <a:avLst/>
            <a:gdLst/>
            <a:ahLst/>
            <a:cxnLst/>
            <a:rect l="l" t="t" r="r" b="b"/>
            <a:pathLst>
              <a:path w="1029969" h="1009650">
                <a:moveTo>
                  <a:pt x="490656" y="1009650"/>
                </a:moveTo>
                <a:lnTo>
                  <a:pt x="445184" y="990418"/>
                </a:lnTo>
                <a:lnTo>
                  <a:pt x="336173" y="724428"/>
                </a:lnTo>
                <a:lnTo>
                  <a:pt x="330965" y="713596"/>
                </a:lnTo>
                <a:lnTo>
                  <a:pt x="322665" y="705013"/>
                </a:lnTo>
                <a:lnTo>
                  <a:pt x="312828" y="697929"/>
                </a:lnTo>
                <a:lnTo>
                  <a:pt x="303009" y="691594"/>
                </a:lnTo>
                <a:lnTo>
                  <a:pt x="39502" y="630210"/>
                </a:lnTo>
                <a:lnTo>
                  <a:pt x="13747" y="616028"/>
                </a:lnTo>
                <a:lnTo>
                  <a:pt x="0" y="591060"/>
                </a:lnTo>
                <a:lnTo>
                  <a:pt x="905" y="563040"/>
                </a:lnTo>
                <a:lnTo>
                  <a:pt x="19107" y="539704"/>
                </a:lnTo>
                <a:lnTo>
                  <a:pt x="224862" y="371255"/>
                </a:lnTo>
                <a:lnTo>
                  <a:pt x="235104" y="360566"/>
                </a:lnTo>
                <a:lnTo>
                  <a:pt x="241468" y="347986"/>
                </a:lnTo>
                <a:lnTo>
                  <a:pt x="244723" y="334692"/>
                </a:lnTo>
                <a:lnTo>
                  <a:pt x="245638" y="321862"/>
                </a:lnTo>
                <a:lnTo>
                  <a:pt x="224862" y="54531"/>
                </a:lnTo>
                <a:lnTo>
                  <a:pt x="229246" y="33043"/>
                </a:lnTo>
                <a:lnTo>
                  <a:pt x="240992" y="15738"/>
                </a:lnTo>
                <a:lnTo>
                  <a:pt x="257991" y="4197"/>
                </a:lnTo>
                <a:lnTo>
                  <a:pt x="278135" y="0"/>
                </a:lnTo>
                <a:lnTo>
                  <a:pt x="285464" y="587"/>
                </a:lnTo>
                <a:lnTo>
                  <a:pt x="533637" y="153317"/>
                </a:lnTo>
                <a:lnTo>
                  <a:pt x="538116" y="159884"/>
                </a:lnTo>
                <a:lnTo>
                  <a:pt x="546407" y="163024"/>
                </a:lnTo>
                <a:lnTo>
                  <a:pt x="563371" y="163024"/>
                </a:lnTo>
                <a:lnTo>
                  <a:pt x="571662" y="160931"/>
                </a:lnTo>
                <a:lnTo>
                  <a:pt x="578905" y="157124"/>
                </a:lnTo>
                <a:lnTo>
                  <a:pt x="825829" y="54531"/>
                </a:lnTo>
                <a:lnTo>
                  <a:pt x="832024" y="52818"/>
                </a:lnTo>
                <a:lnTo>
                  <a:pt x="837933" y="51772"/>
                </a:lnTo>
                <a:lnTo>
                  <a:pt x="843841" y="51772"/>
                </a:lnTo>
                <a:lnTo>
                  <a:pt x="868054" y="56897"/>
                </a:lnTo>
                <a:lnTo>
                  <a:pt x="887441" y="70794"/>
                </a:lnTo>
                <a:lnTo>
                  <a:pt x="899110" y="91239"/>
                </a:lnTo>
                <a:lnTo>
                  <a:pt x="900164" y="116011"/>
                </a:lnTo>
                <a:lnTo>
                  <a:pt x="830023" y="374966"/>
                </a:lnTo>
                <a:lnTo>
                  <a:pt x="828449" y="386740"/>
                </a:lnTo>
                <a:lnTo>
                  <a:pt x="830011" y="397712"/>
                </a:lnTo>
                <a:lnTo>
                  <a:pt x="834700" y="408612"/>
                </a:lnTo>
                <a:lnTo>
                  <a:pt x="842507" y="420172"/>
                </a:lnTo>
                <a:lnTo>
                  <a:pt x="1015383" y="626023"/>
                </a:lnTo>
                <a:lnTo>
                  <a:pt x="1029906" y="655088"/>
                </a:lnTo>
                <a:lnTo>
                  <a:pt x="1026712" y="683029"/>
                </a:lnTo>
                <a:lnTo>
                  <a:pt x="1009634" y="704047"/>
                </a:lnTo>
                <a:lnTo>
                  <a:pt x="982504" y="712341"/>
                </a:lnTo>
                <a:lnTo>
                  <a:pt x="714804" y="728615"/>
                </a:lnTo>
                <a:lnTo>
                  <a:pt x="702541" y="730756"/>
                </a:lnTo>
                <a:lnTo>
                  <a:pt x="691110" y="736395"/>
                </a:lnTo>
                <a:lnTo>
                  <a:pt x="681233" y="744354"/>
                </a:lnTo>
                <a:lnTo>
                  <a:pt x="673634" y="753454"/>
                </a:lnTo>
                <a:lnTo>
                  <a:pt x="533542" y="987571"/>
                </a:lnTo>
                <a:lnTo>
                  <a:pt x="525487" y="997284"/>
                </a:lnTo>
                <a:lnTo>
                  <a:pt x="515208" y="1004178"/>
                </a:lnTo>
                <a:lnTo>
                  <a:pt x="503374" y="1008288"/>
                </a:lnTo>
                <a:lnTo>
                  <a:pt x="490656" y="1009650"/>
                </a:lnTo>
                <a:close/>
              </a:path>
            </a:pathLst>
          </a:custGeom>
          <a:solidFill>
            <a:srgbClr val="2325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82070" y="30231"/>
            <a:ext cx="7721855" cy="10229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10" y="111"/>
            <a:ext cx="16235044" cy="10280650"/>
            <a:chOff x="5210" y="111"/>
            <a:chExt cx="16235044" cy="10280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5210" y="111"/>
              <a:ext cx="8590408" cy="1028052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47844" y="3966971"/>
              <a:ext cx="14192885" cy="3342640"/>
            </a:xfrm>
            <a:custGeom>
              <a:avLst/>
              <a:gdLst/>
              <a:ahLst/>
              <a:cxnLst/>
              <a:rect l="l" t="t" r="r" b="b"/>
              <a:pathLst>
                <a:path w="14192885" h="3342640">
                  <a:moveTo>
                    <a:pt x="12521023" y="3342582"/>
                  </a:moveTo>
                  <a:lnTo>
                    <a:pt x="6" y="3342582"/>
                  </a:lnTo>
                  <a:lnTo>
                    <a:pt x="1671279" y="1671294"/>
                  </a:lnTo>
                  <a:lnTo>
                    <a:pt x="0" y="0"/>
                  </a:lnTo>
                  <a:lnTo>
                    <a:pt x="12521016" y="0"/>
                  </a:lnTo>
                  <a:lnTo>
                    <a:pt x="14192311" y="1671263"/>
                  </a:lnTo>
                  <a:lnTo>
                    <a:pt x="12521023" y="334258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191000" y="1714500"/>
            <a:ext cx="9372600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4724400" y="1903006"/>
            <a:ext cx="8399645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72001" y="4750980"/>
            <a:ext cx="9906000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600" b="1" spc="163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1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67000"/>
            <a:ext cx="14706599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744" y="0"/>
            <a:ext cx="17104995" cy="254749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169535" marR="5080" indent="-5157470">
              <a:lnSpc>
                <a:spcPts val="6750"/>
              </a:lnSpc>
              <a:spcBef>
                <a:spcPts val="385"/>
              </a:spcBef>
            </a:pP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800" b="1" spc="-35" dirty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b="1" spc="-35" dirty="0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35" dirty="0" err="1" smtClean="0">
                <a:solidFill>
                  <a:srgbClr val="006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760" indent="-571500">
              <a:lnSpc>
                <a:spcPct val="100000"/>
              </a:lnSpc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sz="4400" b="1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mục tiêu cá</a:t>
            </a:r>
            <a:r>
              <a:rPr sz="4400" b="1" spc="9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571500"/>
            <a:ext cx="17104995" cy="72648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873760" indent="-571500">
              <a:lnSpc>
                <a:spcPct val="100000"/>
              </a:lnSpc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spc="-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400" b="1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b="1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b="1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spc="-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5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2682" y="2033290"/>
            <a:ext cx="4617719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5100320"/>
            <a:ext cx="4617719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Cam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spc="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2800" y="5067300"/>
            <a:ext cx="4617719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29279" y="2028607"/>
            <a:ext cx="4617719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vi-VN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</a:t>
            </a:r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20956" y="5067300"/>
            <a:ext cx="4617719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đánh giá việc thực hiện mục tiêu của bản</a:t>
            </a:r>
            <a:r>
              <a:rPr lang="vi-VN" sz="3600" spc="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746356" y="2028607"/>
            <a:ext cx="4617719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2811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943601" y="2933700"/>
            <a:ext cx="762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H="1" flipV="1">
            <a:off x="5954099" y="5938520"/>
            <a:ext cx="903902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11694476" y="3086100"/>
            <a:ext cx="762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flipH="1" flipV="1">
            <a:off x="11817054" y="6071870"/>
            <a:ext cx="639422" cy="3429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14782800" y="4457700"/>
            <a:ext cx="304800" cy="50113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048001" y="7993381"/>
            <a:ext cx="14285594" cy="1983739"/>
          </a:xfrm>
          <a:prstGeom prst="snipRoundRect">
            <a:avLst>
              <a:gd name="adj1" fmla="val 16667"/>
              <a:gd name="adj2" fmla="val 72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98820" marR="5080" algn="just">
              <a:lnSpc>
                <a:spcPct val="148400"/>
              </a:lnSpc>
              <a:spcBef>
                <a:spcPts val="1820"/>
              </a:spcBef>
            </a:pPr>
            <a:endParaRPr lang="vi-VN" sz="28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504440" y="8028921"/>
            <a:ext cx="19050000" cy="193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8820" marR="5080" algn="just">
              <a:lnSpc>
                <a:spcPct val="148400"/>
              </a:lnSpc>
              <a:spcBef>
                <a:spcPts val="1820"/>
              </a:spcBef>
            </a:pPr>
            <a:r>
              <a:rPr lang="vi-VN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cần xác định cho </a:t>
            </a:r>
            <a:r>
              <a:rPr lang="vi-VN" sz="2800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</a:t>
            </a:r>
            <a:r>
              <a:rPr lang="vi-VN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cá nhân đúng  đắn, phù hợp và lập kế hoạch hành động để đạt được  mục tiêu đề ra. Trong quá </a:t>
            </a:r>
            <a:r>
              <a:rPr lang="vi-VN" sz="2800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vi-VN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kế hoạch, cần  tập trung, cố gắng vượt qua khó khăn để đạt mục</a:t>
            </a:r>
            <a:r>
              <a:rPr lang="vi-VN" sz="2800" spc="1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751840" y="8060274"/>
            <a:ext cx="1792606" cy="1350426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43200" y="23253"/>
            <a:ext cx="11201400" cy="1307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89285" y="843606"/>
            <a:ext cx="18198715" cy="10280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2720" y="2476499"/>
            <a:ext cx="11811000" cy="701474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spcBef>
                <a:spcPts val="400"/>
              </a:spcBef>
            </a:pPr>
            <a:r>
              <a:rPr sz="3300" dirty="0" smtClean="0">
                <a:latin typeface="Arial"/>
                <a:cs typeface="Arial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lại những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dưới đây theo nguyên tắc 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S.MA.R.T</a:t>
            </a:r>
          </a:p>
          <a:p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Biệt trượt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pa-tanh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spcBef>
                <a:spcPts val="3540"/>
              </a:spcBef>
              <a:tabLst>
                <a:tab pos="362585" algn="l"/>
              </a:tabLst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thuyết </a:t>
            </a:r>
            <a:r>
              <a:rPr sz="4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tập thể</a:t>
            </a:r>
            <a:r>
              <a:rPr sz="4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7195">
              <a:spcBef>
                <a:spcPts val="3840"/>
              </a:spcBef>
              <a:tabLst>
                <a:tab pos="362585" algn="l"/>
              </a:tabLst>
            </a:pPr>
            <a:r>
              <a:rPr lang="en-US"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4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 các miền của địa phương nơi em sinh </a:t>
            </a:r>
            <a:r>
              <a:rPr sz="4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7195">
              <a:spcBef>
                <a:spcPts val="3840"/>
              </a:spcBef>
              <a:tabLst>
                <a:tab pos="362585" algn="l"/>
              </a:tabLst>
            </a:pP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lập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hoạch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4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4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vừa xác  định theo 6 bước nêu trên và cho biết cần chú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sz="4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sz="4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xây dựng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sz="4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3800" y="162998"/>
            <a:ext cx="988377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 spc="96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-7620"/>
            <a:ext cx="8229600" cy="1950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25189" y="253441"/>
            <a:ext cx="6733456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02621544"/>
              </p:ext>
            </p:extLst>
          </p:nvPr>
        </p:nvGraphicFramePr>
        <p:xfrm>
          <a:off x="2895917" y="1943098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7543800" y="4610100"/>
            <a:ext cx="2895600" cy="3124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XÁC ĐỊNH MỘT MỤC TIÊU CÁ NHÂN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Graphic spid="5" grpId="0">
        <p:bldAsOne/>
      </p:bldGraphic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550</Words>
  <PresentationFormat>Custom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Arimo</vt:lpstr>
      <vt:lpstr>Calibri</vt:lpstr>
      <vt:lpstr>Noto Sans</vt:lpstr>
      <vt:lpstr>Noto Serif Display</vt:lpstr>
      <vt:lpstr>Times New Roman</vt:lpstr>
      <vt:lpstr>Trebuchet MS</vt:lpstr>
      <vt:lpstr>Office Theme</vt:lpstr>
      <vt:lpstr>    Bài 6- Tiết 3</vt:lpstr>
      <vt:lpstr>Mục tiêu bài học</vt:lpstr>
      <vt:lpstr>Hoạt động 1 KHỞI ĐỘNG</vt:lpstr>
      <vt:lpstr>Em hãy thảo luận về trường hợp sau. Dựa vào gợi ý của bạn V, em hãy  giúp bạn M xác định mục tiêu.</vt:lpstr>
      <vt:lpstr>HOẠT ĐỘNG  2</vt:lpstr>
      <vt:lpstr>3. Cách xác định mục tiêu cá nhân và lập kế hoạch thực hiện mục tiêu cá nhân Cách xác định mục tiêu cá nhân</vt:lpstr>
      <vt:lpstr>Các bước lập kế hoạch thực hiện mục tiêu cá nhân</vt:lpstr>
      <vt:lpstr>TRẢ LỜI CÂU HỎI</vt:lpstr>
      <vt:lpstr>TỔNG KẾT</vt:lpstr>
      <vt:lpstr>TỔNG KẾT</vt:lpstr>
      <vt:lpstr>PowerPoint Presentation</vt:lpstr>
      <vt:lpstr>PowerPoint Presentation</vt:lpstr>
      <vt:lpstr>Hoạt động 4 VẬN DỤNG</vt:lpstr>
      <vt:lpstr>PowerPoint Presentation</vt:lpstr>
      <vt:lpstr>Tạm biệt và hẹn gặp lại các em  ở bài học tiếp theo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2023-08-10T09:03:55Z</dcterms:created>
  <dcterms:modified xsi:type="dcterms:W3CDTF">2023-08-18T02:36:54Z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2023-08-08T00:00:00Z</vt:filetime>
  </property>
  <property fmtid="{D5CDD505-2E9C-101B-9397-08002B2CF9AE}" pid="3" name="Creator">
    <vt:lpwstr>Canva</vt:lpwstr>
  </property>
  <property fmtid="{D5CDD505-2E9C-101B-9397-08002B2CF9AE}" pid="4" name="LastSaved">
    <vt:filetime>2023-08-10T00:00:00Z</vt:filetime>
  </property>
</Properties>
</file>