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65" r:id="rId3"/>
    <p:sldId id="269" r:id="rId4"/>
    <p:sldId id="258" r:id="rId5"/>
    <p:sldId id="268" r:id="rId6"/>
    <p:sldId id="267" r:id="rId7"/>
    <p:sldId id="270" r:id="rId8"/>
    <p:sldId id="259" r:id="rId9"/>
    <p:sldId id="272" r:id="rId10"/>
    <p:sldId id="271" r:id="rId11"/>
    <p:sldId id="260" r:id="rId12"/>
    <p:sldId id="264" r:id="rId13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4" y="3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3.jpeg"/><Relationship Id="rId18" Type="http://schemas.openxmlformats.org/officeDocument/2006/relationships/image" Target="../media/image27.jpeg"/><Relationship Id="rId3" Type="http://schemas.openxmlformats.org/officeDocument/2006/relationships/image" Target="../media/image15.jpeg"/><Relationship Id="rId21" Type="http://schemas.openxmlformats.org/officeDocument/2006/relationships/image" Target="../media/image29.jpeg"/><Relationship Id="rId7" Type="http://schemas.openxmlformats.org/officeDocument/2006/relationships/image" Target="../media/image18.jpeg"/><Relationship Id="rId12" Type="http://schemas.openxmlformats.org/officeDocument/2006/relationships/image" Target="../media/image22.jpe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31.jpeg"/><Relationship Id="rId10" Type="http://schemas.openxmlformats.org/officeDocument/2006/relationships/image" Target="../media/image20.png"/><Relationship Id="rId19" Type="http://schemas.openxmlformats.org/officeDocument/2006/relationships/image" Target="../media/image28.jpeg"/><Relationship Id="rId4" Type="http://schemas.openxmlformats.org/officeDocument/2006/relationships/image" Target="../media/image16.jpeg"/><Relationship Id="rId9" Type="http://schemas.openxmlformats.org/officeDocument/2006/relationships/image" Target="../media/image19.png"/><Relationship Id="rId14" Type="http://schemas.openxmlformats.org/officeDocument/2006/relationships/image" Target="../media/image24.jpeg"/><Relationship Id="rId2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8623" y="3891358"/>
            <a:ext cx="1424940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50: CHU VI HÌNH TAM GIÁC, HÌNH TỨ GIÁC, HÌNH CHỮ NHẬT VÀ HÌNH VUÔNG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47109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383723" y="513184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51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4046853" y="1024395"/>
            <a:ext cx="90678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2119" y="1816202"/>
            <a:ext cx="7504672" cy="753308"/>
            <a:chOff x="1470819" y="1943100"/>
            <a:chExt cx="1807486" cy="753308"/>
          </a:xfrm>
        </p:grpSpPr>
        <p:grpSp>
          <p:nvGrpSpPr>
            <p:cNvPr id="12" name="Group 11"/>
            <p:cNvGrpSpPr/>
            <p:nvPr/>
          </p:nvGrpSpPr>
          <p:grpSpPr>
            <a:xfrm>
              <a:off x="1470819" y="1943100"/>
              <a:ext cx="211055" cy="646331"/>
              <a:chOff x="1737519" y="1943100"/>
              <a:chExt cx="211055" cy="646331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737519" y="2019300"/>
                <a:ext cx="211055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04609" y="1943100"/>
                <a:ext cx="1000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748964" y="2019300"/>
              <a:ext cx="152934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42119" y="2704536"/>
            <a:ext cx="70455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Chiều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m,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m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2119" y="3597526"/>
            <a:ext cx="115929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56589" y="3593436"/>
            <a:ext cx="17668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8425" y="4605008"/>
            <a:ext cx="528061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36174" y="5497998"/>
            <a:ext cx="422904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(8 + 2) x 2 = 20 (m)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50285" y="6330758"/>
            <a:ext cx="302679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20 m 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D68B12AA-E294-E40B-14A7-1E58AEF71C6C}"/>
              </a:ext>
            </a:extLst>
          </p:cNvPr>
          <p:cNvSpPr txBox="1">
            <a:spLocks/>
          </p:cNvSpPr>
          <p:nvPr/>
        </p:nvSpPr>
        <p:spPr>
          <a:xfrm>
            <a:off x="8287214" y="2471590"/>
            <a:ext cx="8002335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Chiều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10dm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623977" y="3573209"/>
            <a:ext cx="17668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867085" y="4571705"/>
            <a:ext cx="528061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62604" y="5418815"/>
            <a:ext cx="498726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(15 + 10) x 2 = 50 (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100719" y="6330758"/>
            <a:ext cx="32976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50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721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9" grpId="0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42118" y="1816202"/>
            <a:ext cx="876299" cy="646331"/>
            <a:chOff x="1737519" y="1943100"/>
            <a:chExt cx="211055" cy="646331"/>
          </a:xfrm>
        </p:grpSpPr>
        <p:sp>
          <p:nvSpPr>
            <p:cNvPr id="39" name="Oval 38"/>
            <p:cNvSpPr/>
            <p:nvPr/>
          </p:nvSpPr>
          <p:spPr>
            <a:xfrm>
              <a:off x="1737519" y="2019300"/>
              <a:ext cx="211055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04609" y="1943100"/>
              <a:ext cx="127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</a:p>
          </p:txBody>
        </p:sp>
      </p:grpSp>
      <p:sp>
        <p:nvSpPr>
          <p:cNvPr id="41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3896730" y="1071382"/>
            <a:ext cx="91440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0D0AA4E-23B5-45F1-0C36-1059862D11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45" t="55786" r="16328" b="14024"/>
          <a:stretch/>
        </p:blipFill>
        <p:spPr bwMode="auto">
          <a:xfrm>
            <a:off x="2270919" y="2432986"/>
            <a:ext cx="9143999" cy="3505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720675" y="5938186"/>
            <a:ext cx="15266244" cy="1377014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que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843BF83-8913-6D76-3820-DAE3163E1858}"/>
              </a:ext>
            </a:extLst>
          </p:cNvPr>
          <p:cNvSpPr txBox="1">
            <a:spLocks/>
          </p:cNvSpPr>
          <p:nvPr/>
        </p:nvSpPr>
        <p:spPr>
          <a:xfrm>
            <a:off x="1396999" y="7739626"/>
            <a:ext cx="14915876" cy="14076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>
            <a:lvl1pPr marL="0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/>
                </a:solidFill>
                <a:latin typeface="印品黑体" panose="00000500000000000000" pitchFamily="2" charset="-122"/>
                <a:ea typeface="+mn-ea"/>
                <a:cs typeface="+mn-cs"/>
              </a:defRPr>
            </a:lvl1pPr>
            <a:lvl2pPr marL="609463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印品黑体" panose="00000500000000000000" pitchFamily="2" charset="-122"/>
                <a:ea typeface="+mn-ea"/>
                <a:cs typeface="+mn-cs"/>
              </a:defRPr>
            </a:lvl2pPr>
            <a:lvl3pPr marL="1218926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印品黑体" panose="00000500000000000000" pitchFamily="2" charset="-122"/>
                <a:ea typeface="+mn-ea"/>
                <a:cs typeface="+mn-cs"/>
              </a:defRPr>
            </a:lvl3pPr>
            <a:lvl4pPr marL="1828388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印品黑体" panose="00000500000000000000" pitchFamily="2" charset="-122"/>
                <a:ea typeface="+mn-ea"/>
                <a:cs typeface="+mn-cs"/>
              </a:defRPr>
            </a:lvl4pPr>
            <a:lvl5pPr marL="2437851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印品黑体" panose="00000500000000000000" pitchFamily="2" charset="-122"/>
                <a:ea typeface="+mn-ea"/>
                <a:cs typeface="+mn-cs"/>
              </a:defRPr>
            </a:lvl5pPr>
            <a:lvl6pPr marL="3047314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777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240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703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0675" y="5981117"/>
            <a:ext cx="14961444" cy="12911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que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que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37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425B98-0CDC-171B-7310-AA0BAD49C3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1199" y="838200"/>
            <a:ext cx="12253120" cy="739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74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2351716" y="930595"/>
            <a:ext cx="10363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DA3C9F6-547B-902E-7DD4-84218BDB8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20232" r="13635" b="59534"/>
          <a:stretch/>
        </p:blipFill>
        <p:spPr bwMode="auto">
          <a:xfrm>
            <a:off x="1966119" y="2209800"/>
            <a:ext cx="12797003" cy="6248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62A652-500F-CE8B-EC5B-673EC3C65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26" t="39959" r="45958" b="45626"/>
          <a:stretch/>
        </p:blipFill>
        <p:spPr bwMode="auto">
          <a:xfrm>
            <a:off x="1051719" y="2743200"/>
            <a:ext cx="6096000" cy="3352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2953299" y="1005209"/>
            <a:ext cx="10363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169581" y="2705878"/>
            <a:ext cx="662867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 fontScale="92500"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199598" y="3566198"/>
            <a:ext cx="662867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+ 3 + 5 + 3 = 16 (cm)</a:t>
            </a: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244183" y="4515239"/>
            <a:ext cx="662867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+ 3) x 2 = 16 (cm)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0420DE-E368-1B7C-164F-0912458A93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08" t="55917" r="10678" b="38943"/>
          <a:stretch/>
        </p:blipFill>
        <p:spPr bwMode="auto">
          <a:xfrm>
            <a:off x="1989453" y="6705600"/>
            <a:ext cx="13182600" cy="167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43970" y="2420034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3226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940BE5-2ED1-1DDD-A577-AAB93C1D23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71" t="86176" r="10150" b="10091"/>
          <a:stretch/>
        </p:blipFill>
        <p:spPr bwMode="auto">
          <a:xfrm>
            <a:off x="2953300" y="6599512"/>
            <a:ext cx="11732158" cy="17189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D216ED-E47F-9D8D-E29A-6D76331956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10" t="63606" r="44365" b="15071"/>
          <a:stretch/>
        </p:blipFill>
        <p:spPr bwMode="auto">
          <a:xfrm>
            <a:off x="859991" y="2823728"/>
            <a:ext cx="4191000" cy="36856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3970" y="2420034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9" name="Group 8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2953299" y="1005209"/>
            <a:ext cx="10363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7839581" y="2895303"/>
            <a:ext cx="6845876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723507" y="3727717"/>
            <a:ext cx="5078023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+ 5 + 5 + 5 = 20 (cm)</a:t>
            </a: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748649" y="4671229"/>
            <a:ext cx="5078023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x 4 = 20 (cm)</a:t>
            </a:r>
          </a:p>
        </p:txBody>
      </p:sp>
    </p:spTree>
    <p:extLst>
      <p:ext uri="{BB962C8B-B14F-4D97-AF65-F5344CB8AC3E}">
        <p14:creationId xmlns:p14="http://schemas.microsoft.com/office/powerpoint/2010/main" val="116836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E5F78A-F387-EAB8-06FC-7CB2A0CD44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875" t="1497" r="6615" b="10165"/>
          <a:stretch/>
        </p:blipFill>
        <p:spPr>
          <a:xfrm>
            <a:off x="746919" y="1676400"/>
            <a:ext cx="14249399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15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</a:p>
          </p:txBody>
        </p:sp>
      </p:grpSp>
      <p:graphicFrame>
        <p:nvGraphicFramePr>
          <p:cNvPr id="18" name="Table 6">
            <a:extLst>
              <a:ext uri="{FF2B5EF4-FFF2-40B4-BE49-F238E27FC236}">
                <a16:creationId xmlns:a16="http://schemas.microsoft.com/office/drawing/2014/main" id="{F169D10E-13C2-96CA-5E7E-3D52B2537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09121"/>
              </p:ext>
            </p:extLst>
          </p:nvPr>
        </p:nvGraphicFramePr>
        <p:xfrm>
          <a:off x="1986946" y="2927095"/>
          <a:ext cx="11582403" cy="2975610"/>
        </p:xfrm>
        <a:graphic>
          <a:graphicData uri="http://schemas.openxmlformats.org/drawingml/2006/table">
            <a:tbl>
              <a:tblPr firstRow="1" bandRow="1"/>
              <a:tblGrid>
                <a:gridCol w="3192379">
                  <a:extLst>
                    <a:ext uri="{9D8B030D-6E8A-4147-A177-3AD203B41FA5}">
                      <a16:colId xmlns:a16="http://schemas.microsoft.com/office/drawing/2014/main" val="1151670759"/>
                    </a:ext>
                  </a:extLst>
                </a:gridCol>
                <a:gridCol w="2097506">
                  <a:extLst>
                    <a:ext uri="{9D8B030D-6E8A-4147-A177-3AD203B41FA5}">
                      <a16:colId xmlns:a16="http://schemas.microsoft.com/office/drawing/2014/main" val="415336291"/>
                    </a:ext>
                  </a:extLst>
                </a:gridCol>
                <a:gridCol w="2097506">
                  <a:extLst>
                    <a:ext uri="{9D8B030D-6E8A-4147-A177-3AD203B41FA5}">
                      <a16:colId xmlns:a16="http://schemas.microsoft.com/office/drawing/2014/main" val="3332989244"/>
                    </a:ext>
                  </a:extLst>
                </a:gridCol>
                <a:gridCol w="2097506">
                  <a:extLst>
                    <a:ext uri="{9D8B030D-6E8A-4147-A177-3AD203B41FA5}">
                      <a16:colId xmlns:a16="http://schemas.microsoft.com/office/drawing/2014/main" val="1100366380"/>
                    </a:ext>
                  </a:extLst>
                </a:gridCol>
                <a:gridCol w="2097506">
                  <a:extLst>
                    <a:ext uri="{9D8B030D-6E8A-4147-A177-3AD203B41FA5}">
                      <a16:colId xmlns:a16="http://schemas.microsoft.com/office/drawing/2014/main" val="620754820"/>
                    </a:ext>
                  </a:extLst>
                </a:gridCol>
              </a:tblGrid>
              <a:tr h="1487805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6cm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8cm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7cm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10cm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5926974"/>
                  </a:ext>
                </a:extLst>
              </a:tr>
              <a:tr h="1487805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 vi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cm 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981186"/>
                  </a:ext>
                </a:extLst>
              </a:tr>
            </a:tbl>
          </a:graphicData>
        </a:graphic>
      </p:graphicFrame>
      <p:sp>
        <p:nvSpPr>
          <p:cNvPr id="19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2953299" y="1026741"/>
            <a:ext cx="10363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14621" y="4876800"/>
            <a:ext cx="1353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32cm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674399" y="4876800"/>
            <a:ext cx="14814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cm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816037" y="4876800"/>
            <a:ext cx="14814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cm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3185319" y="1024395"/>
            <a:ext cx="10363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Chu vi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vi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vuông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2119" y="1816202"/>
            <a:ext cx="7504672" cy="753308"/>
            <a:chOff x="1470819" y="1943100"/>
            <a:chExt cx="1807486" cy="753308"/>
          </a:xfrm>
        </p:grpSpPr>
        <p:grpSp>
          <p:nvGrpSpPr>
            <p:cNvPr id="12" name="Group 11"/>
            <p:cNvGrpSpPr/>
            <p:nvPr/>
          </p:nvGrpSpPr>
          <p:grpSpPr>
            <a:xfrm>
              <a:off x="1470819" y="1943100"/>
              <a:ext cx="211055" cy="646331"/>
              <a:chOff x="1737519" y="1943100"/>
              <a:chExt cx="211055" cy="646331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737519" y="2019300"/>
                <a:ext cx="211055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04609" y="1943100"/>
                <a:ext cx="1000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748964" y="2019300"/>
              <a:ext cx="152934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hình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chữ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nhật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734278" y="2587885"/>
            <a:ext cx="747832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Chiều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 cm,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chiều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rộng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 cm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27634" y="3618152"/>
            <a:ext cx="115929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Mẫu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65234" y="3596446"/>
            <a:ext cx="17668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6612" y="4459321"/>
            <a:ext cx="528061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vì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nhật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44194" y="5467882"/>
            <a:ext cx="44454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(6 + 4) x 2 = 20 (cm)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69581" y="6316698"/>
            <a:ext cx="324319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20 cm </a:t>
            </a:r>
          </a:p>
        </p:txBody>
      </p:sp>
    </p:spTree>
    <p:extLst>
      <p:ext uri="{BB962C8B-B14F-4D97-AF65-F5344CB8AC3E}">
        <p14:creationId xmlns:p14="http://schemas.microsoft.com/office/powerpoint/2010/main" val="132882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541</Words>
  <Application>Microsoft Office PowerPoint</Application>
  <PresentationFormat>Custom</PresentationFormat>
  <Paragraphs>105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104</cp:revision>
  <dcterms:created xsi:type="dcterms:W3CDTF">2022-07-10T01:37:20Z</dcterms:created>
  <dcterms:modified xsi:type="dcterms:W3CDTF">2022-08-16T07:44:10Z</dcterms:modified>
</cp:coreProperties>
</file>