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8" r:id="rId4"/>
    <p:sldId id="272" r:id="rId5"/>
    <p:sldId id="280" r:id="rId6"/>
    <p:sldId id="273" r:id="rId7"/>
    <p:sldId id="281" r:id="rId8"/>
    <p:sldId id="264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4" y="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9.jpeg"/><Relationship Id="rId18" Type="http://schemas.openxmlformats.org/officeDocument/2006/relationships/image" Target="../media/image23.jpeg"/><Relationship Id="rId3" Type="http://schemas.openxmlformats.org/officeDocument/2006/relationships/image" Target="../media/image11.jpeg"/><Relationship Id="rId21" Type="http://schemas.openxmlformats.org/officeDocument/2006/relationships/image" Target="../media/image25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7.jpeg"/><Relationship Id="rId10" Type="http://schemas.openxmlformats.org/officeDocument/2006/relationships/image" Target="../media/image16.png"/><Relationship Id="rId19" Type="http://schemas.openxmlformats.org/officeDocument/2006/relationships/image" Target="../media/image24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936415" y="5122903"/>
            <a:ext cx="109286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5: LUYỆN TẬP CHUNG (TIẾT 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726202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241928" y="1165318"/>
            <a:ext cx="659335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3)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15728345" cy="1851005"/>
            <a:chOff x="1470819" y="1943100"/>
            <a:chExt cx="15728345" cy="185100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5080644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sửa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mảng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lát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sàn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45 cm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9cm.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mảng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sửa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là bao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xăng –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mét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068763" y="3750237"/>
            <a:ext cx="8137525" cy="49675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một tấm gỗ là: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 x 9 = 405 (cm</a:t>
            </a:r>
            <a:r>
              <a:rPr lang="nl-NL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mảng nền nhà là: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405 x 9 = 3645 (cm</a:t>
            </a:r>
            <a:r>
              <a:rPr lang="nl-NL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Đáp số: 3645 cm</a:t>
            </a:r>
            <a:r>
              <a:rPr lang="nl-NL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2431435"/>
            <a:chOff x="1470819" y="1921758"/>
            <a:chExt cx="9995499" cy="243143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Hình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gồm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ABCD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DMNP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bên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a) Tính diện tích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b) Tính diện tích hình </a:t>
              </a:r>
              <a:r>
                <a:rPr lang="en-US" sz="3800" b="1" dirty="0">
                  <a:solidFill>
                    <a:prstClr val="black"/>
                  </a:solidFill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3)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3820" y="4702938"/>
            <a:ext cx="4038600" cy="52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677108"/>
            <a:chOff x="1470819" y="1921758"/>
            <a:chExt cx="9995499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Tính diện tích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914521" y="2441158"/>
            <a:ext cx="928119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Diện tích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chữ nhật ABCD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6 x 8 = 48 (cm</a:t>
            </a:r>
            <a:r>
              <a:rPr kumimoji="0" lang="nl-NL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chữ nhật DMNP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7 X 10 = 70 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                        Đáp số: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 cm</a:t>
            </a:r>
            <a:r>
              <a:rPr lang="nl-NL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70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53: LUYỆN TẬP CHUNG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2119" y="2529772"/>
            <a:ext cx="4038600" cy="52057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37694" y="5783320"/>
            <a:ext cx="541289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Tính diện tích hình </a:t>
            </a:r>
            <a:r>
              <a:rPr lang="en-US" sz="3800" b="1" dirty="0">
                <a:solidFill>
                  <a:prstClr val="black"/>
                </a:solidFill>
                <a:latin typeface=".VnAristoteH" panose="020B7200000000000000" pitchFamily="34" charset="0"/>
                <a:cs typeface="Times New Roman" pitchFamily="18" charset="0"/>
              </a:rPr>
              <a:t>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56301" y="6362886"/>
            <a:ext cx="594401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</a:t>
            </a:r>
            <a:r>
              <a:rPr lang="en-US" sz="3800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itchFamily="18" charset="0"/>
              </a:rPr>
              <a:t>H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 + 70 = 118 (cm</a:t>
            </a:r>
            <a:r>
              <a:rPr lang="nl-NL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Đáp số: 118 cm</a:t>
            </a:r>
            <a:r>
              <a:rPr lang="nl-NL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5" y="1745297"/>
            <a:ext cx="15444393" cy="2431435"/>
            <a:chOff x="1470819" y="1921758"/>
            <a:chExt cx="9995499" cy="2431435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Mai, Nam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kích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thước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dưới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đây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Nam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chu vi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bằng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</a:t>
              </a:r>
              <a:r>
                <a:rPr kumimoji="0" lang="vi-VN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bé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hơn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hãy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định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đã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611630" y="1264898"/>
            <a:ext cx="6485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 (TIẾT 3)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119" y="3810000"/>
            <a:ext cx="9313655" cy="49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6" y="1745297"/>
            <a:ext cx="15444392" cy="2431435"/>
            <a:chOff x="1470819" y="1921758"/>
            <a:chExt cx="9995494" cy="2431435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8" y="1921758"/>
              <a:ext cx="9462095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Mai, Nam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kích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thước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dưới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Nam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vi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bằng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những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bé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hãy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xác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định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đã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4611630" y="1264898"/>
            <a:ext cx="6485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53: LUYỆN TẬP CHUNG 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837028"/>
              </p:ext>
            </p:extLst>
          </p:nvPr>
        </p:nvGraphicFramePr>
        <p:xfrm>
          <a:off x="5026411" y="3733800"/>
          <a:ext cx="10865505" cy="2622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198">
                  <a:extLst>
                    <a:ext uri="{9D8B030D-6E8A-4147-A177-3AD203B41FA5}">
                      <a16:colId xmlns:a16="http://schemas.microsoft.com/office/drawing/2014/main" val="617299451"/>
                    </a:ext>
                  </a:extLst>
                </a:gridCol>
                <a:gridCol w="3357472">
                  <a:extLst>
                    <a:ext uri="{9D8B030D-6E8A-4147-A177-3AD203B41FA5}">
                      <a16:colId xmlns:a16="http://schemas.microsoft.com/office/drawing/2014/main" val="490502151"/>
                    </a:ext>
                  </a:extLst>
                </a:gridCol>
                <a:gridCol w="3621835">
                  <a:extLst>
                    <a:ext uri="{9D8B030D-6E8A-4147-A177-3AD203B41FA5}">
                      <a16:colId xmlns:a16="http://schemas.microsoft.com/office/drawing/2014/main" val="1795426475"/>
                    </a:ext>
                  </a:extLst>
                </a:gridCol>
              </a:tblGrid>
              <a:tr h="702012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 vi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Diện tích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(cm</a:t>
                      </a:r>
                      <a:r>
                        <a:rPr lang="en-US" sz="36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36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424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(6 + 4) x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2 = 20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 x 4 =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95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(7 + 4) x 2 =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 x 4 = 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28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 x4 =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 x 5 =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11773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41055" y="6466344"/>
            <a:ext cx="140508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Tờ giấy màu xanh da trời và tờ giấy màu vàng có cùng chu vi.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Tờ giấy màu xanh da trời có diện tích bé hơn diện tích tờ giấy màu vàng.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đó, tờ giấy màu xanh da trời là do Nam cắt được, tờ giấy màu vàng là do Việt cắt được.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7648" y="6552197"/>
            <a:ext cx="13937647" cy="2505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Nam cắt được tờ giấy màu xanh da trời.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Việt cắt được tờ giấy màu vàng.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Mai cắt được tờ giấy màu xanh lá cây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713</Words>
  <Application>Microsoft Office PowerPoint</Application>
  <PresentationFormat>Custom</PresentationFormat>
  <Paragraphs>101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.VnAristoteH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134</cp:revision>
  <dcterms:created xsi:type="dcterms:W3CDTF">2022-07-10T01:37:20Z</dcterms:created>
  <dcterms:modified xsi:type="dcterms:W3CDTF">2022-08-16T14:53:34Z</dcterms:modified>
</cp:coreProperties>
</file>