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82" r:id="rId4"/>
    <p:sldId id="257" r:id="rId5"/>
    <p:sldId id="260" r:id="rId6"/>
    <p:sldId id="261" r:id="rId7"/>
    <p:sldId id="262" r:id="rId8"/>
    <p:sldId id="264" r:id="rId9"/>
    <p:sldId id="266" r:id="rId10"/>
    <p:sldId id="267" r:id="rId11"/>
    <p:sldId id="268" r:id="rId12"/>
    <p:sldId id="269" r:id="rId13"/>
    <p:sldId id="270" r:id="rId14"/>
    <p:sldId id="272" r:id="rId15"/>
    <p:sldId id="273" r:id="rId16"/>
    <p:sldId id="274" r:id="rId17"/>
    <p:sldId id="276" r:id="rId18"/>
    <p:sldId id="279" r:id="rId19"/>
    <p:sldId id="280" r:id="rId20"/>
    <p:sldId id="28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2493" y="2560322"/>
            <a:ext cx="8915399" cy="2878910"/>
          </a:xfrm>
        </p:spPr>
        <p:txBody>
          <a:bodyPr>
            <a:normAutofit fontScale="90000"/>
          </a:bodyPr>
          <a:lstStyle/>
          <a:p>
            <a:pPr>
              <a:lnSpc>
                <a:spcPct val="130000"/>
              </a:lnSpc>
              <a:spcAft>
                <a:spcPts val="0"/>
              </a:spcAft>
              <a:tabLst>
                <a:tab pos="90170" algn="l"/>
                <a:tab pos="180340" algn="l"/>
              </a:tabLst>
            </a:pPr>
            <a: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7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smtClean="0">
                <a:latin typeface="Times New Roman" panose="02020603050405020304" pitchFamily="18" charset="0"/>
                <a:ea typeface="Times New Roman" panose="02020603050405020304" pitchFamily="18" charset="0"/>
                <a:cs typeface="Times New Roman" panose="02020603050405020304" pitchFamily="18" charset="0"/>
              </a:rPr>
              <a:t>4</a:t>
            </a:r>
            <a:r>
              <a:rPr lang="en-US" sz="2000" dirty="0" smtClean="0">
                <a:latin typeface=".VnTime"/>
                <a:ea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ea typeface="Yu Mincho"/>
                <a:cs typeface="Times New Roman" panose="02020603050405020304" pitchFamily="18" charset="0"/>
              </a:rPr>
              <a:t>TIẾNG</a:t>
            </a:r>
            <a:r>
              <a:rPr lang="en-US" sz="2700" b="1" dirty="0" smtClean="0">
                <a:latin typeface="Times New Roman" panose="02020603050405020304" pitchFamily="18" charset="0"/>
                <a:ea typeface="Yu Mincho"/>
                <a:cs typeface="Times New Roman" panose="02020603050405020304" pitchFamily="18" charset="0"/>
              </a:rPr>
              <a:t> </a:t>
            </a:r>
            <a:r>
              <a:rPr lang="en-US" sz="2700" b="1" dirty="0" err="1">
                <a:latin typeface="Times New Roman" panose="02020603050405020304" pitchFamily="18" charset="0"/>
                <a:ea typeface="Yu Mincho"/>
                <a:cs typeface="Times New Roman" panose="02020603050405020304" pitchFamily="18" charset="0"/>
              </a:rPr>
              <a:t>CƯỜI</a:t>
            </a:r>
            <a:r>
              <a:rPr lang="en-US" sz="2700" b="1" dirty="0">
                <a:latin typeface="Times New Roman" panose="02020603050405020304" pitchFamily="18" charset="0"/>
                <a:ea typeface="Yu Mincho"/>
                <a:cs typeface="Times New Roman" panose="02020603050405020304" pitchFamily="18" charset="0"/>
              </a:rPr>
              <a:t> </a:t>
            </a:r>
            <a:r>
              <a:rPr lang="en-US" sz="2700" b="1" dirty="0" err="1">
                <a:latin typeface="Times New Roman" panose="02020603050405020304" pitchFamily="18" charset="0"/>
                <a:ea typeface="Yu Mincho"/>
                <a:cs typeface="Times New Roman" panose="02020603050405020304" pitchFamily="18" charset="0"/>
              </a:rPr>
              <a:t>TRÀO</a:t>
            </a:r>
            <a:r>
              <a:rPr lang="en-US" sz="2700" b="1" dirty="0">
                <a:latin typeface="Times New Roman" panose="02020603050405020304" pitchFamily="18" charset="0"/>
                <a:ea typeface="Yu Mincho"/>
                <a:cs typeface="Times New Roman" panose="02020603050405020304" pitchFamily="18" charset="0"/>
              </a:rPr>
              <a:t> </a:t>
            </a:r>
            <a:r>
              <a:rPr lang="en-US" sz="2700" b="1" dirty="0" err="1">
                <a:latin typeface="Times New Roman" panose="02020603050405020304" pitchFamily="18" charset="0"/>
                <a:ea typeface="Yu Mincho"/>
                <a:cs typeface="Times New Roman" panose="02020603050405020304" pitchFamily="18" charset="0"/>
              </a:rPr>
              <a:t>PHÚNG</a:t>
            </a:r>
            <a:r>
              <a:rPr lang="en-US" sz="2700" b="1" dirty="0">
                <a:latin typeface="Times New Roman" panose="02020603050405020304" pitchFamily="18" charset="0"/>
                <a:ea typeface="Yu Mincho"/>
                <a:cs typeface="Times New Roman" panose="02020603050405020304" pitchFamily="18" charset="0"/>
              </a:rPr>
              <a:t> </a:t>
            </a:r>
            <a:r>
              <a:rPr lang="en-US" sz="2700" b="1" dirty="0" err="1">
                <a:latin typeface="Times New Roman" panose="02020603050405020304" pitchFamily="18" charset="0"/>
                <a:ea typeface="Yu Mincho"/>
                <a:cs typeface="Times New Roman" panose="02020603050405020304" pitchFamily="18" charset="0"/>
              </a:rPr>
              <a:t>TRONG</a:t>
            </a:r>
            <a:r>
              <a:rPr lang="en-US" sz="2700" b="1" dirty="0">
                <a:latin typeface="Times New Roman" panose="02020603050405020304" pitchFamily="18" charset="0"/>
                <a:ea typeface="Yu Mincho"/>
                <a:cs typeface="Times New Roman" panose="02020603050405020304" pitchFamily="18" charset="0"/>
              </a:rPr>
              <a:t> </a:t>
            </a:r>
            <a:r>
              <a:rPr lang="en-US" sz="2700" b="1" dirty="0" err="1" smtClean="0">
                <a:latin typeface="Times New Roman" panose="02020603050405020304" pitchFamily="18" charset="0"/>
                <a:ea typeface="Yu Mincho"/>
                <a:cs typeface="Times New Roman" panose="02020603050405020304" pitchFamily="18" charset="0"/>
              </a:rPr>
              <a:t>THƠ</a:t>
            </a:r>
            <a:r>
              <a:rPr lang="en-US" sz="2700" b="1" dirty="0">
                <a:latin typeface="Times New Roman" panose="02020603050405020304" pitchFamily="18" charset="0"/>
                <a:ea typeface="Yu Mincho"/>
                <a:cs typeface="Times New Roman" panose="02020603050405020304" pitchFamily="18" charset="0"/>
              </a:rPr>
              <a:t/>
            </a:r>
            <a:br>
              <a:rPr lang="en-US" sz="2700" b="1" dirty="0">
                <a:latin typeface="Times New Roman" panose="02020603050405020304" pitchFamily="18" charset="0"/>
                <a:ea typeface="Yu Mincho"/>
                <a:cs typeface="Times New Roman" panose="02020603050405020304" pitchFamily="18" charset="0"/>
              </a:rPr>
            </a:br>
            <a:r>
              <a:rPr lang="en-US" sz="4000" b="1" dirty="0" err="1" smtClean="0">
                <a:latin typeface="Times New Roman" panose="02020603050405020304" pitchFamily="18" charset="0"/>
                <a:ea typeface="Yu Mincho"/>
                <a:cs typeface="Times New Roman" panose="02020603050405020304" pitchFamily="18" charset="0"/>
              </a:rPr>
              <a:t>Văn</a:t>
            </a:r>
            <a:r>
              <a:rPr lang="en-US" sz="4000" b="1" dirty="0" smtClean="0">
                <a:latin typeface="Times New Roman" panose="02020603050405020304" pitchFamily="18" charset="0"/>
                <a:ea typeface="Yu Mincho"/>
                <a:cs typeface="Times New Roman" panose="02020603050405020304" pitchFamily="18" charset="0"/>
              </a:rPr>
              <a:t> </a:t>
            </a:r>
            <a:r>
              <a:rPr lang="en-US" sz="4000" b="1" dirty="0" err="1" smtClean="0">
                <a:latin typeface="Times New Roman" panose="02020603050405020304" pitchFamily="18" charset="0"/>
                <a:ea typeface="Yu Mincho"/>
                <a:cs typeface="Times New Roman" panose="02020603050405020304" pitchFamily="18" charset="0"/>
              </a:rPr>
              <a:t>bản</a:t>
            </a:r>
            <a:r>
              <a:rPr lang="en-US" sz="4000" b="1" dirty="0" smtClean="0">
                <a:latin typeface="Times New Roman" panose="02020603050405020304" pitchFamily="18" charset="0"/>
                <a:ea typeface="Yu Mincho"/>
                <a:cs typeface="Times New Roman" panose="02020603050405020304" pitchFamily="18" charset="0"/>
              </a:rPr>
              <a:t> </a:t>
            </a: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en-US" sz="4000" dirty="0" smtClean="0">
                <a:latin typeface=".VnTime"/>
                <a:ea typeface="Times New Roman" panose="02020603050405020304" pitchFamily="18" charset="0"/>
                <a:cs typeface="Times New Roman" panose="02020603050405020304" pitchFamily="18" charset="0"/>
              </a:rPr>
              <a:t>: </a:t>
            </a:r>
            <a:br>
              <a:rPr lang="en-US" sz="4000" dirty="0" smtClean="0">
                <a:latin typeface=".VnTime"/>
                <a:ea typeface="Times New Roman" panose="02020603050405020304" pitchFamily="18" charset="0"/>
                <a:cs typeface="Times New Roman" panose="02020603050405020304" pitchFamily="18" charset="0"/>
              </a:rPr>
            </a:br>
            <a:r>
              <a:rPr lang="en-US" sz="4000" dirty="0" smtClean="0">
                <a:latin typeface=".VnTime"/>
                <a:ea typeface="Times New Roman" panose="02020603050405020304" pitchFamily="18" charset="0"/>
                <a:cs typeface="Times New Roman" panose="02020603050405020304" pitchFamily="18" charset="0"/>
              </a:rPr>
              <a:t>							</a:t>
            </a:r>
            <a:r>
              <a:rPr lang="en-US" sz="6000" b="1" dirty="0" smtClean="0">
                <a:latin typeface="Times New Roman" panose="02020603050405020304" pitchFamily="18" charset="0"/>
                <a:ea typeface="Times New Roman" panose="02020603050405020304" pitchFamily="18" charset="0"/>
                <a:cs typeface="Times New Roman" panose="02020603050405020304" pitchFamily="18" charset="0"/>
              </a:rPr>
              <a:t>LAI </a:t>
            </a:r>
            <a:r>
              <a:rPr lang="en-US" sz="60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5300" dirty="0">
                <a:latin typeface=".VnTime"/>
                <a:ea typeface="Times New Roman" panose="02020603050405020304" pitchFamily="18" charset="0"/>
                <a:cs typeface="Times New Roman" panose="02020603050405020304" pitchFamily="18" charset="0"/>
              </a:rPr>
              <a:t/>
            </a:r>
            <a:br>
              <a:rPr lang="en-US" sz="5300" dirty="0">
                <a:latin typeface=".VnTime"/>
                <a:ea typeface="Times New Roman" panose="02020603050405020304" pitchFamily="18" charset="0"/>
                <a:cs typeface="Times New Roman" panose="02020603050405020304" pitchFamily="18" charset="0"/>
              </a:rPr>
            </a:br>
            <a:r>
              <a:rPr lang="en-US" sz="4000" dirty="0" smtClean="0">
                <a:latin typeface=".VnTime"/>
                <a:ea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Hồ</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Chí</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Minh</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4900" dirty="0"/>
          </a:p>
        </p:txBody>
      </p:sp>
    </p:spTree>
    <p:extLst>
      <p:ext uri="{BB962C8B-B14F-4D97-AF65-F5344CB8AC3E}">
        <p14:creationId xmlns:p14="http://schemas.microsoft.com/office/powerpoint/2010/main" val="1937813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400050" lvl="0" indent="-400050">
              <a:buClr>
                <a:srgbClr val="A53010"/>
              </a:buClr>
              <a:buAutoNum type="romanUcPeriod"/>
            </a:pPr>
            <a:r>
              <a:rPr lang="en-US"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biếm</a:t>
            </a:r>
            <a:endParaRPr lang="en-US" dirty="0">
              <a:latin typeface=".VnTime"/>
              <a:ea typeface="Times New Roman" panose="02020603050405020304" pitchFamily="18" charset="0"/>
              <a:cs typeface="Times New Roman" panose="02020603050405020304" pitchFamily="18" charset="0"/>
            </a:endParaRPr>
          </a:p>
          <a:p>
            <a:pPr marL="457200" indent="-457200" algn="just">
              <a:lnSpc>
                <a:spcPct val="130000"/>
              </a:lnSpc>
              <a:buAutoNum type="alphaLcPeriod"/>
            </a:pPr>
            <a:r>
              <a:rPr lang="en-US" sz="2000" b="1" dirty="0" err="1" smtClean="0">
                <a:latin typeface="Times New Roman" panose="02020603050405020304" pitchFamily="18" charset="0"/>
                <a:ea typeface="Times New Roman" panose="02020603050405020304" pitchFamily="18" charset="0"/>
                <a:cs typeface="Times New Roman" panose="02020603050405020304" pitchFamily="18" charset="0"/>
              </a:rPr>
              <a:t>Chân</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dung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kẻ</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quản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tù</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Ban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giám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ngục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bòn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vét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đút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lót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ám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=&gt;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kẻ</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phi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b. </a:t>
            </a:r>
            <a:r>
              <a:rPr lang="en-US" sz="2000" b="1" dirty="0" err="1">
                <a:latin typeface="Times New Roman" panose="02020603050405020304" pitchFamily="18" charset="0"/>
                <a:ea typeface="MS Mincho"/>
                <a:cs typeface="Times New Roman" panose="02020603050405020304" pitchFamily="18" charset="0"/>
              </a:rPr>
              <a:t>Giọng</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điệu</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mỉa</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mai</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châm</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biếm</a:t>
            </a:r>
            <a:r>
              <a:rPr lang="en-US" sz="2000" b="1" dirty="0">
                <a:latin typeface="Times New Roman" panose="02020603050405020304" pitchFamily="18" charset="0"/>
                <a:ea typeface="MS Mincho"/>
                <a:cs typeface="Times New Roman" panose="02020603050405020304" pitchFamily="18" charset="0"/>
              </a:rPr>
              <a:t> </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37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83" y="1280159"/>
            <a:ext cx="11800114" cy="5577841"/>
          </a:xfrm>
        </p:spPr>
        <p:txBody>
          <a:bodyPr>
            <a:normAutofit/>
          </a:bodyPr>
          <a:lstStyle/>
          <a:p>
            <a:pPr marL="400050" lvl="0" indent="-400050">
              <a:buClr>
                <a:srgbClr val="A53010"/>
              </a:buClr>
              <a:buAutoNum type="romanUcPeriod"/>
            </a:pPr>
            <a:r>
              <a:rPr lang="en-US"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biếm</a:t>
            </a:r>
            <a:endParaRPr lang="en-US" sz="1600" dirty="0">
              <a:latin typeface=".VnTime"/>
              <a:ea typeface="Times New Roman" panose="02020603050405020304" pitchFamily="18" charset="0"/>
              <a:cs typeface="Times New Roman" panose="02020603050405020304" pitchFamily="18" charset="0"/>
            </a:endParaRPr>
          </a:p>
          <a:p>
            <a:pPr algn="just">
              <a:lnSpc>
                <a:spcPct val="130000"/>
              </a:lnSpc>
              <a:buAutoNum type="alphaLcPeriod"/>
            </a:pP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Chân</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latin typeface="Times New Roman" panose="02020603050405020304" pitchFamily="18" charset="0"/>
                <a:ea typeface="Times New Roman" panose="02020603050405020304" pitchFamily="18" charset="0"/>
                <a:cs typeface="Times New Roman" panose="02020603050405020304" pitchFamily="18" charset="0"/>
              </a:rPr>
              <a:t>dung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kẻ</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quản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tù</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buAutoNum type="alphaLcPeriod"/>
            </a:pPr>
            <a:r>
              <a:rPr lang="en-US" sz="2000" b="1" dirty="0" err="1" smtClean="0">
                <a:latin typeface="Times New Roman" panose="02020603050405020304" pitchFamily="18" charset="0"/>
                <a:ea typeface="MS Mincho"/>
                <a:cs typeface="Times New Roman" panose="02020603050405020304" pitchFamily="18" charset="0"/>
              </a:rPr>
              <a:t>Giọng</a:t>
            </a:r>
            <a:r>
              <a:rPr lang="en-US" sz="2000" b="1" dirty="0" smtClean="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điệu</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mỉa</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mai</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châm</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biếm</a:t>
            </a:r>
            <a:r>
              <a:rPr lang="en-US" sz="2000" b="1" dirty="0">
                <a:latin typeface="Times New Roman" panose="02020603050405020304" pitchFamily="18" charset="0"/>
                <a:ea typeface="MS Mincho"/>
                <a:cs typeface="Times New Roman" panose="02020603050405020304" pitchFamily="18" charset="0"/>
              </a:rPr>
              <a:t> </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(Ban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dần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đút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lót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chặn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nhắm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điệp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trúc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nhịp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nhàng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đều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đặn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=&gt; </a:t>
            </a:r>
            <a:r>
              <a:rPr lang="en-US" sz="2000" dirty="0">
                <a:latin typeface="Times New Roman" panose="02020603050405020304" pitchFamily="18" charset="0"/>
                <a:ea typeface="MS Mincho"/>
                <a:cs typeface="Times New Roman" panose="02020603050405020304" pitchFamily="18" charset="0"/>
              </a:rPr>
              <a:t>ở Lai </a:t>
            </a:r>
            <a:r>
              <a:rPr lang="en-US" sz="2000" dirty="0" err="1">
                <a:latin typeface="Times New Roman" panose="02020603050405020304" pitchFamily="18" charset="0"/>
                <a:ea typeface="MS Mincho"/>
                <a:cs typeface="Times New Roman" panose="02020603050405020304" pitchFamily="18" charset="0"/>
              </a:rPr>
              <a:t>Tân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thối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nát</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cực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trở</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thành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sự</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thường</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được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che</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đạy</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khéo</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léo</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để</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cuộc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sống</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yên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ổn</a:t>
            </a:r>
            <a:r>
              <a:rPr lang="en-US" sz="2000" dirty="0">
                <a:latin typeface="Times New Roman" panose="02020603050405020304" pitchFamily="18" charset="0"/>
                <a:ea typeface="MS Mincho"/>
                <a:cs typeface="Times New Roman" panose="02020603050405020304" pitchFamily="18" charset="0"/>
              </a:rPr>
              <a:t> =&gt; </a:t>
            </a:r>
            <a:r>
              <a:rPr lang="en-US" sz="2000" dirty="0" err="1">
                <a:latin typeface="Times New Roman" panose="02020603050405020304" pitchFamily="18" charset="0"/>
                <a:ea typeface="MS Mincho"/>
                <a:cs typeface="Times New Roman" panose="02020603050405020304" pitchFamily="18" charset="0"/>
              </a:rPr>
              <a:t>Tiếng</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cười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phê</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phán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có</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chiều</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sâu</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trí</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tuệ</a:t>
            </a:r>
            <a:r>
              <a:rPr lang="en-US" sz="2000" dirty="0">
                <a:latin typeface="Times New Roman" panose="02020603050405020304" pitchFamily="18" charset="0"/>
                <a:ea typeface="MS Mincho"/>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744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400050" lvl="0" indent="-400050">
              <a:buClr>
                <a:srgbClr val="A53010"/>
              </a:buClr>
              <a:buAutoNum type="romanUcPeriod"/>
            </a:pPr>
            <a:r>
              <a:rPr lang="en-US"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biếm</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latin typeface="Times New Roman" panose="02020603050405020304" pitchFamily="18" charset="0"/>
                <a:ea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Lai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đả</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kích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cay</a:t>
            </a:r>
            <a:r>
              <a:rPr lang="en-US" sz="2400" b="1" dirty="0">
                <a:latin typeface="Times New Roman" panose="02020603050405020304" pitchFamily="18" charset="0"/>
                <a:ea typeface="MS Mincho"/>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b="1" dirty="0">
                <a:latin typeface="Times New Roman" panose="02020603050405020304" pitchFamily="18" charset="0"/>
                <a:ea typeface="MS Mincho"/>
                <a:cs typeface="Times New Roman" panose="02020603050405020304" pitchFamily="18" charset="0"/>
              </a:rPr>
              <a:t>a. </a:t>
            </a:r>
            <a:r>
              <a:rPr lang="en-US" sz="2400" b="1" dirty="0" err="1">
                <a:latin typeface="Times New Roman" panose="02020603050405020304" pitchFamily="18" charset="0"/>
                <a:ea typeface="MS Mincho"/>
                <a:cs typeface="Times New Roman" panose="02020603050405020304" pitchFamily="18" charset="0"/>
              </a:rPr>
              <a:t>Lời</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bình</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của</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Bác</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về</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xã</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hội</a:t>
            </a:r>
            <a:r>
              <a:rPr lang="en-US" sz="2400" b="1" dirty="0">
                <a:latin typeface="Times New Roman" panose="02020603050405020304" pitchFamily="18" charset="0"/>
                <a:ea typeface="MS Mincho"/>
                <a:cs typeface="Times New Roman" panose="02020603050405020304" pitchFamily="18" charset="0"/>
              </a:rPr>
              <a:t> Lai </a:t>
            </a:r>
            <a:r>
              <a:rPr lang="en-US" sz="2400" b="1" dirty="0" err="1">
                <a:latin typeface="Times New Roman" panose="02020603050405020304" pitchFamily="18" charset="0"/>
                <a:ea typeface="MS Mincho"/>
                <a:cs typeface="Times New Roman" panose="02020603050405020304" pitchFamily="18" charset="0"/>
              </a:rPr>
              <a:t>Tân</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i="1" dirty="0">
                <a:latin typeface="Times New Roman" panose="02020603050405020304" pitchFamily="18" charset="0"/>
                <a:ea typeface="MS Mincho"/>
                <a:cs typeface="Times New Roman" panose="02020603050405020304" pitchFamily="18" charset="0"/>
              </a:rPr>
              <a:t>“</a:t>
            </a:r>
            <a:r>
              <a:rPr lang="en-US" sz="2000" i="1" dirty="0" err="1">
                <a:latin typeface="Times New Roman" panose="02020603050405020304" pitchFamily="18" charset="0"/>
                <a:ea typeface="MS Mincho"/>
                <a:cs typeface="Times New Roman" panose="02020603050405020304" pitchFamily="18" charset="0"/>
              </a:rPr>
              <a:t>Trời</a:t>
            </a:r>
            <a:r>
              <a:rPr lang="en-US" sz="2000" i="1" dirty="0">
                <a:latin typeface="Times New Roman" panose="02020603050405020304" pitchFamily="18" charset="0"/>
                <a:ea typeface="MS Mincho"/>
                <a:cs typeface="Times New Roman" panose="02020603050405020304" pitchFamily="18" charset="0"/>
              </a:rPr>
              <a:t> </a:t>
            </a:r>
            <a:r>
              <a:rPr lang="en-US" sz="2000" i="1" dirty="0" err="1">
                <a:latin typeface="Times New Roman" panose="02020603050405020304" pitchFamily="18" charset="0"/>
                <a:ea typeface="MS Mincho"/>
                <a:cs typeface="Times New Roman" panose="02020603050405020304" pitchFamily="18" charset="0"/>
              </a:rPr>
              <a:t>đất</a:t>
            </a:r>
            <a:r>
              <a:rPr lang="en-US" sz="2000" i="1" dirty="0">
                <a:latin typeface="Times New Roman" panose="02020603050405020304" pitchFamily="18" charset="0"/>
                <a:ea typeface="MS Mincho"/>
                <a:cs typeface="Times New Roman" panose="02020603050405020304" pitchFamily="18" charset="0"/>
              </a:rPr>
              <a:t> Lai </a:t>
            </a:r>
            <a:r>
              <a:rPr lang="en-US" sz="2000" i="1" dirty="0" err="1">
                <a:latin typeface="Times New Roman" panose="02020603050405020304" pitchFamily="18" charset="0"/>
                <a:ea typeface="MS Mincho"/>
                <a:cs typeface="Times New Roman" panose="02020603050405020304" pitchFamily="18" charset="0"/>
              </a:rPr>
              <a:t>Tân</a:t>
            </a:r>
            <a:r>
              <a:rPr lang="en-US" sz="2000" i="1" dirty="0">
                <a:latin typeface="Times New Roman" panose="02020603050405020304" pitchFamily="18" charset="0"/>
                <a:ea typeface="MS Mincho"/>
                <a:cs typeface="Times New Roman" panose="02020603050405020304" pitchFamily="18" charset="0"/>
              </a:rPr>
              <a:t> </a:t>
            </a:r>
            <a:r>
              <a:rPr lang="en-US" sz="2000" i="1" dirty="0" err="1">
                <a:latin typeface="Times New Roman" panose="02020603050405020304" pitchFamily="18" charset="0"/>
                <a:ea typeface="MS Mincho"/>
                <a:cs typeface="Times New Roman" panose="02020603050405020304" pitchFamily="18" charset="0"/>
              </a:rPr>
              <a:t>vẫn</a:t>
            </a:r>
            <a:r>
              <a:rPr lang="en-US" sz="2000" i="1" dirty="0">
                <a:latin typeface="Times New Roman" panose="02020603050405020304" pitchFamily="18" charset="0"/>
                <a:ea typeface="MS Mincho"/>
                <a:cs typeface="Times New Roman" panose="02020603050405020304" pitchFamily="18" charset="0"/>
              </a:rPr>
              <a:t> </a:t>
            </a:r>
            <a:r>
              <a:rPr lang="en-US" sz="2000" i="1" dirty="0" err="1">
                <a:latin typeface="Times New Roman" panose="02020603050405020304" pitchFamily="18" charset="0"/>
                <a:ea typeface="MS Mincho"/>
                <a:cs typeface="Times New Roman" panose="02020603050405020304" pitchFamily="18" charset="0"/>
              </a:rPr>
              <a:t>thái</a:t>
            </a:r>
            <a:r>
              <a:rPr lang="en-US" sz="2000" i="1" dirty="0">
                <a:latin typeface="Times New Roman" panose="02020603050405020304" pitchFamily="18" charset="0"/>
                <a:ea typeface="MS Mincho"/>
                <a:cs typeface="Times New Roman" panose="02020603050405020304" pitchFamily="18" charset="0"/>
              </a:rPr>
              <a:t> </a:t>
            </a:r>
            <a:r>
              <a:rPr lang="en-US" sz="2000" i="1" dirty="0" err="1">
                <a:latin typeface="Times New Roman" panose="02020603050405020304" pitchFamily="18" charset="0"/>
                <a:ea typeface="MS Mincho"/>
                <a:cs typeface="Times New Roman" panose="02020603050405020304" pitchFamily="18" charset="0"/>
              </a:rPr>
              <a:t>bình</a:t>
            </a:r>
            <a:r>
              <a:rPr lang="en-US" sz="2000" i="1" dirty="0">
                <a:latin typeface="Times New Roman" panose="02020603050405020304" pitchFamily="18" charset="0"/>
                <a:ea typeface="MS Mincho"/>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a:t>
            </a:r>
            <a:r>
              <a:rPr lang="en-US" sz="2000" dirty="0" err="1">
                <a:latin typeface="Times New Roman" panose="02020603050405020304" pitchFamily="18" charset="0"/>
                <a:ea typeface="Times New Roman" panose="02020603050405020304" pitchFamily="18" charset="0"/>
                <a:cs typeface="Calibri" panose="020F0502020204030204" pitchFamily="34" charset="0"/>
              </a:rPr>
              <a:t>ộ</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t>
            </a:r>
            <a:r>
              <a:rPr lang="en-US" sz="2000" dirty="0" err="1">
                <a:latin typeface="Times New Roman" panose="02020603050405020304" pitchFamily="18" charset="0"/>
                <a:ea typeface="Times New Roman" panose="02020603050405020304" pitchFamily="18" charset="0"/>
                <a:cs typeface=".VnTime"/>
              </a:rPr>
              <a:t>á</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a:t>
            </a:r>
            <a:r>
              <a:rPr lang="en-US" sz="2000" dirty="0" err="1">
                <a:latin typeface="Times New Roman" panose="02020603050405020304" pitchFamily="18" charset="0"/>
                <a:ea typeface="Times New Roman" panose="02020603050405020304" pitchFamily="18" charset="0"/>
                <a:cs typeface="Calibri" panose="020F0502020204030204" pitchFamily="34" charset="0"/>
              </a:rPr>
              <a:t>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a:t>
            </a:r>
            <a:r>
              <a:rPr lang="en-US" sz="2000" dirty="0" err="1">
                <a:latin typeface="Times New Roman" panose="02020603050405020304" pitchFamily="18" charset="0"/>
                <a:ea typeface="Times New Roman" panose="02020603050405020304" pitchFamily="18" charset="0"/>
                <a:cs typeface="Calibri" panose="020F0502020204030204" pitchFamily="34" charset="0"/>
              </a:rPr>
              <a:t>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2000" dirty="0" err="1">
                <a:latin typeface="Times New Roman" panose="02020603050405020304" pitchFamily="18" charset="0"/>
                <a:ea typeface="Times New Roman" panose="02020603050405020304" pitchFamily="18" charset="0"/>
                <a:cs typeface=".VnTime"/>
              </a:rPr>
              <a:t>ù</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t>
            </a:r>
            <a:r>
              <a:rPr lang="en-US" sz="2000" dirty="0" err="1">
                <a:latin typeface="Times New Roman" panose="02020603050405020304" pitchFamily="18" charset="0"/>
                <a:ea typeface="Times New Roman" panose="02020603050405020304" pitchFamily="18" charset="0"/>
                <a:cs typeface="Calibri" panose="020F0502020204030204" pitchFamily="34" charset="0"/>
              </a:rPr>
              <a:t>ụ</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ru</a:t>
            </a:r>
            <a:r>
              <a:rPr lang="en-US" sz="2000" dirty="0" err="1">
                <a:latin typeface="Times New Roman" panose="02020603050405020304" pitchFamily="18" charset="0"/>
                <a:ea typeface="Times New Roman" panose="02020603050405020304" pitchFamily="18" charset="0"/>
                <a:cs typeface="Calibri" panose="020F0502020204030204" pitchFamily="34" charset="0"/>
              </a:rPr>
              <a:t>ỗ</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a:t>
            </a:r>
            <a:r>
              <a:rPr lang="en-US" sz="2000" dirty="0" err="1">
                <a:latin typeface="Times New Roman" panose="02020603050405020304" pitchFamily="18" charset="0"/>
                <a:ea typeface="Times New Roman" panose="02020603050405020304" pitchFamily="18" charset="0"/>
                <a:cs typeface="Calibri" panose="020F0502020204030204" pitchFamily="34" charset="0"/>
              </a:rPr>
              <a:t>ố</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a:t>
            </a:r>
            <a:r>
              <a:rPr lang="en-US" sz="2000" dirty="0" err="1">
                <a:latin typeface="Times New Roman" panose="02020603050405020304" pitchFamily="18" charset="0"/>
                <a:ea typeface="Times New Roman" panose="02020603050405020304" pitchFamily="18" charset="0"/>
                <a:cs typeface=".VnTime"/>
              </a:rPr>
              <a:t>á</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Trời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đất</a:t>
            </a:r>
            <a:r>
              <a:rPr lang="en-US" sz="2000" dirty="0">
                <a:latin typeface="Times New Roman" panose="02020603050405020304" pitchFamily="18" charset="0"/>
                <a:ea typeface="MS Mincho"/>
                <a:cs typeface="Times New Roman" panose="02020603050405020304" pitchFamily="18" charset="0"/>
              </a:rPr>
              <a:t> Lai </a:t>
            </a:r>
            <a:r>
              <a:rPr lang="en-US" sz="2000" dirty="0" err="1">
                <a:latin typeface="Times New Roman" panose="02020603050405020304" pitchFamily="18" charset="0"/>
                <a:ea typeface="MS Mincho"/>
                <a:cs typeface="Times New Roman" panose="02020603050405020304" pitchFamily="18" charset="0"/>
              </a:rPr>
              <a:t>Tân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bình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là</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lời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mị</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dân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của</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bọn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cầm</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quyền</a:t>
            </a:r>
            <a:r>
              <a:rPr lang="en-US" sz="2000" dirty="0">
                <a:latin typeface="Times New Roman" panose="02020603050405020304" pitchFamily="18" charset="0"/>
                <a:ea typeface="MS Mincho"/>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Thực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chất</a:t>
            </a:r>
            <a:r>
              <a:rPr lang="en-US" sz="2000" dirty="0">
                <a:latin typeface="Times New Roman" panose="02020603050405020304" pitchFamily="18" charset="0"/>
                <a:ea typeface="MS Mincho"/>
                <a:cs typeface="Times New Roman" panose="02020603050405020304" pitchFamily="18" charset="0"/>
              </a:rPr>
              <a:t> Lai </a:t>
            </a:r>
            <a:r>
              <a:rPr lang="en-US" sz="2000" dirty="0" err="1">
                <a:latin typeface="Times New Roman" panose="02020603050405020304" pitchFamily="18" charset="0"/>
                <a:ea typeface="MS Mincho"/>
                <a:cs typeface="Times New Roman" panose="02020603050405020304" pitchFamily="18" charset="0"/>
              </a:rPr>
              <a:t>Tân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chỉ</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còn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bình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về</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hình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thức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còn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bên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trong</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đã</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bị</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đục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khoét</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rỗng</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tếch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và</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chuẩn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bị</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sụp</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đổ</a:t>
            </a:r>
            <a:r>
              <a:rPr lang="en-US" sz="2000" dirty="0">
                <a:latin typeface="Times New Roman" panose="02020603050405020304" pitchFamily="18" charset="0"/>
                <a:ea typeface="MS Mincho"/>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b. </a:t>
            </a:r>
            <a:r>
              <a:rPr lang="en-US" sz="2000" b="1" dirty="0" err="1">
                <a:latin typeface="Times New Roman" panose="02020603050405020304" pitchFamily="18" charset="0"/>
                <a:ea typeface="MS Mincho"/>
                <a:cs typeface="Times New Roman" panose="02020603050405020304" pitchFamily="18" charset="0"/>
              </a:rPr>
              <a:t>Giọng</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điệu</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đả</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kích</a:t>
            </a:r>
            <a:r>
              <a:rPr lang="en-US" sz="2000" b="1" dirty="0">
                <a:latin typeface="Times New Roman" panose="02020603050405020304" pitchFamily="18" charset="0"/>
                <a:ea typeface="MS Mincho"/>
                <a:cs typeface="Times New Roman" panose="02020603050405020304" pitchFamily="18" charset="0"/>
              </a:rPr>
              <a:t> </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78674" y="69670"/>
            <a:ext cx="11913326" cy="6884124"/>
            <a:chOff x="113211" y="-91440"/>
            <a:chExt cx="12880139" cy="6884124"/>
          </a:xfrm>
        </p:grpSpPr>
        <p:pic>
          <p:nvPicPr>
            <p:cNvPr id="5" name="Picture 4"/>
            <p:cNvPicPr/>
            <p:nvPr/>
          </p:nvPicPr>
          <p:blipFill>
            <a:blip r:embed="rId2"/>
            <a:stretch>
              <a:fillRect/>
            </a:stretch>
          </p:blipFill>
          <p:spPr>
            <a:xfrm>
              <a:off x="113211" y="1114697"/>
              <a:ext cx="12880139" cy="5677987"/>
            </a:xfrm>
            <a:prstGeom prst="rect">
              <a:avLst/>
            </a:prstGeom>
          </p:spPr>
        </p:pic>
        <p:sp>
          <p:nvSpPr>
            <p:cNvPr id="6" name="Up Ribbon 5"/>
            <p:cNvSpPr/>
            <p:nvPr/>
          </p:nvSpPr>
          <p:spPr>
            <a:xfrm>
              <a:off x="3094065" y="-91440"/>
              <a:ext cx="7396013" cy="120613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PHIẾU</a:t>
              </a:r>
              <a:r>
                <a:rPr lang="en-US" dirty="0" smtClean="0"/>
                <a:t> </a:t>
              </a:r>
              <a:r>
                <a:rPr lang="en-US" dirty="0" err="1" smtClean="0"/>
                <a:t>HỌC</a:t>
              </a:r>
              <a:r>
                <a:rPr lang="en-US" dirty="0" smtClean="0"/>
                <a:t> </a:t>
              </a:r>
              <a:r>
                <a:rPr lang="en-US" dirty="0" err="1" smtClean="0"/>
                <a:t>TẬP</a:t>
              </a:r>
              <a:r>
                <a:rPr lang="en-US" dirty="0" smtClean="0"/>
                <a:t> </a:t>
              </a:r>
              <a:r>
                <a:rPr lang="en-US" dirty="0" err="1" smtClean="0"/>
                <a:t>SỐ</a:t>
              </a:r>
              <a:r>
                <a:rPr lang="en-US" dirty="0" smtClean="0"/>
                <a:t> 3</a:t>
              </a:r>
              <a:endParaRPr lang="en-US" dirty="0"/>
            </a:p>
          </p:txBody>
        </p:sp>
      </p:grpSp>
    </p:spTree>
    <p:extLst>
      <p:ext uri="{BB962C8B-B14F-4D97-AF65-F5344CB8AC3E}">
        <p14:creationId xmlns:p14="http://schemas.microsoft.com/office/powerpoint/2010/main" val="208429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757646"/>
            <a:ext cx="11800114" cy="6100354"/>
          </a:xfrm>
        </p:spPr>
        <p:txBody>
          <a:bodyPr>
            <a:noAutofit/>
          </a:bodyPr>
          <a:lstStyle/>
          <a:p>
            <a:pPr marL="0" indent="0" algn="just">
              <a:lnSpc>
                <a:spcPct val="130000"/>
              </a:lnSpc>
              <a:buNone/>
            </a:pPr>
            <a:r>
              <a:rPr lang="en-US" sz="2000" b="1" dirty="0" smtClean="0">
                <a:latin typeface="Times New Roman" panose="02020603050405020304" pitchFamily="18" charset="0"/>
                <a:ea typeface="MS Mincho"/>
                <a:cs typeface="Times New Roman" panose="02020603050405020304" pitchFamily="18" charset="0"/>
              </a:rPr>
              <a:t>b</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Giọng</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điệu</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đả</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kích</a:t>
            </a:r>
            <a:r>
              <a:rPr lang="en-US" sz="2000" b="1" dirty="0">
                <a:latin typeface="Times New Roman" panose="02020603050405020304" pitchFamily="18" charset="0"/>
                <a:ea typeface="MS Mincho"/>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Khai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thác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mâu</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thuẫn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trái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tự</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nhiên</a:t>
            </a:r>
            <a:r>
              <a:rPr lang="en-US" sz="2000" dirty="0">
                <a:latin typeface="Times New Roman" panose="02020603050405020304" pitchFamily="18" charset="0"/>
                <a:ea typeface="MS Mincho"/>
                <a:cs typeface="Times New Roman" panose="02020603050405020304" pitchFamily="18" charset="0"/>
              </a:rPr>
              <a:t>:</a:t>
            </a:r>
            <a:r>
              <a:rPr lang="en-US" sz="2000" b="1" dirty="0">
                <a:latin typeface="Times New Roman" panose="02020603050405020304" pitchFamily="18" charset="0"/>
                <a:ea typeface="MS Mincho"/>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lẽ</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Lẽ</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phê</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Lai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rối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loạn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ngược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Lai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vẫn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bỗng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Nghệ</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thuật</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chữ</a:t>
            </a:r>
            <a:r>
              <a:rPr lang="en-US" sz="2000" dirty="0">
                <a:latin typeface="Times New Roman" panose="02020603050405020304" pitchFamily="18" charset="0"/>
                <a:ea typeface="MS Mincho"/>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Bản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nguyên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âm</a:t>
            </a:r>
            <a:r>
              <a:rPr lang="en-US" sz="2000" dirty="0">
                <a:latin typeface="Times New Roman" panose="02020603050405020304" pitchFamily="18" charset="0"/>
                <a:ea typeface="MS Mincho"/>
                <a:cs typeface="Times New Roman" panose="02020603050405020304" pitchFamily="18" charset="0"/>
              </a:rPr>
              <a:t>:  Lai </a:t>
            </a:r>
            <a:r>
              <a:rPr lang="en-US" sz="2000" dirty="0" err="1">
                <a:latin typeface="Times New Roman" panose="02020603050405020304" pitchFamily="18" charset="0"/>
                <a:ea typeface="MS Mincho"/>
                <a:cs typeface="Times New Roman" panose="02020603050405020304" pitchFamily="18" charset="0"/>
              </a:rPr>
              <a:t>Tân</a:t>
            </a:r>
            <a:r>
              <a:rPr lang="en-US" sz="2000" dirty="0">
                <a:latin typeface="Times New Roman" panose="02020603050405020304" pitchFamily="18" charset="0"/>
                <a:ea typeface="MS Mincho"/>
                <a:cs typeface="Times New Roman" panose="02020603050405020304" pitchFamily="18" charset="0"/>
              </a:rPr>
              <a:t> &gt;&lt; Y </a:t>
            </a:r>
            <a:r>
              <a:rPr lang="en-US" sz="2000" dirty="0" err="1">
                <a:latin typeface="Times New Roman" panose="02020603050405020304" pitchFamily="18" charset="0"/>
                <a:ea typeface="MS Mincho"/>
                <a:cs typeface="Times New Roman" panose="02020603050405020304" pitchFamily="18" charset="0"/>
              </a:rPr>
              <a:t>cựu</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mới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mà</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vẫn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như</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xưa</a:t>
            </a:r>
            <a:r>
              <a:rPr lang="en-US" sz="2000" dirty="0">
                <a:latin typeface="Times New Roman" panose="02020603050405020304" pitchFamily="18" charset="0"/>
                <a:ea typeface="MS Mincho"/>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Bản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dịch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nghĩa</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chỉ</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còn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là</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Trời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đất</a:t>
            </a:r>
            <a:r>
              <a:rPr lang="en-US" sz="2000" dirty="0">
                <a:latin typeface="Times New Roman" panose="02020603050405020304" pitchFamily="18" charset="0"/>
                <a:ea typeface="MS Mincho"/>
                <a:cs typeface="Times New Roman" panose="02020603050405020304" pitchFamily="18" charset="0"/>
              </a:rPr>
              <a:t> Lai </a:t>
            </a:r>
            <a:r>
              <a:rPr lang="en-US" sz="2000" dirty="0" err="1">
                <a:latin typeface="Times New Roman" panose="02020603050405020304" pitchFamily="18" charset="0"/>
                <a:ea typeface="MS Mincho"/>
                <a:cs typeface="Times New Roman" panose="02020603050405020304" pitchFamily="18" charset="0"/>
              </a:rPr>
              <a:t>Tân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vẫn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bình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bỏ</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mất</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chữ</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như</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xưa</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của</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nguyên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âm</a:t>
            </a:r>
            <a:r>
              <a:rPr lang="en-US" sz="2000" dirty="0">
                <a:latin typeface="Times New Roman" panose="02020603050405020304" pitchFamily="18" charset="0"/>
                <a:ea typeface="MS Mincho"/>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MS Mincho"/>
                <a:cs typeface="Times New Roman" panose="02020603050405020304" pitchFamily="18" charset="0"/>
              </a:rPr>
              <a:t>=&gt; </a:t>
            </a:r>
            <a:r>
              <a:rPr lang="en-US" sz="2000" dirty="0" err="1">
                <a:latin typeface="Times New Roman" panose="02020603050405020304" pitchFamily="18" charset="0"/>
                <a:ea typeface="MS Mincho"/>
                <a:cs typeface="Times New Roman" panose="02020603050405020304" pitchFamily="18" charset="0"/>
              </a:rPr>
              <a:t>Cái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thối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nát</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đã</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thành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nề</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nên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không</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thay</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đổi</a:t>
            </a:r>
            <a:r>
              <a:rPr lang="en-US" sz="2000" dirty="0">
                <a:latin typeface="Times New Roman" panose="02020603050405020304" pitchFamily="18" charset="0"/>
                <a:ea typeface="MS Mincho"/>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=&gt; </a:t>
            </a:r>
            <a:r>
              <a:rPr lang="en-US" sz="2000" b="1" dirty="0" err="1">
                <a:latin typeface="Times New Roman" panose="02020603050405020304" pitchFamily="18" charset="0"/>
                <a:ea typeface="MS Mincho"/>
                <a:cs typeface="Times New Roman" panose="02020603050405020304" pitchFamily="18" charset="0"/>
              </a:rPr>
              <a:t>Suy</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rộng</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ra</a:t>
            </a:r>
            <a:r>
              <a:rPr lang="en-US" sz="2000" b="1"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phê</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thối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nát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phổ</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bọn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đảng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=&gt;</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kích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cay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đục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khoét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vét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lợi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ích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điêu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36099" y="84179"/>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2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400050" lvl="0" indent="-400050">
              <a:buClr>
                <a:srgbClr val="A53010"/>
              </a:buClr>
              <a:buAutoNum type="romanUcPeriod"/>
            </a:pPr>
            <a:r>
              <a:rPr lang="en-US"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KẾT</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1.Nghệ</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Ngòi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cay.</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phúng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000" dirty="0">
              <a:latin typeface=".VnTime"/>
              <a:ea typeface="Times New Roman" panose="02020603050405020304" pitchFamily="18" charset="0"/>
              <a:cs typeface="Times New Roman" panose="02020603050405020304" pitchFamily="18" charset="0"/>
            </a:endParaRPr>
          </a:p>
          <a:p>
            <a:pPr marL="0" indent="0">
              <a:buNone/>
            </a:pP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miêu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quyền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Quốc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dưới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mỉa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sâu</a:t>
            </a:r>
            <a:r>
              <a:rPr lang="en-US" sz="2400" dirty="0">
                <a:latin typeface="Times New Roman" panose="02020603050405020304" pitchFamily="18" charset="0"/>
                <a:ea typeface="Times New Roman" panose="02020603050405020304" pitchFamily="18" charset="0"/>
              </a:rPr>
              <a:t> cay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a:t>
            </a:r>
            <a:endParaRPr lang="en-US" sz="24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2" name="Cloud Callout 1"/>
          <p:cNvSpPr/>
          <p:nvPr/>
        </p:nvSpPr>
        <p:spPr>
          <a:xfrm>
            <a:off x="4859383" y="1079863"/>
            <a:ext cx="5573486" cy="511193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algn="just">
              <a:lnSpc>
                <a:spcPct val="130000"/>
              </a:lnSpc>
              <a:spcAft>
                <a:spcPts val="0"/>
              </a:spcAft>
            </a:pPr>
            <a:r>
              <a:rPr lang="vi-VN"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Nhắc</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lại</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những</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thành</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công</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về</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nghệ</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thuật</a:t>
            </a:r>
            <a:r>
              <a:rPr lang="en-US" sz="3200" dirty="0">
                <a:latin typeface="Times New Roman" panose="02020603050405020304" pitchFamily="18" charset="0"/>
                <a:ea typeface="Arial" panose="020B0604020202020204" pitchFamily="34" charset="0"/>
              </a:rPr>
              <a:t> </a:t>
            </a:r>
            <a:r>
              <a:rPr lang="vi-VN" sz="3200" dirty="0">
                <a:latin typeface="Times New Roman" panose="02020603050405020304" pitchFamily="18" charset="0"/>
                <a:ea typeface="Arial" panose="020B0604020202020204" pitchFamily="34" charset="0"/>
              </a:rPr>
              <a:t>của văn bản?</a:t>
            </a:r>
            <a:endParaRPr lang="en-US" sz="2400" dirty="0">
              <a:effectLst/>
              <a:latin typeface="Times New Roman" panose="02020603050405020304" pitchFamily="18" charset="0"/>
              <a:ea typeface="Arial" panose="020B0604020202020204" pitchFamily="34" charset="0"/>
            </a:endParaRPr>
          </a:p>
        </p:txBody>
      </p:sp>
      <p:sp>
        <p:nvSpPr>
          <p:cNvPr id="5" name="Cloud Callout 4"/>
          <p:cNvSpPr/>
          <p:nvPr/>
        </p:nvSpPr>
        <p:spPr>
          <a:xfrm>
            <a:off x="4859383" y="1079863"/>
            <a:ext cx="5573486" cy="49116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algn="just">
              <a:lnSpc>
                <a:spcPct val="130000"/>
              </a:lnSpc>
              <a:spcAft>
                <a:spcPts val="0"/>
              </a:spcAft>
            </a:pPr>
            <a:r>
              <a:rPr lang="en-US" sz="2400" dirty="0" err="1">
                <a:latin typeface="Times New Roman" panose="02020603050405020304" pitchFamily="18" charset="0"/>
                <a:ea typeface="Arial" panose="020B0604020202020204" pitchFamily="34" charset="0"/>
              </a:rPr>
              <a:t>Khái</a:t>
            </a:r>
            <a:r>
              <a:rPr lang="en-US" sz="2400" dirty="0">
                <a:latin typeface="Times New Roman" panose="02020603050405020304" pitchFamily="18" charset="0"/>
                <a:ea typeface="Arial" panose="020B0604020202020204" pitchFamily="34" charset="0"/>
              </a:rPr>
              <a:t> </a:t>
            </a:r>
            <a:r>
              <a:rPr lang="en-US" sz="2400" dirty="0" err="1">
                <a:latin typeface="Times New Roman" panose="02020603050405020304" pitchFamily="18" charset="0"/>
                <a:ea typeface="Arial" panose="020B0604020202020204" pitchFamily="34" charset="0"/>
              </a:rPr>
              <a:t>quát</a:t>
            </a:r>
            <a:r>
              <a:rPr lang="en-US" sz="2400" dirty="0">
                <a:latin typeface="Times New Roman" panose="02020603050405020304" pitchFamily="18" charset="0"/>
                <a:ea typeface="Arial" panose="020B0604020202020204" pitchFamily="34" charset="0"/>
              </a:rPr>
              <a:t> n</a:t>
            </a:r>
            <a:r>
              <a:rPr lang="vi-VN" sz="2400" dirty="0">
                <a:latin typeface="Times New Roman" panose="02020603050405020304" pitchFamily="18" charset="0"/>
                <a:ea typeface="Arial" panose="020B0604020202020204" pitchFamily="34" charset="0"/>
              </a:rPr>
              <a:t>ội dung chính của văn bản?</a:t>
            </a:r>
            <a:endParaRPr lang="en-US" dirty="0">
              <a:effectLst/>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422517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2"/>
                                        </p:tgtEl>
                                        <p:attrNameLst>
                                          <p:attrName>ppt_x</p:attrName>
                                        </p:attrNameLst>
                                      </p:cBhvr>
                                      <p:tavLst>
                                        <p:tav tm="0">
                                          <p:val>
                                            <p:strVal val="ppt_x"/>
                                          </p:val>
                                        </p:tav>
                                        <p:tav tm="100000">
                                          <p:val>
                                            <p:strVal val="ppt_x"/>
                                          </p:val>
                                        </p:tav>
                                      </p:tavLst>
                                    </p:anim>
                                    <p:anim calcmode="lin" valueType="num">
                                      <p:cBhvr additive="base">
                                        <p:cTn id="28" dur="500"/>
                                        <p:tgtEl>
                                          <p:spTgt spid="2"/>
                                        </p:tgtEl>
                                        <p:attrNameLst>
                                          <p:attrName>ppt_y</p:attrName>
                                        </p:attrNameLst>
                                      </p:cBhvr>
                                      <p:tavLst>
                                        <p:tav tm="0">
                                          <p:val>
                                            <p:strVal val="ppt_y"/>
                                          </p:val>
                                        </p:tav>
                                        <p:tav tm="100000">
                                          <p:val>
                                            <p:strVal val="1+ppt_h/2"/>
                                          </p:val>
                                        </p:tav>
                                      </p:tavLst>
                                    </p:anim>
                                    <p:set>
                                      <p:cBhvr>
                                        <p:cTn id="29" dur="1" fill="hold">
                                          <p:stCondLst>
                                            <p:cond delay="4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5"/>
                                        </p:tgtEl>
                                        <p:attrNameLst>
                                          <p:attrName>ppt_x</p:attrName>
                                        </p:attrNameLst>
                                      </p:cBhvr>
                                      <p:tavLst>
                                        <p:tav tm="0">
                                          <p:val>
                                            <p:strVal val="ppt_x"/>
                                          </p:val>
                                        </p:tav>
                                        <p:tav tm="100000">
                                          <p:val>
                                            <p:strVal val="ppt_x"/>
                                          </p:val>
                                        </p:tav>
                                      </p:tavLst>
                                    </p:anim>
                                    <p:anim calcmode="lin" valueType="num">
                                      <p:cBhvr additive="base">
                                        <p:cTn id="65" dur="500"/>
                                        <p:tgtEl>
                                          <p:spTgt spid="5"/>
                                        </p:tgtEl>
                                        <p:attrNameLst>
                                          <p:attrName>ppt_y</p:attrName>
                                        </p:attrNameLst>
                                      </p:cBhvr>
                                      <p:tavLst>
                                        <p:tav tm="0">
                                          <p:val>
                                            <p:strVal val="ppt_y"/>
                                          </p:val>
                                        </p:tav>
                                        <p:tav tm="100000">
                                          <p:val>
                                            <p:strVal val="1+ppt_h/2"/>
                                          </p:val>
                                        </p:tav>
                                      </p:tavLst>
                                    </p:anim>
                                    <p:set>
                                      <p:cBhvr>
                                        <p:cTn id="66" dur="1" fill="hold">
                                          <p:stCondLst>
                                            <p:cond delay="499"/>
                                          </p:stCondLst>
                                        </p:cTn>
                                        <p:tgtEl>
                                          <p:spTgt spid="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1000"/>
                                        <p:tgtEl>
                                          <p:spTgt spid="3">
                                            <p:txEl>
                                              <p:pRg st="8" end="8"/>
                                            </p:txEl>
                                          </p:spTgt>
                                        </p:tgtEl>
                                      </p:cBhvr>
                                    </p:animEffect>
                                    <p:anim calcmode="lin" valueType="num">
                                      <p:cBhvr>
                                        <p:cTn id="7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400050" lvl="0" indent="-400050">
              <a:buClr>
                <a:srgbClr val="A53010"/>
              </a:buClr>
              <a:buAutoNum type="romanUcPeriod"/>
            </a:pPr>
            <a:r>
              <a:rPr lang="en-US"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TẬP</a:t>
            </a:r>
            <a:endParaRPr lang="en-US" b="1" dirty="0" smtClean="0">
              <a:latin typeface="Times New Roman" panose="02020603050405020304" pitchFamily="18" charset="0"/>
              <a:ea typeface="Times New Roman" panose="02020603050405020304" pitchFamily="18" charset="0"/>
            </a:endParaRPr>
          </a:p>
          <a:p>
            <a:pPr marL="0" indent="0" algn="just">
              <a:lnSpc>
                <a:spcPct val="130000"/>
              </a:lnSpc>
              <a:buNone/>
            </a:pPr>
            <a:r>
              <a:rPr lang="en-US" sz="2000" b="1"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tù</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giam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bọn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xít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khởi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tố</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giam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giữ</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giam</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2" name="Donut 1"/>
          <p:cNvSpPr/>
          <p:nvPr/>
        </p:nvSpPr>
        <p:spPr>
          <a:xfrm>
            <a:off x="269967" y="5181601"/>
            <a:ext cx="478972" cy="4615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loud Callout 4"/>
          <p:cNvSpPr/>
          <p:nvPr/>
        </p:nvSpPr>
        <p:spPr>
          <a:xfrm>
            <a:off x="6130833" y="1105989"/>
            <a:ext cx="5259977" cy="355309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Khoanh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tròn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đáp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đúng</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611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ppt_x</p:attrName>
                                        </p:attrNameLst>
                                      </p:cBhvr>
                                      <p:tavLst>
                                        <p:tav tm="0">
                                          <p:val>
                                            <p:strVal val="#ppt_x"/>
                                          </p:val>
                                        </p:tav>
                                        <p:tav tm="100000">
                                          <p:val>
                                            <p:strVal val="#ppt_x"/>
                                          </p:val>
                                        </p:tav>
                                      </p:tavLst>
                                    </p:anim>
                                    <p:anim calcmode="lin" valueType="num">
                                      <p:cBhvr>
                                        <p:cTn id="5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400050" lvl="0" indent="-400050">
              <a:buClr>
                <a:srgbClr val="A53010"/>
              </a:buClr>
              <a:buAutoNum type="romanUcPeriod"/>
            </a:pPr>
            <a:r>
              <a:rPr lang="en-US"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TẬP</a:t>
            </a:r>
            <a:endParaRPr lang="en-US" b="1" dirty="0" smtClean="0">
              <a:latin typeface="Times New Roman" panose="02020603050405020304" pitchFamily="18" charset="0"/>
              <a:ea typeface="Times New Roman" panose="02020603050405020304" pitchFamily="18" charset="0"/>
            </a:endParaRPr>
          </a:p>
          <a:p>
            <a:pPr marL="0" indent="0" algn="just">
              <a:lnSpc>
                <a:spcPct val="130000"/>
              </a:lnSpc>
              <a:buNone/>
            </a:pP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2: Lai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Đông</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Tây</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Châu</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2" name="Donut 1"/>
          <p:cNvSpPr/>
          <p:nvPr/>
        </p:nvSpPr>
        <p:spPr>
          <a:xfrm>
            <a:off x="391886" y="4328161"/>
            <a:ext cx="478972" cy="4615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0447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046" y="1201783"/>
            <a:ext cx="11800114" cy="5577841"/>
          </a:xfrm>
        </p:spPr>
        <p:txBody>
          <a:bodyPr>
            <a:normAutofit/>
          </a:bodyPr>
          <a:lstStyle/>
          <a:p>
            <a:pPr marL="400050" lvl="0" indent="-400050">
              <a:buClr>
                <a:srgbClr val="A53010"/>
              </a:buClr>
              <a:buAutoNum type="romanUcPeriod"/>
            </a:pPr>
            <a:r>
              <a:rPr lang="en-US"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TẬP</a:t>
            </a:r>
            <a:endParaRPr lang="en-US" b="1" dirty="0" smtClean="0">
              <a:latin typeface="Times New Roman" panose="02020603050405020304" pitchFamily="18" charset="0"/>
              <a:ea typeface="Times New Roman" panose="02020603050405020304" pitchFamily="18" charset="0"/>
            </a:endParaRPr>
          </a:p>
          <a:p>
            <a:pPr marL="0" indent="0" algn="just">
              <a:lnSpc>
                <a:spcPct val="130000"/>
              </a:lnSpc>
              <a:buNone/>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3: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A.Là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dục</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duy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trì</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tôn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giáo</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tù</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luật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2" name="Donut 1"/>
          <p:cNvSpPr/>
          <p:nvPr/>
        </p:nvSpPr>
        <p:spPr>
          <a:xfrm>
            <a:off x="69670" y="4075613"/>
            <a:ext cx="478972" cy="4615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417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1" y="1201783"/>
            <a:ext cx="11800114" cy="5577841"/>
          </a:xfrm>
        </p:spPr>
        <p:txBody>
          <a:bodyPr>
            <a:normAutofit/>
          </a:bodyPr>
          <a:lstStyle/>
          <a:p>
            <a:pPr marL="400050" lvl="0" indent="-400050">
              <a:buClr>
                <a:srgbClr val="A53010"/>
              </a:buClr>
              <a:buAutoNum type="romanUcPeriod"/>
            </a:pPr>
            <a:r>
              <a:rPr lang="en-US"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TẬP</a:t>
            </a:r>
            <a:endParaRPr lang="en-US" b="1" dirty="0" smtClean="0">
              <a:latin typeface="Times New Roman" panose="02020603050405020304" pitchFamily="18" charset="0"/>
              <a:ea typeface="Times New Roman" panose="02020603050405020304" pitchFamily="18" charset="0"/>
            </a:endParaRPr>
          </a:p>
          <a:p>
            <a:pPr marL="0" indent="0" algn="just">
              <a:lnSpc>
                <a:spcPct val="130000"/>
              </a:lnSpc>
              <a:buNone/>
            </a:pPr>
            <a:endParaRPr lang="en-US" sz="16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2" name="Donut 1"/>
          <p:cNvSpPr/>
          <p:nvPr/>
        </p:nvSpPr>
        <p:spPr>
          <a:xfrm>
            <a:off x="182880" y="5335791"/>
            <a:ext cx="478972" cy="4615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182882" y="2864818"/>
            <a:ext cx="11800114" cy="3453253"/>
          </a:xfrm>
          <a:prstGeom prst="rect">
            <a:avLst/>
          </a:prstGeom>
        </p:spPr>
        <p:txBody>
          <a:bodyPr wrap="square">
            <a:spAutoFit/>
          </a:bodyPr>
          <a:lstStyle/>
          <a:p>
            <a:pPr algn="just">
              <a:lnSpc>
                <a:spcPct val="130000"/>
              </a:lnSpc>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4: Qua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ngòi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tái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Hồ</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Chí</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cai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algn="just">
              <a:lnSpc>
                <a:spcPct val="130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Ban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a:t>
            </a:r>
            <a:endParaRPr lang="en-US" sz="2000" dirty="0">
              <a:latin typeface=".VnTime"/>
              <a:ea typeface="Times New Roman" panose="02020603050405020304" pitchFamily="18" charset="0"/>
              <a:cs typeface="Times New Roman" panose="02020603050405020304" pitchFamily="18" charset="0"/>
            </a:endParaRPr>
          </a:p>
          <a:p>
            <a:pPr algn="just">
              <a:lnSpc>
                <a:spcPct val="130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 Ban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phi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việc</a:t>
            </a:r>
            <a:endParaRPr lang="en-US" sz="2000" dirty="0">
              <a:latin typeface=".VnTime"/>
              <a:ea typeface="Times New Roman" panose="02020603050405020304" pitchFamily="18" charset="0"/>
              <a:cs typeface="Times New Roman" panose="02020603050405020304" pitchFamily="18" charset="0"/>
            </a:endParaRPr>
          </a:p>
          <a:p>
            <a:pPr algn="just">
              <a:lnSpc>
                <a:spcPct val="130000"/>
              </a:lnSpc>
              <a:spcAft>
                <a:spcPts val="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ban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nhàn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rỗi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Lai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ổn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D. Ban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phi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che</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83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046" y="1201783"/>
            <a:ext cx="11800114" cy="5577841"/>
          </a:xfrm>
        </p:spPr>
        <p:txBody>
          <a:bodyPr>
            <a:normAutofit/>
          </a:bodyPr>
          <a:lstStyle/>
          <a:p>
            <a:pPr marL="400050" lvl="0" indent="-400050">
              <a:buClr>
                <a:srgbClr val="A53010"/>
              </a:buClr>
              <a:buAutoNum type="romanUcPeriod"/>
            </a:pPr>
            <a:r>
              <a:rPr lang="en-US"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TẬP</a:t>
            </a:r>
            <a:endParaRPr lang="en-US" sz="1600" dirty="0" smtClean="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5: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điệu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phúng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đạo</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phúng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kích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cay</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điệu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biếm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hước</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đùa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hước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phúng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b="1" dirty="0" smtClean="0">
              <a:latin typeface="Times New Roman" panose="02020603050405020304" pitchFamily="18" charset="0"/>
              <a:ea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2" name="Donut 1"/>
          <p:cNvSpPr/>
          <p:nvPr/>
        </p:nvSpPr>
        <p:spPr>
          <a:xfrm>
            <a:off x="69669" y="3529150"/>
            <a:ext cx="478972" cy="4615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60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693920"/>
            <a:ext cx="8148457" cy="1217302"/>
          </a:xfrm>
        </p:spPr>
        <p:txBody>
          <a:bodyPr/>
          <a:lstStyle/>
          <a:p>
            <a:r>
              <a:rPr lang="en-US" dirty="0"/>
              <a:t>https://</a:t>
            </a:r>
            <a:r>
              <a:rPr lang="en-US" dirty="0" err="1"/>
              <a:t>www.youtube.com</a:t>
            </a:r>
            <a:r>
              <a:rPr lang="en-US" dirty="0"/>
              <a:t>/</a:t>
            </a:r>
            <a:r>
              <a:rPr lang="en-US" dirty="0" err="1"/>
              <a:t>watch?v</a:t>
            </a:r>
            <a:r>
              <a:rPr lang="en-US" dirty="0"/>
              <a:t>=</a:t>
            </a:r>
            <a:r>
              <a:rPr lang="en-US" dirty="0" err="1"/>
              <a:t>yCKIgW7jGp8&amp;list</a:t>
            </a:r>
            <a:r>
              <a:rPr lang="en-US" dirty="0"/>
              <a:t>=</a:t>
            </a:r>
            <a:r>
              <a:rPr lang="en-US" dirty="0" err="1"/>
              <a:t>PPSV</a:t>
            </a:r>
            <a:endParaRPr lang="en-US" dirty="0"/>
          </a:p>
        </p:txBody>
      </p:sp>
      <p:sp>
        <p:nvSpPr>
          <p:cNvPr id="4" name="Cloud Callout 3"/>
          <p:cNvSpPr/>
          <p:nvPr/>
        </p:nvSpPr>
        <p:spPr>
          <a:xfrm>
            <a:off x="2306183" y="182880"/>
            <a:ext cx="8714514" cy="45110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dõi</a:t>
            </a:r>
            <a:r>
              <a:rPr lang="en-US" sz="2800" dirty="0">
                <a:latin typeface="Times New Roman" panose="02020603050405020304" pitchFamily="18" charset="0"/>
                <a:cs typeface="Times New Roman" panose="02020603050405020304" pitchFamily="18" charset="0"/>
              </a:rPr>
              <a:t> video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20100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297" y="1201782"/>
            <a:ext cx="11800114" cy="5577841"/>
          </a:xfrm>
        </p:spPr>
        <p:txBody>
          <a:bodyPr>
            <a:normAutofit/>
          </a:bodyPr>
          <a:lstStyle/>
          <a:p>
            <a:pPr marL="400050" lvl="0" indent="-400050">
              <a:buClr>
                <a:srgbClr val="A53010"/>
              </a:buClr>
              <a:buAutoNum type="romanUcPeriod"/>
            </a:pPr>
            <a:r>
              <a:rPr lang="en-US"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TẬP</a:t>
            </a:r>
            <a:endParaRPr lang="en-US" sz="1600" dirty="0" smtClean="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pt-BR" b="1" dirty="0" smtClean="0">
                <a:solidFill>
                  <a:schemeClr val="accent1"/>
                </a:solidFill>
                <a:latin typeface="Times New Roman" panose="02020603050405020304" pitchFamily="18" charset="0"/>
                <a:ea typeface="Times New Roman" panose="02020603050405020304" pitchFamily="18" charset="0"/>
              </a:rPr>
              <a:t>V. </a:t>
            </a:r>
            <a:r>
              <a:rPr lang="pt-BR" b="1" dirty="0" smtClean="0">
                <a:latin typeface="Times New Roman" panose="02020603050405020304" pitchFamily="18" charset="0"/>
                <a:ea typeface="Times New Roman" panose="02020603050405020304" pitchFamily="18" charset="0"/>
              </a:rPr>
              <a:t>VẬN </a:t>
            </a:r>
            <a:r>
              <a:rPr lang="pt-BR" b="1" dirty="0">
                <a:latin typeface="Times New Roman" panose="02020603050405020304" pitchFamily="18" charset="0"/>
                <a:ea typeface="Times New Roman" panose="02020603050405020304" pitchFamily="18" charset="0"/>
              </a:rPr>
              <a:t>DỤNG</a:t>
            </a:r>
            <a:endParaRPr lang="en-US" b="1" dirty="0" smtClean="0">
              <a:latin typeface="Times New Roman" panose="02020603050405020304" pitchFamily="18" charset="0"/>
              <a:ea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5" name="Cloud Callout 4"/>
          <p:cNvSpPr/>
          <p:nvPr/>
        </p:nvSpPr>
        <p:spPr>
          <a:xfrm>
            <a:off x="3265714" y="1436914"/>
            <a:ext cx="7367452" cy="39449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0"/>
              </a:spcAft>
              <a:tabLst>
                <a:tab pos="1386840" algn="l"/>
              </a:tabLst>
            </a:pPr>
            <a:r>
              <a:rPr lang="en-US" b="1">
                <a:latin typeface="Times New Roman" panose="02020603050405020304" pitchFamily="18" charset="0"/>
                <a:ea typeface="MS Mincho"/>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Có nhiều hiện tượng tiêu cực xuất hiện trong bài thơ “Lai Tân” vẫn còn tồn tại trong xã hội hiện nay. Em hãy viết một đọan văn (khoảng 200 chữ) trình bày suy nghĩ của em về một hiện tượng mà em quan tâm.</a:t>
            </a:r>
            <a:endParaRPr lang="en-US" sz="160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825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Nhật ký trong tù - Bác Hồ #Shorts (1)">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43840" y="0"/>
            <a:ext cx="11948160" cy="6858000"/>
          </a:xfrm>
        </p:spPr>
      </p:pic>
    </p:spTree>
    <p:extLst>
      <p:ext uri="{BB962C8B-B14F-4D97-AF65-F5344CB8AC3E}">
        <p14:creationId xmlns:p14="http://schemas.microsoft.com/office/powerpoint/2010/main" val="1862774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5" name="AutoShape 4" descr="https://i.ytimg.com/vi/yCKIgW7jGp8/hq2.jpg?sqp=-oaymwE2CNACELwBSFXyq4qpAygIARUAAIhCGABwAcABBvABAfgBjAKAAuADigIMCAAQARhlIGUoWjAP&amp;rs=AOn4CLC2J1Ad8oYyBIbXRiPzKdGECjd9UA"/>
          <p:cNvSpPr>
            <a:spLocks noGrp="1" noChangeAspect="1" noChangeArrowheads="1"/>
          </p:cNvSpPr>
          <p:nvPr>
            <p:ph idx="1"/>
          </p:nvPr>
        </p:nvSpPr>
        <p:spPr bwMode="auto">
          <a:xfrm>
            <a:off x="922338" y="1271588"/>
            <a:ext cx="10582275" cy="52689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b="1" dirty="0" smtClean="0">
                <a:latin typeface="Times New Roman" panose="02020603050405020304" pitchFamily="18" charset="0"/>
                <a:ea typeface="Times New Roman" panose="02020603050405020304" pitchFamily="18" charset="0"/>
              </a:rPr>
              <a:t>I. </a:t>
            </a:r>
            <a:r>
              <a:rPr lang="en-US" b="1" dirty="0" err="1" smtClean="0">
                <a:latin typeface="Times New Roman" panose="02020603050405020304" pitchFamily="18" charset="0"/>
                <a:ea typeface="Times New Roman" panose="02020603050405020304" pitchFamily="18" charset="0"/>
              </a:rPr>
              <a:t>TÌM</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HIỂU</a:t>
            </a:r>
            <a:r>
              <a:rPr lang="en-US" b="1" dirty="0" smtClean="0">
                <a:latin typeface="Times New Roman" panose="02020603050405020304" pitchFamily="18" charset="0"/>
                <a:ea typeface="Times New Roman" panose="02020603050405020304" pitchFamily="18" charset="0"/>
              </a:rPr>
              <a:t> CHUNG </a:t>
            </a:r>
          </a:p>
          <a:p>
            <a:pPr marL="0" indent="0">
              <a:buNone/>
            </a:pPr>
            <a:r>
              <a:rPr lang="en-US" b="1" dirty="0" smtClean="0">
                <a:latin typeface="Times New Roman" panose="02020603050405020304" pitchFamily="18" charset="0"/>
                <a:ea typeface="Times New Roman" panose="02020603050405020304" pitchFamily="18" charset="0"/>
              </a:rPr>
              <a:t>1. </a:t>
            </a:r>
            <a:r>
              <a:rPr lang="en-US" b="1" dirty="0" err="1" smtClean="0">
                <a:latin typeface="Times New Roman" panose="02020603050405020304" pitchFamily="18" charset="0"/>
                <a:ea typeface="Times New Roman" panose="02020603050405020304" pitchFamily="18" charset="0"/>
              </a:rPr>
              <a:t>Tác</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giả</a:t>
            </a:r>
            <a:r>
              <a:rPr lang="en-US" b="1" dirty="0" smtClean="0">
                <a:latin typeface="Times New Roman" panose="02020603050405020304" pitchFamily="18" charset="0"/>
                <a:ea typeface="Times New Roman" panose="02020603050405020304" pitchFamily="18" charset="0"/>
              </a:rPr>
              <a:t> </a:t>
            </a:r>
          </a:p>
          <a:p>
            <a:pPr algn="just">
              <a:lnSpc>
                <a:spcPct val="130000"/>
              </a:lnSpc>
              <a:buFontTx/>
              <a:buChar char="-"/>
            </a:pP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Hồ</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Chí</a:t>
            </a:r>
            <a:r>
              <a:rPr lang="en-US" dirty="0">
                <a:latin typeface="Times New Roman" panose="02020603050405020304" pitchFamily="18" charset="0"/>
                <a:ea typeface="Times New Roman" panose="02020603050405020304" pitchFamily="18" charset="0"/>
                <a:cs typeface="Times New Roman" panose="02020603050405020304" pitchFamily="18" charset="0"/>
              </a:rPr>
              <a:t> Minh (19.5.1890 - 2.9.1969)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lãnh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tụ</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vĩ</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dirty="0">
                <a:latin typeface="Times New Roman" panose="02020603050405020304" pitchFamily="18" charset="0"/>
                <a:ea typeface="Times New Roman" panose="02020603050405020304" pitchFamily="18" charset="0"/>
                <a:cs typeface="Times New Roman" panose="02020603050405020304" pitchFamily="18" charset="0"/>
              </a:rPr>
              <a:t> Nam.</a:t>
            </a:r>
            <a:endParaRPr lang="en-US" sz="1600" dirty="0">
              <a:latin typeface=".VnTime"/>
              <a:ea typeface="Times New Roman" panose="02020603050405020304" pitchFamily="18" charset="0"/>
              <a:cs typeface="Times New Roman" panose="02020603050405020304" pitchFamily="18" charset="0"/>
            </a:endParaRPr>
          </a:p>
          <a:p>
            <a:pPr algn="just">
              <a:lnSpc>
                <a:spcPct val="130000"/>
              </a:lnSpc>
              <a:buFontTx/>
              <a:buChar char="-"/>
            </a:pP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Hồ</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Chí</a:t>
            </a:r>
            <a:r>
              <a:rPr lang="en-US" dirty="0">
                <a:latin typeface="Times New Roman" panose="02020603050405020304" pitchFamily="18" charset="0"/>
                <a:ea typeface="Times New Roman" panose="02020603050405020304" pitchFamily="18" charset="0"/>
                <a:cs typeface="Times New Roman" panose="02020603050405020304" pitchFamily="18" charset="0"/>
              </a:rPr>
              <a:t> Minh </a:t>
            </a:r>
            <a:endParaRPr lang="en-US"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còn</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tù</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VnTime"/>
              <a:ea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ea typeface="Times New Roman" panose="02020603050405020304" pitchFamily="18" charset="0"/>
              </a:rPr>
              <a:t>2. </a:t>
            </a:r>
            <a:r>
              <a:rPr lang="en-US" b="1" dirty="0" err="1">
                <a:latin typeface="Times New Roman" panose="02020603050405020304" pitchFamily="18" charset="0"/>
                <a:ea typeface="Times New Roman" panose="02020603050405020304" pitchFamily="18" charset="0"/>
              </a:rPr>
              <a:t>Tác</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phẩm</a:t>
            </a:r>
            <a:endParaRPr lang="en-US" b="1" dirty="0" smtClean="0">
              <a:latin typeface="Times New Roman" panose="02020603050405020304" pitchFamily="18" charset="0"/>
              <a:ea typeface="Times New Roman" panose="02020603050405020304" pitchFamily="18" charset="0"/>
            </a:endParaRPr>
          </a:p>
          <a:p>
            <a:pPr marL="0"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33108" y="1590220"/>
            <a:ext cx="3574824" cy="3225620"/>
          </a:xfrm>
          <a:prstGeom prst="rect">
            <a:avLst/>
          </a:prstGeom>
        </p:spPr>
      </p:pic>
    </p:spTree>
    <p:extLst>
      <p:ext uri="{BB962C8B-B14F-4D97-AF65-F5344CB8AC3E}">
        <p14:creationId xmlns:p14="http://schemas.microsoft.com/office/powerpoint/2010/main" val="33381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1000"/>
                                        <p:tgtEl>
                                          <p:spTgt spid="5">
                                            <p:txEl>
                                              <p:pRg st="4" end="4"/>
                                            </p:txEl>
                                          </p:spTgt>
                                        </p:tgtEl>
                                      </p:cBhvr>
                                    </p:animEffect>
                                    <p:anim calcmode="lin" valueType="num">
                                      <p:cBhvr>
                                        <p:cTn id="3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fade">
                                      <p:cBhvr>
                                        <p:cTn id="43" dur="1000"/>
                                        <p:tgtEl>
                                          <p:spTgt spid="5">
                                            <p:txEl>
                                              <p:pRg st="5" end="5"/>
                                            </p:txEl>
                                          </p:spTgt>
                                        </p:tgtEl>
                                      </p:cBhvr>
                                    </p:animEffect>
                                    <p:anim calcmode="lin" valueType="num">
                                      <p:cBhvr>
                                        <p:cTn id="4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fade">
                                      <p:cBhvr>
                                        <p:cTn id="48" dur="1000"/>
                                        <p:tgtEl>
                                          <p:spTgt spid="5">
                                            <p:txEl>
                                              <p:pRg st="6" end="6"/>
                                            </p:txEl>
                                          </p:spTgt>
                                        </p:tgtEl>
                                      </p:cBhvr>
                                    </p:animEffect>
                                    <p:anim calcmode="lin" valueType="num">
                                      <p:cBhvr>
                                        <p:cTn id="4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Effect transition="in" filter="fade">
                                      <p:cBhvr>
                                        <p:cTn id="55" dur="1000"/>
                                        <p:tgtEl>
                                          <p:spTgt spid="5">
                                            <p:txEl>
                                              <p:pRg st="7" end="7"/>
                                            </p:txEl>
                                          </p:spTgt>
                                        </p:tgtEl>
                                      </p:cBhvr>
                                    </p:animEffect>
                                    <p:anim calcmode="lin" valueType="num">
                                      <p:cBhvr>
                                        <p:cTn id="5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4210" y="1351727"/>
            <a:ext cx="10198326" cy="4631062"/>
          </a:xfrm>
        </p:spPr>
        <p:txBody>
          <a:bodyPr>
            <a:normAutofit/>
          </a:bodyPr>
          <a:lstStyle/>
          <a:p>
            <a:pPr marL="0" lvl="0" indent="0">
              <a:buClr>
                <a:srgbClr val="A53010"/>
              </a:buClr>
              <a:buNone/>
            </a:pPr>
            <a:r>
              <a:rPr lang="en-US" b="1" dirty="0">
                <a:solidFill>
                  <a:prstClr val="black">
                    <a:lumMod val="75000"/>
                    <a:lumOff val="25000"/>
                  </a:prstClr>
                </a:solidFill>
                <a:latin typeface="Times New Roman" panose="02020603050405020304" pitchFamily="18" charset="0"/>
                <a:ea typeface="Times New Roman" panose="02020603050405020304" pitchFamily="18" charset="0"/>
              </a:rPr>
              <a:t>I.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0" lvl="0" indent="0">
              <a:buClr>
                <a:srgbClr val="A53010"/>
              </a:buClr>
              <a:buNone/>
            </a:pPr>
            <a:r>
              <a:rPr lang="en-US" b="1" dirty="0">
                <a:solidFill>
                  <a:prstClr val="black">
                    <a:lumMod val="75000"/>
                    <a:lumOff val="25000"/>
                  </a:prstClr>
                </a:solidFill>
                <a:latin typeface="Times New Roman" panose="02020603050405020304" pitchFamily="18" charset="0"/>
                <a:ea typeface="Times New Roman" panose="02020603050405020304" pitchFamily="18" charset="0"/>
              </a:rPr>
              <a:t>1.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Tác</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giả</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p>
          <a:p>
            <a:pPr marL="0" indent="0">
              <a:buNone/>
            </a:pPr>
            <a:r>
              <a:rPr lang="en-US" b="1" dirty="0">
                <a:latin typeface="Times New Roman" panose="02020603050405020304" pitchFamily="18" charset="0"/>
                <a:ea typeface="Times New Roman" panose="02020603050405020304" pitchFamily="18" charset="0"/>
              </a:rPr>
              <a:t>2. </a:t>
            </a:r>
            <a:r>
              <a:rPr lang="en-US" b="1" dirty="0" err="1">
                <a:latin typeface="Times New Roman" panose="02020603050405020304" pitchFamily="18" charset="0"/>
                <a:ea typeface="Times New Roman" panose="02020603050405020304" pitchFamily="18" charset="0"/>
              </a:rPr>
              <a:t>Tác</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phẩm</a:t>
            </a:r>
            <a:endParaRPr lang="en-US" b="1" dirty="0">
              <a:latin typeface="Times New Roman" panose="02020603050405020304" pitchFamily="18" charset="0"/>
              <a:ea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5" name="Bevel 4"/>
          <p:cNvSpPr/>
          <p:nvPr/>
        </p:nvSpPr>
        <p:spPr>
          <a:xfrm>
            <a:off x="1244210" y="60961"/>
            <a:ext cx="10590739" cy="679703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tretch>
            <a:fillRect/>
          </a:stretch>
        </p:blipFill>
        <p:spPr>
          <a:xfrm>
            <a:off x="2090057" y="661852"/>
            <a:ext cx="8917577" cy="5617028"/>
          </a:xfrm>
          <a:prstGeom prst="rect">
            <a:avLst/>
          </a:prstGeom>
        </p:spPr>
      </p:pic>
    </p:spTree>
    <p:extLst>
      <p:ext uri="{BB962C8B-B14F-4D97-AF65-F5344CB8AC3E}">
        <p14:creationId xmlns:p14="http://schemas.microsoft.com/office/powerpoint/2010/main" val="4077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86" y="1280160"/>
            <a:ext cx="10198326" cy="4631062"/>
          </a:xfrm>
        </p:spPr>
        <p:txBody>
          <a:bodyPr>
            <a:normAutofit/>
          </a:bodyPr>
          <a:lstStyle/>
          <a:p>
            <a:pPr marL="0" lvl="0" indent="0">
              <a:buClr>
                <a:srgbClr val="A53010"/>
              </a:buClr>
              <a:buNone/>
            </a:pPr>
            <a:r>
              <a:rPr lang="en-US" sz="2400" b="1" dirty="0">
                <a:solidFill>
                  <a:prstClr val="black">
                    <a:lumMod val="75000"/>
                    <a:lumOff val="25000"/>
                  </a:prstClr>
                </a:solidFill>
                <a:latin typeface="Times New Roman" panose="02020603050405020304" pitchFamily="18" charset="0"/>
                <a:ea typeface="Times New Roman" panose="02020603050405020304" pitchFamily="18" charset="0"/>
              </a:rPr>
              <a:t>I.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rPr>
              <a:t>TÌM</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0" lvl="0" indent="0">
              <a:buClr>
                <a:srgbClr val="A53010"/>
              </a:buClr>
              <a:buNone/>
            </a:pPr>
            <a:r>
              <a:rPr lang="en-US" sz="2400" b="1" dirty="0">
                <a:solidFill>
                  <a:prstClr val="black">
                    <a:lumMod val="75000"/>
                    <a:lumOff val="25000"/>
                  </a:prstClr>
                </a:solidFill>
                <a:latin typeface="Times New Roman" panose="02020603050405020304" pitchFamily="18" charset="0"/>
                <a:ea typeface="Times New Roman" panose="02020603050405020304" pitchFamily="18" charset="0"/>
              </a:rPr>
              <a:t>1.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rPr>
              <a:t>Tác</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rPr>
              <a:t>giả</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rPr>
              <a:t> </a:t>
            </a:r>
          </a:p>
          <a:p>
            <a:pPr marL="0" indent="0">
              <a:buNone/>
            </a:pPr>
            <a:r>
              <a:rPr lang="en-US" sz="2400" b="1" dirty="0">
                <a:latin typeface="Times New Roman" panose="02020603050405020304" pitchFamily="18" charset="0"/>
                <a:ea typeface="Times New Roman" panose="02020603050405020304" pitchFamily="18" charset="0"/>
              </a:rPr>
              <a:t>2. </a:t>
            </a:r>
            <a:r>
              <a:rPr lang="en-US" sz="2400" b="1" dirty="0" err="1">
                <a:latin typeface="Times New Roman" panose="02020603050405020304" pitchFamily="18" charset="0"/>
                <a:ea typeface="Times New Roman" panose="02020603050405020304" pitchFamily="18" charset="0"/>
              </a:rPr>
              <a:t>Tác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phẩm</a:t>
            </a:r>
            <a:endParaRPr lang="en-US" sz="2400" b="1" dirty="0">
              <a:latin typeface="Times New Roman" panose="02020603050405020304" pitchFamily="18" charset="0"/>
              <a:ea typeface="Times New Roman" panose="02020603050405020304" pitchFamily="18" charset="0"/>
            </a:endParaRPr>
          </a:p>
          <a:p>
            <a:pPr marL="0" indent="0" algn="just">
              <a:lnSpc>
                <a:spcPct val="130000"/>
              </a:lnSpc>
              <a:buNone/>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thích</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xứ</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96,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Nhật</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kí</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tù</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Minh</a:t>
            </a:r>
            <a:endParaRPr lang="en-US" sz="2000" dirty="0" smtClean="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bốn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HCM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giam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tù</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bọn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đảng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Quảng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Tây</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29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0" lvl="0" indent="0">
              <a:buClr>
                <a:srgbClr val="A53010"/>
              </a:buClr>
              <a:buNone/>
            </a:pPr>
            <a:r>
              <a:rPr lang="en-US" sz="2000" b="1" dirty="0">
                <a:solidFill>
                  <a:prstClr val="black">
                    <a:lumMod val="75000"/>
                    <a:lumOff val="25000"/>
                  </a:prstClr>
                </a:solidFill>
                <a:latin typeface="Times New Roman" panose="02020603050405020304" pitchFamily="18" charset="0"/>
                <a:ea typeface="Times New Roman" panose="02020603050405020304" pitchFamily="18" charset="0"/>
              </a:rPr>
              <a:t>I. </a:t>
            </a:r>
            <a:r>
              <a:rPr lang="en-US" sz="2000" b="1" dirty="0" err="1">
                <a:solidFill>
                  <a:prstClr val="black">
                    <a:lumMod val="75000"/>
                    <a:lumOff val="25000"/>
                  </a:prstClr>
                </a:solidFill>
                <a:latin typeface="Times New Roman" panose="02020603050405020304" pitchFamily="18" charset="0"/>
                <a:ea typeface="Times New Roman" panose="02020603050405020304" pitchFamily="18" charset="0"/>
              </a:rPr>
              <a:t>TÌM</a:t>
            </a:r>
            <a:r>
              <a:rPr lang="en-US" sz="2000"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000"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sz="2000"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0" lvl="0" indent="0">
              <a:buClr>
                <a:srgbClr val="A53010"/>
              </a:buClr>
              <a:buNone/>
            </a:pPr>
            <a:r>
              <a:rPr lang="en-US" sz="2000" b="1" dirty="0">
                <a:solidFill>
                  <a:prstClr val="black">
                    <a:lumMod val="75000"/>
                    <a:lumOff val="25000"/>
                  </a:prstClr>
                </a:solidFill>
                <a:latin typeface="Times New Roman" panose="02020603050405020304" pitchFamily="18" charset="0"/>
                <a:ea typeface="Times New Roman" panose="02020603050405020304" pitchFamily="18" charset="0"/>
              </a:rPr>
              <a:t>1. </a:t>
            </a:r>
            <a:r>
              <a:rPr lang="en-US" sz="2000" b="1" dirty="0" err="1">
                <a:solidFill>
                  <a:prstClr val="black">
                    <a:lumMod val="75000"/>
                    <a:lumOff val="25000"/>
                  </a:prstClr>
                </a:solidFill>
                <a:latin typeface="Times New Roman" panose="02020603050405020304" pitchFamily="18" charset="0"/>
                <a:ea typeface="Times New Roman" panose="02020603050405020304" pitchFamily="18" charset="0"/>
              </a:rPr>
              <a:t>Tác</a:t>
            </a:r>
            <a:r>
              <a:rPr lang="en-US" sz="2000"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000" b="1" dirty="0" err="1">
                <a:solidFill>
                  <a:prstClr val="black">
                    <a:lumMod val="75000"/>
                    <a:lumOff val="25000"/>
                  </a:prstClr>
                </a:solidFill>
                <a:latin typeface="Times New Roman" panose="02020603050405020304" pitchFamily="18" charset="0"/>
                <a:ea typeface="Times New Roman" panose="02020603050405020304" pitchFamily="18" charset="0"/>
              </a:rPr>
              <a:t>giả</a:t>
            </a:r>
            <a:r>
              <a:rPr lang="en-US" sz="2000" b="1" dirty="0">
                <a:solidFill>
                  <a:prstClr val="black">
                    <a:lumMod val="75000"/>
                    <a:lumOff val="25000"/>
                  </a:prstClr>
                </a:solidFill>
                <a:latin typeface="Times New Roman" panose="02020603050405020304" pitchFamily="18" charset="0"/>
                <a:ea typeface="Times New Roman" panose="02020603050405020304" pitchFamily="18" charset="0"/>
              </a:rPr>
              <a:t> </a:t>
            </a:r>
          </a:p>
          <a:p>
            <a:pPr marL="0" indent="0">
              <a:buNone/>
            </a:pPr>
            <a:r>
              <a:rPr lang="en-US" sz="2000" b="1" dirty="0">
                <a:latin typeface="Times New Roman" panose="02020603050405020304" pitchFamily="18" charset="0"/>
                <a:ea typeface="Times New Roman" panose="02020603050405020304" pitchFamily="18" charset="0"/>
              </a:rPr>
              <a:t>2. </a:t>
            </a:r>
            <a:r>
              <a:rPr lang="en-US" sz="2000" b="1" dirty="0" err="1">
                <a:latin typeface="Times New Roman" panose="02020603050405020304" pitchFamily="18" charset="0"/>
                <a:ea typeface="Times New Roman" panose="02020603050405020304" pitchFamily="18" charset="0"/>
              </a:rPr>
              <a:t>Tác</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phẩm</a:t>
            </a:r>
            <a:endParaRPr lang="en-US" sz="2000" b="1" dirty="0">
              <a:latin typeface="Times New Roman" panose="02020603050405020304" pitchFamily="18" charset="0"/>
              <a:ea typeface="Times New Roman" panose="02020603050405020304" pitchFamily="18" charset="0"/>
            </a:endParaRPr>
          </a:p>
          <a:p>
            <a:pPr marL="0" lvl="0" indent="0" algn="just">
              <a:lnSpc>
                <a:spcPct val="130000"/>
              </a:lnSpc>
              <a:buClr>
                <a:srgbClr val="A53010"/>
              </a:buClr>
              <a:buNone/>
            </a:pPr>
            <a:r>
              <a:rPr lang="en-US" sz="2400" b="1" dirty="0" smtClean="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tứ</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tuyệt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Niêm</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1 – 4, ở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2 – 3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niêm</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B) </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B- 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2,4 (</a:t>
            </a:r>
            <a:r>
              <a:rPr lang="en-US" sz="2400" i="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4/3</a:t>
            </a:r>
          </a:p>
          <a:p>
            <a:pPr marL="0" lvl="0" indent="0" algn="just">
              <a:lnSpc>
                <a:spcPct val="130000"/>
              </a:lnSpc>
              <a:buClr>
                <a:srgbClr val="A53010"/>
              </a:buClr>
              <a:buNone/>
            </a:pPr>
            <a:endParaRPr lang="en-US" dirty="0" smtClean="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580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0" lvl="0" indent="0">
              <a:buClr>
                <a:srgbClr val="A53010"/>
              </a:buClr>
              <a:buNone/>
            </a:pPr>
            <a:r>
              <a:rPr lang="en-US" b="1" dirty="0">
                <a:solidFill>
                  <a:prstClr val="black">
                    <a:lumMod val="75000"/>
                    <a:lumOff val="25000"/>
                  </a:prstClr>
                </a:solidFill>
                <a:latin typeface="Times New Roman" panose="02020603050405020304" pitchFamily="18" charset="0"/>
                <a:ea typeface="Times New Roman" panose="02020603050405020304" pitchFamily="18" charset="0"/>
              </a:rPr>
              <a:t>I.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0" lvl="0" indent="0">
              <a:buClr>
                <a:srgbClr val="A53010"/>
              </a:buClr>
              <a:buNone/>
            </a:pPr>
            <a:r>
              <a:rPr lang="en-US" b="1" dirty="0">
                <a:solidFill>
                  <a:prstClr val="black">
                    <a:lumMod val="75000"/>
                    <a:lumOff val="25000"/>
                  </a:prstClr>
                </a:solidFill>
                <a:latin typeface="Times New Roman" panose="02020603050405020304" pitchFamily="18" charset="0"/>
                <a:ea typeface="Times New Roman" panose="02020603050405020304" pitchFamily="18" charset="0"/>
              </a:rPr>
              <a:t>1.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Tác</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giả</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p>
          <a:p>
            <a:pPr marL="0" indent="0">
              <a:buNone/>
            </a:pPr>
            <a:r>
              <a:rPr lang="en-US" b="1" dirty="0">
                <a:latin typeface="Times New Roman" panose="02020603050405020304" pitchFamily="18" charset="0"/>
                <a:ea typeface="Times New Roman" panose="02020603050405020304" pitchFamily="18" charset="0"/>
              </a:rPr>
              <a:t>2. </a:t>
            </a:r>
            <a:r>
              <a:rPr lang="en-US" b="1" dirty="0" err="1">
                <a:latin typeface="Times New Roman" panose="02020603050405020304" pitchFamily="18" charset="0"/>
                <a:ea typeface="Times New Roman" panose="02020603050405020304" pitchFamily="18" charset="0"/>
              </a:rPr>
              <a:t>Tác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phẩm</a:t>
            </a:r>
            <a:endParaRPr lang="en-US" b="1" dirty="0">
              <a:latin typeface="Times New Roman" panose="02020603050405020304" pitchFamily="18" charset="0"/>
              <a:ea typeface="Times New Roman" panose="02020603050405020304" pitchFamily="18" charset="0"/>
            </a:endParaRPr>
          </a:p>
          <a:p>
            <a:pPr marL="0" lvl="0" indent="0" algn="just">
              <a:lnSpc>
                <a:spcPct val="130000"/>
              </a:lnSpc>
              <a:buClr>
                <a:srgbClr val="A53010"/>
              </a:buClr>
              <a:buNone/>
            </a:pP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phiên</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thơ</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4: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bản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dịch</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bỏ</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mất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hai</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chữ</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rPr>
              <a:t>“y </a:t>
            </a:r>
            <a:r>
              <a:rPr lang="en-US" sz="2400" i="1" dirty="0" err="1">
                <a:solidFill>
                  <a:prstClr val="black">
                    <a:lumMod val="75000"/>
                    <a:lumOff val="25000"/>
                  </a:prstClr>
                </a:solidFill>
                <a:latin typeface="Times New Roman" panose="02020603050405020304" pitchFamily="18" charset="0"/>
                <a:ea typeface="Times New Roman" panose="02020603050405020304" pitchFamily="18" charset="0"/>
              </a:rPr>
              <a:t>cựu</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rPr>
              <a: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như</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xưa</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a:t>
            </a:r>
            <a:endParaRPr lang="en-US" sz="2400" dirty="0">
              <a:solidFill>
                <a:prstClr val="black">
                  <a:lumMod val="75000"/>
                  <a:lumOff val="25000"/>
                </a:prstClr>
              </a:solidFill>
            </a:endParaRPr>
          </a:p>
          <a:p>
            <a:pPr marL="0" lvl="0" indent="0" algn="just">
              <a:lnSpc>
                <a:spcPct val="130000"/>
              </a:lnSpc>
              <a:buClr>
                <a:srgbClr val="A53010"/>
              </a:buClr>
              <a:buNone/>
            </a:pPr>
            <a:endParaRPr lang="en-US" dirty="0" smtClean="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981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400050" lvl="0" indent="-400050">
              <a:buClr>
                <a:srgbClr val="A53010"/>
              </a:buClr>
              <a:buAutoNum type="romanUcPeriod"/>
            </a:pPr>
            <a:r>
              <a:rPr lang="en-US"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buClr>
                <a:srgbClr val="A53010"/>
              </a:buClr>
              <a:buNone/>
            </a:pP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biếm</a:t>
            </a:r>
            <a:endParaRPr lang="en-US" dirty="0">
              <a:latin typeface=".VnTime"/>
              <a:ea typeface="Times New Roman" panose="02020603050405020304" pitchFamily="18" charset="0"/>
              <a:cs typeface="Times New Roman" panose="02020603050405020304" pitchFamily="18" charset="0"/>
            </a:endParaRPr>
          </a:p>
          <a:p>
            <a:pPr marL="0" lvl="0" indent="0">
              <a:buClr>
                <a:srgbClr val="A53010"/>
              </a:buClr>
              <a:buNone/>
            </a:pPr>
            <a:endParaRPr lang="en-US" sz="16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2"/>
          <a:stretch>
            <a:fillRect/>
          </a:stretch>
        </p:blipFill>
        <p:spPr>
          <a:xfrm>
            <a:off x="229956" y="63045"/>
            <a:ext cx="11866250" cy="6794955"/>
          </a:xfrm>
          <a:prstGeom prst="rect">
            <a:avLst/>
          </a:prstGeom>
        </p:spPr>
      </p:pic>
    </p:spTree>
    <p:extLst>
      <p:ext uri="{BB962C8B-B14F-4D97-AF65-F5344CB8AC3E}">
        <p14:creationId xmlns:p14="http://schemas.microsoft.com/office/powerpoint/2010/main" val="95818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135</TotalTime>
  <Words>1714</Words>
  <PresentationFormat>Widescreen</PresentationFormat>
  <Paragraphs>153</Paragraphs>
  <Slides>20</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.VnTime</vt:lpstr>
      <vt:lpstr>Arial</vt:lpstr>
      <vt:lpstr>Calibri</vt:lpstr>
      <vt:lpstr>Century Gothic</vt:lpstr>
      <vt:lpstr>MS Mincho</vt:lpstr>
      <vt:lpstr>Times New Roman</vt:lpstr>
      <vt:lpstr>Wingdings 3</vt:lpstr>
      <vt:lpstr>Yu Mincho</vt:lpstr>
      <vt:lpstr>Wisp</vt:lpstr>
      <vt:lpstr>Bài 4: TIẾNG CƯỜI TRÀO PHÚNG TRONG THƠ Văn bản 2:         LAI TÂN             (Hồ Chí Minh)</vt:lpstr>
      <vt:lpstr>PowerPoint Presentation</vt:lpstr>
      <vt:lpstr>PowerPoint Presentation</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2023-07-20T13:53:05Z</dcterms:created>
  <dcterms:modified xsi:type="dcterms:W3CDTF">2023-07-21T13:48:16Z</dcterms:modified>
</cp:coreProperties>
</file>