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77" r:id="rId3"/>
    <p:sldId id="256" r:id="rId4"/>
    <p:sldId id="276" r:id="rId5"/>
    <p:sldId id="278" r:id="rId6"/>
    <p:sldId id="279" r:id="rId7"/>
    <p:sldId id="280" r:id="rId8"/>
    <p:sldId id="282" r:id="rId9"/>
    <p:sldId id="283" r:id="rId10"/>
    <p:sldId id="259" r:id="rId11"/>
    <p:sldId id="273" r:id="rId12"/>
    <p:sldId id="265" r:id="rId13"/>
    <p:sldId id="289" r:id="rId14"/>
    <p:sldId id="284" r:id="rId15"/>
    <p:sldId id="268" r:id="rId16"/>
    <p:sldId id="269" r:id="rId17"/>
    <p:sldId id="270" r:id="rId18"/>
    <p:sldId id="286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339933"/>
    <a:srgbClr val="6E6928"/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8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7F03-A25D-402E-AE52-CEA686CEE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5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5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5057775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143000" y="39291"/>
            <a:ext cx="91679" cy="51042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909323" y="0"/>
            <a:ext cx="91678" cy="510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4638" y="-223036"/>
            <a:ext cx="5389960" cy="134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0422" y="1805114"/>
            <a:ext cx="6391276" cy="29084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5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 defTabSz="342900" latinLnBrk="0"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33: Luyện tập chung</a:t>
            </a:r>
          </a:p>
          <a:p>
            <a:pPr algn="ctr" defTabSz="342900" latinLnBrk="0">
              <a:defRPr/>
            </a:pPr>
            <a:endParaRPr lang="en-US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9291"/>
            <a:ext cx="6858000" cy="3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856" y="2381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063228"/>
            <a:ext cx="6830616" cy="3940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4204142"/>
            <a:ext cx="2000250" cy="97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2571750"/>
            <a:ext cx="392906" cy="23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44" y="3308034"/>
            <a:ext cx="392906" cy="16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757237"/>
            <a:ext cx="99298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6300787" y="308371"/>
            <a:ext cx="1928813" cy="1006079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91911924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94022" y="69886"/>
            <a:ext cx="1211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34"/>
          <p:cNvSpPr txBox="1">
            <a:spLocks noChangeArrowheads="1"/>
          </p:cNvSpPr>
          <p:nvPr/>
        </p:nvSpPr>
        <p:spPr bwMode="auto">
          <a:xfrm>
            <a:off x="4568549" y="3826390"/>
            <a:ext cx="192405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70 – 20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4532387" y="2230874"/>
            <a:ext cx="196021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57 – 40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510" name="Text Box 38"/>
          <p:cNvSpPr txBox="1">
            <a:spLocks noChangeArrowheads="1"/>
          </p:cNvSpPr>
          <p:nvPr/>
        </p:nvSpPr>
        <p:spPr bwMode="auto">
          <a:xfrm>
            <a:off x="323528" y="3826390"/>
            <a:ext cx="1981200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+ 30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511" name="Text Box 40"/>
          <p:cNvSpPr txBox="1">
            <a:spLocks noChangeArrowheads="1"/>
          </p:cNvSpPr>
          <p:nvPr/>
        </p:nvSpPr>
        <p:spPr bwMode="auto">
          <a:xfrm>
            <a:off x="429420" y="2192150"/>
            <a:ext cx="1855265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+ 5 =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0" name="Text Box 35"/>
          <p:cNvSpPr txBox="1">
            <a:spLocks noChangeArrowheads="1"/>
          </p:cNvSpPr>
          <p:nvPr/>
        </p:nvSpPr>
        <p:spPr bwMode="auto">
          <a:xfrm>
            <a:off x="2506202" y="2197195"/>
            <a:ext cx="17526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36 + 1 =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" y="17348"/>
            <a:ext cx="3067050" cy="11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99592" y="1707654"/>
            <a:ext cx="277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Tính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6" y="1376436"/>
            <a:ext cx="942280" cy="131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06202" y="3846270"/>
            <a:ext cx="188365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40 + 10 =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6750923" y="2206313"/>
            <a:ext cx="2031425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74 – 24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810" y="3196965"/>
            <a:ext cx="2986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Tính nhẩm</a:t>
            </a: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6788574" y="3826390"/>
            <a:ext cx="192405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90 – 40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7573" y="221013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9781" y="223087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2029" y="2230874"/>
            <a:ext cx="84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34277" y="2230874"/>
            <a:ext cx="64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86880" y="3855733"/>
            <a:ext cx="64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3797" y="384626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2029" y="3826390"/>
            <a:ext cx="65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34277" y="3846269"/>
            <a:ext cx="57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5140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  <p:bldP spid="21520" grpId="0" animBg="1"/>
      <p:bldP spid="9" grpId="0" animBg="1"/>
      <p:bldP spid="46" grpId="0" animBg="1"/>
      <p:bldP spid="8" grpId="0"/>
      <p:bldP spid="47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6" y="-52666"/>
            <a:ext cx="2627324" cy="104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558"/>
            <a:ext cx="9036496" cy="429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3476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7"/>
            <a:ext cx="2627324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26" y="877327"/>
            <a:ext cx="7668342" cy="320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0462" y="3561835"/>
            <a:ext cx="504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4068" y="3561835"/>
            <a:ext cx="504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7674" y="3561835"/>
            <a:ext cx="504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0278" y="4083918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Mai: 10              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10 + 5 = 15                                                       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10 + 5 + 4 = 19</a:t>
            </a:r>
          </a:p>
        </p:txBody>
      </p:sp>
    </p:spTree>
    <p:extLst>
      <p:ext uri="{BB962C8B-B14F-4D97-AF65-F5344CB8AC3E}">
        <p14:creationId xmlns:p14="http://schemas.microsoft.com/office/powerpoint/2010/main" val="187746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nhà thương 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nhé!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3795886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9909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723"/>
            <a:ext cx="2160240" cy="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05122"/>
            <a:ext cx="7884368" cy="443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3650382" y="1662127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2" name="Oval 11"/>
          <p:cNvSpPr/>
          <p:nvPr/>
        </p:nvSpPr>
        <p:spPr>
          <a:xfrm>
            <a:off x="4111191" y="2298313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4657528" y="2974712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4" name="Oval 13"/>
          <p:cNvSpPr/>
          <p:nvPr/>
        </p:nvSpPr>
        <p:spPr>
          <a:xfrm>
            <a:off x="5649569" y="2924311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5" name="Oval 14"/>
          <p:cNvSpPr/>
          <p:nvPr/>
        </p:nvSpPr>
        <p:spPr>
          <a:xfrm>
            <a:off x="6127403" y="2321643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6" name="Oval 15"/>
          <p:cNvSpPr/>
          <p:nvPr/>
        </p:nvSpPr>
        <p:spPr>
          <a:xfrm>
            <a:off x="7123592" y="2339506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7" name="Oval 16"/>
          <p:cNvSpPr/>
          <p:nvPr/>
        </p:nvSpPr>
        <p:spPr>
          <a:xfrm>
            <a:off x="3650382" y="4222354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54</a:t>
            </a:r>
          </a:p>
        </p:txBody>
      </p:sp>
      <p:sp>
        <p:nvSpPr>
          <p:cNvPr id="18" name="Oval 17"/>
          <p:cNvSpPr/>
          <p:nvPr/>
        </p:nvSpPr>
        <p:spPr>
          <a:xfrm>
            <a:off x="4111191" y="3555282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</a:t>
            </a:r>
          </a:p>
        </p:txBody>
      </p:sp>
      <p:sp>
        <p:nvSpPr>
          <p:cNvPr id="19" name="Oval 18"/>
          <p:cNvSpPr/>
          <p:nvPr/>
        </p:nvSpPr>
        <p:spPr>
          <a:xfrm>
            <a:off x="5133683" y="3551938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20" name="Oval 19"/>
          <p:cNvSpPr/>
          <p:nvPr/>
        </p:nvSpPr>
        <p:spPr>
          <a:xfrm>
            <a:off x="6106580" y="3543868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21" name="Oval 20"/>
          <p:cNvSpPr/>
          <p:nvPr/>
        </p:nvSpPr>
        <p:spPr>
          <a:xfrm>
            <a:off x="7129072" y="3549036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31729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                      Luyện tập chung</a:t>
            </a:r>
            <a:b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</a:br>
            <a:endParaRPr lang="en-US" sz="28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8146"/>
            <a:ext cx="252028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46074"/>
            <a:ext cx="5472608" cy="351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1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                      Luyện tập chung</a:t>
            </a:r>
            <a:b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</a:b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53" y="469792"/>
            <a:ext cx="21574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47" y="1257920"/>
            <a:ext cx="7740352" cy="3885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46225" y="2708960"/>
            <a:ext cx="59068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6276" y="2707229"/>
            <a:ext cx="648072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cs typeface="Times New Roman" pitchFamily="18" charset="0"/>
              </a:rPr>
              <a:t> 2</a:t>
            </a:r>
            <a:endParaRPr lang="en-US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3376" y="4157247"/>
            <a:ext cx="864096" cy="707886"/>
          </a:xfrm>
          <a:prstGeom prst="rect">
            <a:avLst/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4166772"/>
            <a:ext cx="2232248" cy="707886"/>
          </a:xfrm>
          <a:prstGeom prst="rect">
            <a:avLst/>
          </a:prstGeom>
          <a:effectLst>
            <a:softEdge rad="3175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 – 73 </a:t>
            </a:r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0855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987574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980" y="1753769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307767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0921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98757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Bài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tập chung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(Tiết  1)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1160189"/>
            <a:ext cx="8496944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5220072" y="2715766"/>
            <a:ext cx="984008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89298"/>
            <a:ext cx="5886450" cy="496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102519"/>
            <a:ext cx="3200400" cy="8001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NHANH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3640931"/>
            <a:ext cx="3036094" cy="8001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ÑUÙNG</a:t>
            </a:r>
          </a:p>
        </p:txBody>
      </p:sp>
    </p:spTree>
    <p:extLst>
      <p:ext uri="{BB962C8B-B14F-4D97-AF65-F5344CB8AC3E}">
        <p14:creationId xmlns:p14="http://schemas.microsoft.com/office/powerpoint/2010/main" val="17189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23318" y="2787774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57 - 4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745731" y="2787774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300192" y="2787774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40 - 10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39579" y="1563638"/>
            <a:ext cx="270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760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3" grpId="0"/>
      <p:bldP spid="2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971600" y="1143000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890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203156" y="2286000"/>
            <a:ext cx="8203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pPr eaLnBrk="1" hangingPunct="1"/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146948" y="2336007"/>
            <a:ext cx="69762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pPr eaLnBrk="1" hangingPunct="1"/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862869" y="2707661"/>
            <a:ext cx="10941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2539604"/>
            <a:ext cx="11108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796904" y="2564607"/>
            <a:ext cx="800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057555" y="2310616"/>
            <a:ext cx="83224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  <a:p>
            <a:pPr eaLnBrk="1" hangingPunct="1"/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endParaRPr lang="vi-VN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074754" y="3534103"/>
            <a:ext cx="8334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54686" y="3534103"/>
            <a:ext cx="8203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6203155" y="3480143"/>
            <a:ext cx="8203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59719" y="1463279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57 - 4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57601" y="1447800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41194" y="1447800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40 - 10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038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2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9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251" y="1096205"/>
            <a:ext cx="603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4322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tập chung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8002"/>
            <a:ext cx="9180512" cy="45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2000" b="1" dirty="0" smtClean="0">
            <a:solidFill>
              <a:srgbClr val="0070C0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263</Words>
  <PresentationFormat>On-screen Show (16:9)</PresentationFormat>
  <Paragraphs>88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맑은 고딕</vt:lpstr>
      <vt:lpstr>Arial</vt:lpstr>
      <vt:lpstr>Calibri</vt:lpstr>
      <vt:lpstr>Times New Roman</vt:lpstr>
      <vt:lpstr>VNI-Times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Luyện tập chung </vt:lpstr>
      <vt:lpstr>                       Luyện tập chung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2014-04-01T16:27:38Z</dcterms:created>
  <dcterms:modified xsi:type="dcterms:W3CDTF">2020-08-24T02:33:44Z</dcterms:modified>
</cp:coreProperties>
</file>