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</p:sldMasterIdLst>
  <p:notesMasterIdLst>
    <p:notesMasterId r:id="rId1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19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21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slide" Target="slide10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9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audio" Target="../media/audio2.wav"/><Relationship Id="rId10" Type="http://schemas.openxmlformats.org/officeDocument/2006/relationships/image" Target="../media/image17.png"/><Relationship Id="rId19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ctr" eaLnBrk="1" hangingPunct="1">
              <a:buNone/>
            </a:pP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</a:rPr>
              <a:t>Xin chào tất cả các con!</a:t>
            </a:r>
            <a:endParaRPr lang="zh-CN" altLang="en-US" sz="7200" b="1" dirty="0">
              <a:latin typeface="HP001 4 hàng" panose="020B0603050302020204" pitchFamily="34" charset="0"/>
              <a:ea typeface="字魂17号-萌趣果冻体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hôm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nay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lớp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1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mẹ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bận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688624" y="1583531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Trường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nhỏ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ở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 txBox="1"/>
          <p:nvPr/>
        </p:nvSpPr>
        <p:spPr>
          <a:xfrm>
            <a:off x="1688624" y="3291146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Nằm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lặng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giữa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rừng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6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694" y="594912"/>
            <a:ext cx="7148819" cy="45573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7436" y="1690688"/>
            <a:ext cx="429658" cy="4796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7436" y="2225407"/>
            <a:ext cx="429658" cy="4796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26077901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sz="6400" dirty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2466975" cy="7715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defTabSz="457200" eaLnBrk="1" hangingPunct="1">
              <a:buNone/>
            </a:pPr>
            <a:r>
              <a:rPr sz="4000" dirty="0">
                <a:solidFill>
                  <a:srgbClr val="FF0000"/>
                </a:solidFill>
                <a:latin typeface=".VnAvant" panose="020B7200000000000000" pitchFamily="34" charset="0"/>
              </a:rPr>
              <a:t>TËp ®äc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835" y="177800"/>
            <a:ext cx="7934325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 đọc: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Đi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học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8196" name="Picture 7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75" y="2222500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2"/>
          <p:cNvSpPr txBox="1"/>
          <p:nvPr/>
        </p:nvSpPr>
        <p:spPr>
          <a:xfrm>
            <a:off x="2497138" y="311150"/>
            <a:ext cx="76073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 ngày  tháng   năm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611263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2049463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0417546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2960" y="262413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613" y="54451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4882" y="5857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863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4" action="ppaction://hlinksldjump">
              <a:snd r:embed="rId15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hlinkClick r:id="rId18" action="ppaction://hlinksldjump">
              <a:snd r:embed="rId15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hlinkClick r:id="rId19" action="ppaction://hlinksldjump">
              <a:snd r:embed="rId15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ight Arrow 1">
            <a:hlinkClick r:id="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6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93" y="462455"/>
            <a:ext cx="5885793" cy="5738320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79" y="462455"/>
            <a:ext cx="790575" cy="904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496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955" y="118334"/>
            <a:ext cx="6949439" cy="66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615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/>
          </a:p>
        </p:txBody>
      </p:sp>
      <p:pic>
        <p:nvPicPr>
          <p:cNvPr id="53" name="Content Placeholder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773" y="210207"/>
            <a:ext cx="6821214" cy="6484882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H="1">
            <a:off x="5892966" y="1303283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6" name="Straight Connector 55"/>
          <p:cNvCxnSpPr/>
          <p:nvPr/>
        </p:nvCxnSpPr>
        <p:spPr>
          <a:xfrm flipH="1">
            <a:off x="5991527" y="1303283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" name="Straight Connector 56"/>
          <p:cNvCxnSpPr/>
          <p:nvPr/>
        </p:nvCxnSpPr>
        <p:spPr>
          <a:xfrm flipH="1">
            <a:off x="5802971" y="1590194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" name="Straight Connector 57"/>
          <p:cNvCxnSpPr/>
          <p:nvPr/>
        </p:nvCxnSpPr>
        <p:spPr>
          <a:xfrm flipH="1">
            <a:off x="5885110" y="1641694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9" name="Straight Connector 58"/>
          <p:cNvCxnSpPr/>
          <p:nvPr/>
        </p:nvCxnSpPr>
        <p:spPr>
          <a:xfrm flipH="1">
            <a:off x="5901532" y="1928605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" name="Straight Connector 59"/>
          <p:cNvCxnSpPr/>
          <p:nvPr/>
        </p:nvCxnSpPr>
        <p:spPr>
          <a:xfrm flipH="1">
            <a:off x="6016515" y="1970647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" name="Straight Connector 60"/>
          <p:cNvCxnSpPr/>
          <p:nvPr/>
        </p:nvCxnSpPr>
        <p:spPr>
          <a:xfrm flipH="1">
            <a:off x="5709719" y="2358971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2" name="Straight Connector 61"/>
          <p:cNvCxnSpPr/>
          <p:nvPr/>
        </p:nvCxnSpPr>
        <p:spPr>
          <a:xfrm flipH="1">
            <a:off x="5819393" y="2396359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 flipH="1">
            <a:off x="5774095" y="2867245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" name="Straight Connector 63"/>
          <p:cNvCxnSpPr/>
          <p:nvPr/>
        </p:nvCxnSpPr>
        <p:spPr>
          <a:xfrm flipH="1">
            <a:off x="5874679" y="2904633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 flipH="1">
            <a:off x="6016515" y="3199798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6" name="Straight Connector 65"/>
          <p:cNvCxnSpPr/>
          <p:nvPr/>
        </p:nvCxnSpPr>
        <p:spPr>
          <a:xfrm flipH="1">
            <a:off x="6106589" y="3208052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7" name="Straight Connector 66"/>
          <p:cNvCxnSpPr/>
          <p:nvPr/>
        </p:nvCxnSpPr>
        <p:spPr>
          <a:xfrm flipH="1">
            <a:off x="5512597" y="3495839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8" name="Straight Connector 67"/>
          <p:cNvCxnSpPr/>
          <p:nvPr/>
        </p:nvCxnSpPr>
        <p:spPr>
          <a:xfrm flipH="1">
            <a:off x="5605849" y="3504116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9" name="Straight Connector 68"/>
          <p:cNvCxnSpPr/>
          <p:nvPr/>
        </p:nvCxnSpPr>
        <p:spPr>
          <a:xfrm flipH="1">
            <a:off x="5576973" y="3868934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0" name="Straight Connector 69"/>
          <p:cNvCxnSpPr/>
          <p:nvPr/>
        </p:nvCxnSpPr>
        <p:spPr>
          <a:xfrm flipH="1">
            <a:off x="5675534" y="3906322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1" name="Straight Connector 70"/>
          <p:cNvCxnSpPr/>
          <p:nvPr/>
        </p:nvCxnSpPr>
        <p:spPr>
          <a:xfrm flipH="1">
            <a:off x="6301767" y="4445457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" name="Straight Connector 71"/>
          <p:cNvCxnSpPr/>
          <p:nvPr/>
        </p:nvCxnSpPr>
        <p:spPr>
          <a:xfrm flipH="1">
            <a:off x="6400328" y="4448589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3" name="Straight Connector 72"/>
          <p:cNvCxnSpPr/>
          <p:nvPr/>
        </p:nvCxnSpPr>
        <p:spPr>
          <a:xfrm flipH="1">
            <a:off x="6034305" y="4808114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4" name="Straight Connector 73"/>
          <p:cNvCxnSpPr/>
          <p:nvPr/>
        </p:nvCxnSpPr>
        <p:spPr>
          <a:xfrm flipH="1">
            <a:off x="6135521" y="4819500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5" name="Straight Connector 74"/>
          <p:cNvCxnSpPr/>
          <p:nvPr/>
        </p:nvCxnSpPr>
        <p:spPr>
          <a:xfrm flipH="1">
            <a:off x="5491602" y="5138555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6" name="Straight Connector 75"/>
          <p:cNvCxnSpPr/>
          <p:nvPr/>
        </p:nvCxnSpPr>
        <p:spPr>
          <a:xfrm flipH="1">
            <a:off x="5576973" y="5175943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7" name="Straight Connector 76"/>
          <p:cNvCxnSpPr/>
          <p:nvPr/>
        </p:nvCxnSpPr>
        <p:spPr>
          <a:xfrm flipH="1">
            <a:off x="5877334" y="5466579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" name="Straight Connector 77"/>
          <p:cNvCxnSpPr/>
          <p:nvPr/>
        </p:nvCxnSpPr>
        <p:spPr>
          <a:xfrm flipH="1">
            <a:off x="5971217" y="5501318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5090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94</Words>
  <Application>Microsoft Office PowerPoint</Application>
  <PresentationFormat>Widescreen</PresentationFormat>
  <Paragraphs>21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SimSun</vt:lpstr>
      <vt:lpstr>.VnAvant</vt:lpstr>
      <vt:lpstr>Arial</vt:lpstr>
      <vt:lpstr>Calibri</vt:lpstr>
      <vt:lpstr>Calibri Light</vt:lpstr>
      <vt:lpstr>等线</vt:lpstr>
      <vt:lpstr>HP001 4 hàng</vt:lpstr>
      <vt:lpstr>UTM Avo</vt:lpstr>
      <vt:lpstr>VNI-Avo</vt:lpstr>
      <vt:lpstr>字魂17号-萌趣果冻体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5</cp:revision>
  <dcterms:created xsi:type="dcterms:W3CDTF">2021-01-19T03:16:12Z</dcterms:created>
  <dcterms:modified xsi:type="dcterms:W3CDTF">2021-01-19T05:44:25Z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