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sldIdLst>
    <p:sldId id="266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</p:sldIdLst>
  <p:sldSz cx="12192000" cy="6858000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Calibri Light" panose="020F0302020204030204" pitchFamily="34" charset="0"/>
      <p:regular r:id="rId17"/>
      <p:italic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365D1"/>
    <a:srgbClr val="FF00FF"/>
    <a:srgbClr val="FFFFCC"/>
    <a:srgbClr val="512373"/>
    <a:srgbClr val="CAE8AA"/>
    <a:srgbClr val="ADDB7B"/>
    <a:srgbClr val="FFD13F"/>
    <a:srgbClr val="F6BB00"/>
    <a:srgbClr val="5F2C09"/>
    <a:srgbClr val="FFC5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99" autoAdjust="0"/>
    <p:restoredTop sz="94660"/>
  </p:normalViewPr>
  <p:slideViewPr>
    <p:cSldViewPr snapToGrid="0">
      <p:cViewPr varScale="1">
        <p:scale>
          <a:sx n="82" d="100"/>
          <a:sy n="82" d="100"/>
        </p:scale>
        <p:origin x="614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5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4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font" Target="fonts/font3.fntdata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2.fntdata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57880-63C9-4BFD-B465-1793478F55E4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E3C54-CD91-45D9-A421-808A943E1B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7498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57880-63C9-4BFD-B465-1793478F55E4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E3C54-CD91-45D9-A421-808A943E1B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0783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57880-63C9-4BFD-B465-1793478F55E4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E3C54-CD91-45D9-A421-808A943E1B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5873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EF4BF1-EC56-4832-A1D5-5FEE760CD48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02B22D-3868-40F4-9BB4-862D7C3B03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22307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EF4BF1-EC56-4832-A1D5-5FEE760CD48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02B22D-3868-40F4-9BB4-862D7C3B03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62457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EF4BF1-EC56-4832-A1D5-5FEE760CD48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02B22D-3868-40F4-9BB4-862D7C3B03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71505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EF4BF1-EC56-4832-A1D5-5FEE760CD48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02B22D-3868-40F4-9BB4-862D7C3B03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1911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EF4BF1-EC56-4832-A1D5-5FEE760CD48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02B22D-3868-40F4-9BB4-862D7C3B03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57381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EF4BF1-EC56-4832-A1D5-5FEE760CD48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02B22D-3868-40F4-9BB4-862D7C3B03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59266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EF4BF1-EC56-4832-A1D5-5FEE760CD48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02B22D-3868-40F4-9BB4-862D7C3B03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06053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EF4BF1-EC56-4832-A1D5-5FEE760CD48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02B22D-3868-40F4-9BB4-862D7C3B03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93049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57880-63C9-4BFD-B465-1793478F55E4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E3C54-CD91-45D9-A421-808A943E1B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5439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EF4BF1-EC56-4832-A1D5-5FEE760CD48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02B22D-3868-40F4-9BB4-862D7C3B03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21440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EF4BF1-EC56-4832-A1D5-5FEE760CD48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02B22D-3868-40F4-9BB4-862D7C3B03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559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EF4BF1-EC56-4832-A1D5-5FEE760CD48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02B22D-3868-40F4-9BB4-862D7C3B03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1382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57880-63C9-4BFD-B465-1793478F55E4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E3C54-CD91-45D9-A421-808A943E1B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7363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57880-63C9-4BFD-B465-1793478F55E4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E3C54-CD91-45D9-A421-808A943E1B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5872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57880-63C9-4BFD-B465-1793478F55E4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E3C54-CD91-45D9-A421-808A943E1B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9897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57880-63C9-4BFD-B465-1793478F55E4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E3C54-CD91-45D9-A421-808A943E1B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0074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57880-63C9-4BFD-B465-1793478F55E4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E3C54-CD91-45D9-A421-808A943E1B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4359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57880-63C9-4BFD-B465-1793478F55E4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E3C54-CD91-45D9-A421-808A943E1B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623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57880-63C9-4BFD-B465-1793478F55E4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E3C54-CD91-45D9-A421-808A943E1B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819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357880-63C9-4BFD-B465-1793478F55E4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DE3C54-CD91-45D9-A421-808A943E1B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129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EF4BF1-EC56-4832-A1D5-5FEE760CD48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02B22D-3868-40F4-9BB4-862D7C3B03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2866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gi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gif"/><Relationship Id="rId5" Type="http://schemas.openxmlformats.org/officeDocument/2006/relationships/image" Target="../media/image2.gif"/><Relationship Id="rId4" Type="http://schemas.openxmlformats.org/officeDocument/2006/relationships/image" Target="../media/image1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001" y="4147058"/>
            <a:ext cx="1676855" cy="169901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6406" y="973745"/>
            <a:ext cx="2301735" cy="230173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133" y="950787"/>
            <a:ext cx="3081764" cy="248958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7863" y="4447861"/>
            <a:ext cx="1696872" cy="159081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55001" y="1087587"/>
            <a:ext cx="884460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3800" b="1" dirty="0">
                <a:solidFill>
                  <a:srgbClr val="FF0000"/>
                </a:solidFill>
              </a:rPr>
              <a:t>C</a:t>
            </a:r>
            <a:r>
              <a:rPr lang="vi-VN" sz="13800" b="1" dirty="0">
                <a:solidFill>
                  <a:srgbClr val="00B050"/>
                </a:solidFill>
              </a:rPr>
              <a:t>    </a:t>
            </a:r>
            <a:r>
              <a:rPr lang="vi-VN" sz="13800" b="1" dirty="0">
                <a:solidFill>
                  <a:schemeClr val="bg1"/>
                </a:solidFill>
              </a:rPr>
              <a:t>N</a:t>
            </a:r>
            <a:r>
              <a:rPr lang="vi-VN" sz="13800" b="1" dirty="0">
                <a:solidFill>
                  <a:srgbClr val="FF0000"/>
                </a:solidFill>
              </a:rPr>
              <a:t> </a:t>
            </a:r>
            <a:r>
              <a:rPr lang="vi-VN" sz="13800" b="1" dirty="0">
                <a:solidFill>
                  <a:srgbClr val="7030A0"/>
                </a:solidFill>
              </a:rPr>
              <a:t>B</a:t>
            </a:r>
            <a:r>
              <a:rPr lang="vi-VN" sz="13800" b="1" dirty="0">
                <a:solidFill>
                  <a:srgbClr val="00B0F0"/>
                </a:solidFill>
              </a:rPr>
              <a:t>Ọ</a:t>
            </a:r>
            <a:endParaRPr lang="en-US" sz="13800" b="1" dirty="0">
              <a:solidFill>
                <a:srgbClr val="00B0F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5001" y="442955"/>
            <a:ext cx="47830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6000" dirty="0">
                <a:solidFill>
                  <a:srgbClr val="7030A0"/>
                </a:solidFill>
              </a:rPr>
              <a:t>T</a:t>
            </a:r>
            <a:r>
              <a:rPr lang="vi-VN" sz="6000" dirty="0">
                <a:solidFill>
                  <a:schemeClr val="bg1"/>
                </a:solidFill>
              </a:rPr>
              <a:t>R</a:t>
            </a:r>
            <a:r>
              <a:rPr lang="vi-VN" sz="6000" dirty="0">
                <a:solidFill>
                  <a:srgbClr val="FFFF00"/>
                </a:solidFill>
              </a:rPr>
              <a:t>Ò</a:t>
            </a:r>
            <a:r>
              <a:rPr lang="vi-VN" sz="6000" dirty="0"/>
              <a:t> </a:t>
            </a:r>
            <a:r>
              <a:rPr lang="vi-VN" sz="60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C</a:t>
            </a:r>
            <a:r>
              <a:rPr lang="vi-VN" sz="6000" dirty="0">
                <a:solidFill>
                  <a:srgbClr val="00B050"/>
                </a:solidFill>
              </a:rPr>
              <a:t>H</a:t>
            </a:r>
            <a:r>
              <a:rPr lang="vi-VN" sz="6000" dirty="0">
                <a:solidFill>
                  <a:srgbClr val="FF0000"/>
                </a:solidFill>
              </a:rPr>
              <a:t>Ơ</a:t>
            </a:r>
            <a:r>
              <a:rPr lang="vi-VN" sz="6000" dirty="0">
                <a:solidFill>
                  <a:srgbClr val="C00000"/>
                </a:solidFill>
              </a:rPr>
              <a:t>I</a:t>
            </a:r>
            <a:endParaRPr lang="en-US" sz="6000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32534" y="4715240"/>
            <a:ext cx="861966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8000" b="1" dirty="0">
                <a:solidFill>
                  <a:schemeClr val="accent1">
                    <a:lumMod val="75000"/>
                  </a:schemeClr>
                </a:solidFill>
              </a:rPr>
              <a:t>H</a:t>
            </a:r>
            <a:r>
              <a:rPr lang="vi-VN" sz="8000" b="1" dirty="0">
                <a:solidFill>
                  <a:schemeClr val="bg1"/>
                </a:solidFill>
              </a:rPr>
              <a:t>A</a:t>
            </a:r>
            <a:r>
              <a:rPr lang="vi-VN" sz="8000" b="1" dirty="0"/>
              <a:t>M</a:t>
            </a:r>
            <a:r>
              <a:rPr lang="vi-VN" sz="8000" b="1" dirty="0">
                <a:solidFill>
                  <a:srgbClr val="FF0000"/>
                </a:solidFill>
              </a:rPr>
              <a:t>S</a:t>
            </a:r>
            <a:r>
              <a:rPr lang="vi-VN" sz="8000" b="1" dirty="0">
                <a:solidFill>
                  <a:schemeClr val="accent2">
                    <a:lumMod val="50000"/>
                  </a:schemeClr>
                </a:solidFill>
              </a:rPr>
              <a:t>T</a:t>
            </a:r>
            <a:r>
              <a:rPr lang="vi-VN" sz="8000" b="1" dirty="0">
                <a:solidFill>
                  <a:srgbClr val="FFFF00"/>
                </a:solidFill>
              </a:rPr>
              <a:t>E</a:t>
            </a:r>
            <a:r>
              <a:rPr lang="vi-VN" sz="8000" b="1" dirty="0">
                <a:solidFill>
                  <a:srgbClr val="7030A0"/>
                </a:solidFill>
              </a:rPr>
              <a:t>R</a:t>
            </a:r>
            <a:r>
              <a:rPr lang="vi-VN" sz="8000" b="1" dirty="0"/>
              <a:t> </a:t>
            </a:r>
            <a:r>
              <a:rPr lang="vi-VN" sz="8000" b="1" dirty="0">
                <a:solidFill>
                  <a:schemeClr val="accent5">
                    <a:lumMod val="50000"/>
                  </a:schemeClr>
                </a:solidFill>
              </a:rPr>
              <a:t>G</a:t>
            </a:r>
            <a:r>
              <a:rPr lang="vi-VN" sz="8000" b="1" dirty="0">
                <a:solidFill>
                  <a:schemeClr val="accent6">
                    <a:lumMod val="50000"/>
                  </a:schemeClr>
                </a:solidFill>
              </a:rPr>
              <a:t>A</a:t>
            </a:r>
            <a:r>
              <a:rPr lang="vi-VN" sz="8000" b="1" dirty="0">
                <a:solidFill>
                  <a:srgbClr val="FF00FF"/>
                </a:solidFill>
              </a:rPr>
              <a:t>M</a:t>
            </a:r>
            <a:r>
              <a:rPr lang="vi-VN" sz="8000" b="1" dirty="0">
                <a:solidFill>
                  <a:srgbClr val="A365D1"/>
                </a:solidFill>
              </a:rPr>
              <a:t>E</a:t>
            </a:r>
            <a:endParaRPr lang="en-US" sz="8000" b="1" dirty="0">
              <a:solidFill>
                <a:srgbClr val="A365D1"/>
              </a:solidFill>
            </a:endParaRPr>
          </a:p>
        </p:txBody>
      </p:sp>
      <p:pic>
        <p:nvPicPr>
          <p:cNvPr id="12" name="National_Expres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2241084" y="1630014"/>
            <a:ext cx="609600" cy="6096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4488252" y="3380026"/>
            <a:ext cx="27924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vi-VN" dirty="0"/>
              <a:t>DESIGN BY TRO GIANG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4682856" y="3777726"/>
            <a:ext cx="24032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vi-VN" dirty="0"/>
              <a:t>youtube.com/trogiang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4935072" y="4070610"/>
            <a:ext cx="18987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vi-VN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VO VAN XIN EM</a:t>
            </a:r>
            <a:endParaRPr lang="en-US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265472" y="801173"/>
            <a:ext cx="1263486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600" b="1" cap="none" spc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422046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2488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9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9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14" grpId="0"/>
      <p:bldP spid="15" grpId="0"/>
      <p:bldP spid="16" grpId="0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DB1035E-86C1-46B8-8D67-BC8B762D40C1}"/>
              </a:ext>
            </a:extLst>
          </p:cNvPr>
          <p:cNvSpPr/>
          <p:nvPr/>
        </p:nvSpPr>
        <p:spPr>
          <a:xfrm>
            <a:off x="1524000" y="2459504"/>
            <a:ext cx="9144000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5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ĐĂNG KÝ TRỢ GIẢNG 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5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GẮN KẾT CỘNG ĐỒNG GIÁO VIÊN</a:t>
            </a:r>
          </a:p>
        </p:txBody>
      </p:sp>
      <p:sp>
        <p:nvSpPr>
          <p:cNvPr id="3" name="Rectangle 2"/>
          <p:cNvSpPr/>
          <p:nvPr/>
        </p:nvSpPr>
        <p:spPr>
          <a:xfrm>
            <a:off x="2489885" y="3798332"/>
            <a:ext cx="721223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/>
              <a:t>SUBSCRIBE MY CHANNEL</a:t>
            </a:r>
            <a:r>
              <a:rPr lang="vi-VN" sz="4000" dirty="0"/>
              <a:t>, please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1219799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Picture 6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54" y="137456"/>
            <a:ext cx="6590347" cy="6596437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6223" y="2980813"/>
            <a:ext cx="588410" cy="890755"/>
          </a:xfrm>
          <a:prstGeom prst="rect">
            <a:avLst/>
          </a:prstGeom>
        </p:spPr>
      </p:pic>
      <p:sp>
        <p:nvSpPr>
          <p:cNvPr id="12" name="Flowchart: Stored Data 11"/>
          <p:cNvSpPr/>
          <p:nvPr/>
        </p:nvSpPr>
        <p:spPr>
          <a:xfrm rot="5400000">
            <a:off x="2715338" y="747854"/>
            <a:ext cx="1391586" cy="1107802"/>
          </a:xfrm>
          <a:prstGeom prst="flowChartOnlineStorage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00" dirty="0"/>
          </a:p>
        </p:txBody>
      </p:sp>
      <p:sp>
        <p:nvSpPr>
          <p:cNvPr id="16" name="Flowchart: Stored Data 15"/>
          <p:cNvSpPr/>
          <p:nvPr/>
        </p:nvSpPr>
        <p:spPr>
          <a:xfrm rot="10800000">
            <a:off x="4834682" y="2881777"/>
            <a:ext cx="1391586" cy="1107802"/>
          </a:xfrm>
          <a:prstGeom prst="flowChartOnlineStorage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lowchart: Stored Data 16"/>
          <p:cNvSpPr/>
          <p:nvPr/>
        </p:nvSpPr>
        <p:spPr>
          <a:xfrm rot="16200000">
            <a:off x="2715339" y="5022184"/>
            <a:ext cx="1391586" cy="1107802"/>
          </a:xfrm>
          <a:prstGeom prst="flowChartOnlineStorage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lowchart: Stored Data 17"/>
          <p:cNvSpPr/>
          <p:nvPr/>
        </p:nvSpPr>
        <p:spPr>
          <a:xfrm>
            <a:off x="604208" y="2881777"/>
            <a:ext cx="1391586" cy="1107802"/>
          </a:xfrm>
          <a:prstGeom prst="flowChartOnlineStorage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lowchart: Stored Data 18"/>
          <p:cNvSpPr/>
          <p:nvPr/>
        </p:nvSpPr>
        <p:spPr>
          <a:xfrm rot="2700000">
            <a:off x="1230968" y="1388002"/>
            <a:ext cx="1391586" cy="1107802"/>
          </a:xfrm>
          <a:prstGeom prst="flowChartOnlineStorage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lowchart: Stored Data 19"/>
          <p:cNvSpPr/>
          <p:nvPr/>
        </p:nvSpPr>
        <p:spPr>
          <a:xfrm rot="13500000">
            <a:off x="4202655" y="4382669"/>
            <a:ext cx="1391586" cy="1107802"/>
          </a:xfrm>
          <a:prstGeom prst="flowChartOnlineStorage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lowchart: Stored Data 20"/>
          <p:cNvSpPr/>
          <p:nvPr/>
        </p:nvSpPr>
        <p:spPr>
          <a:xfrm rot="18900000">
            <a:off x="1226617" y="4375956"/>
            <a:ext cx="1391586" cy="1107802"/>
          </a:xfrm>
          <a:prstGeom prst="flowChartOnlineStorag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1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1">
                  <a:lumMod val="60000"/>
                  <a:lumOff val="4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lowchart: Stored Data 21"/>
          <p:cNvSpPr/>
          <p:nvPr/>
        </p:nvSpPr>
        <p:spPr>
          <a:xfrm rot="8100000">
            <a:off x="4215214" y="1383807"/>
            <a:ext cx="1391586" cy="1107802"/>
          </a:xfrm>
          <a:prstGeom prst="flowChartOnlineStorage">
            <a:avLst/>
          </a:prstGeom>
          <a:gradFill flip="none" rotWithShape="1">
            <a:gsLst>
              <a:gs pos="0">
                <a:srgbClr val="7030A0">
                  <a:shade val="30000"/>
                  <a:satMod val="115000"/>
                </a:srgbClr>
              </a:gs>
              <a:gs pos="50000">
                <a:srgbClr val="7030A0">
                  <a:shade val="67500"/>
                  <a:satMod val="115000"/>
                </a:srgbClr>
              </a:gs>
              <a:gs pos="100000">
                <a:srgbClr val="7030A0">
                  <a:shade val="100000"/>
                  <a:satMod val="115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3158246" y="854442"/>
            <a:ext cx="505770" cy="8946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5" name="Rectangle 24"/>
          <p:cNvSpPr/>
          <p:nvPr/>
        </p:nvSpPr>
        <p:spPr>
          <a:xfrm rot="2700000">
            <a:off x="4658122" y="1490394"/>
            <a:ext cx="505770" cy="8946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6" name="Rectangle 25"/>
          <p:cNvSpPr/>
          <p:nvPr/>
        </p:nvSpPr>
        <p:spPr>
          <a:xfrm>
            <a:off x="5277590" y="2988364"/>
            <a:ext cx="505770" cy="8946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7" name="Rectangle 26"/>
          <p:cNvSpPr/>
          <p:nvPr/>
        </p:nvSpPr>
        <p:spPr>
          <a:xfrm>
            <a:off x="3158247" y="5128772"/>
            <a:ext cx="505770" cy="8946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8" name="Rectangle 27"/>
          <p:cNvSpPr/>
          <p:nvPr/>
        </p:nvSpPr>
        <p:spPr>
          <a:xfrm>
            <a:off x="1049233" y="2988365"/>
            <a:ext cx="501535" cy="8946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29" name="Rectangle 28"/>
          <p:cNvSpPr/>
          <p:nvPr/>
        </p:nvSpPr>
        <p:spPr>
          <a:xfrm rot="2700000">
            <a:off x="1671642" y="4482544"/>
            <a:ext cx="501535" cy="8946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30" name="Rectangle 29"/>
          <p:cNvSpPr/>
          <p:nvPr/>
        </p:nvSpPr>
        <p:spPr>
          <a:xfrm rot="18900000">
            <a:off x="1675993" y="1494590"/>
            <a:ext cx="501535" cy="8946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31" name="Rectangle 30"/>
          <p:cNvSpPr/>
          <p:nvPr/>
        </p:nvSpPr>
        <p:spPr>
          <a:xfrm rot="18900000">
            <a:off x="4647680" y="4489257"/>
            <a:ext cx="501535" cy="8946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335" y="2481568"/>
            <a:ext cx="1902117" cy="1908213"/>
          </a:xfrm>
          <a:prstGeom prst="rect">
            <a:avLst/>
          </a:prstGeom>
        </p:spPr>
      </p:pic>
      <p:sp>
        <p:nvSpPr>
          <p:cNvPr id="66" name="Rectangle 65"/>
          <p:cNvSpPr/>
          <p:nvPr/>
        </p:nvSpPr>
        <p:spPr>
          <a:xfrm>
            <a:off x="6883079" y="182329"/>
            <a:ext cx="5138058" cy="19235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QUESTION</a:t>
            </a:r>
            <a:r>
              <a:rPr lang="vi-VN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endParaRPr lang="en-US" sz="24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6883079" y="2153416"/>
            <a:ext cx="5138058" cy="51452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CORRECT ANSWER</a:t>
            </a:r>
          </a:p>
        </p:txBody>
      </p:sp>
      <p:sp>
        <p:nvSpPr>
          <p:cNvPr id="68" name="Rectangle 67"/>
          <p:cNvSpPr/>
          <p:nvPr/>
        </p:nvSpPr>
        <p:spPr>
          <a:xfrm>
            <a:off x="6883079" y="2728238"/>
            <a:ext cx="5138058" cy="51452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ANSWER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69" name="Rectangle 68"/>
          <p:cNvSpPr/>
          <p:nvPr/>
        </p:nvSpPr>
        <p:spPr>
          <a:xfrm>
            <a:off x="6878548" y="3303060"/>
            <a:ext cx="5138058" cy="51452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ANSWER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70" name="Rectangle 69"/>
          <p:cNvSpPr/>
          <p:nvPr/>
        </p:nvSpPr>
        <p:spPr>
          <a:xfrm>
            <a:off x="6878548" y="3877882"/>
            <a:ext cx="5138058" cy="51452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ANSWER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71" name="Rectangle 70"/>
          <p:cNvSpPr/>
          <p:nvPr/>
        </p:nvSpPr>
        <p:spPr>
          <a:xfrm>
            <a:off x="6878548" y="4452704"/>
            <a:ext cx="5138058" cy="51452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ANSWER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72" name="Rectangle 71"/>
          <p:cNvSpPr/>
          <p:nvPr/>
        </p:nvSpPr>
        <p:spPr>
          <a:xfrm>
            <a:off x="6878548" y="5027526"/>
            <a:ext cx="5138058" cy="51452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ANSWER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73" name="Rectangle 72"/>
          <p:cNvSpPr/>
          <p:nvPr/>
        </p:nvSpPr>
        <p:spPr>
          <a:xfrm>
            <a:off x="6878548" y="5602348"/>
            <a:ext cx="5138058" cy="51452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ANSWER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74" name="Rectangle 73"/>
          <p:cNvSpPr/>
          <p:nvPr/>
        </p:nvSpPr>
        <p:spPr>
          <a:xfrm>
            <a:off x="6878548" y="6177169"/>
            <a:ext cx="5138058" cy="51452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ANSWER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1101281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xit" presetSubtype="2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(6*min(max(ppt_w*ppt_h,.3),1)-7.4)/-.7*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(6*min(max(ppt_w*ppt_h,.3),1)-7.4)/-.7*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(6*min(max(ppt_w*ppt_h,.3),1)-7.4)/-.7*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2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" fill="hold">
                                          <p:stCondLst>
                                            <p:cond delay="45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2" fill="hold">
                                          <p:stCondLst>
                                            <p:cond delay="91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" fill="hold">
                                          <p:stCondLst>
                                            <p:cond delay="13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2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ster sou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4"/>
                            </p:stCondLst>
                            <p:childTnLst>
                              <p:par>
                                <p:cTn id="66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91 -0.00093 C 0.02148 0.0125 -0.08099 -0.02871 -0.07969 -0.00047 C -0.08073 0.09236 -0.01901 0.12893 0.00078 0.12199 C 0.01471 0.07777 0.0039 -0.175 0.00351 -0.26482 " pathEditMode="relative" rAng="0" ptsTypes="AAAA">
                                      <p:cBhvr>
                                        <p:cTn id="67" dur="6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03" y="-7014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69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0" presetID="8" presetClass="emph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Rot by="-5400000">
                                      <p:cBhvr>
                                        <p:cTn id="71" dur="1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2" presetID="8" presetClass="emph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animRot by="-10800000">
                                      <p:cBhvr>
                                        <p:cTn id="73" dur="1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004"/>
                            </p:stCondLst>
                            <p:childTnLst>
                              <p:par>
                                <p:cTn id="75" presetID="1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7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0" dur="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50" fill="hold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2" dur="5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4" dur="5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  <p:bldP spid="67" grpId="1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Picture 6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54" y="137456"/>
            <a:ext cx="6590347" cy="6596437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6223" y="2980813"/>
            <a:ext cx="588410" cy="890755"/>
          </a:xfrm>
          <a:prstGeom prst="rect">
            <a:avLst/>
          </a:prstGeom>
        </p:spPr>
      </p:pic>
      <p:sp>
        <p:nvSpPr>
          <p:cNvPr id="12" name="Flowchart: Stored Data 11"/>
          <p:cNvSpPr/>
          <p:nvPr/>
        </p:nvSpPr>
        <p:spPr>
          <a:xfrm rot="5400000">
            <a:off x="2715338" y="747854"/>
            <a:ext cx="1391586" cy="1107802"/>
          </a:xfrm>
          <a:prstGeom prst="flowChartOnlineStorage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lowchart: Stored Data 15"/>
          <p:cNvSpPr/>
          <p:nvPr/>
        </p:nvSpPr>
        <p:spPr>
          <a:xfrm rot="10800000">
            <a:off x="4834682" y="2881777"/>
            <a:ext cx="1391586" cy="1107802"/>
          </a:xfrm>
          <a:prstGeom prst="flowChartOnlineStorage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Flowchart: Stored Data 16"/>
          <p:cNvSpPr/>
          <p:nvPr/>
        </p:nvSpPr>
        <p:spPr>
          <a:xfrm rot="16200000">
            <a:off x="2715339" y="5022184"/>
            <a:ext cx="1391586" cy="1107802"/>
          </a:xfrm>
          <a:prstGeom prst="flowChartOnlineStorage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lowchart: Stored Data 17"/>
          <p:cNvSpPr/>
          <p:nvPr/>
        </p:nvSpPr>
        <p:spPr>
          <a:xfrm>
            <a:off x="604208" y="2881777"/>
            <a:ext cx="1391586" cy="1107802"/>
          </a:xfrm>
          <a:prstGeom prst="flowChartOnlineStorage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Flowchart: Stored Data 18"/>
          <p:cNvSpPr/>
          <p:nvPr/>
        </p:nvSpPr>
        <p:spPr>
          <a:xfrm rot="2700000">
            <a:off x="1230968" y="1388002"/>
            <a:ext cx="1391586" cy="1107802"/>
          </a:xfrm>
          <a:prstGeom prst="flowChartOnlineStorage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Flowchart: Stored Data 19"/>
          <p:cNvSpPr/>
          <p:nvPr/>
        </p:nvSpPr>
        <p:spPr>
          <a:xfrm rot="13500000">
            <a:off x="4202655" y="4382669"/>
            <a:ext cx="1391586" cy="1107802"/>
          </a:xfrm>
          <a:prstGeom prst="flowChartOnlineStorage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Flowchart: Stored Data 20"/>
          <p:cNvSpPr/>
          <p:nvPr/>
        </p:nvSpPr>
        <p:spPr>
          <a:xfrm rot="18900000">
            <a:off x="1226617" y="4375956"/>
            <a:ext cx="1391586" cy="1107802"/>
          </a:xfrm>
          <a:prstGeom prst="flowChartOnlineStorag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1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1">
                  <a:lumMod val="60000"/>
                  <a:lumOff val="4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Flowchart: Stored Data 21"/>
          <p:cNvSpPr/>
          <p:nvPr/>
        </p:nvSpPr>
        <p:spPr>
          <a:xfrm rot="8100000">
            <a:off x="4215214" y="1383807"/>
            <a:ext cx="1391586" cy="1107802"/>
          </a:xfrm>
          <a:prstGeom prst="flowChartOnlineStorage">
            <a:avLst/>
          </a:prstGeom>
          <a:gradFill flip="none" rotWithShape="1">
            <a:gsLst>
              <a:gs pos="0">
                <a:srgbClr val="7030A0">
                  <a:shade val="30000"/>
                  <a:satMod val="115000"/>
                </a:srgbClr>
              </a:gs>
              <a:gs pos="50000">
                <a:srgbClr val="7030A0">
                  <a:shade val="67500"/>
                  <a:satMod val="115000"/>
                </a:srgbClr>
              </a:gs>
              <a:gs pos="100000">
                <a:srgbClr val="7030A0">
                  <a:shade val="100000"/>
                  <a:satMod val="115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158246" y="854442"/>
            <a:ext cx="505770" cy="8946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5" name="Rectangle 24"/>
          <p:cNvSpPr/>
          <p:nvPr/>
        </p:nvSpPr>
        <p:spPr>
          <a:xfrm rot="2700000">
            <a:off x="4658122" y="1490394"/>
            <a:ext cx="505770" cy="8946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6" name="Rectangle 25"/>
          <p:cNvSpPr/>
          <p:nvPr/>
        </p:nvSpPr>
        <p:spPr>
          <a:xfrm>
            <a:off x="5277590" y="2988364"/>
            <a:ext cx="505770" cy="8946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7" name="Rectangle 26"/>
          <p:cNvSpPr/>
          <p:nvPr/>
        </p:nvSpPr>
        <p:spPr>
          <a:xfrm>
            <a:off x="3158247" y="5128772"/>
            <a:ext cx="505770" cy="8946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8" name="Rectangle 27"/>
          <p:cNvSpPr/>
          <p:nvPr/>
        </p:nvSpPr>
        <p:spPr>
          <a:xfrm>
            <a:off x="1049233" y="2988365"/>
            <a:ext cx="501535" cy="8946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29" name="Rectangle 28"/>
          <p:cNvSpPr/>
          <p:nvPr/>
        </p:nvSpPr>
        <p:spPr>
          <a:xfrm rot="2700000">
            <a:off x="1671642" y="4482544"/>
            <a:ext cx="501535" cy="8946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30" name="Rectangle 29"/>
          <p:cNvSpPr/>
          <p:nvPr/>
        </p:nvSpPr>
        <p:spPr>
          <a:xfrm rot="18900000">
            <a:off x="1675993" y="1494590"/>
            <a:ext cx="501535" cy="8946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31" name="Rectangle 30"/>
          <p:cNvSpPr/>
          <p:nvPr/>
        </p:nvSpPr>
        <p:spPr>
          <a:xfrm rot="18900000">
            <a:off x="4647680" y="4489257"/>
            <a:ext cx="501535" cy="8946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20000"/>
                    <a:lumOff val="8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335" y="2481568"/>
            <a:ext cx="1902117" cy="1908213"/>
          </a:xfrm>
          <a:prstGeom prst="rect">
            <a:avLst/>
          </a:prstGeom>
        </p:spPr>
      </p:pic>
      <p:sp>
        <p:nvSpPr>
          <p:cNvPr id="66" name="Rectangle 65"/>
          <p:cNvSpPr/>
          <p:nvPr/>
        </p:nvSpPr>
        <p:spPr>
          <a:xfrm>
            <a:off x="6883079" y="182329"/>
            <a:ext cx="5138058" cy="19235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QUESTION</a:t>
            </a:r>
            <a:r>
              <a:rPr lang="vi-VN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6883079" y="2153416"/>
            <a:ext cx="5138058" cy="51452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ANSWER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6883079" y="2728238"/>
            <a:ext cx="5138058" cy="51452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CORRECT ANSWER</a:t>
            </a:r>
          </a:p>
        </p:txBody>
      </p:sp>
      <p:sp>
        <p:nvSpPr>
          <p:cNvPr id="69" name="Rectangle 68"/>
          <p:cNvSpPr/>
          <p:nvPr/>
        </p:nvSpPr>
        <p:spPr>
          <a:xfrm>
            <a:off x="6878548" y="3303060"/>
            <a:ext cx="5138058" cy="51452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ANSWER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70" name="Rectangle 69"/>
          <p:cNvSpPr/>
          <p:nvPr/>
        </p:nvSpPr>
        <p:spPr>
          <a:xfrm>
            <a:off x="6878548" y="3877882"/>
            <a:ext cx="5138058" cy="51452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ANSWER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71" name="Rectangle 70"/>
          <p:cNvSpPr/>
          <p:nvPr/>
        </p:nvSpPr>
        <p:spPr>
          <a:xfrm>
            <a:off x="6878548" y="4452704"/>
            <a:ext cx="5138058" cy="51452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ANSWER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72" name="Rectangle 71"/>
          <p:cNvSpPr/>
          <p:nvPr/>
        </p:nvSpPr>
        <p:spPr>
          <a:xfrm>
            <a:off x="6878548" y="5027526"/>
            <a:ext cx="5138058" cy="51452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ANSWER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73" name="Rectangle 72"/>
          <p:cNvSpPr/>
          <p:nvPr/>
        </p:nvSpPr>
        <p:spPr>
          <a:xfrm>
            <a:off x="6878548" y="5602348"/>
            <a:ext cx="5138058" cy="51452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ANSWER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74" name="Rectangle 73"/>
          <p:cNvSpPr/>
          <p:nvPr/>
        </p:nvSpPr>
        <p:spPr>
          <a:xfrm>
            <a:off x="6878548" y="6177169"/>
            <a:ext cx="5138058" cy="51452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ANSWER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244589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xit" presetSubtype="2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(6*min(max(ppt_w*ppt_h,.3),1)-7.4)/-.7*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(6*min(max(ppt_w*ppt_h,.3),1)-7.4)/-.7*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(6*min(max(ppt_w*ppt_h,.3),1)-7.4)/-.7*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2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" fill="hold">
                                          <p:stCondLst>
                                            <p:cond delay="4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2" fill="hold">
                                          <p:stCondLst>
                                            <p:cond delay="9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" fill="hold">
                                          <p:stCondLst>
                                            <p:cond delay="147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2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ster sou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4"/>
                            </p:stCondLst>
                            <p:childTnLst>
                              <p:par>
                                <p:cTn id="66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3.7037E-7 C 0.01471 -0.02083 0.04336 -0.10208 0.06588 -0.08866 C 0.07955 -0.07963 0.0914 0.03981 0.06927 0.07176 C 0.047 0.10347 -0.03985 0.21088 -0.06745 0.10208 C -0.07982 0.08079 -0.0737 -0.03704 -0.04271 -0.0875 C -0.0267 -0.1213 0.01445 -0.11458 0.03919 -0.13032 C 0.06406 -0.14607 0.09427 -0.17407 0.10612 -0.18125 " pathEditMode="relative" rAng="0" ptsTypes="AAAAAAA">
                                      <p:cBhvr>
                                        <p:cTn id="67" dur="6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41" y="-157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ster sou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0800000">
                                      <p:cBhvr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0" presetID="8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-10800000">
                                      <p:cBhvr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2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5400000">
                                      <p:cBhvr>
                                        <p:cTn id="7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8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10800000">
                                      <p:cBhvr>
                                        <p:cTn id="75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6" presetID="8" presetClass="emph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Rot by="10800000">
                                      <p:cBhvr>
                                        <p:cTn id="77" dur="1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8" presetID="8" presetClass="emph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Rot by="10800000">
                                      <p:cBhvr>
                                        <p:cTn id="7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004"/>
                            </p:stCondLst>
                            <p:childTnLst>
                              <p:par>
                                <p:cTn id="8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6" dur="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50" fill="hold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8" dur="5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0" dur="5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Picture 6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54" y="137456"/>
            <a:ext cx="6590347" cy="6596437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6223" y="2980813"/>
            <a:ext cx="588410" cy="890755"/>
          </a:xfrm>
          <a:prstGeom prst="rect">
            <a:avLst/>
          </a:prstGeom>
        </p:spPr>
      </p:pic>
      <p:sp>
        <p:nvSpPr>
          <p:cNvPr id="12" name="Flowchart: Stored Data 11"/>
          <p:cNvSpPr/>
          <p:nvPr/>
        </p:nvSpPr>
        <p:spPr>
          <a:xfrm rot="5400000">
            <a:off x="2715338" y="747854"/>
            <a:ext cx="1391586" cy="1107802"/>
          </a:xfrm>
          <a:prstGeom prst="flowChartOnlineStorage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lowchart: Stored Data 15"/>
          <p:cNvSpPr/>
          <p:nvPr/>
        </p:nvSpPr>
        <p:spPr>
          <a:xfrm rot="10800000">
            <a:off x="4834682" y="2881777"/>
            <a:ext cx="1391586" cy="1107802"/>
          </a:xfrm>
          <a:prstGeom prst="flowChartOnlineStorage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Flowchart: Stored Data 16"/>
          <p:cNvSpPr/>
          <p:nvPr/>
        </p:nvSpPr>
        <p:spPr>
          <a:xfrm rot="16200000">
            <a:off x="2715339" y="5022184"/>
            <a:ext cx="1391586" cy="1107802"/>
          </a:xfrm>
          <a:prstGeom prst="flowChartOnlineStorage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lowchart: Stored Data 17"/>
          <p:cNvSpPr/>
          <p:nvPr/>
        </p:nvSpPr>
        <p:spPr>
          <a:xfrm>
            <a:off x="604208" y="2881777"/>
            <a:ext cx="1391586" cy="1107802"/>
          </a:xfrm>
          <a:prstGeom prst="flowChartOnlineStorage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Flowchart: Stored Data 18"/>
          <p:cNvSpPr/>
          <p:nvPr/>
        </p:nvSpPr>
        <p:spPr>
          <a:xfrm rot="2700000">
            <a:off x="1230968" y="1388002"/>
            <a:ext cx="1391586" cy="1107802"/>
          </a:xfrm>
          <a:prstGeom prst="flowChartOnlineStorage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Flowchart: Stored Data 19"/>
          <p:cNvSpPr/>
          <p:nvPr/>
        </p:nvSpPr>
        <p:spPr>
          <a:xfrm rot="13500000">
            <a:off x="4202655" y="4382669"/>
            <a:ext cx="1391586" cy="1107802"/>
          </a:xfrm>
          <a:prstGeom prst="flowChartOnlineStorage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Flowchart: Stored Data 20"/>
          <p:cNvSpPr/>
          <p:nvPr/>
        </p:nvSpPr>
        <p:spPr>
          <a:xfrm rot="18900000">
            <a:off x="1226617" y="4375956"/>
            <a:ext cx="1391586" cy="1107802"/>
          </a:xfrm>
          <a:prstGeom prst="flowChartOnlineStorag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1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1">
                  <a:lumMod val="60000"/>
                  <a:lumOff val="4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Flowchart: Stored Data 21"/>
          <p:cNvSpPr/>
          <p:nvPr/>
        </p:nvSpPr>
        <p:spPr>
          <a:xfrm rot="8100000">
            <a:off x="4215214" y="1383807"/>
            <a:ext cx="1391586" cy="1107802"/>
          </a:xfrm>
          <a:prstGeom prst="flowChartOnlineStorage">
            <a:avLst/>
          </a:prstGeom>
          <a:gradFill flip="none" rotWithShape="1">
            <a:gsLst>
              <a:gs pos="0">
                <a:srgbClr val="7030A0">
                  <a:shade val="30000"/>
                  <a:satMod val="115000"/>
                </a:srgbClr>
              </a:gs>
              <a:gs pos="50000">
                <a:srgbClr val="7030A0">
                  <a:shade val="67500"/>
                  <a:satMod val="115000"/>
                </a:srgbClr>
              </a:gs>
              <a:gs pos="100000">
                <a:srgbClr val="7030A0">
                  <a:shade val="100000"/>
                  <a:satMod val="115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158246" y="854442"/>
            <a:ext cx="505770" cy="8946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5" name="Rectangle 24"/>
          <p:cNvSpPr/>
          <p:nvPr/>
        </p:nvSpPr>
        <p:spPr>
          <a:xfrm rot="2700000">
            <a:off x="4658122" y="1490394"/>
            <a:ext cx="505770" cy="8946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6" name="Rectangle 25"/>
          <p:cNvSpPr/>
          <p:nvPr/>
        </p:nvSpPr>
        <p:spPr>
          <a:xfrm>
            <a:off x="5277590" y="2988364"/>
            <a:ext cx="505770" cy="8946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7" name="Rectangle 26"/>
          <p:cNvSpPr/>
          <p:nvPr/>
        </p:nvSpPr>
        <p:spPr>
          <a:xfrm>
            <a:off x="3158247" y="5128772"/>
            <a:ext cx="505770" cy="8946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8" name="Rectangle 27"/>
          <p:cNvSpPr/>
          <p:nvPr/>
        </p:nvSpPr>
        <p:spPr>
          <a:xfrm>
            <a:off x="1049233" y="2988365"/>
            <a:ext cx="501535" cy="8946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29" name="Rectangle 28"/>
          <p:cNvSpPr/>
          <p:nvPr/>
        </p:nvSpPr>
        <p:spPr>
          <a:xfrm rot="2700000">
            <a:off x="1671642" y="4482544"/>
            <a:ext cx="501535" cy="8946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30" name="Rectangle 29"/>
          <p:cNvSpPr/>
          <p:nvPr/>
        </p:nvSpPr>
        <p:spPr>
          <a:xfrm rot="18900000">
            <a:off x="1675993" y="1494590"/>
            <a:ext cx="501535" cy="8946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31" name="Rectangle 30"/>
          <p:cNvSpPr/>
          <p:nvPr/>
        </p:nvSpPr>
        <p:spPr>
          <a:xfrm rot="18900000">
            <a:off x="4647680" y="4489257"/>
            <a:ext cx="501535" cy="8946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20000"/>
                    <a:lumOff val="8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335" y="2481568"/>
            <a:ext cx="1902117" cy="1908213"/>
          </a:xfrm>
          <a:prstGeom prst="rect">
            <a:avLst/>
          </a:prstGeom>
        </p:spPr>
      </p:pic>
      <p:sp>
        <p:nvSpPr>
          <p:cNvPr id="66" name="Rectangle 65"/>
          <p:cNvSpPr/>
          <p:nvPr/>
        </p:nvSpPr>
        <p:spPr>
          <a:xfrm>
            <a:off x="6883079" y="182329"/>
            <a:ext cx="5138058" cy="19235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QUESTION</a:t>
            </a:r>
            <a:r>
              <a:rPr lang="vi-VN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6883079" y="2164609"/>
            <a:ext cx="5138058" cy="51452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ANSWER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6883079" y="2737832"/>
            <a:ext cx="5138058" cy="51452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ANSWER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69" name="Rectangle 68"/>
          <p:cNvSpPr/>
          <p:nvPr/>
        </p:nvSpPr>
        <p:spPr>
          <a:xfrm>
            <a:off x="6878548" y="3311055"/>
            <a:ext cx="5138058" cy="51452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CORRECT ANSWER</a:t>
            </a:r>
          </a:p>
        </p:txBody>
      </p:sp>
      <p:sp>
        <p:nvSpPr>
          <p:cNvPr id="70" name="Rectangle 69"/>
          <p:cNvSpPr/>
          <p:nvPr/>
        </p:nvSpPr>
        <p:spPr>
          <a:xfrm>
            <a:off x="6878548" y="3884278"/>
            <a:ext cx="5138058" cy="51452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ANSWER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71" name="Rectangle 70"/>
          <p:cNvSpPr/>
          <p:nvPr/>
        </p:nvSpPr>
        <p:spPr>
          <a:xfrm>
            <a:off x="6878548" y="4457501"/>
            <a:ext cx="5138058" cy="51452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ANSWER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72" name="Rectangle 71"/>
          <p:cNvSpPr/>
          <p:nvPr/>
        </p:nvSpPr>
        <p:spPr>
          <a:xfrm>
            <a:off x="6878548" y="5030724"/>
            <a:ext cx="5138058" cy="51452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ANSWER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73" name="Rectangle 72"/>
          <p:cNvSpPr/>
          <p:nvPr/>
        </p:nvSpPr>
        <p:spPr>
          <a:xfrm>
            <a:off x="6878548" y="5603947"/>
            <a:ext cx="5138058" cy="51452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ANSWER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74" name="Rectangle 73"/>
          <p:cNvSpPr/>
          <p:nvPr/>
        </p:nvSpPr>
        <p:spPr>
          <a:xfrm>
            <a:off x="6878548" y="6177169"/>
            <a:ext cx="5138058" cy="51452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ANSWER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2003557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xit" presetSubtype="2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(6*min(max(ppt_w*ppt_h,.3),1)-7.4)/-.7*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(6*min(max(ppt_w*ppt_h,.3),1)-7.4)/-.7*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(6*min(max(ppt_w*ppt_h,.3),1)-7.4)/-.7*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2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" fill="hold">
                                          <p:stCondLst>
                                            <p:cond delay="4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2" fill="hold">
                                          <p:stCondLst>
                                            <p:cond delay="9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" fill="hold">
                                          <p:stCondLst>
                                            <p:cond delay="147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2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ster sou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4"/>
                            </p:stCondLst>
                            <p:childTnLst>
                              <p:par>
                                <p:cTn id="66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26 -0.00093 C 0.02213 0.01227 -0.02136 -0.20741 0.00104 -0.19422 C 0.00299 -0.2169 0.00351 -0.17037 0.00338 -0.1206 C 0.00338 -0.07084 -0.03477 -0.0132 -0.02852 0.01018 C -0.03347 0.06111 0.03437 0.01296 0.04804 0.00393 C 0.07057 -0.00949 0.12005 0.01782 0.14323 0.00463 " pathEditMode="relative" rAng="0" ptsTypes="AAAAAA">
                                      <p:cBhvr>
                                        <p:cTn id="67" dur="6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29" y="-8241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8" presetClass="emph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animRot by="-10800000">
                                      <p:cBhvr>
                                        <p:cTn id="6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0" presetID="8" presetClass="emph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Rot by="-5400000">
                                      <p:cBhvr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2" presetID="8" presetClass="emph" presetSubtype="0" fill="hold" nodeType="withEffect">
                                  <p:stCondLst>
                                    <p:cond delay="4750"/>
                                  </p:stCondLst>
                                  <p:childTnLst>
                                    <p:animRot by="-5400000">
                                      <p:cBhvr>
                                        <p:cTn id="7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8" presetClass="emph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Rot by="5400000">
                                      <p:cBhvr>
                                        <p:cTn id="7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004"/>
                            </p:stCondLst>
                            <p:childTnLst>
                              <p:par>
                                <p:cTn id="7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2" dur="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50" fill="hold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4" dur="5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6" dur="5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Picture 6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54" y="137456"/>
            <a:ext cx="6590347" cy="6596437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66735">
            <a:off x="3116223" y="2980813"/>
            <a:ext cx="588410" cy="890755"/>
          </a:xfrm>
          <a:prstGeom prst="rect">
            <a:avLst/>
          </a:prstGeom>
        </p:spPr>
      </p:pic>
      <p:sp>
        <p:nvSpPr>
          <p:cNvPr id="12" name="Flowchart: Stored Data 11"/>
          <p:cNvSpPr/>
          <p:nvPr/>
        </p:nvSpPr>
        <p:spPr>
          <a:xfrm rot="5400000">
            <a:off x="2715338" y="747854"/>
            <a:ext cx="1391586" cy="1107802"/>
          </a:xfrm>
          <a:prstGeom prst="flowChartOnlineStorage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lowchart: Stored Data 15"/>
          <p:cNvSpPr/>
          <p:nvPr/>
        </p:nvSpPr>
        <p:spPr>
          <a:xfrm rot="10800000">
            <a:off x="4834682" y="2881777"/>
            <a:ext cx="1391586" cy="1107802"/>
          </a:xfrm>
          <a:prstGeom prst="flowChartOnlineStorage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Flowchart: Stored Data 16"/>
          <p:cNvSpPr/>
          <p:nvPr/>
        </p:nvSpPr>
        <p:spPr>
          <a:xfrm rot="16200000">
            <a:off x="2715339" y="5022184"/>
            <a:ext cx="1391586" cy="1107802"/>
          </a:xfrm>
          <a:prstGeom prst="flowChartOnlineStorage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lowchart: Stored Data 17"/>
          <p:cNvSpPr/>
          <p:nvPr/>
        </p:nvSpPr>
        <p:spPr>
          <a:xfrm>
            <a:off x="604208" y="2881777"/>
            <a:ext cx="1391586" cy="1107802"/>
          </a:xfrm>
          <a:prstGeom prst="flowChartOnlineStorage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Flowchart: Stored Data 18"/>
          <p:cNvSpPr/>
          <p:nvPr/>
        </p:nvSpPr>
        <p:spPr>
          <a:xfrm rot="2700000">
            <a:off x="1230968" y="1388002"/>
            <a:ext cx="1391586" cy="1107802"/>
          </a:xfrm>
          <a:prstGeom prst="flowChartOnlineStorage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Flowchart: Stored Data 19"/>
          <p:cNvSpPr/>
          <p:nvPr/>
        </p:nvSpPr>
        <p:spPr>
          <a:xfrm rot="13500000">
            <a:off x="4202655" y="4382669"/>
            <a:ext cx="1391586" cy="1107802"/>
          </a:xfrm>
          <a:prstGeom prst="flowChartOnlineStorage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Flowchart: Stored Data 20"/>
          <p:cNvSpPr/>
          <p:nvPr/>
        </p:nvSpPr>
        <p:spPr>
          <a:xfrm rot="18900000">
            <a:off x="1226617" y="4375956"/>
            <a:ext cx="1391586" cy="1107802"/>
          </a:xfrm>
          <a:prstGeom prst="flowChartOnlineStorag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1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1">
                  <a:lumMod val="60000"/>
                  <a:lumOff val="4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Flowchart: Stored Data 21"/>
          <p:cNvSpPr/>
          <p:nvPr/>
        </p:nvSpPr>
        <p:spPr>
          <a:xfrm rot="8100000">
            <a:off x="4215214" y="1383807"/>
            <a:ext cx="1391586" cy="1107802"/>
          </a:xfrm>
          <a:prstGeom prst="flowChartOnlineStorage">
            <a:avLst/>
          </a:prstGeom>
          <a:gradFill flip="none" rotWithShape="1">
            <a:gsLst>
              <a:gs pos="0">
                <a:srgbClr val="7030A0">
                  <a:shade val="30000"/>
                  <a:satMod val="115000"/>
                </a:srgbClr>
              </a:gs>
              <a:gs pos="50000">
                <a:srgbClr val="7030A0">
                  <a:shade val="67500"/>
                  <a:satMod val="115000"/>
                </a:srgbClr>
              </a:gs>
              <a:gs pos="100000">
                <a:srgbClr val="7030A0">
                  <a:shade val="100000"/>
                  <a:satMod val="115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158246" y="854442"/>
            <a:ext cx="505770" cy="8946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5" name="Rectangle 24"/>
          <p:cNvSpPr/>
          <p:nvPr/>
        </p:nvSpPr>
        <p:spPr>
          <a:xfrm rot="2700000">
            <a:off x="4658122" y="1490394"/>
            <a:ext cx="505770" cy="8946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6" name="Rectangle 25"/>
          <p:cNvSpPr/>
          <p:nvPr/>
        </p:nvSpPr>
        <p:spPr>
          <a:xfrm>
            <a:off x="5277590" y="2988364"/>
            <a:ext cx="505770" cy="8946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7" name="Rectangle 26"/>
          <p:cNvSpPr/>
          <p:nvPr/>
        </p:nvSpPr>
        <p:spPr>
          <a:xfrm>
            <a:off x="3158247" y="5128772"/>
            <a:ext cx="505770" cy="8946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8" name="Rectangle 27"/>
          <p:cNvSpPr/>
          <p:nvPr/>
        </p:nvSpPr>
        <p:spPr>
          <a:xfrm>
            <a:off x="1049233" y="2988365"/>
            <a:ext cx="501535" cy="8946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29" name="Rectangle 28"/>
          <p:cNvSpPr/>
          <p:nvPr/>
        </p:nvSpPr>
        <p:spPr>
          <a:xfrm rot="2700000">
            <a:off x="1671642" y="4482544"/>
            <a:ext cx="501535" cy="8946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30" name="Rectangle 29"/>
          <p:cNvSpPr/>
          <p:nvPr/>
        </p:nvSpPr>
        <p:spPr>
          <a:xfrm rot="18900000">
            <a:off x="1675993" y="1494590"/>
            <a:ext cx="501535" cy="8946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31" name="Rectangle 30"/>
          <p:cNvSpPr/>
          <p:nvPr/>
        </p:nvSpPr>
        <p:spPr>
          <a:xfrm rot="18900000">
            <a:off x="4647680" y="4489257"/>
            <a:ext cx="501535" cy="8946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20000"/>
                    <a:lumOff val="8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335" y="2481568"/>
            <a:ext cx="1902117" cy="1908213"/>
          </a:xfrm>
          <a:prstGeom prst="rect">
            <a:avLst/>
          </a:prstGeom>
        </p:spPr>
      </p:pic>
      <p:sp>
        <p:nvSpPr>
          <p:cNvPr id="66" name="Rectangle 65"/>
          <p:cNvSpPr/>
          <p:nvPr/>
        </p:nvSpPr>
        <p:spPr>
          <a:xfrm>
            <a:off x="6883079" y="182329"/>
            <a:ext cx="5138058" cy="19235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QUESTION</a:t>
            </a:r>
            <a:r>
              <a:rPr lang="vi-VN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6883079" y="2164609"/>
            <a:ext cx="5138058" cy="51452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ANSWER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6883079" y="2737832"/>
            <a:ext cx="5138058" cy="51452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ANSWER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69" name="Rectangle 68"/>
          <p:cNvSpPr/>
          <p:nvPr/>
        </p:nvSpPr>
        <p:spPr>
          <a:xfrm>
            <a:off x="6878548" y="3311055"/>
            <a:ext cx="5138058" cy="51452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ANSWER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70" name="Rectangle 69"/>
          <p:cNvSpPr/>
          <p:nvPr/>
        </p:nvSpPr>
        <p:spPr>
          <a:xfrm>
            <a:off x="6878548" y="3884278"/>
            <a:ext cx="5138058" cy="51452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CORRECT ANSWER</a:t>
            </a:r>
          </a:p>
        </p:txBody>
      </p:sp>
      <p:sp>
        <p:nvSpPr>
          <p:cNvPr id="71" name="Rectangle 70"/>
          <p:cNvSpPr/>
          <p:nvPr/>
        </p:nvSpPr>
        <p:spPr>
          <a:xfrm>
            <a:off x="6878548" y="4457501"/>
            <a:ext cx="5138058" cy="51452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ANSWER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72" name="Rectangle 71"/>
          <p:cNvSpPr/>
          <p:nvPr/>
        </p:nvSpPr>
        <p:spPr>
          <a:xfrm>
            <a:off x="6878548" y="5030724"/>
            <a:ext cx="5138058" cy="51452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ANSWER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73" name="Rectangle 72"/>
          <p:cNvSpPr/>
          <p:nvPr/>
        </p:nvSpPr>
        <p:spPr>
          <a:xfrm>
            <a:off x="6878548" y="5603947"/>
            <a:ext cx="5138058" cy="51452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ANSWER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74" name="Rectangle 73"/>
          <p:cNvSpPr/>
          <p:nvPr/>
        </p:nvSpPr>
        <p:spPr>
          <a:xfrm>
            <a:off x="6878548" y="6177169"/>
            <a:ext cx="5138058" cy="51452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ANSWER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2125710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xit" presetSubtype="2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(6*min(max(ppt_w*ppt_h,.3),1)-7.4)/-.7*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(6*min(max(ppt_w*ppt_h,.3),1)-7.4)/-.7*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(6*min(max(ppt_w*ppt_h,.3),1)-7.4)/-.7*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2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" fill="hold">
                                          <p:stCondLst>
                                            <p:cond delay="4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2" fill="hold">
                                          <p:stCondLst>
                                            <p:cond delay="9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" fill="hold">
                                          <p:stCondLst>
                                            <p:cond delay="147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2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ster sou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4"/>
                            </p:stCondLst>
                            <p:childTnLst>
                              <p:par>
                                <p:cTn id="66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5 -0.00093 C 0.02161 0.01227 0.04817 -0.12639 0.0707 -0.1132 C 0.06888 -0.10926 0.00482 -0.02176 -0.01836 0.0169 C -0.04154 0.05578 -0.07071 0.11041 -0.06849 0.11967 C -0.07982 0.15162 -0.01198 0.08703 0.00221 0.07801 C 0.02461 0.06458 0.08984 0.19583 0.1125 0.18287 " pathEditMode="relative" rAng="0" ptsTypes="AAAAAA">
                                      <p:cBhvr>
                                        <p:cTn id="67" dur="6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01" y="3588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8" presetClass="emph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animRot by="10800000">
                                      <p:cBhvr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0" presetID="8" presetClass="emph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Rot by="-10800000">
                                      <p:cBhvr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2" presetID="8" presetClass="emph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animRot by="5400000">
                                      <p:cBhvr>
                                        <p:cTn id="73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8" presetClass="emph" presetSubtype="0" fill="hold" nodeType="withEffect">
                                  <p:stCondLst>
                                    <p:cond delay="5250"/>
                                  </p:stCondLst>
                                  <p:childTnLst>
                                    <p:animRot by="10800000">
                                      <p:cBhvr>
                                        <p:cTn id="75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004"/>
                            </p:stCondLst>
                            <p:childTnLst>
                              <p:par>
                                <p:cTn id="7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2" dur="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50" fill="hold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4" dur="5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6" dur="5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Picture 6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54" y="137456"/>
            <a:ext cx="6590347" cy="6596437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850117">
            <a:off x="3116223" y="2980813"/>
            <a:ext cx="588410" cy="890755"/>
          </a:xfrm>
          <a:prstGeom prst="rect">
            <a:avLst/>
          </a:prstGeom>
        </p:spPr>
      </p:pic>
      <p:sp>
        <p:nvSpPr>
          <p:cNvPr id="12" name="Flowchart: Stored Data 11"/>
          <p:cNvSpPr/>
          <p:nvPr/>
        </p:nvSpPr>
        <p:spPr>
          <a:xfrm rot="5400000">
            <a:off x="2715338" y="747854"/>
            <a:ext cx="1391586" cy="1107802"/>
          </a:xfrm>
          <a:prstGeom prst="flowChartOnlineStorage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lowchart: Stored Data 15"/>
          <p:cNvSpPr/>
          <p:nvPr/>
        </p:nvSpPr>
        <p:spPr>
          <a:xfrm rot="10800000">
            <a:off x="4834682" y="2881777"/>
            <a:ext cx="1391586" cy="1107802"/>
          </a:xfrm>
          <a:prstGeom prst="flowChartOnlineStorage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Flowchart: Stored Data 16"/>
          <p:cNvSpPr/>
          <p:nvPr/>
        </p:nvSpPr>
        <p:spPr>
          <a:xfrm rot="16200000">
            <a:off x="2715339" y="5022184"/>
            <a:ext cx="1391586" cy="1107802"/>
          </a:xfrm>
          <a:prstGeom prst="flowChartOnlineStorage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lowchart: Stored Data 17"/>
          <p:cNvSpPr/>
          <p:nvPr/>
        </p:nvSpPr>
        <p:spPr>
          <a:xfrm>
            <a:off x="604208" y="2881777"/>
            <a:ext cx="1391586" cy="1107802"/>
          </a:xfrm>
          <a:prstGeom prst="flowChartOnlineStorage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Flowchart: Stored Data 18"/>
          <p:cNvSpPr/>
          <p:nvPr/>
        </p:nvSpPr>
        <p:spPr>
          <a:xfrm rot="2700000">
            <a:off x="1230968" y="1388002"/>
            <a:ext cx="1391586" cy="1107802"/>
          </a:xfrm>
          <a:prstGeom prst="flowChartOnlineStorage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Flowchart: Stored Data 19"/>
          <p:cNvSpPr/>
          <p:nvPr/>
        </p:nvSpPr>
        <p:spPr>
          <a:xfrm rot="13500000">
            <a:off x="4202655" y="4382669"/>
            <a:ext cx="1391586" cy="1107802"/>
          </a:xfrm>
          <a:prstGeom prst="flowChartOnlineStorage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Flowchart: Stored Data 20"/>
          <p:cNvSpPr/>
          <p:nvPr/>
        </p:nvSpPr>
        <p:spPr>
          <a:xfrm rot="18900000">
            <a:off x="1226617" y="4375956"/>
            <a:ext cx="1391586" cy="1107802"/>
          </a:xfrm>
          <a:prstGeom prst="flowChartOnlineStorag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1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1">
                  <a:lumMod val="60000"/>
                  <a:lumOff val="4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Flowchart: Stored Data 21"/>
          <p:cNvSpPr/>
          <p:nvPr/>
        </p:nvSpPr>
        <p:spPr>
          <a:xfrm rot="8100000">
            <a:off x="4215214" y="1383807"/>
            <a:ext cx="1391586" cy="1107802"/>
          </a:xfrm>
          <a:prstGeom prst="flowChartOnlineStorage">
            <a:avLst/>
          </a:prstGeom>
          <a:gradFill flip="none" rotWithShape="1">
            <a:gsLst>
              <a:gs pos="0">
                <a:srgbClr val="7030A0">
                  <a:shade val="30000"/>
                  <a:satMod val="115000"/>
                </a:srgbClr>
              </a:gs>
              <a:gs pos="50000">
                <a:srgbClr val="7030A0">
                  <a:shade val="67500"/>
                  <a:satMod val="115000"/>
                </a:srgbClr>
              </a:gs>
              <a:gs pos="100000">
                <a:srgbClr val="7030A0">
                  <a:shade val="100000"/>
                  <a:satMod val="115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158246" y="854442"/>
            <a:ext cx="505770" cy="8946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5" name="Rectangle 24"/>
          <p:cNvSpPr/>
          <p:nvPr/>
        </p:nvSpPr>
        <p:spPr>
          <a:xfrm rot="2700000">
            <a:off x="4658122" y="1490394"/>
            <a:ext cx="505770" cy="8946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6" name="Rectangle 25"/>
          <p:cNvSpPr/>
          <p:nvPr/>
        </p:nvSpPr>
        <p:spPr>
          <a:xfrm>
            <a:off x="5277590" y="2988364"/>
            <a:ext cx="505770" cy="8946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7" name="Rectangle 26"/>
          <p:cNvSpPr/>
          <p:nvPr/>
        </p:nvSpPr>
        <p:spPr>
          <a:xfrm>
            <a:off x="3158247" y="5128772"/>
            <a:ext cx="505770" cy="8946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8" name="Rectangle 27"/>
          <p:cNvSpPr/>
          <p:nvPr/>
        </p:nvSpPr>
        <p:spPr>
          <a:xfrm>
            <a:off x="1049233" y="2988365"/>
            <a:ext cx="501535" cy="8946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29" name="Rectangle 28"/>
          <p:cNvSpPr/>
          <p:nvPr/>
        </p:nvSpPr>
        <p:spPr>
          <a:xfrm rot="2700000">
            <a:off x="1671642" y="4482544"/>
            <a:ext cx="501535" cy="8946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30" name="Rectangle 29"/>
          <p:cNvSpPr/>
          <p:nvPr/>
        </p:nvSpPr>
        <p:spPr>
          <a:xfrm rot="18900000">
            <a:off x="1675993" y="1494590"/>
            <a:ext cx="501535" cy="8946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31" name="Rectangle 30"/>
          <p:cNvSpPr/>
          <p:nvPr/>
        </p:nvSpPr>
        <p:spPr>
          <a:xfrm rot="18900000">
            <a:off x="4647680" y="4489257"/>
            <a:ext cx="501535" cy="8946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20000"/>
                    <a:lumOff val="8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335" y="2481568"/>
            <a:ext cx="1902117" cy="1908213"/>
          </a:xfrm>
          <a:prstGeom prst="rect">
            <a:avLst/>
          </a:prstGeom>
        </p:spPr>
      </p:pic>
      <p:sp>
        <p:nvSpPr>
          <p:cNvPr id="66" name="Rectangle 65"/>
          <p:cNvSpPr/>
          <p:nvPr/>
        </p:nvSpPr>
        <p:spPr>
          <a:xfrm>
            <a:off x="6883079" y="182329"/>
            <a:ext cx="5138058" cy="19235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QUESTION</a:t>
            </a:r>
            <a:r>
              <a:rPr lang="vi-VN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6883079" y="2164609"/>
            <a:ext cx="5138058" cy="51452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ANSWER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6883079" y="2737832"/>
            <a:ext cx="5138058" cy="51452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ANSWER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69" name="Rectangle 68"/>
          <p:cNvSpPr/>
          <p:nvPr/>
        </p:nvSpPr>
        <p:spPr>
          <a:xfrm>
            <a:off x="6878548" y="3311055"/>
            <a:ext cx="5138058" cy="51452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ANSWER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70" name="Rectangle 69"/>
          <p:cNvSpPr/>
          <p:nvPr/>
        </p:nvSpPr>
        <p:spPr>
          <a:xfrm>
            <a:off x="6878548" y="3884278"/>
            <a:ext cx="5138058" cy="51452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ANSWER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71" name="Rectangle 70"/>
          <p:cNvSpPr/>
          <p:nvPr/>
        </p:nvSpPr>
        <p:spPr>
          <a:xfrm>
            <a:off x="6878548" y="4457501"/>
            <a:ext cx="5138058" cy="51452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CORRECT ANSWER</a:t>
            </a:r>
          </a:p>
        </p:txBody>
      </p:sp>
      <p:sp>
        <p:nvSpPr>
          <p:cNvPr id="72" name="Rectangle 71"/>
          <p:cNvSpPr/>
          <p:nvPr/>
        </p:nvSpPr>
        <p:spPr>
          <a:xfrm>
            <a:off x="6878548" y="5030724"/>
            <a:ext cx="5138058" cy="51452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ANSWER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73" name="Rectangle 72"/>
          <p:cNvSpPr/>
          <p:nvPr/>
        </p:nvSpPr>
        <p:spPr>
          <a:xfrm>
            <a:off x="6878548" y="5603947"/>
            <a:ext cx="5138058" cy="51452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ANSWER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74" name="Rectangle 73"/>
          <p:cNvSpPr/>
          <p:nvPr/>
        </p:nvSpPr>
        <p:spPr>
          <a:xfrm>
            <a:off x="6878548" y="6177169"/>
            <a:ext cx="5138058" cy="51452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ANSWER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3636699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xit" presetSubtype="2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(6*min(max(ppt_w*ppt_h,.3),1)-7.4)/-.7*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(6*min(max(ppt_w*ppt_h,.3),1)-7.4)/-.7*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(6*min(max(ppt_w*ppt_h,.3),1)-7.4)/-.7*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2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" fill="hold">
                                          <p:stCondLst>
                                            <p:cond delay="4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2" fill="hold">
                                          <p:stCondLst>
                                            <p:cond delay="9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" fill="hold">
                                          <p:stCondLst>
                                            <p:cond delay="147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2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ster sou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4"/>
                            </p:stCondLst>
                            <p:childTnLst>
                              <p:par>
                                <p:cTn id="66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0.00023 C -0.03164 -0.03658 -0.06758 -0.08866 -0.04531 -0.07523 C -0.03138 -0.06598 -0.00078 -0.17176 0.00208 -0.14283 C 0.00455 -0.11366 -0.04336 0.10833 -0.0293 0.0993 C -0.02031 0.13194 0.02383 0.02152 0.05586 0.00486 C 0.08776 -0.01158 -0.00183 0.25764 0.00429 0.27083 " pathEditMode="relative" rAng="0" ptsTypes="AAAAAA">
                                      <p:cBhvr>
                                        <p:cTn id="67" dur="6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1" y="6181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8" presetClass="emph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Rot by="10800000">
                                      <p:cBhvr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0" presetID="8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5400000">
                                      <p:cBhvr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2" presetID="8" presetClass="emph" presetSubtype="0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animRot by="-5400000">
                                      <p:cBhvr>
                                        <p:cTn id="7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8" presetClass="emph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animRot by="5400000">
                                      <p:cBhvr>
                                        <p:cTn id="7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6" presetID="8" presetClass="emph" presetSubtype="0" fill="hold" nodeType="withEffect">
                                  <p:stCondLst>
                                    <p:cond delay="4750"/>
                                  </p:stCondLst>
                                  <p:childTnLst>
                                    <p:animRot by="10800000">
                                      <p:cBhvr>
                                        <p:cTn id="7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8" presetID="8" presetClass="emph" presetSubtype="0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animRot by="-10800000">
                                      <p:cBhvr>
                                        <p:cTn id="7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0" presetID="8" presetClass="emph" presetSubtype="0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animRot by="10800000">
                                      <p:cBhvr>
                                        <p:cTn id="8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7004"/>
                            </p:stCondLst>
                            <p:childTnLst>
                              <p:par>
                                <p:cTn id="83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8" dur="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50" fill="hold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0" dur="5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2" dur="5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Picture 6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54" y="137456"/>
            <a:ext cx="6590347" cy="6596437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118892">
            <a:off x="3116223" y="2980813"/>
            <a:ext cx="588410" cy="890755"/>
          </a:xfrm>
          <a:prstGeom prst="rect">
            <a:avLst/>
          </a:prstGeom>
        </p:spPr>
      </p:pic>
      <p:sp>
        <p:nvSpPr>
          <p:cNvPr id="12" name="Flowchart: Stored Data 11"/>
          <p:cNvSpPr/>
          <p:nvPr/>
        </p:nvSpPr>
        <p:spPr>
          <a:xfrm rot="5400000">
            <a:off x="2715338" y="747854"/>
            <a:ext cx="1391586" cy="1107802"/>
          </a:xfrm>
          <a:prstGeom prst="flowChartOnlineStorage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lowchart: Stored Data 15"/>
          <p:cNvSpPr/>
          <p:nvPr/>
        </p:nvSpPr>
        <p:spPr>
          <a:xfrm rot="10800000">
            <a:off x="4834682" y="2881777"/>
            <a:ext cx="1391586" cy="1107802"/>
          </a:xfrm>
          <a:prstGeom prst="flowChartOnlineStorage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Flowchart: Stored Data 16"/>
          <p:cNvSpPr/>
          <p:nvPr/>
        </p:nvSpPr>
        <p:spPr>
          <a:xfrm rot="16200000">
            <a:off x="2715339" y="5022184"/>
            <a:ext cx="1391586" cy="1107802"/>
          </a:xfrm>
          <a:prstGeom prst="flowChartOnlineStorage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lowchart: Stored Data 17"/>
          <p:cNvSpPr/>
          <p:nvPr/>
        </p:nvSpPr>
        <p:spPr>
          <a:xfrm>
            <a:off x="604208" y="2881777"/>
            <a:ext cx="1391586" cy="1107802"/>
          </a:xfrm>
          <a:prstGeom prst="flowChartOnlineStorage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Flowchart: Stored Data 18"/>
          <p:cNvSpPr/>
          <p:nvPr/>
        </p:nvSpPr>
        <p:spPr>
          <a:xfrm rot="2700000">
            <a:off x="1230968" y="1388002"/>
            <a:ext cx="1391586" cy="1107802"/>
          </a:xfrm>
          <a:prstGeom prst="flowChartOnlineStorage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Flowchart: Stored Data 19"/>
          <p:cNvSpPr/>
          <p:nvPr/>
        </p:nvSpPr>
        <p:spPr>
          <a:xfrm rot="13500000">
            <a:off x="4202655" y="4382669"/>
            <a:ext cx="1391586" cy="1107802"/>
          </a:xfrm>
          <a:prstGeom prst="flowChartOnlineStorage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Flowchart: Stored Data 20"/>
          <p:cNvSpPr/>
          <p:nvPr/>
        </p:nvSpPr>
        <p:spPr>
          <a:xfrm rot="18900000">
            <a:off x="1226617" y="4375956"/>
            <a:ext cx="1391586" cy="1107802"/>
          </a:xfrm>
          <a:prstGeom prst="flowChartOnlineStorag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1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1">
                  <a:lumMod val="60000"/>
                  <a:lumOff val="4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Flowchart: Stored Data 21"/>
          <p:cNvSpPr/>
          <p:nvPr/>
        </p:nvSpPr>
        <p:spPr>
          <a:xfrm rot="8100000">
            <a:off x="4215214" y="1383807"/>
            <a:ext cx="1391586" cy="1107802"/>
          </a:xfrm>
          <a:prstGeom prst="flowChartOnlineStorage">
            <a:avLst/>
          </a:prstGeom>
          <a:gradFill flip="none" rotWithShape="1">
            <a:gsLst>
              <a:gs pos="0">
                <a:srgbClr val="7030A0">
                  <a:shade val="30000"/>
                  <a:satMod val="115000"/>
                </a:srgbClr>
              </a:gs>
              <a:gs pos="50000">
                <a:srgbClr val="7030A0">
                  <a:shade val="67500"/>
                  <a:satMod val="115000"/>
                </a:srgbClr>
              </a:gs>
              <a:gs pos="100000">
                <a:srgbClr val="7030A0">
                  <a:shade val="100000"/>
                  <a:satMod val="115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158246" y="854442"/>
            <a:ext cx="505770" cy="8946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5" name="Rectangle 24"/>
          <p:cNvSpPr/>
          <p:nvPr/>
        </p:nvSpPr>
        <p:spPr>
          <a:xfrm rot="2700000">
            <a:off x="4658122" y="1490394"/>
            <a:ext cx="505770" cy="8946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6" name="Rectangle 25"/>
          <p:cNvSpPr/>
          <p:nvPr/>
        </p:nvSpPr>
        <p:spPr>
          <a:xfrm>
            <a:off x="5277590" y="2988364"/>
            <a:ext cx="505770" cy="8946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7" name="Rectangle 26"/>
          <p:cNvSpPr/>
          <p:nvPr/>
        </p:nvSpPr>
        <p:spPr>
          <a:xfrm>
            <a:off x="3158247" y="5128772"/>
            <a:ext cx="505770" cy="8946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8" name="Rectangle 27"/>
          <p:cNvSpPr/>
          <p:nvPr/>
        </p:nvSpPr>
        <p:spPr>
          <a:xfrm>
            <a:off x="1049233" y="2988365"/>
            <a:ext cx="501535" cy="8946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29" name="Rectangle 28"/>
          <p:cNvSpPr/>
          <p:nvPr/>
        </p:nvSpPr>
        <p:spPr>
          <a:xfrm rot="2700000">
            <a:off x="1671642" y="4482544"/>
            <a:ext cx="501535" cy="8946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30" name="Rectangle 29"/>
          <p:cNvSpPr/>
          <p:nvPr/>
        </p:nvSpPr>
        <p:spPr>
          <a:xfrm rot="18900000">
            <a:off x="1675993" y="1494590"/>
            <a:ext cx="501535" cy="8946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31" name="Rectangle 30"/>
          <p:cNvSpPr/>
          <p:nvPr/>
        </p:nvSpPr>
        <p:spPr>
          <a:xfrm rot="18900000">
            <a:off x="4647680" y="4489257"/>
            <a:ext cx="501535" cy="8946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20000"/>
                    <a:lumOff val="8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335" y="2481568"/>
            <a:ext cx="1902117" cy="1908213"/>
          </a:xfrm>
          <a:prstGeom prst="rect">
            <a:avLst/>
          </a:prstGeom>
        </p:spPr>
      </p:pic>
      <p:sp>
        <p:nvSpPr>
          <p:cNvPr id="66" name="Rectangle 65"/>
          <p:cNvSpPr/>
          <p:nvPr/>
        </p:nvSpPr>
        <p:spPr>
          <a:xfrm>
            <a:off x="6883079" y="182329"/>
            <a:ext cx="5138058" cy="19235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QUESTION</a:t>
            </a:r>
            <a:r>
              <a:rPr lang="vi-VN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6883079" y="2164609"/>
            <a:ext cx="5138058" cy="51452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ANSWER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6883079" y="2737832"/>
            <a:ext cx="5138058" cy="51452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ANSWER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69" name="Rectangle 68"/>
          <p:cNvSpPr/>
          <p:nvPr/>
        </p:nvSpPr>
        <p:spPr>
          <a:xfrm>
            <a:off x="6878548" y="3311055"/>
            <a:ext cx="5138058" cy="51452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ANSWER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70" name="Rectangle 69"/>
          <p:cNvSpPr/>
          <p:nvPr/>
        </p:nvSpPr>
        <p:spPr>
          <a:xfrm>
            <a:off x="6878548" y="3884278"/>
            <a:ext cx="5138058" cy="51452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ANSWER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71" name="Rectangle 70"/>
          <p:cNvSpPr/>
          <p:nvPr/>
        </p:nvSpPr>
        <p:spPr>
          <a:xfrm>
            <a:off x="6878548" y="4457501"/>
            <a:ext cx="5138058" cy="51452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ANSWER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72" name="Rectangle 71"/>
          <p:cNvSpPr/>
          <p:nvPr/>
        </p:nvSpPr>
        <p:spPr>
          <a:xfrm>
            <a:off x="6878548" y="5030724"/>
            <a:ext cx="5138058" cy="51452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CORRECT ANSWER</a:t>
            </a:r>
          </a:p>
        </p:txBody>
      </p:sp>
      <p:sp>
        <p:nvSpPr>
          <p:cNvPr id="73" name="Rectangle 72"/>
          <p:cNvSpPr/>
          <p:nvPr/>
        </p:nvSpPr>
        <p:spPr>
          <a:xfrm>
            <a:off x="6878548" y="5603947"/>
            <a:ext cx="5138058" cy="51452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ANSWER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74" name="Rectangle 73"/>
          <p:cNvSpPr/>
          <p:nvPr/>
        </p:nvSpPr>
        <p:spPr>
          <a:xfrm>
            <a:off x="6878548" y="6177169"/>
            <a:ext cx="5138058" cy="51452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ANSWER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3960964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xit" presetSubtype="2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(6*min(max(ppt_w*ppt_h,.3),1)-7.4)/-.7*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(6*min(max(ppt_w*ppt_h,.3),1)-7.4)/-.7*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(6*min(max(ppt_w*ppt_h,.3),1)-7.4)/-.7*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2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" fill="hold">
                                          <p:stCondLst>
                                            <p:cond delay="4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2" fill="hold">
                                          <p:stCondLst>
                                            <p:cond delay="9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" fill="hold">
                                          <p:stCondLst>
                                            <p:cond delay="147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2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ster sou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4"/>
                            </p:stCondLst>
                            <p:childTnLst>
                              <p:par>
                                <p:cTn id="66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78 -0.00023 C 0.02122 0.01296 -0.06966 -0.10348 -0.0474 -0.08982 C -0.03867 -0.11783 0.00013 -0.14537 0.01992 -0.12593 C 0.03932 -0.10648 0.06901 -0.03982 0.07187 0.02685 C 0.05976 0.08356 -0.08464 0.15833 -0.10235 0.18217 " pathEditMode="relative" rAng="0" ptsTypes="AAAAA">
                                      <p:cBhvr>
                                        <p:cTn id="67" dur="6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5" y="2500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8" presetClass="emph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Rot by="10800000">
                                      <p:cBhvr>
                                        <p:cTn id="69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0" presetID="8" presetClass="emph" presetSubtype="0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animRot by="5400000">
                                      <p:cBhvr>
                                        <p:cTn id="71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004"/>
                            </p:stCondLst>
                            <p:childTnLst>
                              <p:par>
                                <p:cTn id="73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8" dur="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50" fill="hold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0" dur="5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2" dur="5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Picture 6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54" y="137456"/>
            <a:ext cx="6590347" cy="6596437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116223" y="2980813"/>
            <a:ext cx="588410" cy="890755"/>
          </a:xfrm>
          <a:prstGeom prst="rect">
            <a:avLst/>
          </a:prstGeom>
        </p:spPr>
      </p:pic>
      <p:sp>
        <p:nvSpPr>
          <p:cNvPr id="12" name="Flowchart: Stored Data 11"/>
          <p:cNvSpPr/>
          <p:nvPr/>
        </p:nvSpPr>
        <p:spPr>
          <a:xfrm rot="5400000">
            <a:off x="2715338" y="747854"/>
            <a:ext cx="1391586" cy="1107802"/>
          </a:xfrm>
          <a:prstGeom prst="flowChartOnlineStorage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lowchart: Stored Data 15"/>
          <p:cNvSpPr/>
          <p:nvPr/>
        </p:nvSpPr>
        <p:spPr>
          <a:xfrm rot="10800000">
            <a:off x="4834682" y="2881777"/>
            <a:ext cx="1391586" cy="1107802"/>
          </a:xfrm>
          <a:prstGeom prst="flowChartOnlineStorage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Flowchart: Stored Data 16"/>
          <p:cNvSpPr/>
          <p:nvPr/>
        </p:nvSpPr>
        <p:spPr>
          <a:xfrm rot="16200000">
            <a:off x="2715339" y="5022184"/>
            <a:ext cx="1391586" cy="1107802"/>
          </a:xfrm>
          <a:prstGeom prst="flowChartOnlineStorage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lowchart: Stored Data 17"/>
          <p:cNvSpPr/>
          <p:nvPr/>
        </p:nvSpPr>
        <p:spPr>
          <a:xfrm>
            <a:off x="604208" y="2881777"/>
            <a:ext cx="1391586" cy="1107802"/>
          </a:xfrm>
          <a:prstGeom prst="flowChartOnlineStorage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Flowchart: Stored Data 18"/>
          <p:cNvSpPr/>
          <p:nvPr/>
        </p:nvSpPr>
        <p:spPr>
          <a:xfrm rot="2700000">
            <a:off x="1230968" y="1388002"/>
            <a:ext cx="1391586" cy="1107802"/>
          </a:xfrm>
          <a:prstGeom prst="flowChartOnlineStorage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Flowchart: Stored Data 19"/>
          <p:cNvSpPr/>
          <p:nvPr/>
        </p:nvSpPr>
        <p:spPr>
          <a:xfrm rot="13500000">
            <a:off x="4202655" y="4382669"/>
            <a:ext cx="1391586" cy="1107802"/>
          </a:xfrm>
          <a:prstGeom prst="flowChartOnlineStorage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Flowchart: Stored Data 20"/>
          <p:cNvSpPr/>
          <p:nvPr/>
        </p:nvSpPr>
        <p:spPr>
          <a:xfrm rot="18900000">
            <a:off x="1226617" y="4375956"/>
            <a:ext cx="1391586" cy="1107802"/>
          </a:xfrm>
          <a:prstGeom prst="flowChartOnlineStorag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1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1">
                  <a:lumMod val="60000"/>
                  <a:lumOff val="4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Flowchart: Stored Data 21"/>
          <p:cNvSpPr/>
          <p:nvPr/>
        </p:nvSpPr>
        <p:spPr>
          <a:xfrm rot="8100000">
            <a:off x="4215214" y="1383807"/>
            <a:ext cx="1391586" cy="1107802"/>
          </a:xfrm>
          <a:prstGeom prst="flowChartOnlineStorage">
            <a:avLst/>
          </a:prstGeom>
          <a:gradFill flip="none" rotWithShape="1">
            <a:gsLst>
              <a:gs pos="0">
                <a:srgbClr val="7030A0">
                  <a:shade val="30000"/>
                  <a:satMod val="115000"/>
                </a:srgbClr>
              </a:gs>
              <a:gs pos="50000">
                <a:srgbClr val="7030A0">
                  <a:shade val="67500"/>
                  <a:satMod val="115000"/>
                </a:srgbClr>
              </a:gs>
              <a:gs pos="100000">
                <a:srgbClr val="7030A0">
                  <a:shade val="100000"/>
                  <a:satMod val="115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158246" y="854442"/>
            <a:ext cx="505770" cy="8946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5" name="Rectangle 24"/>
          <p:cNvSpPr/>
          <p:nvPr/>
        </p:nvSpPr>
        <p:spPr>
          <a:xfrm rot="2700000">
            <a:off x="4658122" y="1490394"/>
            <a:ext cx="505770" cy="8946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6" name="Rectangle 25"/>
          <p:cNvSpPr/>
          <p:nvPr/>
        </p:nvSpPr>
        <p:spPr>
          <a:xfrm>
            <a:off x="5277590" y="2988364"/>
            <a:ext cx="505770" cy="8946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7" name="Rectangle 26"/>
          <p:cNvSpPr/>
          <p:nvPr/>
        </p:nvSpPr>
        <p:spPr>
          <a:xfrm>
            <a:off x="3158247" y="5128772"/>
            <a:ext cx="505770" cy="8946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8" name="Rectangle 27"/>
          <p:cNvSpPr/>
          <p:nvPr/>
        </p:nvSpPr>
        <p:spPr>
          <a:xfrm>
            <a:off x="1049233" y="2988365"/>
            <a:ext cx="501535" cy="8946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29" name="Rectangle 28"/>
          <p:cNvSpPr/>
          <p:nvPr/>
        </p:nvSpPr>
        <p:spPr>
          <a:xfrm rot="2700000">
            <a:off x="1671642" y="4482544"/>
            <a:ext cx="501535" cy="8946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30" name="Rectangle 29"/>
          <p:cNvSpPr/>
          <p:nvPr/>
        </p:nvSpPr>
        <p:spPr>
          <a:xfrm rot="18900000">
            <a:off x="1675993" y="1494590"/>
            <a:ext cx="501535" cy="8946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31" name="Rectangle 30"/>
          <p:cNvSpPr/>
          <p:nvPr/>
        </p:nvSpPr>
        <p:spPr>
          <a:xfrm rot="18900000">
            <a:off x="4647680" y="4489257"/>
            <a:ext cx="501535" cy="8946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20000"/>
                    <a:lumOff val="8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335" y="2481568"/>
            <a:ext cx="1902117" cy="1908213"/>
          </a:xfrm>
          <a:prstGeom prst="rect">
            <a:avLst/>
          </a:prstGeom>
        </p:spPr>
      </p:pic>
      <p:sp>
        <p:nvSpPr>
          <p:cNvPr id="66" name="Rectangle 65"/>
          <p:cNvSpPr/>
          <p:nvPr/>
        </p:nvSpPr>
        <p:spPr>
          <a:xfrm>
            <a:off x="6883079" y="182329"/>
            <a:ext cx="5138058" cy="19235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QUESTION</a:t>
            </a:r>
            <a:r>
              <a:rPr lang="vi-VN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7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6883079" y="2164609"/>
            <a:ext cx="5138058" cy="51452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ANSWER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6883079" y="2737832"/>
            <a:ext cx="5138058" cy="51452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ANSWER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69" name="Rectangle 68"/>
          <p:cNvSpPr/>
          <p:nvPr/>
        </p:nvSpPr>
        <p:spPr>
          <a:xfrm>
            <a:off x="6878548" y="3311055"/>
            <a:ext cx="5138058" cy="51452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ANSWER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70" name="Rectangle 69"/>
          <p:cNvSpPr/>
          <p:nvPr/>
        </p:nvSpPr>
        <p:spPr>
          <a:xfrm>
            <a:off x="6878548" y="3884278"/>
            <a:ext cx="5138058" cy="51452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ANSWER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71" name="Rectangle 70"/>
          <p:cNvSpPr/>
          <p:nvPr/>
        </p:nvSpPr>
        <p:spPr>
          <a:xfrm>
            <a:off x="6878548" y="4457501"/>
            <a:ext cx="5138058" cy="51452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ANSWER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72" name="Rectangle 71"/>
          <p:cNvSpPr/>
          <p:nvPr/>
        </p:nvSpPr>
        <p:spPr>
          <a:xfrm>
            <a:off x="6878548" y="5030724"/>
            <a:ext cx="5138058" cy="51452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ANSWER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73" name="Rectangle 72"/>
          <p:cNvSpPr/>
          <p:nvPr/>
        </p:nvSpPr>
        <p:spPr>
          <a:xfrm>
            <a:off x="6878548" y="5603947"/>
            <a:ext cx="5138058" cy="51452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CORRECT ANSWER</a:t>
            </a:r>
          </a:p>
        </p:txBody>
      </p:sp>
      <p:sp>
        <p:nvSpPr>
          <p:cNvPr id="74" name="Rectangle 73"/>
          <p:cNvSpPr/>
          <p:nvPr/>
        </p:nvSpPr>
        <p:spPr>
          <a:xfrm>
            <a:off x="6878548" y="6177169"/>
            <a:ext cx="5138058" cy="51452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ANSWER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1756268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xit" presetSubtype="2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(6*min(max(ppt_w*ppt_h,.3),1)-7.4)/-.7*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(6*min(max(ppt_w*ppt_h,.3),1)-7.4)/-.7*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(6*min(max(ppt_w*ppt_h,.3),1)-7.4)/-.7*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2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" fill="hold">
                                          <p:stCondLst>
                                            <p:cond delay="4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2" fill="hold">
                                          <p:stCondLst>
                                            <p:cond delay="9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" fill="hold">
                                          <p:stCondLst>
                                            <p:cond delay="147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2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ster sou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4"/>
                            </p:stCondLst>
                            <p:childTnLst>
                              <p:par>
                                <p:cTn id="66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0.00023 C 0.02226 0.01319 -0.09883 -0.00209 -0.08438 -0.00093 C -0.06979 0.00046 0.07982 -0.00741 0.08711 0.0074 C 0.09466 0.02245 0.02708 0.06805 -0.03906 0.05162 C -0.07604 0.02731 -0.12865 0.02083 -0.14831 0.00347 " pathEditMode="relative" rAng="0" ptsTypes="AAAAA">
                                      <p:cBhvr>
                                        <p:cTn id="67" dur="6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21" y="2708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8" presetClass="emph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Rot by="10800000">
                                      <p:cBhvr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0" presetID="8" presetClass="emph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Rot by="10800000">
                                      <p:cBhvr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004"/>
                            </p:stCondLst>
                            <p:childTnLst>
                              <p:par>
                                <p:cTn id="73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Picture 6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54" y="137456"/>
            <a:ext cx="6590347" cy="6596437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05188">
            <a:off x="3116223" y="2980813"/>
            <a:ext cx="588410" cy="890755"/>
          </a:xfrm>
          <a:prstGeom prst="rect">
            <a:avLst/>
          </a:prstGeom>
        </p:spPr>
      </p:pic>
      <p:sp>
        <p:nvSpPr>
          <p:cNvPr id="12" name="Flowchart: Stored Data 11"/>
          <p:cNvSpPr/>
          <p:nvPr/>
        </p:nvSpPr>
        <p:spPr>
          <a:xfrm rot="5400000">
            <a:off x="2715338" y="747854"/>
            <a:ext cx="1391586" cy="1107802"/>
          </a:xfrm>
          <a:prstGeom prst="flowChartOnlineStorage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lowchart: Stored Data 15"/>
          <p:cNvSpPr/>
          <p:nvPr/>
        </p:nvSpPr>
        <p:spPr>
          <a:xfrm rot="10800000">
            <a:off x="4834682" y="2881777"/>
            <a:ext cx="1391586" cy="1107802"/>
          </a:xfrm>
          <a:prstGeom prst="flowChartOnlineStorage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Flowchart: Stored Data 16"/>
          <p:cNvSpPr/>
          <p:nvPr/>
        </p:nvSpPr>
        <p:spPr>
          <a:xfrm rot="16200000">
            <a:off x="2715339" y="5022184"/>
            <a:ext cx="1391586" cy="1107802"/>
          </a:xfrm>
          <a:prstGeom prst="flowChartOnlineStorage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lowchart: Stored Data 17"/>
          <p:cNvSpPr/>
          <p:nvPr/>
        </p:nvSpPr>
        <p:spPr>
          <a:xfrm>
            <a:off x="604208" y="2881777"/>
            <a:ext cx="1391586" cy="1107802"/>
          </a:xfrm>
          <a:prstGeom prst="flowChartOnlineStorage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Flowchart: Stored Data 18"/>
          <p:cNvSpPr/>
          <p:nvPr/>
        </p:nvSpPr>
        <p:spPr>
          <a:xfrm rot="2700000">
            <a:off x="1230968" y="1388002"/>
            <a:ext cx="1391586" cy="1107802"/>
          </a:xfrm>
          <a:prstGeom prst="flowChartOnlineStorage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Flowchart: Stored Data 19"/>
          <p:cNvSpPr/>
          <p:nvPr/>
        </p:nvSpPr>
        <p:spPr>
          <a:xfrm rot="13500000">
            <a:off x="4202655" y="4382669"/>
            <a:ext cx="1391586" cy="1107802"/>
          </a:xfrm>
          <a:prstGeom prst="flowChartOnlineStorage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Flowchart: Stored Data 20"/>
          <p:cNvSpPr/>
          <p:nvPr/>
        </p:nvSpPr>
        <p:spPr>
          <a:xfrm rot="18900000">
            <a:off x="1226617" y="4375956"/>
            <a:ext cx="1391586" cy="1107802"/>
          </a:xfrm>
          <a:prstGeom prst="flowChartOnlineStorag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1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1">
                  <a:lumMod val="60000"/>
                  <a:lumOff val="4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Flowchart: Stored Data 21"/>
          <p:cNvSpPr/>
          <p:nvPr/>
        </p:nvSpPr>
        <p:spPr>
          <a:xfrm rot="8100000">
            <a:off x="4215214" y="1383807"/>
            <a:ext cx="1391586" cy="1107802"/>
          </a:xfrm>
          <a:prstGeom prst="flowChartOnlineStorage">
            <a:avLst/>
          </a:prstGeom>
          <a:gradFill flip="none" rotWithShape="1">
            <a:gsLst>
              <a:gs pos="0">
                <a:srgbClr val="7030A0">
                  <a:shade val="30000"/>
                  <a:satMod val="115000"/>
                </a:srgbClr>
              </a:gs>
              <a:gs pos="50000">
                <a:srgbClr val="7030A0">
                  <a:shade val="67500"/>
                  <a:satMod val="115000"/>
                </a:srgbClr>
              </a:gs>
              <a:gs pos="100000">
                <a:srgbClr val="7030A0">
                  <a:shade val="100000"/>
                  <a:satMod val="115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158246" y="854442"/>
            <a:ext cx="505770" cy="8946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5" name="Rectangle 24"/>
          <p:cNvSpPr/>
          <p:nvPr/>
        </p:nvSpPr>
        <p:spPr>
          <a:xfrm rot="2700000">
            <a:off x="4658122" y="1490394"/>
            <a:ext cx="505770" cy="8946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6" name="Rectangle 25"/>
          <p:cNvSpPr/>
          <p:nvPr/>
        </p:nvSpPr>
        <p:spPr>
          <a:xfrm>
            <a:off x="5277590" y="2988364"/>
            <a:ext cx="505770" cy="8946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7" name="Rectangle 26"/>
          <p:cNvSpPr/>
          <p:nvPr/>
        </p:nvSpPr>
        <p:spPr>
          <a:xfrm>
            <a:off x="3158247" y="5128772"/>
            <a:ext cx="505770" cy="8946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8" name="Rectangle 27"/>
          <p:cNvSpPr/>
          <p:nvPr/>
        </p:nvSpPr>
        <p:spPr>
          <a:xfrm>
            <a:off x="1049233" y="2988365"/>
            <a:ext cx="501535" cy="8946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29" name="Rectangle 28"/>
          <p:cNvSpPr/>
          <p:nvPr/>
        </p:nvSpPr>
        <p:spPr>
          <a:xfrm rot="2700000">
            <a:off x="1671642" y="4482544"/>
            <a:ext cx="501535" cy="8946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30" name="Rectangle 29"/>
          <p:cNvSpPr/>
          <p:nvPr/>
        </p:nvSpPr>
        <p:spPr>
          <a:xfrm rot="18900000">
            <a:off x="1675993" y="1494590"/>
            <a:ext cx="501535" cy="8946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31" name="Rectangle 30"/>
          <p:cNvSpPr/>
          <p:nvPr/>
        </p:nvSpPr>
        <p:spPr>
          <a:xfrm rot="18900000">
            <a:off x="4647680" y="4489257"/>
            <a:ext cx="501535" cy="8946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20000"/>
                    <a:lumOff val="8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335" y="2481568"/>
            <a:ext cx="1902117" cy="1908213"/>
          </a:xfrm>
          <a:prstGeom prst="rect">
            <a:avLst/>
          </a:prstGeom>
        </p:spPr>
      </p:pic>
      <p:sp>
        <p:nvSpPr>
          <p:cNvPr id="66" name="Rectangle 65"/>
          <p:cNvSpPr/>
          <p:nvPr/>
        </p:nvSpPr>
        <p:spPr>
          <a:xfrm>
            <a:off x="6883079" y="182329"/>
            <a:ext cx="5138058" cy="19235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QUESTION</a:t>
            </a:r>
            <a:r>
              <a:rPr lang="vi-VN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8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6883079" y="2164609"/>
            <a:ext cx="5138058" cy="51452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ANSWER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6883079" y="2737832"/>
            <a:ext cx="5138058" cy="51452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ANSWER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69" name="Rectangle 68"/>
          <p:cNvSpPr/>
          <p:nvPr/>
        </p:nvSpPr>
        <p:spPr>
          <a:xfrm>
            <a:off x="6878548" y="3311055"/>
            <a:ext cx="5138058" cy="51452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ANSWER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70" name="Rectangle 69"/>
          <p:cNvSpPr/>
          <p:nvPr/>
        </p:nvSpPr>
        <p:spPr>
          <a:xfrm>
            <a:off x="6878548" y="3884278"/>
            <a:ext cx="5138058" cy="51452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ANSWER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71" name="Rectangle 70"/>
          <p:cNvSpPr/>
          <p:nvPr/>
        </p:nvSpPr>
        <p:spPr>
          <a:xfrm>
            <a:off x="6878548" y="4457501"/>
            <a:ext cx="5138058" cy="51452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ANSWER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72" name="Rectangle 71"/>
          <p:cNvSpPr/>
          <p:nvPr/>
        </p:nvSpPr>
        <p:spPr>
          <a:xfrm>
            <a:off x="6878548" y="5030724"/>
            <a:ext cx="5138058" cy="51452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ANSWER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73" name="Rectangle 72"/>
          <p:cNvSpPr/>
          <p:nvPr/>
        </p:nvSpPr>
        <p:spPr>
          <a:xfrm>
            <a:off x="6878548" y="5603947"/>
            <a:ext cx="5138058" cy="51452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ANSWER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74" name="Rectangle 73"/>
          <p:cNvSpPr/>
          <p:nvPr/>
        </p:nvSpPr>
        <p:spPr>
          <a:xfrm>
            <a:off x="6878548" y="6177169"/>
            <a:ext cx="5138058" cy="51452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CORRECT ANSWER</a:t>
            </a:r>
          </a:p>
        </p:txBody>
      </p:sp>
    </p:spTree>
    <p:extLst>
      <p:ext uri="{BB962C8B-B14F-4D97-AF65-F5344CB8AC3E}">
        <p14:creationId xmlns:p14="http://schemas.microsoft.com/office/powerpoint/2010/main" val="3532955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xit" presetSubtype="2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(6*min(max(ppt_w*ppt_h,.3),1)-7.4)/-.7*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(6*min(max(ppt_w*ppt_h,.3),1)-7.4)/-.7*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(6*min(max(ppt_w*ppt_h,.3),1)-7.4)/-.7*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2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" fill="hold">
                                          <p:stCondLst>
                                            <p:cond delay="4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2" fill="hold">
                                          <p:stCondLst>
                                            <p:cond delay="9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" fill="hold">
                                          <p:stCondLst>
                                            <p:cond delay="147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2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ster sou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4"/>
                            </p:stCondLst>
                            <p:childTnLst>
                              <p:par>
                                <p:cTn id="66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5 -0.0007 C 0.01289 -0.03935 0.03229 -0.09676 0.05442 -0.08287 C 0.06862 -0.07385 0.07396 0.00926 0.07187 0.04907 C 0.06966 0.08912 -0.02045 0.08842 -0.05183 0.05532 C -0.04883 0.03426 -0.00547 0.00277 -0.0168 -0.04352 C -0.028 -0.09051 -0.09271 -0.15093 -0.09779 -0.17385 " pathEditMode="relative" rAng="0" ptsTypes="AAAAAA">
                                      <p:cBhvr>
                                        <p:cTn id="67" dur="6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11" y="-4630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8" presetClass="emph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animRot by="10800000">
                                      <p:cBhvr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0" presetID="8" presetClass="emph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Rot by="5400000">
                                      <p:cBhvr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2" presetID="8" presetClass="emph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Rot by="5400000">
                                      <p:cBhvr>
                                        <p:cTn id="7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8" presetClass="emph" presetSubtype="0" fill="hold" nodeType="withEffect">
                                  <p:stCondLst>
                                    <p:cond delay="3750"/>
                                  </p:stCondLst>
                                  <p:childTnLst>
                                    <p:animRot by="-5400000">
                                      <p:cBhvr>
                                        <p:cTn id="7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004"/>
                            </p:stCondLst>
                            <p:childTnLst>
                              <p:par>
                                <p:cTn id="7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2" dur="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50" fill="hold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4" dur="5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6" dur="5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612</TotalTime>
  <Words>244</Words>
  <PresentationFormat>Widescreen</PresentationFormat>
  <Paragraphs>146</Paragraphs>
  <Slides>10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 Light</vt:lpstr>
      <vt:lpstr>Times New Roman</vt:lpstr>
      <vt:lpstr>Calibri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2018-09-15T16:27:26Z</dcterms:created>
  <dcterms:modified xsi:type="dcterms:W3CDTF">2019-04-01T17:46:26Z</dcterms:modified>
</cp:coreProperties>
</file>