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sldIdLst>
    <p:sldId id="301" r:id="rId2"/>
    <p:sldId id="304" r:id="rId3"/>
    <p:sldId id="292" r:id="rId4"/>
    <p:sldId id="291" r:id="rId5"/>
    <p:sldId id="305" r:id="rId6"/>
    <p:sldId id="306" r:id="rId7"/>
    <p:sldId id="308" r:id="rId8"/>
    <p:sldId id="303" r:id="rId9"/>
    <p:sldId id="317" r:id="rId10"/>
    <p:sldId id="263" r:id="rId11"/>
    <p:sldId id="264" r:id="rId12"/>
    <p:sldId id="316" r:id="rId13"/>
    <p:sldId id="294" r:id="rId14"/>
    <p:sldId id="258" r:id="rId15"/>
    <p:sldId id="269" r:id="rId16"/>
    <p:sldId id="318" r:id="rId17"/>
    <p:sldId id="284" r:id="rId18"/>
    <p:sldId id="262" r:id="rId19"/>
    <p:sldId id="302" r:id="rId20"/>
    <p:sldId id="319" r:id="rId21"/>
    <p:sldId id="278" r:id="rId22"/>
    <p:sldId id="321" r:id="rId23"/>
    <p:sldId id="320" r:id="rId24"/>
    <p:sldId id="297" r:id="rId25"/>
    <p:sldId id="285" r:id="rId26"/>
    <p:sldId id="261" r:id="rId27"/>
    <p:sldId id="313" r:id="rId28"/>
    <p:sldId id="298" r:id="rId29"/>
    <p:sldId id="288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89" autoAdjust="0"/>
  </p:normalViewPr>
  <p:slideViewPr>
    <p:cSldViewPr snapToGrid="0">
      <p:cViewPr varScale="1">
        <p:scale>
          <a:sx n="59" d="100"/>
          <a:sy n="59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1AA8-E68A-419A-863E-A75BD69E891A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855BB-5485-4CCB-94E4-CBD8DBEB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DC0E-2308-4396-AE56-1395BCC3D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55BB-5485-4CCB-94E4-CBD8DBEB50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43FE912-B408-A626-8E2F-BAB1D62A9E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00A79F8-57B9-F197-5DDD-1CE8D5F3C3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216748E-4756-D7C4-F963-83E02AE3B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700322E-CF80-4C60-82FD-9516C5AF6FBC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DC0E-2308-4396-AE56-1395BCC3DD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3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55BB-5485-4CCB-94E4-CBD8DBEB50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C564-5849-B6F8-4E7F-9DC8183B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8F75F-FB59-7BBD-0382-9FB86AC19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4546-3B1D-6FF4-BEFA-10E1C64C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CDAD-2B48-EB0C-FC97-93D4E23E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A636D-A266-C808-9AC9-1D0902E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7340-C525-D5A3-64DD-FED9AC11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67D6C-FBCC-D016-8C00-CABC0FBCE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E776-CAC9-2575-0F07-8D97045D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F3EC8-84D1-3A41-C529-EC7D12B9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272A8-65F5-1462-9E46-92635999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9677F-E551-BFA3-69F5-2CABF0AF2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44F9A-3D74-C9D2-9F97-C7D11342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DFCF-B537-5112-50BF-C049E75C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CD6D-57AB-6287-4AB3-AD3EF9E9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D77AA-416A-5B5C-424E-BD384E73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116840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57325"/>
            <a:ext cx="10972800" cy="49434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14B5F-0249-A483-82D0-A25C5B575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CF83DE-4ECA-5DCA-C143-71DC9FE0B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5E929-2C6B-0887-B84D-A04E649E9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C2D8B-A5DE-4B4F-9A28-8205A1CD9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77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DDCA-3527-408E-A686-F5E6BCD95AD4}" type="datetimeFigureOut">
              <a:rPr lang="vi-VN" smtClean="0"/>
              <a:t>12/07/2023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CE60-37D9-432A-9483-C457B6A8B4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CBD-C122-589D-5093-526266C3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F1D5-FD1D-1312-A764-3A4A83251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39EC-A4F2-2329-BED4-3E65214B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107-5091-70B6-BE3B-3608E3A0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A3C6-5535-7DAD-0D07-5FB2EC0C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3B0D-FBC0-DE16-2DD1-AFED348D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C00-0810-FD66-62D4-B8CC77DB5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BFF3-18C7-AC77-13E5-159E20D1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E55C-6512-54D9-6CAA-17F85F44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AE3CC-AC79-6C55-EBAA-436B3E8E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3AC2-2019-6590-C804-40D20C87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DCDE-4D29-4150-7B9F-9AD1EC0F3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D0FFF-8A51-4387-5BCA-090CFF484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8818F-0451-7A85-55AF-0E7DC11C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C9F05-7076-F4BE-34D3-1D062560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13372-07CC-71B3-DA34-D3C21C8C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F3B5-2131-D744-1D62-448CFBBB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476DF-2231-7155-FA67-A9454A582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C6AC0-20A5-4C85-6A9D-00FFC6B59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28E92-DF68-8136-BA44-E79D020BF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4F94E-C41A-5187-C202-B725F0726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D942DB-5F0C-45E3-40F3-FD12AAC3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516E7-2426-A1FF-CD7E-905643B9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FDCE0-181B-73CF-BAB6-281BB8C4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3291-E46B-B417-810D-5ED3C367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917C2-812E-1F10-3253-74A2FA6C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B1C2D-6C51-0AB4-ADDA-BC3DF1E2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E2400-0DCD-E5AD-7DE3-7419E4B5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A899F-4552-6816-F82E-7C5E667B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B43E7-AC14-4E0E-4637-660F5997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06C3E-8DFD-8ED8-04E9-9DC6D5F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1B82-3D92-7673-BF99-B0CE155F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5DEF-62EA-E559-AA7A-77E2D243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EF2F6-A026-A46B-7AC0-0F99FCF3A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FE708-CFF5-3E63-05A3-15CC9DFF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5690-7776-2FBF-7207-E537B227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ECB59-CC3A-A56A-D1C5-C0DFD0F3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B386-71C5-DE4E-B775-8D08951F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A26F3-AD0E-92FC-F9AC-D3B226834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05CAD-470F-D3C5-5678-144BE2CDE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45E11-F8E2-93C4-E124-DD2C54EE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C50C2-A2A1-65DC-3317-5BA7963E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DDC38-3905-0F44-67AE-A23715C0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9ADA8-B2A6-8FE6-9973-AA4D3BF3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6D09F-1C04-EE45-F4F5-C6F2BC2A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797D-85C6-BE67-94AD-700FA07B2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17D9-1FBD-4DCD-BDA1-67775C64265C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DFAF6-79DE-26D8-A02D-F8E239F1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C8DAC-2AB7-C963-CF7B-358F1C6C6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5BB6-BA86-4CCB-B4C6-E2EC9818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images.google.com.vn/imgres?imgurl=http://upload.wikimedia.org/wikipedia/commons/thumb/f/f0/Carbon_Tetrachloride.svg/100px-Carbon_Tetrachloride.svg.png&amp;imgrefurl=http://vi.wikipedia.org/wiki/Cacbon_tetraclorua&amp;usg=__tgExznS0_dhNvLOOgJnxct2mDBs=&amp;h=105&amp;w=100&amp;sz=2&amp;hl=vi&amp;start=2&amp;tbnid=-O-NwxF8bwcKVM:&amp;tbnh=84&amp;tbnw=80&amp;prev=/images%3Fq%3Dcacbon%2Btetraclorua%26gbv%3D2%26hl%3Dvi" TargetMode="External"/><Relationship Id="rId18" Type="http://schemas.openxmlformats.org/officeDocument/2006/relationships/image" Target="../media/image20.jpeg"/><Relationship Id="rId3" Type="http://schemas.openxmlformats.org/officeDocument/2006/relationships/hyperlink" Target="http://images.google.com.vn/imgres?imgurl=http://d.violet.vn/uploads/resources/50/thumbnails2/Mohinhphanturuoudangque.png.jpg&amp;imgrefurl=http://chiennc.violet.vn/entry/showglobal/entry_id/165619&amp;usg=__ku8tUtx3l7qD434wnRqKFEQQMRg=&amp;h=238&amp;w=299&amp;sz=14&amp;hl=vi&amp;start=18&amp;tbnid=RkoazuO9kOwu1M:&amp;tbnh=92&amp;tbnw=116&amp;prev=/images%3Fq%3Dr%25C6%25B0%25E1%25BB%25A3u%2Betylic%26gbv%3D2%26hl%3Dvi" TargetMode="External"/><Relationship Id="rId7" Type="http://schemas.openxmlformats.org/officeDocument/2006/relationships/hyperlink" Target="http://images.google.com.vn/imgres?imgurl=http://3.bp.blogspot.com/_1fSu_Ed7s00/SuqPe-V3TVI/AAAAAAAAAbw/dTcTzbCPMp0/S230/Methanol.jpg&amp;imgrefurl=http://thchemicals.blogspot.com/2009/08/iso-butanol-isobutanol-2-butanol.html&amp;usg=__7Oh0LaGru5405VLDHBgMzj-rM5Q=&amp;h=172&amp;w=230&amp;sz=7&amp;hl=vi&amp;start=27&amp;tbnid=nRpjXK6MCeNYKM:&amp;tbnh=81&amp;tbnw=108&amp;prev=/images%3Fq%3Dc%25E1%25BA%25A5u%2Bt%25E1%25BA%25A1o%2Bph%25C3%25A2n%2Bt%25E1%25BB%25AD%2Br%25C6%25B0%25E1%25BB%25A3u%2Bpropanol-1%26gbv%3D2%26ndsp%3D20%26hl%3Dvi%26sa%3DN%26start%3D20" TargetMode="External"/><Relationship Id="rId12" Type="http://schemas.openxmlformats.org/officeDocument/2006/relationships/image" Target="../media/image17.jpeg"/><Relationship Id="rId17" Type="http://schemas.openxmlformats.org/officeDocument/2006/relationships/hyperlink" Target="http://images.google.com.vn/imgres?imgurl=http://khoahoc.com.vn/photos/Image/2006/04/21/DimethylEther.jpg&amp;imgrefurl=http://www.khoahoc.com.vn/daily/21042006/index.aspx&amp;usg=__gLDU14F4yxUwFVMVG7gpi5i7NPc=&amp;h=371&amp;w=500&amp;sz=14&amp;hl=vi&amp;start=38&amp;tbnid=IxZbz_N0fQj3pM:&amp;tbnh=96&amp;tbnw=130&amp;prev=/images%3Fq%3Dete%2Btrong%2Byt%25E1%25BA%25BF%26gbv%3D2%26ndsp%3D20%26hl%3Dvi%26sa%3DN%26start%3D20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hyperlink" Target="http://images.google.com.vn/imgres?imgurl=http://upload.wikimedia.org/wikipedia/commons/thumb/f/fc/Carbon-tetrachloride-3D-vdW.png/100px-Carbon-tetrachloride-3D-vdW.png&amp;imgrefurl=http://vi.wikipedia.org/wiki/Cacbon_tetraclorua&amp;usg=__e0rg1awGhVV25_r2JpQMxlhZ3Hg=&amp;h=98&amp;w=100&amp;sz=8&amp;hl=vi&amp;start=3&amp;tbnid=EyPByNQA2hTd_M:&amp;tbnh=80&amp;tbnw=82&amp;prev=/images%3Fq%3Dcacbon%2Btetraclorua%26gbv%3D2%26hl%3Dvi" TargetMode="External"/><Relationship Id="rId5" Type="http://schemas.openxmlformats.org/officeDocument/2006/relationships/hyperlink" Target="http://images.google.com.vn/imgres?imgurl=http://rodnik.vn/uploads/Bai%2520viet/Rodnik.jpg&amp;imgrefurl=http://rodnik.vn/index1.php%3Fmod%3Dcatgory%26id%3D16&amp;usg=__HkaeDPwd_tEHxf9suDkOP54gw_c=&amp;h=142&amp;w=173&amp;sz=39&amp;hl=vi&amp;start=13&amp;tbnid=PCLhZ5sMI7Fk-M:&amp;tbnh=82&amp;tbnw=100&amp;prev=/images%3Fq%3Dr%25C6%25B0%25E1%25BB%25A3u%2Betylic%26gbv%3D2%26hl%3Dvi" TargetMode="External"/><Relationship Id="rId15" Type="http://schemas.openxmlformats.org/officeDocument/2006/relationships/hyperlink" Target="http://images.google.com.vn/imgres?imgurl=http://img.alibaba.com/photo/50075917/Diethylene_Glycol_Monoethyl_Ether_Acetate.jpg&amp;imgrefurl=http://ldcg.de/index.php%3Foption%3Dcom_content%26task%3Dview%26id%3D1334&amp;usg=__vLRWosddgxjqqsYLt-wsGpOY7RU=&amp;h=360&amp;w=360&amp;sz=18&amp;hl=vi&amp;start=21&amp;tbnid=gAbnTyf5AUtA-M:&amp;tbnh=121&amp;tbnw=121&amp;prev=/images%3Fq%3Dete%2Btrong%2Byt%25E1%25BA%25BF%26gbv%3D2%26ndsp%3D20%26hl%3Dvi%26sa%3DN%26start%3D20" TargetMode="External"/><Relationship Id="rId10" Type="http://schemas.openxmlformats.org/officeDocument/2006/relationships/image" Target="../media/image16.jpeg"/><Relationship Id="rId19" Type="http://schemas.openxmlformats.org/officeDocument/2006/relationships/hyperlink" Target="http://images.google.com.vn/imgres?imgurl=http://www.vnexpress.net/Files/Subject/3B/A0/93/4C/Khe-cham1.jpg&amp;imgrefurl=http://www.vnexpress.net/GL/Xa-hoi/2008/12/3BA0934C/&amp;usg=__s4vqhYC_ONOkYzpwtQ-ofOo80CY=&amp;h=287&amp;w=420&amp;sz=28&amp;hl=vi&amp;start=5&amp;tbnid=m9wa2K5dXgtwUM:&amp;tbnh=85&amp;tbnw=125&amp;prev=/images%3Fq%3Dmetan%26gbv%3D2%26hl%3Dvi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images.google.com.vn/imgres?imgurl=http://www.baodatviet.vn/Uploaded_CDCA/tuanlinh/20090919/4.1.jpg&amp;imgrefurl=http://www.baodatviet.vn/Home/KHCN/Phat-hien-mua-metan-roi-tren-Titan/20099/59939.datviet&amp;usg=__cNXIf8QjcLrcXgLyXdlm02Bh6Z8=&amp;h=502&amp;w=486&amp;sz=10&amp;hl=vi&amp;start=12&amp;tbnid=7RtZNtNXVRgzYM:&amp;tbnh=130&amp;tbnw=126&amp;prev=/images%3Fq%3Dmetan%26gbv%3D2%26hl%3Dvi" TargetMode="External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A9E973-8C4C-BCA6-9FCF-B86D1C9E4BA9}"/>
              </a:ext>
            </a:extLst>
          </p:cNvPr>
          <p:cNvSpPr txBox="1"/>
          <p:nvPr/>
        </p:nvSpPr>
        <p:spPr>
          <a:xfrm>
            <a:off x="1121229" y="348343"/>
            <a:ext cx="1049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có nhận xét gì về số lượng các nguyên tử và thứ tự liên kết trong các công thức sau?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DD45D6-A56B-9931-4240-CD7206C04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42383"/>
              </p:ext>
            </p:extLst>
          </p:nvPr>
        </p:nvGraphicFramePr>
        <p:xfrm>
          <a:off x="1121229" y="4114573"/>
          <a:ext cx="9808028" cy="209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626035" imgH="323872" progId="ACD.ChemSketch.20">
                  <p:embed/>
                </p:oleObj>
              </mc:Choice>
              <mc:Fallback>
                <p:oleObj name="ChemSketch" r:id="rId2" imgW="3626035" imgH="323872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1229" y="4114573"/>
                        <a:ext cx="9808028" cy="2090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0ACF84-AEE1-4D16-0E13-B25C8964D4B8}"/>
              </a:ext>
            </a:extLst>
          </p:cNvPr>
          <p:cNvSpPr txBox="1"/>
          <p:nvPr/>
        </p:nvSpPr>
        <p:spPr>
          <a:xfrm>
            <a:off x="2220686" y="1959429"/>
            <a:ext cx="6564085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0DED25-EF7F-1F0D-196C-F2C5AA32A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59994"/>
              </p:ext>
            </p:extLst>
          </p:nvPr>
        </p:nvGraphicFramePr>
        <p:xfrm>
          <a:off x="832458" y="2056492"/>
          <a:ext cx="10445144" cy="93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3117838" imgH="197019" progId="ACD.ChemSketch.20">
                  <p:embed/>
                </p:oleObj>
              </mc:Choice>
              <mc:Fallback>
                <p:oleObj name="ChemSketch" r:id="rId4" imgW="3117838" imgH="197019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458" y="2056492"/>
                        <a:ext cx="10445144" cy="93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09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CCDBB9F2-468D-5D6F-AB48-77DD12987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1857" y="-5899"/>
            <a:ext cx="10515600" cy="1121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8CC91DDA-EC3B-0CFC-C2F4-17034CA0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E180C833-E6F7-0E9E-BEF2-4D7BD009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4773" name="AutoShape 21">
            <a:extLst>
              <a:ext uri="{FF2B5EF4-FFF2-40B4-BE49-F238E27FC236}">
                <a16:creationId xmlns:a16="http://schemas.microsoft.com/office/drawing/2014/main" id="{0E7E6E10-DCA3-D998-68FB-522987F7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8" y="1632856"/>
            <a:ext cx="10863944" cy="3998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2.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phân tử HCHC, </a:t>
            </a:r>
            <a:r>
              <a:rPr lang="en-US" alt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cacbon </a:t>
            </a:r>
          </a:p>
          <a:p>
            <a:r>
              <a:rPr lang="en-US" alt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 hoá trị 4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C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không những có thể </a:t>
            </a:r>
            <a:r>
              <a:rPr lang="en-US" altLang="en-US" sz="36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liên kết 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</a:t>
            </a:r>
            <a:r>
              <a:rPr lang="en-US" alt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</a:t>
            </a:r>
            <a:r>
              <a:rPr lang="en-US" alt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mà còn </a:t>
            </a:r>
            <a:r>
              <a:rPr lang="en-US" alt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liên kết với </a:t>
            </a:r>
          </a:p>
          <a:p>
            <a:r>
              <a:rPr lang="en-US" alt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tạo thành mạch C (mạch vòng, mạch không </a:t>
            </a: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vòng, mạch nhánh, mạch không nhánh) </a:t>
            </a:r>
          </a:p>
        </p:txBody>
      </p:sp>
      <p:sp>
        <p:nvSpPr>
          <p:cNvPr id="74784" name="Text Box 32">
            <a:extLst>
              <a:ext uri="{FF2B5EF4-FFF2-40B4-BE49-F238E27FC236}">
                <a16:creationId xmlns:a16="http://schemas.microsoft.com/office/drawing/2014/main" id="{7427C05B-B1A7-E7DD-5971-B09C09DE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171" y="861300"/>
            <a:ext cx="2373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4773" grpId="0" animBg="1"/>
      <p:bldP spid="747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1463D60-C4AE-0A1A-5D4A-ED8C01C93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en-US" altLang="en-US"/>
          </a:p>
        </p:txBody>
      </p:sp>
      <p:graphicFrame>
        <p:nvGraphicFramePr>
          <p:cNvPr id="10297" name="Group 57">
            <a:extLst>
              <a:ext uri="{FF2B5EF4-FFF2-40B4-BE49-F238E27FC236}">
                <a16:creationId xmlns:a16="http://schemas.microsoft.com/office/drawing/2014/main" id="{6E900B81-460D-7F85-348E-D59EFB2BA36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7575764"/>
              </p:ext>
            </p:extLst>
          </p:nvPr>
        </p:nvGraphicFramePr>
        <p:xfrm>
          <a:off x="685800" y="1250699"/>
          <a:ext cx="10787742" cy="5269843"/>
        </p:xfrm>
        <a:graphic>
          <a:graphicData uri="http://schemas.openxmlformats.org/drawingml/2006/table">
            <a:tbl>
              <a:tblPr/>
              <a:tblGrid>
                <a:gridCol w="129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Nguyên tử khác nhau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=-162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Không tan trong nước, bị cháy khi đốt với oxi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CCl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=77,5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Không tan trong nước, không cháy khi đốt với khí oxi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Cùng CTPT nhưng khác CTCT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-OH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=78,3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Tan nhiều trong nước, tác dụng được với Na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-O–CH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 -23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Tan ít trong nước, không tác dụng với Na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Khác CTPT nhưng tương tự về CTCT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-OH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=78,3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Tan nhiều trong nước, không độc tác dụng được với Na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9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-OH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=97,2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Tan nhiều trong nước,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rất độc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gây mù mắt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)tác dụng được với Na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32">
            <a:extLst>
              <a:ext uri="{FF2B5EF4-FFF2-40B4-BE49-F238E27FC236}">
                <a16:creationId xmlns:a16="http://schemas.microsoft.com/office/drawing/2014/main" id="{775FCF03-B262-681C-3C0D-D5F48588DB40}"/>
              </a:ext>
            </a:extLst>
          </p:cNvPr>
          <p:cNvGrpSpPr>
            <a:grpSpLocks/>
          </p:cNvGrpSpPr>
          <p:nvPr/>
        </p:nvGrpSpPr>
        <p:grpSpPr bwMode="auto">
          <a:xfrm>
            <a:off x="3766458" y="1250700"/>
            <a:ext cx="1915886" cy="4921500"/>
            <a:chOff x="1344" y="1704"/>
            <a:chExt cx="1296" cy="2176"/>
          </a:xfrm>
        </p:grpSpPr>
        <p:pic>
          <p:nvPicPr>
            <p:cNvPr id="10284" name="Picture 113" descr="Mohinhphanturuoudangque">
              <a:hlinkClick r:id="rId3"/>
              <a:extLst>
                <a:ext uri="{FF2B5EF4-FFF2-40B4-BE49-F238E27FC236}">
                  <a16:creationId xmlns:a16="http://schemas.microsoft.com/office/drawing/2014/main" id="{073ED3FF-9BDE-D3E9-8FD3-C2B33BBDE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432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5" name="Picture 117" descr="Rodnik">
              <a:hlinkClick r:id="rId5"/>
              <a:extLst>
                <a:ext uri="{FF2B5EF4-FFF2-40B4-BE49-F238E27FC236}">
                  <a16:creationId xmlns:a16="http://schemas.microsoft.com/office/drawing/2014/main" id="{EACE9179-C8D9-2E95-0C8B-534BE6690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160"/>
              <a:ext cx="5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6" name="Picture 119" descr="Methanol">
              <a:hlinkClick r:id="rId7"/>
              <a:extLst>
                <a:ext uri="{FF2B5EF4-FFF2-40B4-BE49-F238E27FC236}">
                  <a16:creationId xmlns:a16="http://schemas.microsoft.com/office/drawing/2014/main" id="{7AAA3E8F-A0A0-D440-B3AA-968A2550E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539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7" name="Picture 121" descr="4">
              <a:hlinkClick r:id="rId9"/>
              <a:extLst>
                <a:ext uri="{FF2B5EF4-FFF2-40B4-BE49-F238E27FC236}">
                  <a16:creationId xmlns:a16="http://schemas.microsoft.com/office/drawing/2014/main" id="{2C719488-F643-AF6C-CDEF-398B2666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704"/>
              <a:ext cx="41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8" name="Picture 123" descr="100px-Carbon-tetrachloride-3D-vdW">
              <a:hlinkClick r:id="rId11"/>
              <a:extLst>
                <a:ext uri="{FF2B5EF4-FFF2-40B4-BE49-F238E27FC236}">
                  <a16:creationId xmlns:a16="http://schemas.microsoft.com/office/drawing/2014/main" id="{683198BC-EC5F-5C34-04C4-7983AE64D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07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9" name="Picture 125" descr="100px-Carbon_Tetrachloride">
              <a:hlinkClick r:id="rId13"/>
              <a:extLst>
                <a:ext uri="{FF2B5EF4-FFF2-40B4-BE49-F238E27FC236}">
                  <a16:creationId xmlns:a16="http://schemas.microsoft.com/office/drawing/2014/main" id="{7F2DCA0A-7CA2-E714-BAE1-FB3E342CA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064"/>
              <a:ext cx="3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0" name="Picture 127" descr="Diethylene_Glycol_Monoethyl_Ether_Acetate">
              <a:hlinkClick r:id="rId15"/>
              <a:extLst>
                <a:ext uri="{FF2B5EF4-FFF2-40B4-BE49-F238E27FC236}">
                  <a16:creationId xmlns:a16="http://schemas.microsoft.com/office/drawing/2014/main" id="{F983B751-CFB8-B0BC-84EC-0316E6852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800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1" name="Picture 129" descr="DimethylEther">
              <a:hlinkClick r:id="rId17"/>
              <a:extLst>
                <a:ext uri="{FF2B5EF4-FFF2-40B4-BE49-F238E27FC236}">
                  <a16:creationId xmlns:a16="http://schemas.microsoft.com/office/drawing/2014/main" id="{EE754C9B-3332-C5FD-91F6-D94FEB4E6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792"/>
              <a:ext cx="48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2" name="Picture 131" descr="Khe-cham1">
              <a:hlinkClick r:id="rId19"/>
              <a:extLst>
                <a:ext uri="{FF2B5EF4-FFF2-40B4-BE49-F238E27FC236}">
                  <a16:creationId xmlns:a16="http://schemas.microsoft.com/office/drawing/2014/main" id="{45B1F356-8DA0-9FE1-11FE-062615604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704"/>
              <a:ext cx="4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913" name="Text Box 137">
            <a:extLst>
              <a:ext uri="{FF2B5EF4-FFF2-40B4-BE49-F238E27FC236}">
                <a16:creationId xmlns:a16="http://schemas.microsoft.com/office/drawing/2014/main" id="{BC586F1D-605C-A029-4359-7258A1342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0" y="740226"/>
            <a:ext cx="26452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9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DE6E4-DA1D-43B4-6811-BCF08A638254}"/>
              </a:ext>
            </a:extLst>
          </p:cNvPr>
          <p:cNvSpPr txBox="1"/>
          <p:nvPr/>
        </p:nvSpPr>
        <p:spPr>
          <a:xfrm>
            <a:off x="1112682" y="19594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2B6B1-2CB5-16F6-262A-09597D181BE5}"/>
              </a:ext>
            </a:extLst>
          </p:cNvPr>
          <p:cNvSpPr txBox="1"/>
          <p:nvPr/>
        </p:nvSpPr>
        <p:spPr>
          <a:xfrm>
            <a:off x="1161667" y="1338945"/>
            <a:ext cx="92341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Nội dung 3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rtl="0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3200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A5280-E45B-7B47-3FE8-12E12F077E02}"/>
              </a:ext>
            </a:extLst>
          </p:cNvPr>
          <p:cNvSpPr txBox="1"/>
          <p:nvPr/>
        </p:nvSpPr>
        <p:spPr>
          <a:xfrm>
            <a:off x="1426028" y="2464552"/>
            <a:ext cx="8719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vi-VN" sz="3200" dirty="0">
                <a:solidFill>
                  <a:srgbClr val="000000"/>
                </a:solidFill>
                <a:latin typeface="+mj-lt"/>
              </a:rPr>
              <a:t>*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Thành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)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</a:t>
            </a:r>
            <a:endParaRPr lang="vi-VN" sz="3200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D096B62-064D-E636-BDC0-4017DFEC8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477" y="3667145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+mj-lt"/>
              </a:rPr>
              <a:t>* </a:t>
            </a:r>
            <a:r>
              <a:rPr lang="en-US" sz="3200" dirty="0" err="1">
                <a:latin typeface="+mj-lt"/>
              </a:rPr>
              <a:t>Cấu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tạo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hóa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học</a:t>
            </a:r>
            <a:endParaRPr lang="en-US" sz="32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60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>
            <a:extLst>
              <a:ext uri="{FF2B5EF4-FFF2-40B4-BE49-F238E27FC236}">
                <a16:creationId xmlns:a16="http://schemas.microsoft.com/office/drawing/2014/main" id="{9A2CC3D7-76E1-4AD4-1306-8D58581C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2" y="457201"/>
            <a:ext cx="8806315" cy="584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 THUYẾT CẤU TẠO HÓA HỌC</a:t>
            </a:r>
            <a:endParaRPr lang="en-US" altLang="en-US" sz="3200">
              <a:latin typeface=".VnTime" panose="020B7200000000000000" pitchFamily="34" charset="0"/>
            </a:endParaRPr>
          </a:p>
        </p:txBody>
      </p:sp>
      <p:sp>
        <p:nvSpPr>
          <p:cNvPr id="41990" name="Line 6">
            <a:extLst>
              <a:ext uri="{FF2B5EF4-FFF2-40B4-BE49-F238E27FC236}">
                <a16:creationId xmlns:a16="http://schemas.microsoft.com/office/drawing/2014/main" id="{E5EF9D7F-C875-E9C0-5EC6-DCA72B645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8544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C2F5E6B4-61CB-B5CE-94D0-AC44707D5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9025" y="1600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FA141294-A4F9-13CB-82A5-47FAF2387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911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106D5E9C-453B-D099-C756-304AC18DC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311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id="{36FC0A83-FF32-71A9-210C-643E03212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8311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Text Box 11">
            <a:hlinkClick r:id="rId2" action="ppaction://hlinksldjump"/>
            <a:extLst>
              <a:ext uri="{FF2B5EF4-FFF2-40B4-BE49-F238E27FC236}">
                <a16:creationId xmlns:a16="http://schemas.microsoft.com/office/drawing/2014/main" id="{92D74CAA-BC5F-EC67-7EF1-803CC5EE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3461658" cy="353943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Các nguyên tử liên kết với nhau theo đúng hoá trị</a:t>
            </a:r>
          </a:p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Sắp xếp theo một thứ tự nhất định. </a:t>
            </a:r>
          </a:p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</a:rPr>
              <a:t> Sự thay đổi thứ tự liên kết đó sẽ tạo ra chất khác.</a:t>
            </a:r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AED989CC-EFE7-BCE1-894A-88FC5618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12" y="2253342"/>
            <a:ext cx="3015345" cy="353943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0">
              <a:buSzPts val="2400"/>
              <a:buFont typeface="Times New Roman" panose="02020603050405020304" pitchFamily="18" charset="0"/>
              <a:buChar char="-"/>
            </a:pPr>
            <a:r>
              <a:rPr lang="es-ES" sz="2800" b="1" i="0" u="none" strike="noStrike" kern="1200" baseline="0">
                <a:solidFill>
                  <a:srgbClr val="92D050"/>
                </a:solidFill>
                <a:latin typeface="Times New Roman" panose="02020603050405020304" pitchFamily="18" charset="0"/>
              </a:rPr>
              <a:t>Cacbon có hoá trị 4</a:t>
            </a:r>
          </a:p>
          <a:p>
            <a:pPr rtl="0">
              <a:buSzPts val="2400"/>
              <a:buFont typeface="Times New Roman" panose="02020603050405020304" pitchFamily="18" charset="0"/>
              <a:buChar char="-"/>
            </a:pPr>
            <a:r>
              <a:rPr lang="en-US" sz="2800" b="1" i="0" u="none" strike="noStrike" kern="1200" baseline="0">
                <a:solidFill>
                  <a:srgbClr val="92D050"/>
                </a:solidFill>
                <a:latin typeface="Times New Roman" panose="02020603050405020304" pitchFamily="18" charset="0"/>
              </a:rPr>
              <a:t>Nguyên tử cacbon có thể liên kết trực tiếp với nhau tạo mạch cacbon thẳng , nhánh, vòng</a:t>
            </a:r>
          </a:p>
        </p:txBody>
      </p:sp>
      <p:sp>
        <p:nvSpPr>
          <p:cNvPr id="41998" name="Text Box 14">
            <a:extLst>
              <a:ext uri="{FF2B5EF4-FFF2-40B4-BE49-F238E27FC236}">
                <a16:creationId xmlns:a16="http://schemas.microsoft.com/office/drawing/2014/main" id="{B8C41040-C312-5397-3534-D5791C6B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688" y="2209800"/>
            <a:ext cx="3820882" cy="483209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Tính chất của các chất phụ thuộc vào: </a:t>
            </a:r>
            <a:endParaRPr lang="en-US" sz="2800" b="1">
              <a:solidFill>
                <a:srgbClr val="FF0000"/>
              </a:solidFill>
              <a:latin typeface="+mj-lt"/>
            </a:endParaRPr>
          </a:p>
          <a:p>
            <a:r>
              <a:rPr lang="vi-VN" sz="2800" b="1">
                <a:solidFill>
                  <a:srgbClr val="FF0000"/>
                </a:solidFill>
                <a:latin typeface="+mj-lt"/>
              </a:rPr>
              <a:t>-Thành phần phân tử (bản chất, số lượng các nguyên tử)</a:t>
            </a:r>
          </a:p>
          <a:p>
            <a:r>
              <a:rPr lang="en-US" sz="2800" b="1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hoá học (thứ tự liên kết các nguyên tử)</a:t>
            </a:r>
          </a:p>
          <a:p>
            <a:pPr algn="just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.VnTime" panose="020B7200000000000000" pitchFamily="34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8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" name="Line 351">
            <a:extLst>
              <a:ext uri="{FF2B5EF4-FFF2-40B4-BE49-F238E27FC236}">
                <a16:creationId xmlns:a16="http://schemas.microsoft.com/office/drawing/2014/main" id="{1969CD78-C165-C8AE-0C94-2C1707A55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313" y="11461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51">
            <a:extLst>
              <a:ext uri="{FF2B5EF4-FFF2-40B4-BE49-F238E27FC236}">
                <a16:creationId xmlns:a16="http://schemas.microsoft.com/office/drawing/2014/main" id="{11723337-DB50-CCE6-16D0-258466C73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12985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51">
            <a:extLst>
              <a:ext uri="{FF2B5EF4-FFF2-40B4-BE49-F238E27FC236}">
                <a16:creationId xmlns:a16="http://schemas.microsoft.com/office/drawing/2014/main" id="{5171DC16-37B5-4B82-2C43-DBD43AFE6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113" y="145097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7758121E-22E9-4CBC-5A97-28F04CEC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57" y="1781857"/>
            <a:ext cx="100692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biểu diễn thứ tự và cách thích liên kết của các nguyên tử trong phân tử.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5B7068E2-2AAE-4525-99D6-6713B8D7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4" y="2977696"/>
            <a:ext cx="7043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VNI-Times" pitchFamily="2" charset="0"/>
              </a:rPr>
              <a:t>Ví duï: C</a:t>
            </a:r>
            <a:r>
              <a:rPr lang="en-US" altLang="en-US" sz="2800" baseline="-25000">
                <a:latin typeface="VNI-Times" pitchFamily="2" charset="0"/>
              </a:rPr>
              <a:t>2</a:t>
            </a:r>
            <a:r>
              <a:rPr lang="en-US" altLang="en-US" sz="2800">
                <a:latin typeface="VNI-Times" pitchFamily="2" charset="0"/>
              </a:rPr>
              <a:t>H</a:t>
            </a:r>
            <a:r>
              <a:rPr lang="en-US" altLang="en-US" sz="2800" baseline="-25000">
                <a:latin typeface="VNI-Times" pitchFamily="2" charset="0"/>
              </a:rPr>
              <a:t>6</a:t>
            </a:r>
            <a:r>
              <a:rPr lang="en-US" altLang="en-US" sz="2800">
                <a:latin typeface="VNI-Times" pitchFamily="2" charset="0"/>
              </a:rPr>
              <a:t>O coù 2 coâng thöùc caáu taïo laø</a:t>
            </a:r>
            <a:endParaRPr lang="en-US" altLang="en-US" sz="2800" u="sng">
              <a:latin typeface="VNI-Times" pitchFamily="2" charset="0"/>
            </a:endParaRP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392C861B-BB95-11CA-9B3E-4736F0A7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3385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       </a:t>
            </a:r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1E3341A1-63B7-6502-145C-91AA6CF60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140200"/>
            <a:ext cx="76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 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endParaRPr lang="en-US" altLang="en-US" sz="2800" u="sng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0A247256-3B86-7B2D-85C2-CC3643AE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4" y="1121681"/>
            <a:ext cx="350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5DAB325-5171-C495-C388-21937224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135439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92F4E12C-5E4A-04C7-4DE5-177E9B59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4138614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O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57DB3E4-A9A9-3C78-B5AF-FF6A9F3B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132264"/>
            <a:ext cx="60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O       </a:t>
            </a:r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B21D8229-634E-9FFA-15D1-7644BC3C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135439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C</a:t>
            </a:r>
            <a:endParaRPr lang="en-US" altLang="en-US" sz="2800" u="sng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7" name="Minus 16">
            <a:extLst>
              <a:ext uri="{FF2B5EF4-FFF2-40B4-BE49-F238E27FC236}">
                <a16:creationId xmlns:a16="http://schemas.microsoft.com/office/drawing/2014/main" id="{1F97F46F-6480-0405-44BB-E4481488F439}"/>
              </a:ext>
            </a:extLst>
          </p:cNvPr>
          <p:cNvSpPr/>
          <p:nvPr/>
        </p:nvSpPr>
        <p:spPr>
          <a:xfrm>
            <a:off x="4146550" y="4408489"/>
            <a:ext cx="381000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id="{EB803E9E-A2B7-3CD7-296D-8752EBA3B6BE}"/>
              </a:ext>
            </a:extLst>
          </p:cNvPr>
          <p:cNvSpPr/>
          <p:nvPr/>
        </p:nvSpPr>
        <p:spPr>
          <a:xfrm>
            <a:off x="7326313" y="4387850"/>
            <a:ext cx="360362" cy="460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78605394-A8F9-C478-5A5B-0DC51857057C}"/>
              </a:ext>
            </a:extLst>
          </p:cNvPr>
          <p:cNvSpPr/>
          <p:nvPr/>
        </p:nvSpPr>
        <p:spPr>
          <a:xfrm>
            <a:off x="7969250" y="4398964"/>
            <a:ext cx="395288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8AC895C8-AEB0-860A-BE01-CB7438B5C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413543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3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8DDA2E5D-234F-3696-CCF0-C673C319C179}"/>
              </a:ext>
            </a:extLst>
          </p:cNvPr>
          <p:cNvSpPr/>
          <p:nvPr/>
        </p:nvSpPr>
        <p:spPr>
          <a:xfrm>
            <a:off x="3111500" y="4398963"/>
            <a:ext cx="3810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EEDA0EB9-A3C6-222F-D180-5329C63A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513" y="4138614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2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1BB0FD4C-4BE7-F1EF-6D02-4462B852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4138614"/>
            <a:ext cx="68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37F59BD1-6CD1-0148-553B-C34BA45A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88" y="414813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3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96271EDD-60DE-D922-6F66-EA8F3823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135439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VNI-Times" pitchFamily="2" charset="0"/>
              </a:rPr>
              <a:t>H</a:t>
            </a:r>
            <a:r>
              <a:rPr lang="en-US" altLang="en-US" sz="2800" b="1" baseline="-25000">
                <a:solidFill>
                  <a:srgbClr val="FF3300"/>
                </a:solidFill>
                <a:latin typeface="VNI-Times" pitchFamily="2" charset="0"/>
              </a:rPr>
              <a:t>3</a:t>
            </a:r>
            <a:endParaRPr lang="en-US" altLang="en-US" sz="2800" u="sng" baseline="-250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4498D0-8C2C-AD31-CF47-7BF0A88D3A91}"/>
              </a:ext>
            </a:extLst>
          </p:cNvPr>
          <p:cNvSpPr txBox="1">
            <a:spLocks noChangeArrowheads="1"/>
          </p:cNvSpPr>
          <p:nvPr/>
        </p:nvSpPr>
        <p:spPr>
          <a:xfrm>
            <a:off x="936172" y="370117"/>
            <a:ext cx="11684000" cy="6397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CẤU TẠO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94B86B8-7AE5-F817-B5A0-9396E53D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7" y="500742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Phân loại công thức cấu tạo: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4107" grpId="0"/>
      <p:bldP spid="4108" grpId="0"/>
      <p:bldP spid="4109" grpId="0"/>
      <p:bldP spid="11" grpId="0"/>
      <p:bldP spid="12" grpId="0"/>
      <p:bldP spid="13" grpId="0"/>
      <p:bldP spid="15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>
            <a:extLst>
              <a:ext uri="{FF2B5EF4-FFF2-40B4-BE49-F238E27FC236}">
                <a16:creationId xmlns:a16="http://schemas.microsoft.com/office/drawing/2014/main" id="{A426D308-D989-ECFE-7375-179F59A5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5" y="859945"/>
            <a:ext cx="7988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8E0122C-0080-E9E8-B707-A2A2B8134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80332"/>
              </p:ext>
            </p:extLst>
          </p:nvPr>
        </p:nvGraphicFramePr>
        <p:xfrm>
          <a:off x="642257" y="1611083"/>
          <a:ext cx="10853057" cy="516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33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5" name="TextBox 6">
            <a:extLst>
              <a:ext uri="{FF2B5EF4-FFF2-40B4-BE49-F238E27FC236}">
                <a16:creationId xmlns:a16="http://schemas.microsoft.com/office/drawing/2014/main" id="{8FCD8D44-FAC6-1CC0-7493-82C6610D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96A47-0116-0D15-600B-3F30884D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034" y="1662228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thu gọn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E3814-995A-EF27-5624-133991CB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187" y="1751734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CTCT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280">
            <a:extLst>
              <a:ext uri="{FF2B5EF4-FFF2-40B4-BE49-F238E27FC236}">
                <a16:creationId xmlns:a16="http://schemas.microsoft.com/office/drawing/2014/main" id="{CA4B6E81-5C79-480D-AC12-6ED918F8C9FF}"/>
              </a:ext>
            </a:extLst>
          </p:cNvPr>
          <p:cNvGrpSpPr>
            <a:grpSpLocks/>
          </p:cNvGrpSpPr>
          <p:nvPr/>
        </p:nvGrpSpPr>
        <p:grpSpPr bwMode="auto">
          <a:xfrm>
            <a:off x="1165737" y="2568576"/>
            <a:ext cx="2624989" cy="1590675"/>
            <a:chOff x="139854" y="2525358"/>
            <a:chExt cx="2487258" cy="1589442"/>
          </a:xfrm>
        </p:grpSpPr>
        <p:sp>
          <p:nvSpPr>
            <p:cNvPr id="282" name="Minus 281">
              <a:extLst>
                <a:ext uri="{FF2B5EF4-FFF2-40B4-BE49-F238E27FC236}">
                  <a16:creationId xmlns:a16="http://schemas.microsoft.com/office/drawing/2014/main" id="{28A6A65B-53C6-0E5D-9C3E-A5EAFCF5CE92}"/>
                </a:ext>
              </a:extLst>
            </p:cNvPr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22659" name="Group 282">
              <a:extLst>
                <a:ext uri="{FF2B5EF4-FFF2-40B4-BE49-F238E27FC236}">
                  <a16:creationId xmlns:a16="http://schemas.microsoft.com/office/drawing/2014/main" id="{D2C109B8-28FD-8439-8A43-93BCB915E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22660" name="Group 283">
                <a:extLst>
                  <a:ext uri="{FF2B5EF4-FFF2-40B4-BE49-F238E27FC236}">
                    <a16:creationId xmlns:a16="http://schemas.microsoft.com/office/drawing/2014/main" id="{294B0229-07A2-EC27-5AED-683499A2D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22676" name="TextBox 2">
                  <a:extLst>
                    <a:ext uri="{FF2B5EF4-FFF2-40B4-BE49-F238E27FC236}">
                      <a16:creationId xmlns:a16="http://schemas.microsoft.com/office/drawing/2014/main" id="{0537007D-D4A3-D63F-D66B-304CEAC948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r>
                    <a:rPr lang="en-US" altLang="en-US" b="1"/>
                    <a:t>H </a:t>
                  </a:r>
                </a:p>
              </p:txBody>
            </p:sp>
            <p:grpSp>
              <p:nvGrpSpPr>
                <p:cNvPr id="22677" name="Group 300">
                  <a:extLst>
                    <a:ext uri="{FF2B5EF4-FFF2-40B4-BE49-F238E27FC236}">
                      <a16:creationId xmlns:a16="http://schemas.microsoft.com/office/drawing/2014/main" id="{7F8F449A-4E12-02A9-C2AE-76CAF5F82A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22678" name="TextBox 2">
                    <a:extLst>
                      <a:ext uri="{FF2B5EF4-FFF2-40B4-BE49-F238E27FC236}">
                        <a16:creationId xmlns:a16="http://schemas.microsoft.com/office/drawing/2014/main" id="{D30E10D1-3ADE-0AD1-318A-5DACA77CF1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C </a:t>
                    </a:r>
                  </a:p>
                </p:txBody>
              </p:sp>
              <p:sp>
                <p:nvSpPr>
                  <p:cNvPr id="22679" name="TextBox 2">
                    <a:extLst>
                      <a:ext uri="{FF2B5EF4-FFF2-40B4-BE49-F238E27FC236}">
                        <a16:creationId xmlns:a16="http://schemas.microsoft.com/office/drawing/2014/main" id="{0EFDB75D-4E41-DA26-DCD4-4AA5C419BE5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H </a:t>
                    </a:r>
                  </a:p>
                </p:txBody>
              </p:sp>
              <p:grpSp>
                <p:nvGrpSpPr>
                  <p:cNvPr id="22680" name="Group 303">
                    <a:extLst>
                      <a:ext uri="{FF2B5EF4-FFF2-40B4-BE49-F238E27FC236}">
                        <a16:creationId xmlns:a16="http://schemas.microsoft.com/office/drawing/2014/main" id="{41CBA241-0058-A42C-2139-86B752EB56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22681" name="TextBox 2">
                      <a:extLst>
                        <a:ext uri="{FF2B5EF4-FFF2-40B4-BE49-F238E27FC236}">
                          <a16:creationId xmlns:a16="http://schemas.microsoft.com/office/drawing/2014/main" id="{B75DF201-4A75-C3AB-83D0-69E8BB93EAC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r>
                        <a:rPr lang="en-US" altLang="en-US" b="1"/>
                        <a:t>H </a:t>
                      </a:r>
                    </a:p>
                  </p:txBody>
                </p:sp>
                <p:grpSp>
                  <p:nvGrpSpPr>
                    <p:cNvPr id="22682" name="Group 305">
                      <a:extLst>
                        <a:ext uri="{FF2B5EF4-FFF2-40B4-BE49-F238E27FC236}">
                          <a16:creationId xmlns:a16="http://schemas.microsoft.com/office/drawing/2014/main" id="{3F494C98-EC84-76E6-4F86-E52C34954A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22683" name="TextBox 2">
                        <a:extLst>
                          <a:ext uri="{FF2B5EF4-FFF2-40B4-BE49-F238E27FC236}">
                            <a16:creationId xmlns:a16="http://schemas.microsoft.com/office/drawing/2014/main" id="{E82D73D5-E182-B72B-6BDF-D647A38D04A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84" name="TextBox 2">
                        <a:extLst>
                          <a:ext uri="{FF2B5EF4-FFF2-40B4-BE49-F238E27FC236}">
                            <a16:creationId xmlns:a16="http://schemas.microsoft.com/office/drawing/2014/main" id="{4943618A-39BB-E334-D75E-DCE01C06453E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85" name="TextBox 2">
                        <a:extLst>
                          <a:ext uri="{FF2B5EF4-FFF2-40B4-BE49-F238E27FC236}">
                            <a16:creationId xmlns:a16="http://schemas.microsoft.com/office/drawing/2014/main" id="{EE30329B-8518-C476-EF55-1C1F1E8D7E2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86" name="TextBox 2">
                        <a:extLst>
                          <a:ext uri="{FF2B5EF4-FFF2-40B4-BE49-F238E27FC236}">
                            <a16:creationId xmlns:a16="http://schemas.microsoft.com/office/drawing/2014/main" id="{E1FC28D9-E603-F187-F0BB-6D353E89B0C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87" name="TextBox 2">
                        <a:extLst>
                          <a:ext uri="{FF2B5EF4-FFF2-40B4-BE49-F238E27FC236}">
                            <a16:creationId xmlns:a16="http://schemas.microsoft.com/office/drawing/2014/main" id="{F9392ED7-DA33-B2F3-2916-21E25171CEF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88" name="TextBox 2">
                        <a:extLst>
                          <a:ext uri="{FF2B5EF4-FFF2-40B4-BE49-F238E27FC236}">
                            <a16:creationId xmlns:a16="http://schemas.microsoft.com/office/drawing/2014/main" id="{E737C5E5-A60C-27C0-1B02-84A9623EC52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89" name="TextBox 2">
                        <a:extLst>
                          <a:ext uri="{FF2B5EF4-FFF2-40B4-BE49-F238E27FC236}">
                            <a16:creationId xmlns:a16="http://schemas.microsoft.com/office/drawing/2014/main" id="{4A748DBB-2793-597A-DDC0-7459F53C2BB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90" name="TextBox 2">
                        <a:extLst>
                          <a:ext uri="{FF2B5EF4-FFF2-40B4-BE49-F238E27FC236}">
                            <a16:creationId xmlns:a16="http://schemas.microsoft.com/office/drawing/2014/main" id="{04C76D70-BC42-3DD1-D8AA-3BAE82D2ADB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91" name="TextBox 2">
                        <a:extLst>
                          <a:ext uri="{FF2B5EF4-FFF2-40B4-BE49-F238E27FC236}">
                            <a16:creationId xmlns:a16="http://schemas.microsoft.com/office/drawing/2014/main" id="{8112756B-1A56-93D4-859B-C8CA703CBB4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92" name="TextBox 2">
                        <a:extLst>
                          <a:ext uri="{FF2B5EF4-FFF2-40B4-BE49-F238E27FC236}">
                            <a16:creationId xmlns:a16="http://schemas.microsoft.com/office/drawing/2014/main" id="{81FC667C-7EC5-31B2-4C5E-12BDD125FF4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22661" name="Group 284">
                <a:extLst>
                  <a:ext uri="{FF2B5EF4-FFF2-40B4-BE49-F238E27FC236}">
                    <a16:creationId xmlns:a16="http://schemas.microsoft.com/office/drawing/2014/main" id="{1D88F18D-9630-09E9-D143-4BB8D8F26B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168" y="2797885"/>
                <a:ext cx="1860180" cy="1055148"/>
                <a:chOff x="414168" y="2797885"/>
                <a:chExt cx="1860180" cy="1055148"/>
              </a:xfrm>
            </p:grpSpPr>
            <p:sp>
              <p:nvSpPr>
                <p:cNvPr id="286" name="Minus 285">
                  <a:extLst>
                    <a:ext uri="{FF2B5EF4-FFF2-40B4-BE49-F238E27FC236}">
                      <a16:creationId xmlns:a16="http://schemas.microsoft.com/office/drawing/2014/main" id="{39F20975-EC2B-73F3-1EBD-499983A2CC67}"/>
                    </a:ext>
                  </a:extLst>
                </p:cNvPr>
                <p:cNvSpPr/>
                <p:nvPr/>
              </p:nvSpPr>
              <p:spPr>
                <a:xfrm rot="5400000">
                  <a:off x="1258955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22663" name="Group 286">
                  <a:extLst>
                    <a:ext uri="{FF2B5EF4-FFF2-40B4-BE49-F238E27FC236}">
                      <a16:creationId xmlns:a16="http://schemas.microsoft.com/office/drawing/2014/main" id="{1B7E38A9-307A-819F-BE61-23AAE2B89F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168" y="2797885"/>
                  <a:ext cx="1860180" cy="1055148"/>
                  <a:chOff x="414168" y="2797885"/>
                  <a:chExt cx="1860180" cy="1055148"/>
                </a:xfrm>
              </p:grpSpPr>
              <p:sp>
                <p:nvSpPr>
                  <p:cNvPr id="288" name="Minus 287">
                    <a:extLst>
                      <a:ext uri="{FF2B5EF4-FFF2-40B4-BE49-F238E27FC236}">
                        <a16:creationId xmlns:a16="http://schemas.microsoft.com/office/drawing/2014/main" id="{6066663A-DB40-2926-A5BC-2FEE40C772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89" name="Minus 288">
                    <a:extLst>
                      <a:ext uri="{FF2B5EF4-FFF2-40B4-BE49-F238E27FC236}">
                        <a16:creationId xmlns:a16="http://schemas.microsoft.com/office/drawing/2014/main" id="{3DA3DA32-9D9B-C19D-C521-D38F3F292309}"/>
                      </a:ext>
                    </a:extLst>
                  </p:cNvPr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0" name="Minus 289">
                    <a:extLst>
                      <a:ext uri="{FF2B5EF4-FFF2-40B4-BE49-F238E27FC236}">
                        <a16:creationId xmlns:a16="http://schemas.microsoft.com/office/drawing/2014/main" id="{77FC8CE7-8B75-6D8E-3457-CAA7BD71A233}"/>
                      </a:ext>
                    </a:extLst>
                  </p:cNvPr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1" name="Minus 290">
                    <a:extLst>
                      <a:ext uri="{FF2B5EF4-FFF2-40B4-BE49-F238E27FC236}">
                        <a16:creationId xmlns:a16="http://schemas.microsoft.com/office/drawing/2014/main" id="{B790A809-6FA1-2A15-B05D-249339AC14D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2668" name="Group 291">
                    <a:extLst>
                      <a:ext uri="{FF2B5EF4-FFF2-40B4-BE49-F238E27FC236}">
                        <a16:creationId xmlns:a16="http://schemas.microsoft.com/office/drawing/2014/main" id="{A41561C8-D074-4A26-D215-7CF5E2366D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50083" y="2808643"/>
                    <a:ext cx="924265" cy="609600"/>
                    <a:chOff x="1350083" y="2808643"/>
                    <a:chExt cx="924265" cy="609600"/>
                  </a:xfrm>
                </p:grpSpPr>
                <p:sp>
                  <p:nvSpPr>
                    <p:cNvPr id="296" name="Minus 295">
                      <a:extLst>
                        <a:ext uri="{FF2B5EF4-FFF2-40B4-BE49-F238E27FC236}">
                          <a16:creationId xmlns:a16="http://schemas.microsoft.com/office/drawing/2014/main" id="{565F3927-1163-0FA2-0B96-60AF56E81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6171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7" name="Minus 296">
                      <a:extLst>
                        <a:ext uri="{FF2B5EF4-FFF2-40B4-BE49-F238E27FC236}">
                          <a16:creationId xmlns:a16="http://schemas.microsoft.com/office/drawing/2014/main" id="{5D2129A2-2F2C-D769-D589-FAE97BE514B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24819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8" name="Minus 297">
                      <a:extLst>
                        <a:ext uri="{FF2B5EF4-FFF2-40B4-BE49-F238E27FC236}">
                          <a16:creationId xmlns:a16="http://schemas.microsoft.com/office/drawing/2014/main" id="{C1FF483D-90DF-4404-1150-1D5CAF02262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281971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9" name="Minus 298">
                      <a:extLst>
                        <a:ext uri="{FF2B5EF4-FFF2-40B4-BE49-F238E27FC236}">
                          <a16:creationId xmlns:a16="http://schemas.microsoft.com/office/drawing/2014/main" id="{7C11D59F-A325-BBC8-FB95-56B834B6847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13707" y="2911255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293" name="Minus 292">
                    <a:extLst>
                      <a:ext uri="{FF2B5EF4-FFF2-40B4-BE49-F238E27FC236}">
                        <a16:creationId xmlns:a16="http://schemas.microsoft.com/office/drawing/2014/main" id="{6672C800-2924-0C04-8D60-848B79A02BF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443079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4" name="Minus 293">
                    <a:extLst>
                      <a:ext uri="{FF2B5EF4-FFF2-40B4-BE49-F238E27FC236}">
                        <a16:creationId xmlns:a16="http://schemas.microsoft.com/office/drawing/2014/main" id="{C1FF0AF7-3E2A-168B-5C88-A9F72B99D6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269273" y="371549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95" name="Minus 294">
                    <a:extLst>
                      <a:ext uri="{FF2B5EF4-FFF2-40B4-BE49-F238E27FC236}">
                        <a16:creationId xmlns:a16="http://schemas.microsoft.com/office/drawing/2014/main" id="{CA4D0101-17E9-71FC-1C4B-E697C9FC0932}"/>
                      </a:ext>
                    </a:extLst>
                  </p:cNvPr>
                  <p:cNvSpPr/>
                  <p:nvPr/>
                </p:nvSpPr>
                <p:spPr>
                  <a:xfrm rot="18900000" flipV="1">
                    <a:off x="1050229" y="369011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grpSp>
        <p:nvGrpSpPr>
          <p:cNvPr id="42" name="Group 280">
            <a:extLst>
              <a:ext uri="{FF2B5EF4-FFF2-40B4-BE49-F238E27FC236}">
                <a16:creationId xmlns:a16="http://schemas.microsoft.com/office/drawing/2014/main" id="{51F50D90-7C76-AD5C-CF36-9D9D2ABA1932}"/>
              </a:ext>
            </a:extLst>
          </p:cNvPr>
          <p:cNvGrpSpPr>
            <a:grpSpLocks/>
          </p:cNvGrpSpPr>
          <p:nvPr/>
        </p:nvGrpSpPr>
        <p:grpSpPr bwMode="auto">
          <a:xfrm>
            <a:off x="4724401" y="2667001"/>
            <a:ext cx="2487613" cy="1590675"/>
            <a:chOff x="139854" y="2525358"/>
            <a:chExt cx="2487258" cy="1589442"/>
          </a:xfrm>
        </p:grpSpPr>
        <p:sp>
          <p:nvSpPr>
            <p:cNvPr id="164" name="Minus 163">
              <a:extLst>
                <a:ext uri="{FF2B5EF4-FFF2-40B4-BE49-F238E27FC236}">
                  <a16:creationId xmlns:a16="http://schemas.microsoft.com/office/drawing/2014/main" id="{B7AFE731-32B3-92E2-9716-1E2EFD465FA9}"/>
                </a:ext>
              </a:extLst>
            </p:cNvPr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22624" name="Group 282">
              <a:extLst>
                <a:ext uri="{FF2B5EF4-FFF2-40B4-BE49-F238E27FC236}">
                  <a16:creationId xmlns:a16="http://schemas.microsoft.com/office/drawing/2014/main" id="{9E3EAC32-46D0-8DFD-61BE-38DD6B22A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22625" name="Group 283">
                <a:extLst>
                  <a:ext uri="{FF2B5EF4-FFF2-40B4-BE49-F238E27FC236}">
                    <a16:creationId xmlns:a16="http://schemas.microsoft.com/office/drawing/2014/main" id="{CBD81EA7-B478-20F1-273F-8B3AC82DA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22641" name="TextBox 2">
                  <a:extLst>
                    <a:ext uri="{FF2B5EF4-FFF2-40B4-BE49-F238E27FC236}">
                      <a16:creationId xmlns:a16="http://schemas.microsoft.com/office/drawing/2014/main" id="{BFA21115-A995-AE0D-AED2-7E25E0CC0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anose="02020404030301010803" pitchFamily="18" charset="0"/>
                    </a:defRPr>
                  </a:lvl9pPr>
                </a:lstStyle>
                <a:p>
                  <a:r>
                    <a:rPr lang="en-US" altLang="en-US" b="1"/>
                    <a:t>H </a:t>
                  </a:r>
                </a:p>
              </p:txBody>
            </p:sp>
            <p:grpSp>
              <p:nvGrpSpPr>
                <p:cNvPr id="22642" name="Group 300">
                  <a:extLst>
                    <a:ext uri="{FF2B5EF4-FFF2-40B4-BE49-F238E27FC236}">
                      <a16:creationId xmlns:a16="http://schemas.microsoft.com/office/drawing/2014/main" id="{1B36D5DA-650B-5785-E8E5-5C4B55AD08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22643" name="TextBox 2">
                    <a:extLst>
                      <a:ext uri="{FF2B5EF4-FFF2-40B4-BE49-F238E27FC236}">
                        <a16:creationId xmlns:a16="http://schemas.microsoft.com/office/drawing/2014/main" id="{39244DD9-B0AD-3145-E78B-6AC411B201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C </a:t>
                    </a:r>
                  </a:p>
                </p:txBody>
              </p:sp>
              <p:sp>
                <p:nvSpPr>
                  <p:cNvPr id="22644" name="TextBox 2">
                    <a:extLst>
                      <a:ext uri="{FF2B5EF4-FFF2-40B4-BE49-F238E27FC236}">
                        <a16:creationId xmlns:a16="http://schemas.microsoft.com/office/drawing/2014/main" id="{EAB3E298-0550-878E-A270-8C0F5614FF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anose="02020404030301010803" pitchFamily="18" charset="0"/>
                      </a:defRPr>
                    </a:lvl9pPr>
                  </a:lstStyle>
                  <a:p>
                    <a:r>
                      <a:rPr lang="en-US" altLang="en-US" b="1"/>
                      <a:t>H </a:t>
                    </a:r>
                  </a:p>
                </p:txBody>
              </p:sp>
              <p:grpSp>
                <p:nvGrpSpPr>
                  <p:cNvPr id="22645" name="Group 303">
                    <a:extLst>
                      <a:ext uri="{FF2B5EF4-FFF2-40B4-BE49-F238E27FC236}">
                        <a16:creationId xmlns:a16="http://schemas.microsoft.com/office/drawing/2014/main" id="{0FA3BDD5-7F37-F723-6BB6-1AA3919AAA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22646" name="TextBox 2">
                      <a:extLst>
                        <a:ext uri="{FF2B5EF4-FFF2-40B4-BE49-F238E27FC236}">
                          <a16:creationId xmlns:a16="http://schemas.microsoft.com/office/drawing/2014/main" id="{27200925-D0F0-4D80-CB9F-EE8A12125ED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r>
                        <a:rPr lang="en-US" altLang="en-US" b="1"/>
                        <a:t>H </a:t>
                      </a:r>
                    </a:p>
                  </p:txBody>
                </p:sp>
                <p:grpSp>
                  <p:nvGrpSpPr>
                    <p:cNvPr id="22647" name="Group 305">
                      <a:extLst>
                        <a:ext uri="{FF2B5EF4-FFF2-40B4-BE49-F238E27FC236}">
                          <a16:creationId xmlns:a16="http://schemas.microsoft.com/office/drawing/2014/main" id="{20C1265D-591B-0790-BA9F-14D13B7CBB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22648" name="TextBox 2">
                        <a:extLst>
                          <a:ext uri="{FF2B5EF4-FFF2-40B4-BE49-F238E27FC236}">
                            <a16:creationId xmlns:a16="http://schemas.microsoft.com/office/drawing/2014/main" id="{B3A8D27C-125E-8DE2-9C7F-49F811D8D13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49" name="TextBox 2">
                        <a:extLst>
                          <a:ext uri="{FF2B5EF4-FFF2-40B4-BE49-F238E27FC236}">
                            <a16:creationId xmlns:a16="http://schemas.microsoft.com/office/drawing/2014/main" id="{8A2DB60A-10B8-242D-0538-0F67831C501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50" name="TextBox 2">
                        <a:extLst>
                          <a:ext uri="{FF2B5EF4-FFF2-40B4-BE49-F238E27FC236}">
                            <a16:creationId xmlns:a16="http://schemas.microsoft.com/office/drawing/2014/main" id="{85FC1D40-3D26-7B04-9752-47D53D5FA63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C </a:t>
                        </a:r>
                      </a:p>
                    </p:txBody>
                  </p:sp>
                  <p:sp>
                    <p:nvSpPr>
                      <p:cNvPr id="22651" name="TextBox 2">
                        <a:extLst>
                          <a:ext uri="{FF2B5EF4-FFF2-40B4-BE49-F238E27FC236}">
                            <a16:creationId xmlns:a16="http://schemas.microsoft.com/office/drawing/2014/main" id="{3DCA0050-A0E2-E13E-84E8-707CC0A56CB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2" name="TextBox 2">
                        <a:extLst>
                          <a:ext uri="{FF2B5EF4-FFF2-40B4-BE49-F238E27FC236}">
                            <a16:creationId xmlns:a16="http://schemas.microsoft.com/office/drawing/2014/main" id="{EFE51C9A-ED9A-615F-6A78-D621EBEE0A4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52603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3" name="TextBox 2">
                        <a:extLst>
                          <a:ext uri="{FF2B5EF4-FFF2-40B4-BE49-F238E27FC236}">
                            <a16:creationId xmlns:a16="http://schemas.microsoft.com/office/drawing/2014/main" id="{1E15C3F5-6D1B-5BD5-97D4-F9A80644EC8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4" name="TextBox 2">
                        <a:extLst>
                          <a:ext uri="{FF2B5EF4-FFF2-40B4-BE49-F238E27FC236}">
                            <a16:creationId xmlns:a16="http://schemas.microsoft.com/office/drawing/2014/main" id="{98FCF422-8FE7-85DE-72DF-8AAAF341EDEB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5" name="TextBox 2">
                        <a:extLst>
                          <a:ext uri="{FF2B5EF4-FFF2-40B4-BE49-F238E27FC236}">
                            <a16:creationId xmlns:a16="http://schemas.microsoft.com/office/drawing/2014/main" id="{BA439EE2-B48B-E3B7-AB40-62AD94EE9AE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6" name="TextBox 2">
                        <a:extLst>
                          <a:ext uri="{FF2B5EF4-FFF2-40B4-BE49-F238E27FC236}">
                            <a16:creationId xmlns:a16="http://schemas.microsoft.com/office/drawing/2014/main" id="{F4ADF552-6E85-72B5-3C4B-B3B4FC1051B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  <p:sp>
                    <p:nvSpPr>
                      <p:cNvPr id="22657" name="TextBox 2">
                        <a:extLst>
                          <a:ext uri="{FF2B5EF4-FFF2-40B4-BE49-F238E27FC236}">
                            <a16:creationId xmlns:a16="http://schemas.microsoft.com/office/drawing/2014/main" id="{18DE9C71-D37C-8DC9-B7AA-D1C8F1428B4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anose="02020404030301010803" pitchFamily="18" charset="0"/>
                          </a:defRPr>
                        </a:lvl9pPr>
                      </a:lstStyle>
                      <a:p>
                        <a:r>
                          <a:rPr lang="en-US" alt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22626" name="Group 284">
                <a:extLst>
                  <a:ext uri="{FF2B5EF4-FFF2-40B4-BE49-F238E27FC236}">
                    <a16:creationId xmlns:a16="http://schemas.microsoft.com/office/drawing/2014/main" id="{67A4ACB0-C5AF-DEFC-B8EA-DCA662B665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453" y="2797850"/>
                <a:ext cx="1860285" cy="1054868"/>
                <a:chOff x="414453" y="2797850"/>
                <a:chExt cx="1860285" cy="1054868"/>
              </a:xfrm>
            </p:grpSpPr>
            <p:sp>
              <p:nvSpPr>
                <p:cNvPr id="168" name="Minus 167">
                  <a:extLst>
                    <a:ext uri="{FF2B5EF4-FFF2-40B4-BE49-F238E27FC236}">
                      <a16:creationId xmlns:a16="http://schemas.microsoft.com/office/drawing/2014/main" id="{7158DB23-59CC-1426-46F5-BE7387E1F777}"/>
                    </a:ext>
                  </a:extLst>
                </p:cNvPr>
                <p:cNvSpPr/>
                <p:nvPr/>
              </p:nvSpPr>
              <p:spPr>
                <a:xfrm rot="5400000">
                  <a:off x="1258954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22628" name="Group 286">
                  <a:extLst>
                    <a:ext uri="{FF2B5EF4-FFF2-40B4-BE49-F238E27FC236}">
                      <a16:creationId xmlns:a16="http://schemas.microsoft.com/office/drawing/2014/main" id="{D5BCF9E2-53CD-524D-E771-7478E5E428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453" y="2797850"/>
                  <a:ext cx="1860285" cy="1054868"/>
                  <a:chOff x="414453" y="2797850"/>
                  <a:chExt cx="1860285" cy="1054868"/>
                </a:xfrm>
              </p:grpSpPr>
              <p:sp>
                <p:nvSpPr>
                  <p:cNvPr id="171" name="Minus 170">
                    <a:extLst>
                      <a:ext uri="{FF2B5EF4-FFF2-40B4-BE49-F238E27FC236}">
                        <a16:creationId xmlns:a16="http://schemas.microsoft.com/office/drawing/2014/main" id="{B884D9A4-310E-7497-7638-B091AD32D8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2" name="Minus 171">
                    <a:extLst>
                      <a:ext uri="{FF2B5EF4-FFF2-40B4-BE49-F238E27FC236}">
                        <a16:creationId xmlns:a16="http://schemas.microsoft.com/office/drawing/2014/main" id="{E721646E-C2C4-0614-D2B2-2586746468CD}"/>
                      </a:ext>
                    </a:extLst>
                  </p:cNvPr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4" name="Minus 173">
                    <a:extLst>
                      <a:ext uri="{FF2B5EF4-FFF2-40B4-BE49-F238E27FC236}">
                        <a16:creationId xmlns:a16="http://schemas.microsoft.com/office/drawing/2014/main" id="{E1148DA9-CD11-FB69-558F-41B9BDB13A9E}"/>
                      </a:ext>
                    </a:extLst>
                  </p:cNvPr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79" name="Minus 178">
                    <a:extLst>
                      <a:ext uri="{FF2B5EF4-FFF2-40B4-BE49-F238E27FC236}">
                        <a16:creationId xmlns:a16="http://schemas.microsoft.com/office/drawing/2014/main" id="{D3AE923E-8DBE-11AB-4108-600D09B9D8A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2633" name="Group 291">
                    <a:extLst>
                      <a:ext uri="{FF2B5EF4-FFF2-40B4-BE49-F238E27FC236}">
                        <a16:creationId xmlns:a16="http://schemas.microsoft.com/office/drawing/2014/main" id="{1D0C46AE-E15C-C1FF-A758-93A8959E4D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50946" y="2808953"/>
                    <a:ext cx="923792" cy="609128"/>
                    <a:chOff x="1350946" y="2808953"/>
                    <a:chExt cx="923792" cy="609128"/>
                  </a:xfrm>
                </p:grpSpPr>
                <p:sp>
                  <p:nvSpPr>
                    <p:cNvPr id="191" name="Minus 190">
                      <a:extLst>
                        <a:ext uri="{FF2B5EF4-FFF2-40B4-BE49-F238E27FC236}">
                          <a16:creationId xmlns:a16="http://schemas.microsoft.com/office/drawing/2014/main" id="{766BA21D-2429-AA13-AD70-011A79EB1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6170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92" name="Minus 191">
                      <a:extLst>
                        <a:ext uri="{FF2B5EF4-FFF2-40B4-BE49-F238E27FC236}">
                          <a16:creationId xmlns:a16="http://schemas.microsoft.com/office/drawing/2014/main" id="{73E8DE38-3DEC-9B17-3C8D-874E31CF301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24817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93" name="Minus 192">
                      <a:extLst>
                        <a:ext uri="{FF2B5EF4-FFF2-40B4-BE49-F238E27FC236}">
                          <a16:creationId xmlns:a16="http://schemas.microsoft.com/office/drawing/2014/main" id="{8FFD88E2-9D12-FA9E-EE66-9AA3A85827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259748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94" name="Minus 193">
                      <a:extLst>
                        <a:ext uri="{FF2B5EF4-FFF2-40B4-BE49-F238E27FC236}">
                          <a16:creationId xmlns:a16="http://schemas.microsoft.com/office/drawing/2014/main" id="{0F678FF8-63AF-71C3-785E-E5D552CC215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13706" y="2911254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188" name="Minus 187">
                    <a:extLst>
                      <a:ext uri="{FF2B5EF4-FFF2-40B4-BE49-F238E27FC236}">
                        <a16:creationId xmlns:a16="http://schemas.microsoft.com/office/drawing/2014/main" id="{E5E2A476-EFEA-15DC-F0F8-B3A1DDBF3AF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443078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89" name="Minus 188">
                    <a:extLst>
                      <a:ext uri="{FF2B5EF4-FFF2-40B4-BE49-F238E27FC236}">
                        <a16:creationId xmlns:a16="http://schemas.microsoft.com/office/drawing/2014/main" id="{AC36A14A-D43E-7818-E5ED-554FD319FC9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269272" y="3715493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190" name="Minus 189">
                    <a:extLst>
                      <a:ext uri="{FF2B5EF4-FFF2-40B4-BE49-F238E27FC236}">
                        <a16:creationId xmlns:a16="http://schemas.microsoft.com/office/drawing/2014/main" id="{8C5A5178-BCE0-567B-3E53-BDA849DAB45A}"/>
                      </a:ext>
                    </a:extLst>
                  </p:cNvPr>
                  <p:cNvSpPr/>
                  <p:nvPr/>
                </p:nvSpPr>
                <p:spPr>
                  <a:xfrm rot="18900000" flipV="1">
                    <a:off x="1050228" y="3690113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sp>
        <p:nvSpPr>
          <p:cNvPr id="22552" name="TextBox 2">
            <a:extLst>
              <a:ext uri="{FF2B5EF4-FFF2-40B4-BE49-F238E27FC236}">
                <a16:creationId xmlns:a16="http://schemas.microsoft.com/office/drawing/2014/main" id="{865005A9-22F8-F288-34DD-842298D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475038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/>
              <a:t> </a:t>
            </a:r>
          </a:p>
        </p:txBody>
      </p:sp>
      <p:sp>
        <p:nvSpPr>
          <p:cNvPr id="261" name="TextBox 2">
            <a:extLst>
              <a:ext uri="{FF2B5EF4-FFF2-40B4-BE49-F238E27FC236}">
                <a16:creationId xmlns:a16="http://schemas.microsoft.com/office/drawing/2014/main" id="{988D762C-C7AF-C86D-3FB5-B56D17E5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3025775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CH</a:t>
            </a:r>
            <a:r>
              <a:rPr lang="en-US" altLang="en-US" b="1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1" name="Minus 280">
            <a:extLst>
              <a:ext uri="{FF2B5EF4-FFF2-40B4-BE49-F238E27FC236}">
                <a16:creationId xmlns:a16="http://schemas.microsoft.com/office/drawing/2014/main" id="{15817AB1-72ED-14E3-0B7C-71F0F54B82B4}"/>
              </a:ext>
            </a:extLst>
          </p:cNvPr>
          <p:cNvSpPr/>
          <p:nvPr/>
        </p:nvSpPr>
        <p:spPr bwMode="auto">
          <a:xfrm>
            <a:off x="5562600" y="3200400"/>
            <a:ext cx="2286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51" name="Group 322">
            <a:extLst>
              <a:ext uri="{FF2B5EF4-FFF2-40B4-BE49-F238E27FC236}">
                <a16:creationId xmlns:a16="http://schemas.microsoft.com/office/drawing/2014/main" id="{FE0083C6-5757-4E63-3A6D-6E5A510A1961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55888"/>
            <a:ext cx="922338" cy="1173162"/>
            <a:chOff x="3918474" y="5019337"/>
            <a:chExt cx="922139" cy="1173461"/>
          </a:xfrm>
        </p:grpSpPr>
        <p:sp>
          <p:nvSpPr>
            <p:cNvPr id="22616" name="TextBox 2">
              <a:extLst>
                <a:ext uri="{FF2B5EF4-FFF2-40B4-BE49-F238E27FC236}">
                  <a16:creationId xmlns:a16="http://schemas.microsoft.com/office/drawing/2014/main" id="{CC325B36-C0F3-D386-74DC-86797E1E2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042" y="5823179"/>
              <a:ext cx="419160" cy="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H </a:t>
              </a:r>
            </a:p>
          </p:txBody>
        </p:sp>
        <p:sp>
          <p:nvSpPr>
            <p:cNvPr id="22617" name="TextBox 2">
              <a:extLst>
                <a:ext uri="{FF2B5EF4-FFF2-40B4-BE49-F238E27FC236}">
                  <a16:creationId xmlns:a16="http://schemas.microsoft.com/office/drawing/2014/main" id="{A9338144-2C83-E55B-EE10-0B13E1A3D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713" y="5403787"/>
              <a:ext cx="368353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C </a:t>
              </a:r>
            </a:p>
          </p:txBody>
        </p:sp>
        <p:sp>
          <p:nvSpPr>
            <p:cNvPr id="22618" name="TextBox 2">
              <a:extLst>
                <a:ext uri="{FF2B5EF4-FFF2-40B4-BE49-F238E27FC236}">
                  <a16:creationId xmlns:a16="http://schemas.microsoft.com/office/drawing/2014/main" id="{76016E83-6293-E635-CB5E-E65A8F68E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453" y="5019337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H </a:t>
              </a:r>
            </a:p>
          </p:txBody>
        </p:sp>
        <p:sp>
          <p:nvSpPr>
            <p:cNvPr id="22619" name="TextBox 2">
              <a:extLst>
                <a:ext uri="{FF2B5EF4-FFF2-40B4-BE49-F238E27FC236}">
                  <a16:creationId xmlns:a16="http://schemas.microsoft.com/office/drawing/2014/main" id="{726B3652-2F76-808C-D4D8-234303CB4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474" y="5368341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3300"/>
                  </a:solidFill>
                </a:rPr>
                <a:t>H </a:t>
              </a:r>
            </a:p>
          </p:txBody>
        </p:sp>
        <p:sp>
          <p:nvSpPr>
            <p:cNvPr id="280" name="Minus 279">
              <a:extLst>
                <a:ext uri="{FF2B5EF4-FFF2-40B4-BE49-F238E27FC236}">
                  <a16:creationId xmlns:a16="http://schemas.microsoft.com/office/drawing/2014/main" id="{86ED1858-E648-2E90-D0D5-1D1E5CA876AA}"/>
                </a:ext>
              </a:extLst>
            </p:cNvPr>
            <p:cNvSpPr/>
            <p:nvPr/>
          </p:nvSpPr>
          <p:spPr bwMode="auto">
            <a:xfrm rot="5400000">
              <a:off x="4482655" y="5382183"/>
              <a:ext cx="228658" cy="46027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3300"/>
                </a:solidFill>
              </a:endParaRPr>
            </a:p>
          </p:txBody>
        </p:sp>
        <p:sp>
          <p:nvSpPr>
            <p:cNvPr id="283" name="Minus 282">
              <a:extLst>
                <a:ext uri="{FF2B5EF4-FFF2-40B4-BE49-F238E27FC236}">
                  <a16:creationId xmlns:a16="http://schemas.microsoft.com/office/drawing/2014/main" id="{A6D1CC6D-26DF-764C-034D-5369A5ABC4E4}"/>
                </a:ext>
              </a:extLst>
            </p:cNvPr>
            <p:cNvSpPr/>
            <p:nvPr/>
          </p:nvSpPr>
          <p:spPr bwMode="auto">
            <a:xfrm>
              <a:off x="4237493" y="5573515"/>
              <a:ext cx="228551" cy="4605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3300"/>
                </a:solidFill>
              </a:endParaRPr>
            </a:p>
          </p:txBody>
        </p:sp>
        <p:sp>
          <p:nvSpPr>
            <p:cNvPr id="284" name="Minus 283">
              <a:extLst>
                <a:ext uri="{FF2B5EF4-FFF2-40B4-BE49-F238E27FC236}">
                  <a16:creationId xmlns:a16="http://schemas.microsoft.com/office/drawing/2014/main" id="{6B81AE56-CADC-ABD4-8F43-C4CB4302FDED}"/>
                </a:ext>
              </a:extLst>
            </p:cNvPr>
            <p:cNvSpPr/>
            <p:nvPr/>
          </p:nvSpPr>
          <p:spPr bwMode="auto">
            <a:xfrm rot="5400000">
              <a:off x="4471545" y="5783924"/>
              <a:ext cx="228658" cy="4602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52" name="Group 328">
            <a:extLst>
              <a:ext uri="{FF2B5EF4-FFF2-40B4-BE49-F238E27FC236}">
                <a16:creationId xmlns:a16="http://schemas.microsoft.com/office/drawing/2014/main" id="{0D97C54D-9493-8F72-F53C-2B33CD2E2120}"/>
              </a:ext>
            </a:extLst>
          </p:cNvPr>
          <p:cNvGrpSpPr>
            <a:grpSpLocks/>
          </p:cNvGrpSpPr>
          <p:nvPr/>
        </p:nvGrpSpPr>
        <p:grpSpPr bwMode="auto">
          <a:xfrm>
            <a:off x="6369051" y="2655889"/>
            <a:ext cx="874713" cy="1176337"/>
            <a:chOff x="5575379" y="5019337"/>
            <a:chExt cx="874634" cy="1175266"/>
          </a:xfrm>
        </p:grpSpPr>
        <p:sp>
          <p:nvSpPr>
            <p:cNvPr id="22609" name="TextBox 2">
              <a:extLst>
                <a:ext uri="{FF2B5EF4-FFF2-40B4-BE49-F238E27FC236}">
                  <a16:creationId xmlns:a16="http://schemas.microsoft.com/office/drawing/2014/main" id="{83ABD223-005D-6A93-DA51-4D8614C88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853" y="5421262"/>
              <a:ext cx="419160" cy="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H </a:t>
              </a:r>
            </a:p>
          </p:txBody>
        </p:sp>
        <p:sp>
          <p:nvSpPr>
            <p:cNvPr id="22610" name="TextBox 2">
              <a:extLst>
                <a:ext uri="{FF2B5EF4-FFF2-40B4-BE49-F238E27FC236}">
                  <a16:creationId xmlns:a16="http://schemas.microsoft.com/office/drawing/2014/main" id="{2BDB9FBF-758C-794B-3DFB-4EB7374DC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453" y="5411730"/>
              <a:ext cx="410855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C </a:t>
              </a:r>
            </a:p>
          </p:txBody>
        </p:sp>
        <p:sp>
          <p:nvSpPr>
            <p:cNvPr id="22611" name="TextBox 2">
              <a:extLst>
                <a:ext uri="{FF2B5EF4-FFF2-40B4-BE49-F238E27FC236}">
                  <a16:creationId xmlns:a16="http://schemas.microsoft.com/office/drawing/2014/main" id="{82F89F4E-8ECF-99BC-F041-C0282C181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79" y="5824985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H </a:t>
              </a:r>
            </a:p>
          </p:txBody>
        </p:sp>
        <p:sp>
          <p:nvSpPr>
            <p:cNvPr id="22612" name="TextBox 2">
              <a:extLst>
                <a:ext uri="{FF2B5EF4-FFF2-40B4-BE49-F238E27FC236}">
                  <a16:creationId xmlns:a16="http://schemas.microsoft.com/office/drawing/2014/main" id="{C09EEED6-1086-8BF6-44BE-23D290B03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79" y="5019337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C00000"/>
                  </a:solidFill>
                </a:rPr>
                <a:t>H </a:t>
              </a:r>
            </a:p>
          </p:txBody>
        </p:sp>
        <p:sp>
          <p:nvSpPr>
            <p:cNvPr id="301" name="Minus 300">
              <a:extLst>
                <a:ext uri="{FF2B5EF4-FFF2-40B4-BE49-F238E27FC236}">
                  <a16:creationId xmlns:a16="http://schemas.microsoft.com/office/drawing/2014/main" id="{D8AD5E6C-D6B8-36FD-C62D-2B26D6A0F731}"/>
                </a:ext>
              </a:extLst>
            </p:cNvPr>
            <p:cNvSpPr/>
            <p:nvPr/>
          </p:nvSpPr>
          <p:spPr bwMode="auto">
            <a:xfrm>
              <a:off x="5869040" y="5576042"/>
              <a:ext cx="228579" cy="4599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02" name="Minus 301">
              <a:extLst>
                <a:ext uri="{FF2B5EF4-FFF2-40B4-BE49-F238E27FC236}">
                  <a16:creationId xmlns:a16="http://schemas.microsoft.com/office/drawing/2014/main" id="{A5791CA9-992A-289C-4C9D-618732488C37}"/>
                </a:ext>
              </a:extLst>
            </p:cNvPr>
            <p:cNvSpPr/>
            <p:nvPr/>
          </p:nvSpPr>
          <p:spPr bwMode="auto">
            <a:xfrm rot="5400000">
              <a:off x="5647698" y="5775072"/>
              <a:ext cx="228392" cy="4603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304" name="Minus 303">
              <a:extLst>
                <a:ext uri="{FF2B5EF4-FFF2-40B4-BE49-F238E27FC236}">
                  <a16:creationId xmlns:a16="http://schemas.microsoft.com/office/drawing/2014/main" id="{59E76DA9-7948-E04B-807B-880014AAF93A}"/>
                </a:ext>
              </a:extLst>
            </p:cNvPr>
            <p:cNvSpPr/>
            <p:nvPr/>
          </p:nvSpPr>
          <p:spPr bwMode="auto">
            <a:xfrm rot="5400000">
              <a:off x="5647698" y="5383317"/>
              <a:ext cx="228392" cy="46033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</p:grpSp>
      <p:sp>
        <p:nvSpPr>
          <p:cNvPr id="274" name="Minus 273">
            <a:extLst>
              <a:ext uri="{FF2B5EF4-FFF2-40B4-BE49-F238E27FC236}">
                <a16:creationId xmlns:a16="http://schemas.microsoft.com/office/drawing/2014/main" id="{A7AD1DAD-7EFA-96B8-B918-A2846567C899}"/>
              </a:ext>
            </a:extLst>
          </p:cNvPr>
          <p:cNvSpPr/>
          <p:nvPr/>
        </p:nvSpPr>
        <p:spPr bwMode="auto">
          <a:xfrm>
            <a:off x="6205538" y="3211513"/>
            <a:ext cx="2286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78" name="Minus 277">
            <a:extLst>
              <a:ext uri="{FF2B5EF4-FFF2-40B4-BE49-F238E27FC236}">
                <a16:creationId xmlns:a16="http://schemas.microsoft.com/office/drawing/2014/main" id="{3774A056-599F-E838-4A15-2E2D65BB5483}"/>
              </a:ext>
            </a:extLst>
          </p:cNvPr>
          <p:cNvSpPr/>
          <p:nvPr/>
        </p:nvSpPr>
        <p:spPr bwMode="auto">
          <a:xfrm rot="5400000">
            <a:off x="5849938" y="3444875"/>
            <a:ext cx="228600" cy="444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grpSp>
        <p:nvGrpSpPr>
          <p:cNvPr id="53" name="Group 326">
            <a:extLst>
              <a:ext uri="{FF2B5EF4-FFF2-40B4-BE49-F238E27FC236}">
                <a16:creationId xmlns:a16="http://schemas.microsoft.com/office/drawing/2014/main" id="{562D5903-D3F9-525B-F296-FCB95BD98C22}"/>
              </a:ext>
            </a:extLst>
          </p:cNvPr>
          <p:cNvGrpSpPr>
            <a:grpSpLocks/>
          </p:cNvGrpSpPr>
          <p:nvPr/>
        </p:nvGrpSpPr>
        <p:grpSpPr bwMode="auto">
          <a:xfrm>
            <a:off x="5789614" y="2655888"/>
            <a:ext cx="447675" cy="773112"/>
            <a:chOff x="4997969" y="5018442"/>
            <a:chExt cx="448496" cy="772438"/>
          </a:xfrm>
        </p:grpSpPr>
        <p:sp>
          <p:nvSpPr>
            <p:cNvPr id="22605" name="TextBox 2">
              <a:extLst>
                <a:ext uri="{FF2B5EF4-FFF2-40B4-BE49-F238E27FC236}">
                  <a16:creationId xmlns:a16="http://schemas.microsoft.com/office/drawing/2014/main" id="{B3D441C7-61AC-6E16-584F-D3E44708F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305" y="5421262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B0F0"/>
                  </a:solidFill>
                </a:rPr>
                <a:t>C </a:t>
              </a:r>
            </a:p>
          </p:txBody>
        </p:sp>
        <p:grpSp>
          <p:nvGrpSpPr>
            <p:cNvPr id="22606" name="Group 325">
              <a:extLst>
                <a:ext uri="{FF2B5EF4-FFF2-40B4-BE49-F238E27FC236}">
                  <a16:creationId xmlns:a16="http://schemas.microsoft.com/office/drawing/2014/main" id="{72B44ECC-9BA2-56A4-B386-2620E5FE2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7969" y="5018442"/>
              <a:ext cx="419160" cy="512408"/>
              <a:chOff x="4997969" y="5018442"/>
              <a:chExt cx="419160" cy="512408"/>
            </a:xfrm>
          </p:grpSpPr>
          <p:sp>
            <p:nvSpPr>
              <p:cNvPr id="22607" name="TextBox 2">
                <a:extLst>
                  <a:ext uri="{FF2B5EF4-FFF2-40B4-BE49-F238E27FC236}">
                    <a16:creationId xmlns:a16="http://schemas.microsoft.com/office/drawing/2014/main" id="{0740B295-DE9A-D344-3884-2AA69A8F93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7969" y="5018442"/>
                <a:ext cx="419160" cy="369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b="1">
                    <a:solidFill>
                      <a:srgbClr val="00B0F0"/>
                    </a:solidFill>
                  </a:rPr>
                  <a:t>H </a:t>
                </a:r>
              </a:p>
            </p:txBody>
          </p:sp>
          <p:sp>
            <p:nvSpPr>
              <p:cNvPr id="303" name="Minus 302">
                <a:extLst>
                  <a:ext uri="{FF2B5EF4-FFF2-40B4-BE49-F238E27FC236}">
                    <a16:creationId xmlns:a16="http://schemas.microsoft.com/office/drawing/2014/main" id="{3152C55B-14B3-EDC9-E19A-AB5E4EBE8E37}"/>
                  </a:ext>
                </a:extLst>
              </p:cNvPr>
              <p:cNvSpPr/>
              <p:nvPr/>
            </p:nvSpPr>
            <p:spPr bwMode="auto">
              <a:xfrm rot="5400000">
                <a:off x="5088137" y="5393496"/>
                <a:ext cx="228401" cy="4612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56" name="Group 327">
            <a:extLst>
              <a:ext uri="{FF2B5EF4-FFF2-40B4-BE49-F238E27FC236}">
                <a16:creationId xmlns:a16="http://schemas.microsoft.com/office/drawing/2014/main" id="{EF1799AE-4558-A71E-829B-2688D223569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462338"/>
            <a:ext cx="1143000" cy="817562"/>
            <a:chOff x="4648933" y="5813324"/>
            <a:chExt cx="1142267" cy="817309"/>
          </a:xfrm>
        </p:grpSpPr>
        <p:sp>
          <p:nvSpPr>
            <p:cNvPr id="22598" name="TextBox 2">
              <a:extLst>
                <a:ext uri="{FF2B5EF4-FFF2-40B4-BE49-F238E27FC236}">
                  <a16:creationId xmlns:a16="http://schemas.microsoft.com/office/drawing/2014/main" id="{DF7D4344-7370-8ACC-7823-46F359849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814" y="5813324"/>
              <a:ext cx="419160" cy="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C </a:t>
              </a:r>
            </a:p>
          </p:txBody>
        </p:sp>
        <p:sp>
          <p:nvSpPr>
            <p:cNvPr id="22599" name="TextBox 2">
              <a:extLst>
                <a:ext uri="{FF2B5EF4-FFF2-40B4-BE49-F238E27FC236}">
                  <a16:creationId xmlns:a16="http://schemas.microsoft.com/office/drawing/2014/main" id="{6CEDD2C2-F3E4-68A3-16D6-5164FA299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933" y="6226032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H </a:t>
              </a:r>
            </a:p>
          </p:txBody>
        </p:sp>
        <p:sp>
          <p:nvSpPr>
            <p:cNvPr id="22600" name="TextBox 2">
              <a:extLst>
                <a:ext uri="{FF2B5EF4-FFF2-40B4-BE49-F238E27FC236}">
                  <a16:creationId xmlns:a16="http://schemas.microsoft.com/office/drawing/2014/main" id="{AF816EE9-6A82-2E0C-92B3-D7A5111DA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642" y="6261015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H </a:t>
              </a:r>
            </a:p>
          </p:txBody>
        </p:sp>
        <p:sp>
          <p:nvSpPr>
            <p:cNvPr id="22601" name="TextBox 2">
              <a:extLst>
                <a:ext uri="{FF2B5EF4-FFF2-40B4-BE49-F238E27FC236}">
                  <a16:creationId xmlns:a16="http://schemas.microsoft.com/office/drawing/2014/main" id="{070D18BF-9409-6C7A-529B-9AF9BAA72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2040" y="6237685"/>
              <a:ext cx="419160" cy="369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H </a:t>
              </a:r>
            </a:p>
          </p:txBody>
        </p:sp>
        <p:sp>
          <p:nvSpPr>
            <p:cNvPr id="287" name="Minus 286">
              <a:extLst>
                <a:ext uri="{FF2B5EF4-FFF2-40B4-BE49-F238E27FC236}">
                  <a16:creationId xmlns:a16="http://schemas.microsoft.com/office/drawing/2014/main" id="{E3783230-9D3C-332A-399C-96634BDAF853}"/>
                </a:ext>
              </a:extLst>
            </p:cNvPr>
            <p:cNvSpPr/>
            <p:nvPr/>
          </p:nvSpPr>
          <p:spPr bwMode="auto">
            <a:xfrm rot="2700000">
              <a:off x="5281902" y="6184691"/>
              <a:ext cx="228529" cy="4442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00CC"/>
                </a:solidFill>
              </a:endParaRPr>
            </a:p>
          </p:txBody>
        </p:sp>
        <p:sp>
          <p:nvSpPr>
            <p:cNvPr id="292" name="Minus 291">
              <a:extLst>
                <a:ext uri="{FF2B5EF4-FFF2-40B4-BE49-F238E27FC236}">
                  <a16:creationId xmlns:a16="http://schemas.microsoft.com/office/drawing/2014/main" id="{4BEBEB16-699E-9214-7C35-9024CAE65503}"/>
                </a:ext>
              </a:extLst>
            </p:cNvPr>
            <p:cNvSpPr/>
            <p:nvPr/>
          </p:nvSpPr>
          <p:spPr bwMode="auto">
            <a:xfrm rot="5400000">
              <a:off x="5107389" y="6208497"/>
              <a:ext cx="228529" cy="47594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00CC"/>
                </a:solidFill>
              </a:endParaRPr>
            </a:p>
          </p:txBody>
        </p:sp>
        <p:sp>
          <p:nvSpPr>
            <p:cNvPr id="300" name="Minus 299">
              <a:extLst>
                <a:ext uri="{FF2B5EF4-FFF2-40B4-BE49-F238E27FC236}">
                  <a16:creationId xmlns:a16="http://schemas.microsoft.com/office/drawing/2014/main" id="{CF6C75AB-CC60-595E-5240-C15DB756DBAA}"/>
                </a:ext>
              </a:extLst>
            </p:cNvPr>
            <p:cNvSpPr/>
            <p:nvPr/>
          </p:nvSpPr>
          <p:spPr bwMode="auto">
            <a:xfrm rot="18900000" flipV="1">
              <a:off x="4887661" y="6183898"/>
              <a:ext cx="228529" cy="4600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00CC"/>
                </a:solidFill>
              </a:endParaRPr>
            </a:p>
          </p:txBody>
        </p:sp>
      </p:grpSp>
      <p:sp>
        <p:nvSpPr>
          <p:cNvPr id="330" name="TextBox 2">
            <a:extLst>
              <a:ext uri="{FF2B5EF4-FFF2-40B4-BE49-F238E27FC236}">
                <a16:creationId xmlns:a16="http://schemas.microsoft.com/office/drawing/2014/main" id="{CF720FA4-32BD-DE17-605B-040A768A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3482975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</a:rPr>
              <a:t>CH</a:t>
            </a:r>
            <a:r>
              <a:rPr lang="en-US" altLang="en-US" b="1" baseline="-25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31" name="TextBox 2">
            <a:extLst>
              <a:ext uri="{FF2B5EF4-FFF2-40B4-BE49-F238E27FC236}">
                <a16:creationId xmlns:a16="http://schemas.microsoft.com/office/drawing/2014/main" id="{23AE8DED-F302-C465-2D8B-2053A343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4" y="3036889"/>
            <a:ext cx="623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00B0F0"/>
                </a:solidFill>
              </a:rPr>
              <a:t>CH</a:t>
            </a:r>
            <a:endParaRPr lang="en-US" altLang="en-US" b="1" baseline="-25000">
              <a:solidFill>
                <a:srgbClr val="00B0F0"/>
              </a:solidFill>
            </a:endParaRPr>
          </a:p>
        </p:txBody>
      </p:sp>
      <p:sp>
        <p:nvSpPr>
          <p:cNvPr id="332" name="TextBox 2">
            <a:extLst>
              <a:ext uri="{FF2B5EF4-FFF2-40B4-BE49-F238E27FC236}">
                <a16:creationId xmlns:a16="http://schemas.microsoft.com/office/drawing/2014/main" id="{7054BAE0-CB8A-74B4-32F9-D7B4CAE1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0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</a:rPr>
              <a:t>CH</a:t>
            </a:r>
            <a:r>
              <a:rPr lang="en-US" altLang="en-US" b="1" baseline="-2500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57" name="Group 347">
            <a:extLst>
              <a:ext uri="{FF2B5EF4-FFF2-40B4-BE49-F238E27FC236}">
                <a16:creationId xmlns:a16="http://schemas.microsoft.com/office/drawing/2014/main" id="{32218159-D366-AE0D-EAD4-E2B20CC97993}"/>
              </a:ext>
            </a:extLst>
          </p:cNvPr>
          <p:cNvGrpSpPr>
            <a:grpSpLocks/>
          </p:cNvGrpSpPr>
          <p:nvPr/>
        </p:nvGrpSpPr>
        <p:grpSpPr bwMode="auto">
          <a:xfrm>
            <a:off x="9078686" y="3048001"/>
            <a:ext cx="609600" cy="447675"/>
            <a:chOff x="6858000" y="3048000"/>
            <a:chExt cx="609600" cy="448130"/>
          </a:xfrm>
        </p:grpSpPr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EF41CFA-F22E-059A-1215-6063359F24A4}"/>
                </a:ext>
              </a:extLst>
            </p:cNvPr>
            <p:cNvCxnSpPr/>
            <p:nvPr/>
          </p:nvCxnSpPr>
          <p:spPr>
            <a:xfrm>
              <a:off x="68580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C655716-B6E7-69C6-F080-B82093B9954D}"/>
                </a:ext>
              </a:extLst>
            </p:cNvPr>
            <p:cNvCxnSpPr/>
            <p:nvPr/>
          </p:nvCxnSpPr>
          <p:spPr>
            <a:xfrm rot="10800000" flipV="1">
              <a:off x="71628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E4D73665-1313-B9DD-FD21-7F44D99B36E9}"/>
                </a:ext>
              </a:extLst>
            </p:cNvPr>
            <p:cNvCxnSpPr/>
            <p:nvPr/>
          </p:nvCxnSpPr>
          <p:spPr>
            <a:xfrm rot="5400000">
              <a:off x="7010246" y="3341987"/>
              <a:ext cx="30511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978595-C9E9-FD21-8E89-1C66DEC11C84}"/>
              </a:ext>
            </a:extLst>
          </p:cNvPr>
          <p:cNvSpPr txBox="1"/>
          <p:nvPr/>
        </p:nvSpPr>
        <p:spPr>
          <a:xfrm>
            <a:off x="870857" y="152400"/>
            <a:ext cx="945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CẤU TẠO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919DE-1E00-5DB8-F05E-13276691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86" y="4707342"/>
            <a:ext cx="274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87A51-BBCD-A37F-972A-5DB8D066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644" y="4364504"/>
            <a:ext cx="2927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F8D6D-7860-18BE-CECA-6D68C76C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176" y="4187452"/>
            <a:ext cx="33940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FF02E-84A1-83B2-7552-DC22B1DC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48" y="1607799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khung phân tử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B55C96-DC7E-794F-F9BD-C44D465FE36F}"/>
              </a:ext>
            </a:extLst>
          </p:cNvPr>
          <p:cNvCxnSpPr/>
          <p:nvPr/>
        </p:nvCxnSpPr>
        <p:spPr>
          <a:xfrm>
            <a:off x="7243764" y="1586026"/>
            <a:ext cx="71436" cy="5195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1" grpId="0"/>
      <p:bldP spid="281" grpId="0" animBg="1"/>
      <p:bldP spid="330" grpId="0"/>
      <p:bldP spid="331" grpId="0"/>
      <p:bldP spid="331" grpId="1"/>
      <p:bldP spid="332" grpId="0"/>
      <p:bldP spid="6" grpId="0"/>
      <p:bldP spid="7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0"/>
            <a:ext cx="9144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CTCT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CT khung phân tử cho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CTCT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114300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978952"/>
          <a:ext cx="91440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21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1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15200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63136" y="10668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CTCT THU GỌN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1" y="1066801"/>
            <a:ext cx="299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CTCT KHAI TRIỂN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1643064" y="5562602"/>
            <a:ext cx="2879725" cy="1329765"/>
            <a:chOff x="107580" y="2525358"/>
            <a:chExt cx="2879910" cy="1100948"/>
          </a:xfrm>
        </p:grpSpPr>
        <p:sp>
          <p:nvSpPr>
            <p:cNvPr id="14" name="Minus 13"/>
            <p:cNvSpPr/>
            <p:nvPr/>
          </p:nvSpPr>
          <p:spPr>
            <a:xfrm>
              <a:off x="1469743" y="3070807"/>
              <a:ext cx="228615" cy="44687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07580" y="2525358"/>
              <a:ext cx="2879910" cy="1100948"/>
              <a:chOff x="107580" y="2536116"/>
              <a:chExt cx="2879910" cy="1100948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07580" y="2536116"/>
                <a:ext cx="2879910" cy="1100948"/>
                <a:chOff x="107580" y="2536116"/>
                <a:chExt cx="2879910" cy="1100948"/>
              </a:xfrm>
            </p:grpSpPr>
            <p:sp>
              <p:nvSpPr>
                <p:cNvPr id="30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154222" y="2936780"/>
                  <a:ext cx="425253" cy="305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/>
                    <a:t>O </a:t>
                  </a:r>
                </a:p>
              </p:txBody>
            </p:sp>
            <p:grpSp>
              <p:nvGrpSpPr>
                <p:cNvPr id="31" name="Group 49"/>
                <p:cNvGrpSpPr>
                  <a:grpSpLocks/>
                </p:cNvGrpSpPr>
                <p:nvPr/>
              </p:nvGrpSpPr>
              <p:grpSpPr bwMode="auto">
                <a:xfrm>
                  <a:off x="107580" y="2536116"/>
                  <a:ext cx="2879910" cy="1100948"/>
                  <a:chOff x="107580" y="2536116"/>
                  <a:chExt cx="2879910" cy="1100948"/>
                </a:xfrm>
              </p:grpSpPr>
              <p:sp>
                <p:nvSpPr>
                  <p:cNvPr id="32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2378" y="3319632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sp>
                <p:nvSpPr>
                  <p:cNvPr id="33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3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07580" y="2536116"/>
                    <a:ext cx="2879910" cy="1100948"/>
                    <a:chOff x="107580" y="2536116"/>
                    <a:chExt cx="2879910" cy="1100948"/>
                  </a:xfrm>
                </p:grpSpPr>
                <p:sp>
                  <p:nvSpPr>
                    <p:cNvPr id="35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968" y="2536116"/>
                      <a:ext cx="419100" cy="3057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3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580" y="2537010"/>
                      <a:ext cx="2879910" cy="1100054"/>
                      <a:chOff x="107580" y="2537010"/>
                      <a:chExt cx="2879910" cy="1100054"/>
                    </a:xfrm>
                  </p:grpSpPr>
                  <p:sp>
                    <p:nvSpPr>
                      <p:cNvPr id="3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28225"/>
                        <a:ext cx="3683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628" y="292787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4612" y="2936162"/>
                        <a:ext cx="410796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4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7294" y="333128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5020" y="2545917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7580" y="293734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68390" y="29354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413987" y="2797670"/>
                <a:ext cx="2254395" cy="603278"/>
                <a:chOff x="413987" y="2797670"/>
                <a:chExt cx="2254395" cy="603278"/>
              </a:xfrm>
            </p:grpSpPr>
            <p:sp>
              <p:nvSpPr>
                <p:cNvPr id="18" name="Minus 17"/>
                <p:cNvSpPr/>
                <p:nvPr/>
              </p:nvSpPr>
              <p:spPr>
                <a:xfrm rot="5400000">
                  <a:off x="1194254" y="3263581"/>
                  <a:ext cx="228694" cy="46040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19" name="Group 45"/>
                <p:cNvGrpSpPr>
                  <a:grpSpLocks/>
                </p:cNvGrpSpPr>
                <p:nvPr/>
              </p:nvGrpSpPr>
              <p:grpSpPr bwMode="auto">
                <a:xfrm>
                  <a:off x="413987" y="2797670"/>
                  <a:ext cx="2254395" cy="592764"/>
                  <a:chOff x="413987" y="2797670"/>
                  <a:chExt cx="2254395" cy="592764"/>
                </a:xfrm>
              </p:grpSpPr>
              <p:sp>
                <p:nvSpPr>
                  <p:cNvPr id="20" name="Minus 19"/>
                  <p:cNvSpPr/>
                  <p:nvPr/>
                </p:nvSpPr>
                <p:spPr>
                  <a:xfrm rot="5400000">
                    <a:off x="659232" y="2888996"/>
                    <a:ext cx="228694" cy="460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1" name="Minus 20"/>
                  <p:cNvSpPr/>
                  <p:nvPr/>
                </p:nvSpPr>
                <p:spPr>
                  <a:xfrm>
                    <a:off x="926783" y="3080250"/>
                    <a:ext cx="228615" cy="4600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2" name="Minus 21"/>
                  <p:cNvSpPr/>
                  <p:nvPr/>
                </p:nvSpPr>
                <p:spPr>
                  <a:xfrm>
                    <a:off x="413987" y="3080250"/>
                    <a:ext cx="228615" cy="4468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3" name="Minus 22"/>
                  <p:cNvSpPr/>
                  <p:nvPr/>
                </p:nvSpPr>
                <p:spPr>
                  <a:xfrm rot="5400000">
                    <a:off x="648776" y="3252409"/>
                    <a:ext cx="227380" cy="4604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285581" y="2798983"/>
                    <a:ext cx="1382801" cy="591451"/>
                    <a:chOff x="1285581" y="2798983"/>
                    <a:chExt cx="1382801" cy="591451"/>
                  </a:xfrm>
                </p:grpSpPr>
                <p:sp>
                  <p:nvSpPr>
                    <p:cNvPr id="25" name="Minus 24"/>
                    <p:cNvSpPr/>
                    <p:nvPr/>
                  </p:nvSpPr>
                  <p:spPr>
                    <a:xfrm>
                      <a:off x="1992063" y="3081565"/>
                      <a:ext cx="228615" cy="4468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6" name="Minus 25"/>
                    <p:cNvSpPr/>
                    <p:nvPr/>
                  </p:nvSpPr>
                  <p:spPr>
                    <a:xfrm rot="5400000">
                      <a:off x="1738801" y="3253066"/>
                      <a:ext cx="228694" cy="4604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7" name="Minus 26"/>
                    <p:cNvSpPr/>
                    <p:nvPr/>
                  </p:nvSpPr>
                  <p:spPr>
                    <a:xfrm rot="5400000">
                      <a:off x="1194254" y="2890310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8" name="Minus 27"/>
                    <p:cNvSpPr/>
                    <p:nvPr/>
                  </p:nvSpPr>
                  <p:spPr>
                    <a:xfrm rot="5400000">
                      <a:off x="1727688" y="2900825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" name="Minus 28"/>
                    <p:cNvSpPr/>
                    <p:nvPr/>
                  </p:nvSpPr>
                  <p:spPr>
                    <a:xfrm>
                      <a:off x="2439767" y="3078936"/>
                      <a:ext cx="228615" cy="4600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</p:grpSp>
          </p:grpSp>
        </p:grpSp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1676401" y="3886201"/>
            <a:ext cx="2493963" cy="1577975"/>
            <a:chOff x="139854" y="2525358"/>
            <a:chExt cx="2494440" cy="1578684"/>
          </a:xfrm>
        </p:grpSpPr>
        <p:sp>
          <p:nvSpPr>
            <p:cNvPr id="46" name="Minus 45"/>
            <p:cNvSpPr/>
            <p:nvPr/>
          </p:nvSpPr>
          <p:spPr>
            <a:xfrm>
              <a:off x="1513305" y="3070116"/>
              <a:ext cx="228644" cy="4605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139854" y="2525358"/>
              <a:ext cx="2494440" cy="1578684"/>
              <a:chOff x="139854" y="2536116"/>
              <a:chExt cx="2494440" cy="1578684"/>
            </a:xfrm>
          </p:grpSpPr>
          <p:grpSp>
            <p:nvGrpSpPr>
              <p:cNvPr id="48" name="Group 56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94440" cy="1578684"/>
                <a:chOff x="139854" y="2536116"/>
                <a:chExt cx="2494440" cy="1578684"/>
              </a:xfrm>
            </p:grpSpPr>
            <p:sp>
              <p:nvSpPr>
                <p:cNvPr id="6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67" name="Group 73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494440" cy="1578684"/>
                  <a:chOff x="139854" y="2536116"/>
                  <a:chExt cx="2494440" cy="1578684"/>
                </a:xfrm>
              </p:grpSpPr>
              <p:sp>
                <p:nvSpPr>
                  <p:cNvPr id="68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9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grpSp>
                <p:nvGrpSpPr>
                  <p:cNvPr id="7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494440" cy="1578684"/>
                    <a:chOff x="139854" y="2536116"/>
                    <a:chExt cx="2494440" cy="1578684"/>
                  </a:xfrm>
                </p:grpSpPr>
                <p:sp>
                  <p:nvSpPr>
                    <p:cNvPr id="71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b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p:txBody>
                </p:sp>
                <p:grpSp>
                  <p:nvGrpSpPr>
                    <p:cNvPr id="7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494440" cy="1577790"/>
                      <a:chOff x="139854" y="2537010"/>
                      <a:chExt cx="2494440" cy="1577790"/>
                    </a:xfrm>
                  </p:grpSpPr>
                  <p:sp>
                    <p:nvSpPr>
                      <p:cNvPr id="7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 </a:t>
                        </a:r>
                      </a:p>
                    </p:txBody>
                  </p:sp>
                  <p:sp>
                    <p:nvSpPr>
                      <p:cNvPr id="7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3358" y="33205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92752" y="3745468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5194" y="3319632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97254" y="2546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49" name="Group 57"/>
              <p:cNvGrpSpPr>
                <a:grpSpLocks/>
              </p:cNvGrpSpPr>
              <p:nvPr/>
            </p:nvGrpSpPr>
            <p:grpSpPr bwMode="auto">
              <a:xfrm>
                <a:off x="414544" y="2798171"/>
                <a:ext cx="1991106" cy="1054575"/>
                <a:chOff x="414544" y="2798171"/>
                <a:chExt cx="1991106" cy="1054575"/>
              </a:xfrm>
            </p:grpSpPr>
            <p:sp>
              <p:nvSpPr>
                <p:cNvPr id="50" name="Minus 49"/>
                <p:cNvSpPr/>
                <p:nvPr/>
              </p:nvSpPr>
              <p:spPr>
                <a:xfrm rot="5400000">
                  <a:off x="1258433" y="3291318"/>
                  <a:ext cx="228703" cy="46047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1" name="Group 59"/>
                <p:cNvGrpSpPr>
                  <a:grpSpLocks/>
                </p:cNvGrpSpPr>
                <p:nvPr/>
              </p:nvGrpSpPr>
              <p:grpSpPr bwMode="auto">
                <a:xfrm>
                  <a:off x="414544" y="2798171"/>
                  <a:ext cx="1991106" cy="1054575"/>
                  <a:chOff x="414544" y="2798171"/>
                  <a:chExt cx="1991106" cy="1054575"/>
                </a:xfrm>
              </p:grpSpPr>
              <p:sp>
                <p:nvSpPr>
                  <p:cNvPr id="52" name="Minus 51"/>
                  <p:cNvSpPr/>
                  <p:nvPr/>
                </p:nvSpPr>
                <p:spPr>
                  <a:xfrm rot="5400000">
                    <a:off x="659831" y="2889500"/>
                    <a:ext cx="228703" cy="4604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Minus 52"/>
                  <p:cNvSpPr/>
                  <p:nvPr/>
                </p:nvSpPr>
                <p:spPr>
                  <a:xfrm>
                    <a:off x="959161" y="3080874"/>
                    <a:ext cx="227056" cy="46058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Minus 53"/>
                  <p:cNvSpPr/>
                  <p:nvPr/>
                </p:nvSpPr>
                <p:spPr>
                  <a:xfrm>
                    <a:off x="414545" y="3080874"/>
                    <a:ext cx="228644" cy="4447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Minus 54"/>
                  <p:cNvSpPr/>
                  <p:nvPr/>
                </p:nvSpPr>
                <p:spPr>
                  <a:xfrm rot="5400000">
                    <a:off x="648716" y="328020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5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49760" y="2809289"/>
                    <a:ext cx="1055890" cy="619404"/>
                    <a:chOff x="1349760" y="2809289"/>
                    <a:chExt cx="1055890" cy="619404"/>
                  </a:xfrm>
                </p:grpSpPr>
                <p:sp>
                  <p:nvSpPr>
                    <p:cNvPr id="60" name="Minus 59"/>
                    <p:cNvSpPr/>
                    <p:nvPr/>
                  </p:nvSpPr>
                  <p:spPr>
                    <a:xfrm>
                      <a:off x="2045219" y="3071345"/>
                      <a:ext cx="228644" cy="46058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1" name="Minus 60"/>
                    <p:cNvSpPr/>
                    <p:nvPr/>
                  </p:nvSpPr>
                  <p:spPr>
                    <a:xfrm rot="5400000">
                      <a:off x="1824485" y="3280995"/>
                      <a:ext cx="227115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2" name="Minus 61"/>
                    <p:cNvSpPr/>
                    <p:nvPr/>
                  </p:nvSpPr>
                  <p:spPr>
                    <a:xfrm rot="5400000">
                      <a:off x="1258433" y="29006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3" name="Minus 62"/>
                    <p:cNvSpPr/>
                    <p:nvPr/>
                  </p:nvSpPr>
                  <p:spPr>
                    <a:xfrm>
                      <a:off x="2045219" y="3136461"/>
                      <a:ext cx="227056" cy="4447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4" name="Minus 63"/>
                    <p:cNvSpPr/>
                    <p:nvPr/>
                  </p:nvSpPr>
                  <p:spPr>
                    <a:xfrm rot="5400000">
                      <a:off x="2269071" y="2910941"/>
                      <a:ext cx="227114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5" name="Minus 64"/>
                    <p:cNvSpPr/>
                    <p:nvPr/>
                  </p:nvSpPr>
                  <p:spPr>
                    <a:xfrm rot="5400000">
                      <a:off x="2268276" y="32913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7" name="Minus 56"/>
                  <p:cNvSpPr/>
                  <p:nvPr/>
                </p:nvSpPr>
                <p:spPr>
                  <a:xfrm rot="2700000">
                    <a:off x="1442618" y="3689960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8" name="Minus 57"/>
                  <p:cNvSpPr/>
                  <p:nvPr/>
                </p:nvSpPr>
                <p:spPr>
                  <a:xfrm rot="5400000">
                    <a:off x="1258433" y="371537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" name="Minus 58"/>
                  <p:cNvSpPr/>
                  <p:nvPr/>
                </p:nvSpPr>
                <p:spPr>
                  <a:xfrm rot="18900000" flipV="1">
                    <a:off x="1049637" y="3690754"/>
                    <a:ext cx="228703" cy="44459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84" name="Group 280"/>
          <p:cNvGrpSpPr>
            <a:grpSpLocks/>
          </p:cNvGrpSpPr>
          <p:nvPr/>
        </p:nvGrpSpPr>
        <p:grpSpPr bwMode="auto">
          <a:xfrm>
            <a:off x="1752601" y="2057401"/>
            <a:ext cx="2487613" cy="1590675"/>
            <a:chOff x="139854" y="2525358"/>
            <a:chExt cx="2487258" cy="1589442"/>
          </a:xfrm>
        </p:grpSpPr>
        <p:sp>
          <p:nvSpPr>
            <p:cNvPr id="85" name="Minus 84"/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86" name="Group 282"/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87" name="Group 283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103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 dirty="0"/>
                    <a:t>H </a:t>
                  </a:r>
                </a:p>
              </p:txBody>
            </p:sp>
            <p:grpSp>
              <p:nvGrpSpPr>
                <p:cNvPr id="104" name="Group 300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105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C </a:t>
                    </a:r>
                  </a:p>
                </p:txBody>
              </p:sp>
              <p:sp>
                <p:nvSpPr>
                  <p:cNvPr id="106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10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108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109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11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11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88" name="Group 284"/>
              <p:cNvGrpSpPr>
                <a:grpSpLocks/>
              </p:cNvGrpSpPr>
              <p:nvPr/>
            </p:nvGrpSpPr>
            <p:grpSpPr bwMode="auto">
              <a:xfrm>
                <a:off x="414168" y="2797885"/>
                <a:ext cx="1860180" cy="1055148"/>
                <a:chOff x="414168" y="2797885"/>
                <a:chExt cx="1860180" cy="1055148"/>
              </a:xfrm>
            </p:grpSpPr>
            <p:sp>
              <p:nvSpPr>
                <p:cNvPr id="89" name="Minus 88"/>
                <p:cNvSpPr/>
                <p:nvPr/>
              </p:nvSpPr>
              <p:spPr>
                <a:xfrm rot="5400000">
                  <a:off x="1258955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90" name="Group 286"/>
                <p:cNvGrpSpPr>
                  <a:grpSpLocks/>
                </p:cNvGrpSpPr>
                <p:nvPr/>
              </p:nvGrpSpPr>
              <p:grpSpPr bwMode="auto">
                <a:xfrm>
                  <a:off x="414168" y="2797885"/>
                  <a:ext cx="1860180" cy="1055148"/>
                  <a:chOff x="414168" y="2797885"/>
                  <a:chExt cx="1860180" cy="1055148"/>
                </a:xfrm>
              </p:grpSpPr>
              <p:sp>
                <p:nvSpPr>
                  <p:cNvPr id="91" name="Minus 90"/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2" name="Minus 91"/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3" name="Minus 92"/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4" name="Minus 93"/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95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350083" y="2808643"/>
                    <a:ext cx="924265" cy="609600"/>
                    <a:chOff x="1350083" y="2808643"/>
                    <a:chExt cx="924265" cy="609600"/>
                  </a:xfrm>
                </p:grpSpPr>
                <p:sp>
                  <p:nvSpPr>
                    <p:cNvPr id="99" name="Minus 98"/>
                    <p:cNvSpPr/>
                    <p:nvPr/>
                  </p:nvSpPr>
                  <p:spPr>
                    <a:xfrm>
                      <a:off x="2046171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0" name="Minus 99"/>
                    <p:cNvSpPr/>
                    <p:nvPr/>
                  </p:nvSpPr>
                  <p:spPr>
                    <a:xfrm rot="5400000">
                      <a:off x="1824819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1" name="Minus 100"/>
                    <p:cNvSpPr/>
                    <p:nvPr/>
                  </p:nvSpPr>
                  <p:spPr>
                    <a:xfrm rot="5400000">
                      <a:off x="1281971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2" name="Minus 101"/>
                    <p:cNvSpPr/>
                    <p:nvPr/>
                  </p:nvSpPr>
                  <p:spPr>
                    <a:xfrm rot="5400000">
                      <a:off x="1813707" y="2911255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96" name="Minus 95"/>
                  <p:cNvSpPr/>
                  <p:nvPr/>
                </p:nvSpPr>
                <p:spPr>
                  <a:xfrm rot="2700000">
                    <a:off x="1443079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7" name="Minus 96"/>
                  <p:cNvSpPr/>
                  <p:nvPr/>
                </p:nvSpPr>
                <p:spPr>
                  <a:xfrm rot="5400000">
                    <a:off x="1269273" y="371549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8" name="Minus 97"/>
                  <p:cNvSpPr/>
                  <p:nvPr/>
                </p:nvSpPr>
                <p:spPr>
                  <a:xfrm rot="18900000" flipV="1">
                    <a:off x="1050229" y="369011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7363813" y="1077683"/>
            <a:ext cx="3365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 KHUNG PHÂN TỬ</a:t>
            </a:r>
          </a:p>
          <a:p>
            <a:pPr algn="ctr" eaLnBrk="1" hangingPunct="1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Group 347"/>
          <p:cNvGrpSpPr>
            <a:grpSpLocks/>
          </p:cNvGrpSpPr>
          <p:nvPr/>
        </p:nvGrpSpPr>
        <p:grpSpPr bwMode="auto">
          <a:xfrm>
            <a:off x="8567056" y="2133601"/>
            <a:ext cx="1225550" cy="742291"/>
            <a:chOff x="7696200" y="3048000"/>
            <a:chExt cx="609600" cy="448130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6962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 flipV="1">
              <a:off x="80010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7846857" y="3341987"/>
              <a:ext cx="30511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2" name="Straight Connector 231"/>
          <p:cNvCxnSpPr/>
          <p:nvPr/>
        </p:nvCxnSpPr>
        <p:spPr>
          <a:xfrm>
            <a:off x="1524000" y="366963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524000" y="548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4572000" y="2133600"/>
            <a:ext cx="2819400" cy="1079796"/>
            <a:chOff x="3048000" y="2907716"/>
            <a:chExt cx="2819400" cy="1079796"/>
          </a:xfrm>
        </p:grpSpPr>
        <p:sp>
          <p:nvSpPr>
            <p:cNvPr id="230" name="TextBox 229"/>
            <p:cNvSpPr txBox="1"/>
            <p:nvPr/>
          </p:nvSpPr>
          <p:spPr>
            <a:xfrm>
              <a:off x="3048000" y="290771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3</a:t>
              </a:r>
              <a:r>
                <a:rPr lang="en-US" sz="2800" b="1" dirty="0"/>
                <a:t>C – CH – CH</a:t>
              </a:r>
              <a:r>
                <a:rPr lang="en-US" sz="2800" b="1" baseline="-25000" dirty="0"/>
                <a:t>3</a:t>
              </a:r>
              <a:endParaRPr lang="vi-VN" sz="2800" b="1" dirty="0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4026318" y="3364360"/>
              <a:ext cx="890587" cy="623152"/>
              <a:chOff x="4026318" y="3364360"/>
              <a:chExt cx="890587" cy="623152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4026318" y="3525847"/>
                <a:ext cx="890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CH</a:t>
                </a:r>
                <a:r>
                  <a:rPr lang="en-US" sz="2400" b="1" baseline="-25000" dirty="0"/>
                  <a:t>3</a:t>
                </a:r>
                <a:endParaRPr lang="vi-VN" sz="2400" b="1" dirty="0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4267200" y="3364360"/>
                <a:ext cx="0" cy="184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1" name="Straight Connector 250"/>
          <p:cNvCxnSpPr/>
          <p:nvPr/>
        </p:nvCxnSpPr>
        <p:spPr>
          <a:xfrm>
            <a:off x="1524000" y="167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524001" y="990600"/>
            <a:ext cx="91440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506745" y="990600"/>
            <a:ext cx="0" cy="5867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3907D9-C8AF-BE68-0036-8A6B267AF4FD}"/>
              </a:ext>
            </a:extLst>
          </p:cNvPr>
          <p:cNvCxnSpPr>
            <a:cxnSpLocks/>
          </p:cNvCxnSpPr>
          <p:nvPr/>
        </p:nvCxnSpPr>
        <p:spPr>
          <a:xfrm>
            <a:off x="7446088" y="957182"/>
            <a:ext cx="79535" cy="591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0"/>
            <a:ext cx="9720942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Viết</a:t>
            </a:r>
            <a:r>
              <a:rPr lang="en-US" sz="3200" b="1" dirty="0">
                <a:solidFill>
                  <a:srgbClr val="FFFF00"/>
                </a:solidFill>
              </a:rPr>
              <a:t> CTCT </a:t>
            </a:r>
            <a:r>
              <a:rPr lang="en-US" sz="3200" b="1" dirty="0" err="1">
                <a:solidFill>
                  <a:srgbClr val="FFFF00"/>
                </a:solidFill>
              </a:rPr>
              <a:t>thu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err="1">
                <a:solidFill>
                  <a:srgbClr val="FFFF00"/>
                </a:solidFill>
              </a:rPr>
              <a:t>gọn</a:t>
            </a:r>
            <a:r>
              <a:rPr lang="en-US" sz="3200" b="1">
                <a:solidFill>
                  <a:srgbClr val="FFFF00"/>
                </a:solidFill>
              </a:rPr>
              <a:t> và khung PT cho </a:t>
            </a:r>
            <a:r>
              <a:rPr lang="en-US" sz="3200" b="1" dirty="0" err="1">
                <a:solidFill>
                  <a:srgbClr val="FFFF00"/>
                </a:solidFill>
              </a:rPr>
              <a:t>các</a:t>
            </a:r>
            <a:r>
              <a:rPr lang="en-US" sz="3200" b="1" dirty="0">
                <a:solidFill>
                  <a:srgbClr val="FFFF00"/>
                </a:solidFill>
              </a:rPr>
              <a:t> CTCT </a:t>
            </a:r>
            <a:r>
              <a:rPr lang="en-US" sz="3200" b="1" dirty="0" err="1">
                <a:solidFill>
                  <a:srgbClr val="FFFF00"/>
                </a:solidFill>
              </a:rPr>
              <a:t>khai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triển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sau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1143000"/>
            <a:ext cx="91440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8555"/>
              </p:ext>
            </p:extLst>
          </p:nvPr>
        </p:nvGraphicFramePr>
        <p:xfrm>
          <a:off x="1524000" y="990600"/>
          <a:ext cx="9699171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21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1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15200" y="1524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97829" y="10668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CTCT THU GỌN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1" y="1066801"/>
            <a:ext cx="299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CTCT KHAI TRIỂN</a:t>
            </a:r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1643064" y="5562602"/>
            <a:ext cx="2879725" cy="1329765"/>
            <a:chOff x="107580" y="2525358"/>
            <a:chExt cx="2879910" cy="1100948"/>
          </a:xfrm>
        </p:grpSpPr>
        <p:sp>
          <p:nvSpPr>
            <p:cNvPr id="14" name="Minus 13"/>
            <p:cNvSpPr/>
            <p:nvPr/>
          </p:nvSpPr>
          <p:spPr>
            <a:xfrm>
              <a:off x="1469743" y="3070807"/>
              <a:ext cx="228615" cy="44687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07580" y="2525358"/>
              <a:ext cx="2879910" cy="1100948"/>
              <a:chOff x="107580" y="2536116"/>
              <a:chExt cx="2879910" cy="1100948"/>
            </a:xfrm>
          </p:grpSpPr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107580" y="2536116"/>
                <a:ext cx="2879910" cy="1100948"/>
                <a:chOff x="107580" y="2536116"/>
                <a:chExt cx="2879910" cy="1100948"/>
              </a:xfrm>
            </p:grpSpPr>
            <p:sp>
              <p:nvSpPr>
                <p:cNvPr id="30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154222" y="2936780"/>
                  <a:ext cx="425253" cy="305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/>
                    <a:t>O </a:t>
                  </a:r>
                </a:p>
              </p:txBody>
            </p:sp>
            <p:grpSp>
              <p:nvGrpSpPr>
                <p:cNvPr id="31" name="Group 49"/>
                <p:cNvGrpSpPr>
                  <a:grpSpLocks/>
                </p:cNvGrpSpPr>
                <p:nvPr/>
              </p:nvGrpSpPr>
              <p:grpSpPr bwMode="auto">
                <a:xfrm>
                  <a:off x="107580" y="2536116"/>
                  <a:ext cx="2879910" cy="1100948"/>
                  <a:chOff x="107580" y="2536116"/>
                  <a:chExt cx="2879910" cy="1100948"/>
                </a:xfrm>
              </p:grpSpPr>
              <p:sp>
                <p:nvSpPr>
                  <p:cNvPr id="32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2378" y="3319632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sp>
                <p:nvSpPr>
                  <p:cNvPr id="33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057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3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07580" y="2536116"/>
                    <a:ext cx="2879910" cy="1100948"/>
                    <a:chOff x="107580" y="2536116"/>
                    <a:chExt cx="2879910" cy="1100948"/>
                  </a:xfrm>
                </p:grpSpPr>
                <p:sp>
                  <p:nvSpPr>
                    <p:cNvPr id="35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99968" y="2536116"/>
                      <a:ext cx="419100" cy="3057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3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580" y="2537010"/>
                      <a:ext cx="2879910" cy="1100054"/>
                      <a:chOff x="107580" y="2537010"/>
                      <a:chExt cx="2879910" cy="1100054"/>
                    </a:xfrm>
                  </p:grpSpPr>
                  <p:sp>
                    <p:nvSpPr>
                      <p:cNvPr id="3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28225"/>
                        <a:ext cx="3683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628" y="292787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3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4612" y="2936162"/>
                        <a:ext cx="410796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4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77294" y="3331284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5020" y="2545917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7580" y="293734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4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68390" y="2935410"/>
                        <a:ext cx="419100" cy="30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413987" y="2797670"/>
                <a:ext cx="2254395" cy="603278"/>
                <a:chOff x="413987" y="2797670"/>
                <a:chExt cx="2254395" cy="603278"/>
              </a:xfrm>
            </p:grpSpPr>
            <p:sp>
              <p:nvSpPr>
                <p:cNvPr id="18" name="Minus 17"/>
                <p:cNvSpPr/>
                <p:nvPr/>
              </p:nvSpPr>
              <p:spPr>
                <a:xfrm rot="5400000">
                  <a:off x="1194254" y="3263581"/>
                  <a:ext cx="228694" cy="46040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19" name="Group 45"/>
                <p:cNvGrpSpPr>
                  <a:grpSpLocks/>
                </p:cNvGrpSpPr>
                <p:nvPr/>
              </p:nvGrpSpPr>
              <p:grpSpPr bwMode="auto">
                <a:xfrm>
                  <a:off x="413987" y="2797670"/>
                  <a:ext cx="2254395" cy="592764"/>
                  <a:chOff x="413987" y="2797670"/>
                  <a:chExt cx="2254395" cy="592764"/>
                </a:xfrm>
              </p:grpSpPr>
              <p:sp>
                <p:nvSpPr>
                  <p:cNvPr id="20" name="Minus 19"/>
                  <p:cNvSpPr/>
                  <p:nvPr/>
                </p:nvSpPr>
                <p:spPr>
                  <a:xfrm rot="5400000">
                    <a:off x="659232" y="2888996"/>
                    <a:ext cx="228694" cy="460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1" name="Minus 20"/>
                  <p:cNvSpPr/>
                  <p:nvPr/>
                </p:nvSpPr>
                <p:spPr>
                  <a:xfrm>
                    <a:off x="926783" y="3080250"/>
                    <a:ext cx="228615" cy="4600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2" name="Minus 21"/>
                  <p:cNvSpPr/>
                  <p:nvPr/>
                </p:nvSpPr>
                <p:spPr>
                  <a:xfrm>
                    <a:off x="413987" y="3080250"/>
                    <a:ext cx="228615" cy="4468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23" name="Minus 22"/>
                  <p:cNvSpPr/>
                  <p:nvPr/>
                </p:nvSpPr>
                <p:spPr>
                  <a:xfrm rot="5400000">
                    <a:off x="648776" y="3252409"/>
                    <a:ext cx="227380" cy="4604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285581" y="2798983"/>
                    <a:ext cx="1382801" cy="591451"/>
                    <a:chOff x="1285581" y="2798983"/>
                    <a:chExt cx="1382801" cy="591451"/>
                  </a:xfrm>
                </p:grpSpPr>
                <p:sp>
                  <p:nvSpPr>
                    <p:cNvPr id="25" name="Minus 24"/>
                    <p:cNvSpPr/>
                    <p:nvPr/>
                  </p:nvSpPr>
                  <p:spPr>
                    <a:xfrm>
                      <a:off x="1992063" y="3081565"/>
                      <a:ext cx="228615" cy="4468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6" name="Minus 25"/>
                    <p:cNvSpPr/>
                    <p:nvPr/>
                  </p:nvSpPr>
                  <p:spPr>
                    <a:xfrm rot="5400000">
                      <a:off x="1738801" y="3253066"/>
                      <a:ext cx="228694" cy="4604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7" name="Minus 26"/>
                    <p:cNvSpPr/>
                    <p:nvPr/>
                  </p:nvSpPr>
                  <p:spPr>
                    <a:xfrm rot="5400000">
                      <a:off x="1194254" y="2890310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8" name="Minus 27"/>
                    <p:cNvSpPr/>
                    <p:nvPr/>
                  </p:nvSpPr>
                  <p:spPr>
                    <a:xfrm rot="5400000">
                      <a:off x="1727688" y="2900825"/>
                      <a:ext cx="228694" cy="4604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29" name="Minus 28"/>
                    <p:cNvSpPr/>
                    <p:nvPr/>
                  </p:nvSpPr>
                  <p:spPr>
                    <a:xfrm>
                      <a:off x="2439767" y="3078936"/>
                      <a:ext cx="228615" cy="4600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</p:grpSp>
          </p:grpSp>
        </p:grpSp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1676401" y="3886201"/>
            <a:ext cx="2493963" cy="1577975"/>
            <a:chOff x="139854" y="2525358"/>
            <a:chExt cx="2494440" cy="1578684"/>
          </a:xfrm>
        </p:grpSpPr>
        <p:sp>
          <p:nvSpPr>
            <p:cNvPr id="46" name="Minus 45"/>
            <p:cNvSpPr/>
            <p:nvPr/>
          </p:nvSpPr>
          <p:spPr>
            <a:xfrm>
              <a:off x="1513305" y="3070116"/>
              <a:ext cx="228644" cy="46058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" name="Group 55"/>
            <p:cNvGrpSpPr>
              <a:grpSpLocks/>
            </p:cNvGrpSpPr>
            <p:nvPr/>
          </p:nvGrpSpPr>
          <p:grpSpPr bwMode="auto">
            <a:xfrm>
              <a:off x="139854" y="2525358"/>
              <a:ext cx="2494440" cy="1578684"/>
              <a:chOff x="139854" y="2536116"/>
              <a:chExt cx="2494440" cy="1578684"/>
            </a:xfrm>
          </p:grpSpPr>
          <p:grpSp>
            <p:nvGrpSpPr>
              <p:cNvPr id="48" name="Group 56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94440" cy="1578684"/>
                <a:chOff x="139854" y="2536116"/>
                <a:chExt cx="2494440" cy="1578684"/>
              </a:xfrm>
            </p:grpSpPr>
            <p:sp>
              <p:nvSpPr>
                <p:cNvPr id="6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67" name="Group 73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494440" cy="1578684"/>
                  <a:chOff x="139854" y="2536116"/>
                  <a:chExt cx="2494440" cy="1578684"/>
                </a:xfrm>
              </p:grpSpPr>
              <p:sp>
                <p:nvSpPr>
                  <p:cNvPr id="68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69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  <a:r>
                      <a:rPr lang="en-US" b="1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grpSp>
                <p:nvGrpSpPr>
                  <p:cNvPr id="70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494440" cy="1578684"/>
                    <a:chOff x="139854" y="2536116"/>
                    <a:chExt cx="2494440" cy="1578684"/>
                  </a:xfrm>
                </p:grpSpPr>
                <p:sp>
                  <p:nvSpPr>
                    <p:cNvPr id="71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b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p:txBody>
                </p:sp>
                <p:grpSp>
                  <p:nvGrpSpPr>
                    <p:cNvPr id="7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494440" cy="1577790"/>
                      <a:chOff x="139854" y="2537010"/>
                      <a:chExt cx="2494440" cy="1577790"/>
                    </a:xfrm>
                  </p:grpSpPr>
                  <p:sp>
                    <p:nvSpPr>
                      <p:cNvPr id="7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C </a:t>
                        </a:r>
                      </a:p>
                    </p:txBody>
                  </p:sp>
                  <p:sp>
                    <p:nvSpPr>
                      <p:cNvPr id="7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3358" y="33205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 dirty="0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7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92752" y="3745468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5194" y="3319632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  <p:sp>
                    <p:nvSpPr>
                      <p:cNvPr id="8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97254" y="2546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>
                            <a:latin typeface="Times New Roman" pitchFamily="18" charset="0"/>
                            <a:cs typeface="Times New Roman" pitchFamily="18" charset="0"/>
                          </a:rPr>
                          <a:t>H</a:t>
                        </a:r>
                        <a:r>
                          <a:rPr lang="en-US" b="1">
                            <a:solidFill>
                              <a:srgbClr val="FF0066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49" name="Group 57"/>
              <p:cNvGrpSpPr>
                <a:grpSpLocks/>
              </p:cNvGrpSpPr>
              <p:nvPr/>
            </p:nvGrpSpPr>
            <p:grpSpPr bwMode="auto">
              <a:xfrm>
                <a:off x="414544" y="2798171"/>
                <a:ext cx="1991106" cy="1054575"/>
                <a:chOff x="414544" y="2798171"/>
                <a:chExt cx="1991106" cy="1054575"/>
              </a:xfrm>
            </p:grpSpPr>
            <p:sp>
              <p:nvSpPr>
                <p:cNvPr id="50" name="Minus 49"/>
                <p:cNvSpPr/>
                <p:nvPr/>
              </p:nvSpPr>
              <p:spPr>
                <a:xfrm rot="5400000">
                  <a:off x="1258433" y="3291318"/>
                  <a:ext cx="228703" cy="46047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1" name="Group 59"/>
                <p:cNvGrpSpPr>
                  <a:grpSpLocks/>
                </p:cNvGrpSpPr>
                <p:nvPr/>
              </p:nvGrpSpPr>
              <p:grpSpPr bwMode="auto">
                <a:xfrm>
                  <a:off x="414544" y="2798171"/>
                  <a:ext cx="1991106" cy="1054575"/>
                  <a:chOff x="414544" y="2798171"/>
                  <a:chExt cx="1991106" cy="1054575"/>
                </a:xfrm>
              </p:grpSpPr>
              <p:sp>
                <p:nvSpPr>
                  <p:cNvPr id="52" name="Minus 51"/>
                  <p:cNvSpPr/>
                  <p:nvPr/>
                </p:nvSpPr>
                <p:spPr>
                  <a:xfrm rot="5400000">
                    <a:off x="659831" y="2889500"/>
                    <a:ext cx="228703" cy="4604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Minus 52"/>
                  <p:cNvSpPr/>
                  <p:nvPr/>
                </p:nvSpPr>
                <p:spPr>
                  <a:xfrm>
                    <a:off x="959161" y="3080874"/>
                    <a:ext cx="227056" cy="46058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Minus 53"/>
                  <p:cNvSpPr/>
                  <p:nvPr/>
                </p:nvSpPr>
                <p:spPr>
                  <a:xfrm>
                    <a:off x="414545" y="3080874"/>
                    <a:ext cx="228644" cy="4447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Minus 54"/>
                  <p:cNvSpPr/>
                  <p:nvPr/>
                </p:nvSpPr>
                <p:spPr>
                  <a:xfrm rot="5400000">
                    <a:off x="648716" y="328020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5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49760" y="2809289"/>
                    <a:ext cx="1055890" cy="619404"/>
                    <a:chOff x="1349760" y="2809289"/>
                    <a:chExt cx="1055890" cy="619404"/>
                  </a:xfrm>
                </p:grpSpPr>
                <p:sp>
                  <p:nvSpPr>
                    <p:cNvPr id="60" name="Minus 59"/>
                    <p:cNvSpPr/>
                    <p:nvPr/>
                  </p:nvSpPr>
                  <p:spPr>
                    <a:xfrm>
                      <a:off x="2045219" y="3071345"/>
                      <a:ext cx="228644" cy="46058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1" name="Minus 60"/>
                    <p:cNvSpPr/>
                    <p:nvPr/>
                  </p:nvSpPr>
                  <p:spPr>
                    <a:xfrm rot="5400000">
                      <a:off x="1824485" y="3280995"/>
                      <a:ext cx="227115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2" name="Minus 61"/>
                    <p:cNvSpPr/>
                    <p:nvPr/>
                  </p:nvSpPr>
                  <p:spPr>
                    <a:xfrm rot="5400000">
                      <a:off x="1258433" y="29006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3" name="Minus 62"/>
                    <p:cNvSpPr/>
                    <p:nvPr/>
                  </p:nvSpPr>
                  <p:spPr>
                    <a:xfrm>
                      <a:off x="2045219" y="3136461"/>
                      <a:ext cx="227056" cy="4447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4" name="Minus 63"/>
                    <p:cNvSpPr/>
                    <p:nvPr/>
                  </p:nvSpPr>
                  <p:spPr>
                    <a:xfrm rot="5400000">
                      <a:off x="2269071" y="2910941"/>
                      <a:ext cx="227114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65" name="Minus 64"/>
                    <p:cNvSpPr/>
                    <p:nvPr/>
                  </p:nvSpPr>
                  <p:spPr>
                    <a:xfrm rot="5400000">
                      <a:off x="2268276" y="3291317"/>
                      <a:ext cx="228703" cy="46047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7" name="Minus 56"/>
                  <p:cNvSpPr/>
                  <p:nvPr/>
                </p:nvSpPr>
                <p:spPr>
                  <a:xfrm rot="2700000">
                    <a:off x="1442618" y="3689960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8" name="Minus 57"/>
                  <p:cNvSpPr/>
                  <p:nvPr/>
                </p:nvSpPr>
                <p:spPr>
                  <a:xfrm rot="5400000">
                    <a:off x="1258433" y="3715371"/>
                    <a:ext cx="228703" cy="46047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" name="Minus 58"/>
                  <p:cNvSpPr/>
                  <p:nvPr/>
                </p:nvSpPr>
                <p:spPr>
                  <a:xfrm rot="18900000" flipV="1">
                    <a:off x="1049637" y="3690754"/>
                    <a:ext cx="228703" cy="44459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84" name="Group 280"/>
          <p:cNvGrpSpPr>
            <a:grpSpLocks/>
          </p:cNvGrpSpPr>
          <p:nvPr/>
        </p:nvGrpSpPr>
        <p:grpSpPr bwMode="auto">
          <a:xfrm>
            <a:off x="1752601" y="2057401"/>
            <a:ext cx="2487613" cy="1590675"/>
            <a:chOff x="139854" y="2525358"/>
            <a:chExt cx="2487258" cy="1589442"/>
          </a:xfrm>
        </p:grpSpPr>
        <p:sp>
          <p:nvSpPr>
            <p:cNvPr id="85" name="Minus 84"/>
            <p:cNvSpPr/>
            <p:nvPr/>
          </p:nvSpPr>
          <p:spPr>
            <a:xfrm>
              <a:off x="1512846" y="3071035"/>
              <a:ext cx="228567" cy="44416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grpSp>
          <p:nvGrpSpPr>
            <p:cNvPr id="86" name="Group 282"/>
            <p:cNvGrpSpPr>
              <a:grpSpLocks/>
            </p:cNvGrpSpPr>
            <p:nvPr/>
          </p:nvGrpSpPr>
          <p:grpSpPr bwMode="auto">
            <a:xfrm>
              <a:off x="139854" y="2525358"/>
              <a:ext cx="2487258" cy="1589442"/>
              <a:chOff x="139854" y="2536116"/>
              <a:chExt cx="2487258" cy="1589442"/>
            </a:xfrm>
          </p:grpSpPr>
          <p:grpSp>
            <p:nvGrpSpPr>
              <p:cNvPr id="87" name="Group 283"/>
              <p:cNvGrpSpPr>
                <a:grpSpLocks/>
              </p:cNvGrpSpPr>
              <p:nvPr/>
            </p:nvGrpSpPr>
            <p:grpSpPr bwMode="auto">
              <a:xfrm>
                <a:off x="139854" y="2536116"/>
                <a:ext cx="2487258" cy="1589442"/>
                <a:chOff x="139854" y="2536116"/>
                <a:chExt cx="2487258" cy="1589442"/>
              </a:xfrm>
            </p:grpSpPr>
            <p:sp>
              <p:nvSpPr>
                <p:cNvPr id="103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208012" y="2927874"/>
                  <a:ext cx="4191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US" b="1" dirty="0"/>
                    <a:t>H </a:t>
                  </a:r>
                </a:p>
              </p:txBody>
            </p:sp>
            <p:grpSp>
              <p:nvGrpSpPr>
                <p:cNvPr id="104" name="Group 300"/>
                <p:cNvGrpSpPr>
                  <a:grpSpLocks/>
                </p:cNvGrpSpPr>
                <p:nvPr/>
              </p:nvGrpSpPr>
              <p:grpSpPr bwMode="auto">
                <a:xfrm>
                  <a:off x="139854" y="2536116"/>
                  <a:ext cx="2053362" cy="1589442"/>
                  <a:chOff x="139854" y="2536116"/>
                  <a:chExt cx="2053362" cy="1589442"/>
                </a:xfrm>
              </p:grpSpPr>
              <p:sp>
                <p:nvSpPr>
                  <p:cNvPr id="105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7684" y="3319632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C </a:t>
                    </a:r>
                  </a:p>
                </p:txBody>
              </p:sp>
              <p:sp>
                <p:nvSpPr>
                  <p:cNvPr id="106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7190" y="3307980"/>
                    <a:ext cx="41910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r>
                      <a:rPr lang="en-US" b="1"/>
                      <a:t>H </a:t>
                    </a:r>
                  </a:p>
                </p:txBody>
              </p:sp>
              <p:grpSp>
                <p:nvGrpSpPr>
                  <p:cNvPr id="10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39854" y="2536116"/>
                    <a:ext cx="2053362" cy="1589442"/>
                    <a:chOff x="139854" y="2536116"/>
                    <a:chExt cx="2053362" cy="1589442"/>
                  </a:xfrm>
                </p:grpSpPr>
                <p:sp>
                  <p:nvSpPr>
                    <p:cNvPr id="108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6032" y="2536116"/>
                      <a:ext cx="41910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r>
                        <a:rPr lang="en-US" b="1"/>
                        <a:t>H </a:t>
                      </a:r>
                    </a:p>
                  </p:txBody>
                </p:sp>
                <p:grpSp>
                  <p:nvGrpSpPr>
                    <p:cNvPr id="109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854" y="2537010"/>
                      <a:ext cx="2053362" cy="1588548"/>
                      <a:chOff x="139854" y="2537010"/>
                      <a:chExt cx="2053362" cy="1588548"/>
                    </a:xfrm>
                  </p:grpSpPr>
                  <p:sp>
                    <p:nvSpPr>
                      <p:cNvPr id="110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102" y="2910412"/>
                        <a:ext cx="3683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1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89176" y="292787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 dirty="0"/>
                          <a:t>C </a:t>
                        </a:r>
                      </a:p>
                    </p:txBody>
                  </p:sp>
                  <p:sp>
                    <p:nvSpPr>
                      <p:cNvPr id="112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60676" y="2918349"/>
                        <a:ext cx="41079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C </a:t>
                        </a:r>
                      </a:p>
                    </p:txBody>
                  </p:sp>
                  <p:sp>
                    <p:nvSpPr>
                      <p:cNvPr id="113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333128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4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4116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5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8842" y="253701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6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854" y="287499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7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0858" y="3742770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8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4268" y="3756226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  <p:sp>
                    <p:nvSpPr>
                      <p:cNvPr id="119" name="Text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23106" y="3743664"/>
                        <a:ext cx="419100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Garamond" pitchFamily="18" charset="0"/>
                          </a:defRPr>
                        </a:lvl9pPr>
                      </a:lstStyle>
                      <a:p>
                        <a:r>
                          <a:rPr lang="en-US" b="1"/>
                          <a:t>H </a:t>
                        </a:r>
                      </a:p>
                    </p:txBody>
                  </p:sp>
                </p:grpSp>
              </p:grpSp>
            </p:grpSp>
          </p:grpSp>
          <p:grpSp>
            <p:nvGrpSpPr>
              <p:cNvPr id="88" name="Group 284"/>
              <p:cNvGrpSpPr>
                <a:grpSpLocks/>
              </p:cNvGrpSpPr>
              <p:nvPr/>
            </p:nvGrpSpPr>
            <p:grpSpPr bwMode="auto">
              <a:xfrm>
                <a:off x="414168" y="2797885"/>
                <a:ext cx="1860180" cy="1055148"/>
                <a:chOff x="414168" y="2797885"/>
                <a:chExt cx="1860180" cy="1055148"/>
              </a:xfrm>
            </p:grpSpPr>
            <p:sp>
              <p:nvSpPr>
                <p:cNvPr id="89" name="Minus 88"/>
                <p:cNvSpPr/>
                <p:nvPr/>
              </p:nvSpPr>
              <p:spPr>
                <a:xfrm rot="5400000">
                  <a:off x="1258955" y="3291166"/>
                  <a:ext cx="228423" cy="44444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/>
                </a:p>
              </p:txBody>
            </p:sp>
            <p:grpSp>
              <p:nvGrpSpPr>
                <p:cNvPr id="90" name="Group 286"/>
                <p:cNvGrpSpPr>
                  <a:grpSpLocks/>
                </p:cNvGrpSpPr>
                <p:nvPr/>
              </p:nvGrpSpPr>
              <p:grpSpPr bwMode="auto">
                <a:xfrm>
                  <a:off x="414168" y="2797885"/>
                  <a:ext cx="1860180" cy="1055148"/>
                  <a:chOff x="414168" y="2797885"/>
                  <a:chExt cx="1860180" cy="1055148"/>
                </a:xfrm>
              </p:grpSpPr>
              <p:sp>
                <p:nvSpPr>
                  <p:cNvPr id="91" name="Minus 90"/>
                  <p:cNvSpPr/>
                  <p:nvPr/>
                </p:nvSpPr>
                <p:spPr>
                  <a:xfrm rot="5400000">
                    <a:off x="659759" y="2889047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2" name="Minus 91"/>
                  <p:cNvSpPr/>
                  <p:nvPr/>
                </p:nvSpPr>
                <p:spPr>
                  <a:xfrm>
                    <a:off x="958887" y="3081793"/>
                    <a:ext cx="228567" cy="44416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3" name="Minus 92"/>
                  <p:cNvSpPr/>
                  <p:nvPr/>
                </p:nvSpPr>
                <p:spPr>
                  <a:xfrm>
                    <a:off x="414453" y="3080207"/>
                    <a:ext cx="228567" cy="4600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4" name="Minus 93"/>
                  <p:cNvSpPr/>
                  <p:nvPr/>
                </p:nvSpPr>
                <p:spPr>
                  <a:xfrm rot="5400000">
                    <a:off x="648648" y="3279269"/>
                    <a:ext cx="228423" cy="4603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grpSp>
                <p:nvGrpSpPr>
                  <p:cNvPr id="95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350083" y="2808643"/>
                    <a:ext cx="924265" cy="609600"/>
                    <a:chOff x="1350083" y="2808643"/>
                    <a:chExt cx="924265" cy="609600"/>
                  </a:xfrm>
                </p:grpSpPr>
                <p:sp>
                  <p:nvSpPr>
                    <p:cNvPr id="99" name="Minus 98"/>
                    <p:cNvSpPr/>
                    <p:nvPr/>
                  </p:nvSpPr>
                  <p:spPr>
                    <a:xfrm>
                      <a:off x="2046171" y="3081793"/>
                      <a:ext cx="228567" cy="46002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0" name="Minus 99"/>
                    <p:cNvSpPr/>
                    <p:nvPr/>
                  </p:nvSpPr>
                  <p:spPr>
                    <a:xfrm rot="5400000">
                      <a:off x="1824819" y="3280855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1" name="Minus 100"/>
                    <p:cNvSpPr/>
                    <p:nvPr/>
                  </p:nvSpPr>
                  <p:spPr>
                    <a:xfrm rot="5400000">
                      <a:off x="1281971" y="2900150"/>
                      <a:ext cx="228423" cy="46030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  <p:sp>
                  <p:nvSpPr>
                    <p:cNvPr id="102" name="Minus 101"/>
                    <p:cNvSpPr/>
                    <p:nvPr/>
                  </p:nvSpPr>
                  <p:spPr>
                    <a:xfrm rot="5400000">
                      <a:off x="1813707" y="2911255"/>
                      <a:ext cx="228423" cy="46031"/>
                    </a:xfrm>
                    <a:prstGeom prst="mathMinus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b="1"/>
                    </a:p>
                  </p:txBody>
                </p:sp>
              </p:grpSp>
              <p:sp>
                <p:nvSpPr>
                  <p:cNvPr id="96" name="Minus 95"/>
                  <p:cNvSpPr/>
                  <p:nvPr/>
                </p:nvSpPr>
                <p:spPr>
                  <a:xfrm rot="2700000">
                    <a:off x="1443079" y="3690906"/>
                    <a:ext cx="228423" cy="44444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7" name="Minus 96"/>
                  <p:cNvSpPr/>
                  <p:nvPr/>
                </p:nvSpPr>
                <p:spPr>
                  <a:xfrm rot="5400000">
                    <a:off x="1269273" y="371549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  <p:sp>
                <p:nvSpPr>
                  <p:cNvPr id="98" name="Minus 97"/>
                  <p:cNvSpPr/>
                  <p:nvPr/>
                </p:nvSpPr>
                <p:spPr>
                  <a:xfrm rot="18900000" flipV="1">
                    <a:off x="1050229" y="3690112"/>
                    <a:ext cx="228423" cy="46030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/>
                  </a:p>
                </p:txBody>
              </p:sp>
            </p:grpSp>
          </p:grpSp>
        </p:grpSp>
      </p:grp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7472760" y="1066802"/>
            <a:ext cx="3717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 KHUNG PHÂN TỬ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" name="Group 347"/>
          <p:cNvGrpSpPr>
            <a:grpSpLocks/>
          </p:cNvGrpSpPr>
          <p:nvPr/>
        </p:nvGrpSpPr>
        <p:grpSpPr bwMode="auto">
          <a:xfrm>
            <a:off x="9144000" y="2133601"/>
            <a:ext cx="1225550" cy="742291"/>
            <a:chOff x="7696200" y="3048000"/>
            <a:chExt cx="609600" cy="448130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6962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0800000" flipV="1">
              <a:off x="8001000" y="3048000"/>
              <a:ext cx="304800" cy="1525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7846857" y="3341987"/>
              <a:ext cx="30511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9296400" y="4114800"/>
            <a:ext cx="990600" cy="501650"/>
            <a:chOff x="6934200" y="4441825"/>
            <a:chExt cx="990600" cy="50165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6934200" y="4495800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0800000" flipV="1">
              <a:off x="7239000" y="4495800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7086601" y="4789487"/>
              <a:ext cx="304800" cy="31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543800" y="4495800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7620000" y="4441825"/>
              <a:ext cx="304800" cy="1524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"/>
          <p:cNvSpPr txBox="1">
            <a:spLocks noChangeArrowheads="1"/>
          </p:cNvSpPr>
          <p:nvPr/>
        </p:nvSpPr>
        <p:spPr bwMode="auto">
          <a:xfrm>
            <a:off x="4767263" y="6096000"/>
            <a:ext cx="90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6" name="Minus 215"/>
          <p:cNvSpPr/>
          <p:nvPr/>
        </p:nvSpPr>
        <p:spPr bwMode="auto">
          <a:xfrm>
            <a:off x="5334001" y="6259514"/>
            <a:ext cx="227013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TextBox 2"/>
          <p:cNvSpPr txBox="1">
            <a:spLocks noChangeArrowheads="1"/>
          </p:cNvSpPr>
          <p:nvPr/>
        </p:nvSpPr>
        <p:spPr bwMode="auto">
          <a:xfrm>
            <a:off x="5475288" y="60737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8" name="Minus 217"/>
          <p:cNvSpPr/>
          <p:nvPr/>
        </p:nvSpPr>
        <p:spPr bwMode="auto">
          <a:xfrm>
            <a:off x="6042026" y="6246814"/>
            <a:ext cx="227013" cy="4603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extBox 2"/>
          <p:cNvSpPr txBox="1">
            <a:spLocks noChangeArrowheads="1"/>
          </p:cNvSpPr>
          <p:nvPr/>
        </p:nvSpPr>
        <p:spPr bwMode="auto">
          <a:xfrm>
            <a:off x="6184900" y="6073775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0" name="Minus 219"/>
          <p:cNvSpPr/>
          <p:nvPr/>
        </p:nvSpPr>
        <p:spPr bwMode="auto">
          <a:xfrm>
            <a:off x="6705601" y="6248400"/>
            <a:ext cx="227013" cy="4603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TextBox 2"/>
          <p:cNvSpPr txBox="1">
            <a:spLocks noChangeArrowheads="1"/>
          </p:cNvSpPr>
          <p:nvPr/>
        </p:nvSpPr>
        <p:spPr bwMode="auto">
          <a:xfrm>
            <a:off x="6858000" y="6064250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9166226" y="5999164"/>
            <a:ext cx="1577975" cy="401637"/>
            <a:chOff x="7413625" y="5846763"/>
            <a:chExt cx="1577975" cy="401637"/>
          </a:xfrm>
        </p:grpSpPr>
        <p:grpSp>
          <p:nvGrpSpPr>
            <p:cNvPr id="236" name="Group 235"/>
            <p:cNvGrpSpPr/>
            <p:nvPr/>
          </p:nvGrpSpPr>
          <p:grpSpPr>
            <a:xfrm>
              <a:off x="7413625" y="6096000"/>
              <a:ext cx="892175" cy="152400"/>
              <a:chOff x="6956425" y="6096000"/>
              <a:chExt cx="892175" cy="152400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7239000" y="6096000"/>
                <a:ext cx="30480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0800000" flipV="1">
                <a:off x="6956425" y="6096000"/>
                <a:ext cx="30480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7543800" y="6096000"/>
                <a:ext cx="30480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TextBox 2"/>
            <p:cNvSpPr txBox="1">
              <a:spLocks noChangeArrowheads="1"/>
            </p:cNvSpPr>
            <p:nvPr/>
          </p:nvSpPr>
          <p:spPr bwMode="auto">
            <a:xfrm>
              <a:off x="8242300" y="5846763"/>
              <a:ext cx="749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cxnSp>
        <p:nvCxnSpPr>
          <p:cNvPr id="232" name="Straight Connector 231"/>
          <p:cNvCxnSpPr/>
          <p:nvPr/>
        </p:nvCxnSpPr>
        <p:spPr>
          <a:xfrm>
            <a:off x="1524000" y="366963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524000" y="548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4572000" y="2133600"/>
            <a:ext cx="2819400" cy="1079796"/>
            <a:chOff x="3048000" y="2907716"/>
            <a:chExt cx="2819400" cy="1079796"/>
          </a:xfrm>
        </p:grpSpPr>
        <p:sp>
          <p:nvSpPr>
            <p:cNvPr id="230" name="TextBox 229"/>
            <p:cNvSpPr txBox="1"/>
            <p:nvPr/>
          </p:nvSpPr>
          <p:spPr>
            <a:xfrm>
              <a:off x="3048000" y="2907716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3</a:t>
              </a:r>
              <a:r>
                <a:rPr lang="en-US" sz="2800" b="1" dirty="0"/>
                <a:t>C – CH – CH</a:t>
              </a:r>
              <a:r>
                <a:rPr lang="en-US" sz="2800" b="1" baseline="-25000" dirty="0"/>
                <a:t>3</a:t>
              </a:r>
              <a:endParaRPr lang="vi-VN" sz="2800" b="1" dirty="0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4026318" y="3364360"/>
              <a:ext cx="890587" cy="623152"/>
              <a:chOff x="4026318" y="3364360"/>
              <a:chExt cx="890587" cy="623152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4026318" y="3525847"/>
                <a:ext cx="890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CH</a:t>
                </a:r>
                <a:r>
                  <a:rPr lang="en-US" sz="2400" b="1" baseline="-25000" dirty="0"/>
                  <a:t>3</a:t>
                </a:r>
                <a:endParaRPr lang="vi-VN" sz="2400" b="1" dirty="0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4267200" y="3364360"/>
                <a:ext cx="0" cy="1848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4" name="TextBox 243"/>
          <p:cNvSpPr txBox="1"/>
          <p:nvPr/>
        </p:nvSpPr>
        <p:spPr>
          <a:xfrm>
            <a:off x="4419600" y="411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b="1" baseline="-25000" dirty="0"/>
              <a:t>3</a:t>
            </a:r>
            <a:r>
              <a:rPr lang="en-US" sz="2800" b="1" dirty="0"/>
              <a:t>C – CH – CH=CH</a:t>
            </a:r>
            <a:r>
              <a:rPr lang="en-US" sz="2800" b="1" baseline="-25000" dirty="0"/>
              <a:t>2</a:t>
            </a:r>
            <a:endParaRPr lang="vi-VN" sz="2800" b="1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5410201" y="4648200"/>
            <a:ext cx="890587" cy="620712"/>
            <a:chOff x="3886200" y="4941888"/>
            <a:chExt cx="890587" cy="620712"/>
          </a:xfrm>
        </p:grpSpPr>
        <p:sp>
          <p:nvSpPr>
            <p:cNvPr id="246" name="TextBox 245"/>
            <p:cNvSpPr txBox="1"/>
            <p:nvPr/>
          </p:nvSpPr>
          <p:spPr>
            <a:xfrm>
              <a:off x="3886200" y="5100935"/>
              <a:ext cx="89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CH</a:t>
              </a:r>
              <a:r>
                <a:rPr lang="en-US" sz="2400" b="1" baseline="-25000" dirty="0"/>
                <a:t>3</a:t>
              </a:r>
              <a:endParaRPr lang="vi-VN" sz="2400" b="1" dirty="0"/>
            </a:p>
          </p:txBody>
        </p:sp>
        <p:cxnSp>
          <p:nvCxnSpPr>
            <p:cNvPr id="248" name="Straight Connector 247"/>
            <p:cNvCxnSpPr/>
            <p:nvPr/>
          </p:nvCxnSpPr>
          <p:spPr>
            <a:xfrm>
              <a:off x="4104858" y="4941888"/>
              <a:ext cx="0" cy="2063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1" name="Straight Connector 250"/>
          <p:cNvCxnSpPr/>
          <p:nvPr/>
        </p:nvCxnSpPr>
        <p:spPr>
          <a:xfrm>
            <a:off x="1524000" y="16764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1524001" y="990600"/>
            <a:ext cx="91440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506745" y="990600"/>
            <a:ext cx="0" cy="5867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2A2DB-685D-522F-7927-F73ABA6F9059}"/>
              </a:ext>
            </a:extLst>
          </p:cNvPr>
          <p:cNvCxnSpPr/>
          <p:nvPr/>
        </p:nvCxnSpPr>
        <p:spPr>
          <a:xfrm>
            <a:off x="7456718" y="990600"/>
            <a:ext cx="76200" cy="5887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93" grpId="0"/>
      <p:bldP spid="215" grpId="0"/>
      <p:bldP spid="216" grpId="0" animBg="1"/>
      <p:bldP spid="217" grpId="0"/>
      <p:bldP spid="218" grpId="0" animBg="1"/>
      <p:bldP spid="219" grpId="0"/>
      <p:bldP spid="220" grpId="0" animBg="1"/>
      <p:bldP spid="221" grpId="0"/>
      <p:bldP spid="2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id="{624FCD59-0999-950D-8D5F-684B6F6F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57" y="3648075"/>
            <a:ext cx="92637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Những hợp chất khác nhau nhưng có cùng CTPT được gọi là các chất đồng phân của nhau.</a:t>
            </a:r>
            <a:endParaRPr lang="en-US" altLang="en-US" sz="2800">
              <a:solidFill>
                <a:srgbClr val="000000"/>
              </a:solidFill>
              <a:latin typeface=".VnTime" panose="020B7200000000000000" pitchFamily="34" charset="0"/>
              <a:sym typeface="Wingdings 3" panose="05040102010807070707" pitchFamily="18" charset="2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8E97F93B-A20E-0B06-CE29-D571EFF5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30" y="1219200"/>
            <a:ext cx="940367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VÝ dô:  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-OH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  <a:t>            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ancohol                      dimetyl ether   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                       Lµ 2 chÊt ®ång ph©n cña C</a:t>
            </a:r>
            <a:r>
              <a:rPr lang="en-US" alt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.VnTime" panose="020B7200000000000000" pitchFamily="34" charset="0"/>
              </a:rPr>
              <a:t>6</a:t>
            </a:r>
            <a:r>
              <a:rPr lang="en-US" altLang="en-US" sz="2400">
                <a:solidFill>
                  <a:srgbClr val="000000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44BEAB83-2045-E14E-12AA-47055CF3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30" y="308927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niệm:</a:t>
            </a:r>
            <a:endParaRPr lang="en-US" alt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750243-7DDC-5E39-5957-973CD0B6402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III. CHẤT ĐỒNG PHÂN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35AF9DE-EDD4-0FC7-36E1-E84C59F9A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205" y="4989844"/>
            <a:ext cx="9138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VD: Viết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id="{995E3E01-744D-5555-8A20-176C696AA606}"/>
              </a:ext>
            </a:extLst>
          </p:cNvPr>
          <p:cNvGrpSpPr/>
          <p:nvPr/>
        </p:nvGrpSpPr>
        <p:grpSpPr>
          <a:xfrm>
            <a:off x="2821426" y="476769"/>
            <a:ext cx="3170563" cy="2086689"/>
            <a:chOff x="0" y="0"/>
            <a:chExt cx="5183752" cy="3447321"/>
          </a:xfrm>
          <a:solidFill>
            <a:srgbClr val="60AEA9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111E5EB-065E-D896-E158-07A21CF1DE36}"/>
                </a:ext>
              </a:extLst>
            </p:cNvPr>
            <p:cNvSpPr/>
            <p:nvPr/>
          </p:nvSpPr>
          <p:spPr>
            <a:xfrm>
              <a:off x="0" y="3142521"/>
              <a:ext cx="5183752" cy="304800"/>
            </a:xfrm>
            <a:custGeom>
              <a:avLst/>
              <a:gdLst/>
              <a:ahLst/>
              <a:cxnLst/>
              <a:rect l="l" t="t" r="r" b="b"/>
              <a:pathLst>
                <a:path w="5183752" h="304800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grpFill/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577E8B1-EADB-B118-F399-FED90D63B107}"/>
                </a:ext>
              </a:extLst>
            </p:cNvPr>
            <p:cNvSpPr/>
            <p:nvPr/>
          </p:nvSpPr>
          <p:spPr>
            <a:xfrm>
              <a:off x="4878952" y="1270"/>
              <a:ext cx="304800" cy="3446051"/>
            </a:xfrm>
            <a:custGeom>
              <a:avLst/>
              <a:gdLst/>
              <a:ahLst/>
              <a:cxnLst/>
              <a:rect l="l" t="t" r="r" b="b"/>
              <a:pathLst>
                <a:path w="304800" h="3446051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grpFill/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D244070-931B-BC64-A5C3-F929687AAA74}"/>
                </a:ext>
              </a:extLst>
            </p:cNvPr>
            <p:cNvSpPr/>
            <p:nvPr/>
          </p:nvSpPr>
          <p:spPr>
            <a:xfrm>
              <a:off x="0" y="0"/>
              <a:ext cx="4878952" cy="3142521"/>
            </a:xfrm>
            <a:custGeom>
              <a:avLst/>
              <a:gdLst/>
              <a:ahLst/>
              <a:cxnLst/>
              <a:rect l="l" t="t" r="r" b="b"/>
              <a:pathLst>
                <a:path w="4878952" h="3142521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F72E5B2-9C93-3D77-3119-19FAB16FE38C}"/>
              </a:ext>
            </a:extLst>
          </p:cNvPr>
          <p:cNvSpPr txBox="1"/>
          <p:nvPr/>
        </p:nvSpPr>
        <p:spPr>
          <a:xfrm>
            <a:off x="2737202" y="680579"/>
            <a:ext cx="3170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Bài học về cách làm việc nhóm">
            <a:extLst>
              <a:ext uri="{FF2B5EF4-FFF2-40B4-BE49-F238E27FC236}">
                <a16:creationId xmlns:a16="http://schemas.microsoft.com/office/drawing/2014/main" id="{57274654-DC03-1167-B708-31718858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71" y="471749"/>
            <a:ext cx="3485795" cy="20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9937FB-49F7-71DD-BC02-C4767B31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2736503"/>
            <a:ext cx="8755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36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28" y="5172076"/>
            <a:ext cx="10356344" cy="12297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83" y="857251"/>
            <a:ext cx="9631018" cy="5143500"/>
          </a:xfrm>
          <a:prstGeom prst="rect">
            <a:avLst/>
          </a:prstGeom>
        </p:spPr>
      </p:pic>
      <p:sp>
        <p:nvSpPr>
          <p:cNvPr id="18" name="MH_Entry_1"/>
          <p:cNvSpPr/>
          <p:nvPr>
            <p:custDataLst>
              <p:tags r:id="rId1"/>
            </p:custDataLst>
          </p:nvPr>
        </p:nvSpPr>
        <p:spPr>
          <a:xfrm>
            <a:off x="2286001" y="3097918"/>
            <a:ext cx="6204657" cy="143571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400" b="1" spc="-225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CẤU  TẠO  HÓA  HỌC </a:t>
            </a:r>
          </a:p>
          <a:p>
            <a:pPr algn="ctr">
              <a:lnSpc>
                <a:spcPct val="110000"/>
              </a:lnSpc>
            </a:pPr>
            <a:r>
              <a:rPr lang="en-US" altLang="zh-CN" sz="4400" b="1" spc="-225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HỢP  </a:t>
            </a:r>
            <a:r>
              <a:rPr lang="en-US" altLang="zh-CN" sz="4400" b="1" spc="-225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CHẤT  HỮU  CƠ</a:t>
            </a:r>
            <a:endParaRPr lang="zh-CN" altLang="en-US" sz="4400" b="1" spc="-225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3980553" y="2130797"/>
            <a:ext cx="2557739" cy="79246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 11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45" y="4869625"/>
            <a:ext cx="690980" cy="8435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73" y="4660593"/>
            <a:ext cx="1066306" cy="10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432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4" name="Text Box 48">
            <a:extLst>
              <a:ext uri="{FF2B5EF4-FFF2-40B4-BE49-F238E27FC236}">
                <a16:creationId xmlns:a16="http://schemas.microsoft.com/office/drawing/2014/main" id="{6B94A66D-FC59-12CF-CC88-CFC561B2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293688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C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399" name="Text Box 63">
            <a:extLst>
              <a:ext uri="{FF2B5EF4-FFF2-40B4-BE49-F238E27FC236}">
                <a16:creationId xmlns:a16="http://schemas.microsoft.com/office/drawing/2014/main" id="{15B41C54-5FB5-0FA3-742C-D60A1219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838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Thí dụ:</a:t>
            </a:r>
          </a:p>
        </p:txBody>
      </p:sp>
      <p:grpSp>
        <p:nvGrpSpPr>
          <p:cNvPr id="2" name="Group 66">
            <a:extLst>
              <a:ext uri="{FF2B5EF4-FFF2-40B4-BE49-F238E27FC236}">
                <a16:creationId xmlns:a16="http://schemas.microsoft.com/office/drawing/2014/main" id="{45F11CEF-D30D-2FCE-E2E8-88E4C9056F2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143000"/>
            <a:ext cx="8915400" cy="4833938"/>
            <a:chOff x="0" y="720"/>
            <a:chExt cx="5952" cy="3045"/>
          </a:xfrm>
        </p:grpSpPr>
        <p:sp>
          <p:nvSpPr>
            <p:cNvPr id="30725" name="Oval 21">
              <a:extLst>
                <a:ext uri="{FF2B5EF4-FFF2-40B4-BE49-F238E27FC236}">
                  <a16:creationId xmlns:a16="http://schemas.microsoft.com/office/drawing/2014/main" id="{5566CD16-38F3-54F5-D6E3-771255DC9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69"/>
              <a:ext cx="1152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nhánh</a:t>
              </a:r>
              <a:endParaRPr lang="en-US" altLang="en-US" sz="2000" b="1">
                <a:latin typeface=".VnTime" panose="020B7200000000000000" pitchFamily="34" charset="0"/>
              </a:endParaRPr>
            </a:p>
          </p:txBody>
        </p:sp>
        <p:grpSp>
          <p:nvGrpSpPr>
            <p:cNvPr id="30726" name="Group 52">
              <a:extLst>
                <a:ext uri="{FF2B5EF4-FFF2-40B4-BE49-F238E27FC236}">
                  <a16:creationId xmlns:a16="http://schemas.microsoft.com/office/drawing/2014/main" id="{46568AEA-A75F-8BE1-7281-C157BF8C6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553"/>
              <a:ext cx="1248" cy="491"/>
              <a:chOff x="4704" y="3024"/>
              <a:chExt cx="1248" cy="491"/>
            </a:xfrm>
          </p:grpSpPr>
          <p:sp>
            <p:nvSpPr>
              <p:cNvPr id="30766" name="Text Box 50">
                <a:extLst>
                  <a:ext uri="{FF2B5EF4-FFF2-40B4-BE49-F238E27FC236}">
                    <a16:creationId xmlns:a16="http://schemas.microsoft.com/office/drawing/2014/main" id="{4CD0ED2D-93CA-746D-D1BC-06B8E74C7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024"/>
                <a:ext cx="1248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-O-CH-CH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            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</p:txBody>
          </p:sp>
          <p:sp>
            <p:nvSpPr>
              <p:cNvPr id="30767" name="Line 51">
                <a:extLst>
                  <a:ext uri="{FF2B5EF4-FFF2-40B4-BE49-F238E27FC236}">
                    <a16:creationId xmlns:a16="http://schemas.microsoft.com/office/drawing/2014/main" id="{7BE6D328-04D4-3554-445C-5851ED793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" y="32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7" name="Group 65">
              <a:extLst>
                <a:ext uri="{FF2B5EF4-FFF2-40B4-BE49-F238E27FC236}">
                  <a16:creationId xmlns:a16="http://schemas.microsoft.com/office/drawing/2014/main" id="{C9648B6C-0FF4-44F3-F386-2814B59B7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720"/>
              <a:ext cx="5712" cy="3045"/>
              <a:chOff x="48" y="720"/>
              <a:chExt cx="5712" cy="3045"/>
            </a:xfrm>
          </p:grpSpPr>
          <p:sp>
            <p:nvSpPr>
              <p:cNvPr id="30728" name="Text Box 5">
                <a:extLst>
                  <a:ext uri="{FF2B5EF4-FFF2-40B4-BE49-F238E27FC236}">
                    <a16:creationId xmlns:a16="http://schemas.microsoft.com/office/drawing/2014/main" id="{0BDE8517-8A6D-6ACA-AED9-A1CFE8687A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842"/>
                <a:ext cx="18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.VnTime" panose="020B7200000000000000" pitchFamily="34" charset="0"/>
                  </a:rPr>
                  <a:t>(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mạch carbon</a:t>
                </a:r>
                <a:r>
                  <a:rPr lang="en-US" altLang="en-US" sz="2000" b="1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30729" name="Line 7">
                <a:extLst>
                  <a:ext uri="{FF2B5EF4-FFF2-40B4-BE49-F238E27FC236}">
                    <a16:creationId xmlns:a16="http://schemas.microsoft.com/office/drawing/2014/main" id="{5EE1FA9E-A847-F628-0178-F3120BB6A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Oval 9">
                <a:extLst>
                  <a:ext uri="{FF2B5EF4-FFF2-40B4-BE49-F238E27FC236}">
                    <a16:creationId xmlns:a16="http://schemas.microsoft.com/office/drawing/2014/main" id="{2C8B4E9D-E1F6-2901-716A-29FBD819C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720"/>
                <a:ext cx="912" cy="432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0731" name="Line 10">
                <a:extLst>
                  <a:ext uri="{FF2B5EF4-FFF2-40B4-BE49-F238E27FC236}">
                    <a16:creationId xmlns:a16="http://schemas.microsoft.com/office/drawing/2014/main" id="{C1E0AD5F-518E-B708-0C17-362B7F3C6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61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Line 11">
                <a:extLst>
                  <a:ext uri="{FF2B5EF4-FFF2-40B4-BE49-F238E27FC236}">
                    <a16:creationId xmlns:a16="http://schemas.microsoft.com/office/drawing/2014/main" id="{9C666D73-3428-8CFE-C785-9A02089C2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16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12">
                <a:extLst>
                  <a:ext uri="{FF2B5EF4-FFF2-40B4-BE49-F238E27FC236}">
                    <a16:creationId xmlns:a16="http://schemas.microsoft.com/office/drawing/2014/main" id="{E3E9D91F-849A-9EAE-40DC-518C41B0B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16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Oval 13">
                <a:extLst>
                  <a:ext uri="{FF2B5EF4-FFF2-40B4-BE49-F238E27FC236}">
                    <a16:creationId xmlns:a16="http://schemas.microsoft.com/office/drawing/2014/main" id="{495512AE-31DF-E895-B271-87DE75806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40"/>
                <a:ext cx="158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Chức alcohol</a:t>
                </a:r>
                <a:endParaRPr lang="en-US" altLang="en-US" sz="24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35" name="Oval 14">
                <a:extLst>
                  <a:ext uri="{FF2B5EF4-FFF2-40B4-BE49-F238E27FC236}">
                    <a16:creationId xmlns:a16="http://schemas.microsoft.com/office/drawing/2014/main" id="{7A8C474B-7B42-DC50-6CCF-EA8C2E7AC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440"/>
                <a:ext cx="1392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Chức ether</a:t>
                </a:r>
                <a:endParaRPr lang="en-US" altLang="en-US" sz="24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36" name="Line 15">
                <a:extLst>
                  <a:ext uri="{FF2B5EF4-FFF2-40B4-BE49-F238E27FC236}">
                    <a16:creationId xmlns:a16="http://schemas.microsoft.com/office/drawing/2014/main" id="{F66A8B0D-EACE-F3F0-97E4-02B4F2B65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881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Line 16">
                <a:extLst>
                  <a:ext uri="{FF2B5EF4-FFF2-40B4-BE49-F238E27FC236}">
                    <a16:creationId xmlns:a16="http://schemas.microsoft.com/office/drawing/2014/main" id="{32B63C83-EBF1-92A8-BBBE-35C6195CA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Line 17">
                <a:extLst>
                  <a:ext uri="{FF2B5EF4-FFF2-40B4-BE49-F238E27FC236}">
                    <a16:creationId xmlns:a16="http://schemas.microsoft.com/office/drawing/2014/main" id="{580BCF39-DD2C-7067-0088-59A6DD840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Line 18">
                <a:extLst>
                  <a:ext uri="{FF2B5EF4-FFF2-40B4-BE49-F238E27FC236}">
                    <a16:creationId xmlns:a16="http://schemas.microsoft.com/office/drawing/2014/main" id="{6A5D360C-681D-F27F-7085-E955D167D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881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Line 19">
                <a:extLst>
                  <a:ext uri="{FF2B5EF4-FFF2-40B4-BE49-F238E27FC236}">
                    <a16:creationId xmlns:a16="http://schemas.microsoft.com/office/drawing/2014/main" id="{56FD2B11-75F0-ADC2-62AC-55AA61ED3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Line 20">
                <a:extLst>
                  <a:ext uri="{FF2B5EF4-FFF2-40B4-BE49-F238E27FC236}">
                    <a16:creationId xmlns:a16="http://schemas.microsoft.com/office/drawing/2014/main" id="{B39A8D27-ACD9-FA4A-A7CC-473719D3A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881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2" name="Oval 22">
                <a:extLst>
                  <a:ext uri="{FF2B5EF4-FFF2-40B4-BE49-F238E27FC236}">
                    <a16:creationId xmlns:a16="http://schemas.microsoft.com/office/drawing/2014/main" id="{E83B2CBF-7DC7-D2E1-6026-A99BBA55C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1056" cy="33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nhánh</a:t>
                </a:r>
                <a:endParaRPr lang="en-US" altLang="en-US" sz="20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43" name="Oval 23">
                <a:extLst>
                  <a:ext uri="{FF2B5EF4-FFF2-40B4-BE49-F238E27FC236}">
                    <a16:creationId xmlns:a16="http://schemas.microsoft.com/office/drawing/2014/main" id="{880846A9-19BF-318E-B5E7-370F6BBC1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169"/>
                <a:ext cx="1056" cy="33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nhánh</a:t>
                </a:r>
                <a:endParaRPr lang="en-US" altLang="en-US" sz="20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44" name="Oval 24">
                <a:extLst>
                  <a:ext uri="{FF2B5EF4-FFF2-40B4-BE49-F238E27FC236}">
                    <a16:creationId xmlns:a16="http://schemas.microsoft.com/office/drawing/2014/main" id="{CF0C2CF2-58DB-CD5E-1C7B-B3F5E3260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169"/>
                <a:ext cx="1200" cy="33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/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nhánh</a:t>
                </a:r>
                <a:endParaRPr lang="en-US" altLang="en-US" sz="2000" b="1">
                  <a:latin typeface=".VnTime" panose="020B7200000000000000" pitchFamily="34" charset="0"/>
                </a:endParaRPr>
              </a:p>
            </p:txBody>
          </p:sp>
          <p:sp>
            <p:nvSpPr>
              <p:cNvPr id="30745" name="Text Box 25">
                <a:extLst>
                  <a:ext uri="{FF2B5EF4-FFF2-40B4-BE49-F238E27FC236}">
                    <a16:creationId xmlns:a16="http://schemas.microsoft.com/office/drawing/2014/main" id="{36AF6E39-370D-70C2-21BC-E72F675F0F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152"/>
                <a:ext cx="24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(Khác về bản chất nhóm chức)</a:t>
                </a:r>
              </a:p>
            </p:txBody>
          </p:sp>
          <p:sp>
            <p:nvSpPr>
              <p:cNvPr id="30746" name="Text Box 26">
                <a:extLst>
                  <a:ext uri="{FF2B5EF4-FFF2-40B4-BE49-F238E27FC236}">
                    <a16:creationId xmlns:a16="http://schemas.microsoft.com/office/drawing/2014/main" id="{81041DCA-526F-26BC-C5A7-904E5BE34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881"/>
                <a:ext cx="17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latin typeface=".VnTime" panose="020B7200000000000000" pitchFamily="34" charset="0"/>
                  </a:rPr>
                  <a:t>(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mạch carbon</a:t>
                </a:r>
                <a:r>
                  <a:rPr lang="en-US" altLang="en-US" sz="2000" b="1">
                    <a:latin typeface=".VnTime" panose="020B7200000000000000" pitchFamily="34" charset="0"/>
                  </a:rPr>
                  <a:t>)</a:t>
                </a:r>
              </a:p>
            </p:txBody>
          </p:sp>
          <p:sp>
            <p:nvSpPr>
              <p:cNvPr id="30747" name="Line 27">
                <a:extLst>
                  <a:ext uri="{FF2B5EF4-FFF2-40B4-BE49-F238E27FC236}">
                    <a16:creationId xmlns:a16="http://schemas.microsoft.com/office/drawing/2014/main" id="{1AA9CD80-A4D0-FBE1-6B09-94C3F1769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264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Line 28">
                <a:extLst>
                  <a:ext uri="{FF2B5EF4-FFF2-40B4-BE49-F238E27FC236}">
                    <a16:creationId xmlns:a16="http://schemas.microsoft.com/office/drawing/2014/main" id="{54E73EC2-AAA6-A2FA-9D05-1324F5121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649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29">
                <a:extLst>
                  <a:ext uri="{FF2B5EF4-FFF2-40B4-BE49-F238E27FC236}">
                    <a16:creationId xmlns:a16="http://schemas.microsoft.com/office/drawing/2014/main" id="{D64C4095-FF2D-BAA6-2E62-0D5105C17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3513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Line 30">
                <a:extLst>
                  <a:ext uri="{FF2B5EF4-FFF2-40B4-BE49-F238E27FC236}">
                    <a16:creationId xmlns:a16="http://schemas.microsoft.com/office/drawing/2014/main" id="{2CE07976-B5DC-525E-5122-23473BC77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Line 31">
                <a:extLst>
                  <a:ext uri="{FF2B5EF4-FFF2-40B4-BE49-F238E27FC236}">
                    <a16:creationId xmlns:a16="http://schemas.microsoft.com/office/drawing/2014/main" id="{A905C8F3-322D-E06C-1193-5EB89DA83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2" name="Line 32">
                <a:extLst>
                  <a:ext uri="{FF2B5EF4-FFF2-40B4-BE49-F238E27FC236}">
                    <a16:creationId xmlns:a16="http://schemas.microsoft.com/office/drawing/2014/main" id="{AA999C2A-4D8F-C372-1CE5-33186F221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33">
                <a:extLst>
                  <a:ext uri="{FF2B5EF4-FFF2-40B4-BE49-F238E27FC236}">
                    <a16:creationId xmlns:a16="http://schemas.microsoft.com/office/drawing/2014/main" id="{2E68FEC9-4231-583B-9092-D4705668E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312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34">
                <a:extLst>
                  <a:ext uri="{FF2B5EF4-FFF2-40B4-BE49-F238E27FC236}">
                    <a16:creationId xmlns:a16="http://schemas.microsoft.com/office/drawing/2014/main" id="{B212CA66-B5B5-EF03-2CD2-59A3C4A9D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264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5" name="Line 35">
                <a:extLst>
                  <a:ext uri="{FF2B5EF4-FFF2-40B4-BE49-F238E27FC236}">
                    <a16:creationId xmlns:a16="http://schemas.microsoft.com/office/drawing/2014/main" id="{19B313CB-798C-CE39-C885-839803DF1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303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Text Box 36">
                <a:extLst>
                  <a:ext uri="{FF2B5EF4-FFF2-40B4-BE49-F238E27FC236}">
                    <a16:creationId xmlns:a16="http://schemas.microsoft.com/office/drawing/2014/main" id="{EA7EE0A2-AFAE-1E4F-E0C2-4B9173762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544"/>
                <a:ext cx="1440" cy="1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OH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-CH-CH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b="1" baseline="-25000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         OH       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altLang="en-US" b="1"/>
              </a:p>
            </p:txBody>
          </p:sp>
          <p:sp>
            <p:nvSpPr>
              <p:cNvPr id="30757" name="Text Box 37">
                <a:extLst>
                  <a:ext uri="{FF2B5EF4-FFF2-40B4-BE49-F238E27FC236}">
                    <a16:creationId xmlns:a16="http://schemas.microsoft.com/office/drawing/2014/main" id="{8659DB14-0116-511D-39DC-54F978FF2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496"/>
                <a:ext cx="1488" cy="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-CH-CH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OH  CH</a:t>
                </a:r>
                <a:r>
                  <a:rPr lang="en-US" altLang="en-US" b="1" baseline="-25000"/>
                  <a:t>3</a:t>
                </a: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endParaRPr lang="en-US" altLang="en-US" b="1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-COH-CH</a:t>
                </a:r>
                <a:r>
                  <a:rPr lang="en-US" altLang="en-US" b="1" baseline="-25000"/>
                  <a:t>3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b="1" baseline="-25000"/>
              </a:p>
              <a:p>
                <a:pPr>
                  <a:lnSpc>
                    <a:spcPct val="80000"/>
                  </a:lnSpc>
                </a:pPr>
                <a:r>
                  <a:rPr lang="en-US" altLang="en-US" b="1"/>
                  <a:t>        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      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altLang="en-US" b="1"/>
              </a:p>
            </p:txBody>
          </p:sp>
          <p:sp>
            <p:nvSpPr>
              <p:cNvPr id="30758" name="Text Box 38">
                <a:extLst>
                  <a:ext uri="{FF2B5EF4-FFF2-40B4-BE49-F238E27FC236}">
                    <a16:creationId xmlns:a16="http://schemas.microsoft.com/office/drawing/2014/main" id="{67DF835E-93C4-11D7-2528-FC40ADBDA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553"/>
                <a:ext cx="16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-O-CH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</a:p>
            </p:txBody>
          </p:sp>
          <p:sp>
            <p:nvSpPr>
              <p:cNvPr id="30759" name="Text Box 39">
                <a:extLst>
                  <a:ext uri="{FF2B5EF4-FFF2-40B4-BE49-F238E27FC236}">
                    <a16:creationId xmlns:a16="http://schemas.microsoft.com/office/drawing/2014/main" id="{E607B555-0F45-67E8-5DD4-2546F8800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937"/>
                <a:ext cx="168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/>
                  <a:t>CH</a:t>
                </a:r>
                <a:r>
                  <a:rPr lang="en-US" altLang="en-US" b="1" baseline="-25000"/>
                  <a:t>3</a:t>
                </a:r>
                <a:r>
                  <a:rPr lang="en-US" altLang="en-US" b="1"/>
                  <a:t>-</a:t>
                </a:r>
                <a:r>
                  <a:rPr lang="en-US" altLang="en-US" b="1" baseline="-25000"/>
                  <a:t> </a:t>
                </a:r>
                <a:r>
                  <a:rPr lang="en-US" altLang="en-US" b="1"/>
                  <a:t>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-O-CH</a:t>
                </a:r>
                <a:r>
                  <a:rPr lang="en-US" altLang="en-US" b="1" baseline="-25000"/>
                  <a:t>2</a:t>
                </a:r>
                <a:r>
                  <a:rPr lang="en-US" altLang="en-US" b="1"/>
                  <a:t>-CH</a:t>
                </a:r>
                <a:r>
                  <a:rPr lang="en-US" altLang="en-US" b="1" baseline="-25000"/>
                  <a:t>3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b="1"/>
              </a:p>
            </p:txBody>
          </p:sp>
          <p:sp>
            <p:nvSpPr>
              <p:cNvPr id="30760" name="Line 42">
                <a:extLst>
                  <a:ext uri="{FF2B5EF4-FFF2-40B4-BE49-F238E27FC236}">
                    <a16:creationId xmlns:a16="http://schemas.microsoft.com/office/drawing/2014/main" id="{66277AF9-6E97-466F-0FB0-B91DA256D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32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1" name="Line 43">
                <a:extLst>
                  <a:ext uri="{FF2B5EF4-FFF2-40B4-BE49-F238E27FC236}">
                    <a16:creationId xmlns:a16="http://schemas.microsoft.com/office/drawing/2014/main" id="{7E94BE7E-F7BE-B642-B30E-217828F94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273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Line 44">
                <a:extLst>
                  <a:ext uri="{FF2B5EF4-FFF2-40B4-BE49-F238E27FC236}">
                    <a16:creationId xmlns:a16="http://schemas.microsoft.com/office/drawing/2014/main" id="{51C56E9F-FE36-0D29-B955-6A818EFE0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267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3" name="Line 45">
                <a:extLst>
                  <a:ext uri="{FF2B5EF4-FFF2-40B4-BE49-F238E27FC236}">
                    <a16:creationId xmlns:a16="http://schemas.microsoft.com/office/drawing/2014/main" id="{4101187C-5916-9D32-30B0-884F3983C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6" y="266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4" name="Line 46">
                <a:extLst>
                  <a:ext uri="{FF2B5EF4-FFF2-40B4-BE49-F238E27FC236}">
                    <a16:creationId xmlns:a16="http://schemas.microsoft.com/office/drawing/2014/main" id="{EE5CA305-E426-44F8-414B-B00399A5A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2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5" name="Text Box 64">
                <a:extLst>
                  <a:ext uri="{FF2B5EF4-FFF2-40B4-BE49-F238E27FC236}">
                    <a16:creationId xmlns:a16="http://schemas.microsoft.com/office/drawing/2014/main" id="{E2951EE3-481D-889D-89B0-928E3FECC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31"/>
                <a:ext cx="201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 về vị trí nhóm chức)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D9E4D-929B-103A-026B-5D8D0E5772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4514" y="1263878"/>
            <a:ext cx="4597400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A4FBD-B34D-8336-DC96-5C60BE415F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17042" y="2002968"/>
            <a:ext cx="236955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ĐỒNG PHÂN</a:t>
            </a:r>
          </a:p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E050F-B97B-9AC7-B53E-0E14A7CB04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43101" y="3704546"/>
            <a:ext cx="1782763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8F2ED-34B2-D2D2-E44A-BDC811B041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68864" y="3715432"/>
            <a:ext cx="2065337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cacbon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C6EAD-C63C-1B04-B34E-B57501D135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772400" y="3737658"/>
            <a:ext cx="2559050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Đồng phân</a:t>
            </a:r>
          </a:p>
          <a:p>
            <a:pPr algn="ctr"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vị trí nhóm chức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AE841-5186-726B-49A9-480C5E247F4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24001" y="5192485"/>
            <a:ext cx="2665413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khác nhau về</a:t>
            </a:r>
          </a:p>
          <a:p>
            <a:pPr algn="ctr"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bản chất nhóm chức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BDC43-2609-DAF5-7317-33FB57FC943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34326" y="5225142"/>
            <a:ext cx="2289175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D21ECB-839F-F27B-5FEC-277C26B1C96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24375" y="5192486"/>
            <a:ext cx="3049588" cy="83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25F341-D4AE-FF9E-247B-D7DAFF4DD1B0}"/>
              </a:ext>
            </a:extLst>
          </p:cNvPr>
          <p:cNvCxnSpPr>
            <a:stCxn id="5" idx="2"/>
            <a:endCxn id="6" idx="0"/>
          </p:cNvCxnSpPr>
          <p:nvPr>
            <p:custDataLst>
              <p:tags r:id="rId9"/>
            </p:custDataLst>
          </p:nvPr>
        </p:nvCxnSpPr>
        <p:spPr>
          <a:xfrm flipH="1">
            <a:off x="2834483" y="2957075"/>
            <a:ext cx="3067339" cy="747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36DA4C-E3B3-199F-3EB2-8B1247F93C52}"/>
              </a:ext>
            </a:extLst>
          </p:cNvPr>
          <p:cNvCxnSpPr>
            <a:stCxn id="5" idx="2"/>
            <a:endCxn id="10" idx="0"/>
          </p:cNvCxnSpPr>
          <p:nvPr>
            <p:custDataLst>
              <p:tags r:id="rId10"/>
            </p:custDataLst>
          </p:nvPr>
        </p:nvCxnSpPr>
        <p:spPr>
          <a:xfrm flipH="1">
            <a:off x="5901533" y="2957075"/>
            <a:ext cx="289" cy="758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14451E-4369-8485-C242-BD38EB251850}"/>
              </a:ext>
            </a:extLst>
          </p:cNvPr>
          <p:cNvCxnSpPr>
            <a:stCxn id="5" idx="2"/>
            <a:endCxn id="11" idx="0"/>
          </p:cNvCxnSpPr>
          <p:nvPr>
            <p:custDataLst>
              <p:tags r:id="rId11"/>
            </p:custDataLst>
          </p:nvPr>
        </p:nvCxnSpPr>
        <p:spPr>
          <a:xfrm>
            <a:off x="5901822" y="2957075"/>
            <a:ext cx="3150103" cy="780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33F0D6-35F7-154C-B666-3BD1135BAAC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 flipH="1">
            <a:off x="5918200" y="4669517"/>
            <a:ext cx="0" cy="631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28F322-5E00-35E1-DB96-D194BC161FF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9017000" y="4623255"/>
            <a:ext cx="0" cy="631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137F5D-327E-2F0E-7905-B76795290BA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2835275" y="4655457"/>
            <a:ext cx="0" cy="630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8BB104C-8028-D4B1-FF81-81C7FFC1BF9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III. CHẤT ĐỒNG PHÂN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EF0E3-651B-8878-EFFA-381ED67A33E2}"/>
              </a:ext>
            </a:extLst>
          </p:cNvPr>
          <p:cNvSpPr txBox="1"/>
          <p:nvPr/>
        </p:nvSpPr>
        <p:spPr>
          <a:xfrm>
            <a:off x="1077686" y="6150427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Ngoài ra còn có đồng phân lập thể cis - trans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B29E668-559B-B1D8-1745-5E26B150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III. CHẤT ĐỒNG PHÂN</a:t>
            </a:r>
          </a:p>
        </p:txBody>
      </p:sp>
      <p:graphicFrame>
        <p:nvGraphicFramePr>
          <p:cNvPr id="103464" name="Group 40">
            <a:extLst>
              <a:ext uri="{FF2B5EF4-FFF2-40B4-BE49-F238E27FC236}">
                <a16:creationId xmlns:a16="http://schemas.microsoft.com/office/drawing/2014/main" id="{8D2F2B8D-B1DA-7E25-2567-AC6268E5F15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01946059"/>
              </p:ext>
            </p:extLst>
          </p:nvPr>
        </p:nvGraphicFramePr>
        <p:xfrm>
          <a:off x="838199" y="1763486"/>
          <a:ext cx="10493829" cy="3438144"/>
        </p:xfrm>
        <a:graphic>
          <a:graphicData uri="http://schemas.openxmlformats.org/drawingml/2006/table">
            <a:tbl>
              <a:tblPr/>
              <a:tblGrid>
                <a:gridCol w="349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4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97,2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-CH(OH)-CH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=82,3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=CH-CH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-CH=CH-CH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=38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 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=117,3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CH(OH)-CH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=99,5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93ECA639-5866-248C-4874-1209146F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1FAEBCC-3D63-6330-836B-C0E03014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892F5D6E-FC6B-F4FB-A627-34374C8B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84058"/>
            <a:ext cx="8675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đồng phân cấu tạo của các cặp chất sau? </a:t>
            </a:r>
          </a:p>
        </p:txBody>
      </p:sp>
      <p:sp>
        <p:nvSpPr>
          <p:cNvPr id="103462" name="Text Box 38">
            <a:extLst>
              <a:ext uri="{FF2B5EF4-FFF2-40B4-BE49-F238E27FC236}">
                <a16:creationId xmlns:a16="http://schemas.microsoft.com/office/drawing/2014/main" id="{C004B8C6-6180-5C8F-8CDC-C50A2D03E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4" y="3483429"/>
            <a:ext cx="236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-OH</a:t>
            </a:r>
            <a:r>
              <a:rPr lang="en-US" altLang="en-US"/>
              <a:t> </a:t>
            </a:r>
          </a:p>
          <a:p>
            <a:pPr algn="ctr"/>
            <a:r>
              <a:rPr lang="en-US" altLang="en-US"/>
              <a:t> (t</a:t>
            </a:r>
            <a:r>
              <a:rPr lang="en-US" altLang="en-US" baseline="-25000"/>
              <a:t>s</a:t>
            </a:r>
            <a:r>
              <a:rPr lang="en-US" altLang="en-US"/>
              <a:t>= 78,3</a:t>
            </a:r>
            <a:r>
              <a:rPr lang="en-US" altLang="en-US" baseline="30000"/>
              <a:t>o</a:t>
            </a:r>
            <a:r>
              <a:rPr lang="en-US" altLang="en-US"/>
              <a:t>C)</a:t>
            </a:r>
          </a:p>
        </p:txBody>
      </p:sp>
      <p:sp>
        <p:nvSpPr>
          <p:cNvPr id="103463" name="Text Box 39">
            <a:extLst>
              <a:ext uri="{FF2B5EF4-FFF2-40B4-BE49-F238E27FC236}">
                <a16:creationId xmlns:a16="http://schemas.microsoft.com/office/drawing/2014/main" id="{82D8B676-448F-4254-195E-77E51FF5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629" y="3483428"/>
            <a:ext cx="25254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=-23</a:t>
            </a:r>
            <a:r>
              <a:rPr lang="en-US" alt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422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56" grpId="0"/>
      <p:bldP spid="103462" grpId="0"/>
      <p:bldP spid="1034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B29E668-559B-B1D8-1745-5E26B150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 CHẤT ĐỒNG PHÂN</a:t>
            </a:r>
          </a:p>
        </p:txBody>
      </p:sp>
      <p:graphicFrame>
        <p:nvGraphicFramePr>
          <p:cNvPr id="103464" name="Group 40">
            <a:extLst>
              <a:ext uri="{FF2B5EF4-FFF2-40B4-BE49-F238E27FC236}">
                <a16:creationId xmlns:a16="http://schemas.microsoft.com/office/drawing/2014/main" id="{8D2F2B8D-B1DA-7E25-2567-AC6268E5F15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98442260"/>
              </p:ext>
            </p:extLst>
          </p:nvPr>
        </p:nvGraphicFramePr>
        <p:xfrm>
          <a:off x="838199" y="1763486"/>
          <a:ext cx="10493829" cy="3438144"/>
        </p:xfrm>
        <a:graphic>
          <a:graphicData uri="http://schemas.openxmlformats.org/drawingml/2006/table">
            <a:tbl>
              <a:tblPr/>
              <a:tblGrid>
                <a:gridCol w="349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4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phân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97,2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-CH(OH)-CH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=82,3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phân vị trí liên kết bội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=CH-CH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-CH=CH-CH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=38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phân loại nhóm chức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phân vị trí nhóm chức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 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=117,3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CH(OH)-CH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=99,5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462" name="Text Box 38">
            <a:extLst>
              <a:ext uri="{FF2B5EF4-FFF2-40B4-BE49-F238E27FC236}">
                <a16:creationId xmlns:a16="http://schemas.microsoft.com/office/drawing/2014/main" id="{C004B8C6-6180-5C8F-8CDC-C50A2D03E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4" y="3483429"/>
            <a:ext cx="236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/>
              <a:t>CH</a:t>
            </a:r>
            <a:r>
              <a:rPr lang="en-US" altLang="en-US" sz="2400" baseline="-25000"/>
              <a:t>3</a:t>
            </a:r>
            <a:r>
              <a:rPr lang="en-US" altLang="en-US" sz="2400"/>
              <a:t>-CH</a:t>
            </a:r>
            <a:r>
              <a:rPr lang="en-US" altLang="en-US" sz="2400" baseline="-25000"/>
              <a:t>2</a:t>
            </a:r>
            <a:r>
              <a:rPr lang="en-US" altLang="en-US" sz="2400"/>
              <a:t>-OH</a:t>
            </a:r>
            <a:r>
              <a:rPr lang="en-US" altLang="en-US"/>
              <a:t> </a:t>
            </a:r>
          </a:p>
          <a:p>
            <a:pPr algn="ctr"/>
            <a:r>
              <a:rPr lang="en-US" altLang="en-US"/>
              <a:t> (t</a:t>
            </a:r>
            <a:r>
              <a:rPr lang="en-US" altLang="en-US" baseline="-25000"/>
              <a:t>s</a:t>
            </a:r>
            <a:r>
              <a:rPr lang="en-US" altLang="en-US"/>
              <a:t>= 78,3</a:t>
            </a:r>
            <a:r>
              <a:rPr lang="en-US" altLang="en-US" baseline="30000"/>
              <a:t>o</a:t>
            </a:r>
            <a:r>
              <a:rPr lang="en-US" altLang="en-US"/>
              <a:t>C)</a:t>
            </a:r>
          </a:p>
        </p:txBody>
      </p:sp>
      <p:sp>
        <p:nvSpPr>
          <p:cNvPr id="103463" name="Text Box 39">
            <a:extLst>
              <a:ext uri="{FF2B5EF4-FFF2-40B4-BE49-F238E27FC236}">
                <a16:creationId xmlns:a16="http://schemas.microsoft.com/office/drawing/2014/main" id="{82D8B676-448F-4254-195E-77E51FF5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629" y="3483428"/>
            <a:ext cx="25254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=-23</a:t>
            </a:r>
            <a:r>
              <a:rPr lang="en-US" alt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2FB17-3A03-87A5-80B5-AF7A9F80CA58}"/>
              </a:ext>
            </a:extLst>
          </p:cNvPr>
          <p:cNvSpPr txBox="1"/>
          <p:nvPr/>
        </p:nvSpPr>
        <p:spPr>
          <a:xfrm>
            <a:off x="1469574" y="101621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đồng phân cấu tạo: </a:t>
            </a:r>
          </a:p>
        </p:txBody>
      </p:sp>
    </p:spTree>
    <p:extLst>
      <p:ext uri="{BB962C8B-B14F-4D97-AF65-F5344CB8AC3E}">
        <p14:creationId xmlns:p14="http://schemas.microsoft.com/office/powerpoint/2010/main" val="7394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62" grpId="0"/>
      <p:bldP spid="1034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B29E668-559B-B1D8-1745-5E26B150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 CHẤT ĐỒNG PHÂN</a:t>
            </a:r>
          </a:p>
        </p:txBody>
      </p:sp>
      <p:graphicFrame>
        <p:nvGraphicFramePr>
          <p:cNvPr id="103464" name="Group 40">
            <a:extLst>
              <a:ext uri="{FF2B5EF4-FFF2-40B4-BE49-F238E27FC236}">
                <a16:creationId xmlns:a16="http://schemas.microsoft.com/office/drawing/2014/main" id="{8D2F2B8D-B1DA-7E25-2567-AC6268E5F15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60907832"/>
              </p:ext>
            </p:extLst>
          </p:nvPr>
        </p:nvGraphicFramePr>
        <p:xfrm>
          <a:off x="838199" y="1763486"/>
          <a:ext cx="10493829" cy="3180373"/>
        </p:xfrm>
        <a:graphic>
          <a:graphicData uri="http://schemas.openxmlformats.org/drawingml/2006/table">
            <a:tbl>
              <a:tblPr/>
              <a:tblGrid>
                <a:gridCol w="349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4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phân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97,2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-CH(OH)-CH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=82,3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phân vị trí liên kết bội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=CH-CH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-CH=CH-CH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(t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=38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phân loại nhóm chức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phân vị trí nhóm chức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 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=117,3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CH(OH)-CH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=99,5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93ECA639-5866-248C-4874-1209146F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1FAEBCC-3D63-6330-836B-C0E03014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892F5D6E-FC6B-F4FB-A627-34374C8B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58229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đồng phân cấu tạo: </a:t>
            </a:r>
          </a:p>
        </p:txBody>
      </p:sp>
      <p:sp>
        <p:nvSpPr>
          <p:cNvPr id="103462" name="Text Box 38">
            <a:extLst>
              <a:ext uri="{FF2B5EF4-FFF2-40B4-BE49-F238E27FC236}">
                <a16:creationId xmlns:a16="http://schemas.microsoft.com/office/drawing/2014/main" id="{C004B8C6-6180-5C8F-8CDC-C50A2D03E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4" y="3483429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-CH</a:t>
            </a:r>
            <a:r>
              <a:rPr lang="en-US" altLang="en-US" baseline="-25000"/>
              <a:t>2</a:t>
            </a:r>
            <a:r>
              <a:rPr lang="en-US" altLang="en-US"/>
              <a:t>-OH </a:t>
            </a:r>
          </a:p>
          <a:p>
            <a:pPr algn="ctr"/>
            <a:r>
              <a:rPr lang="en-US" altLang="en-US"/>
              <a:t> (t</a:t>
            </a:r>
            <a:r>
              <a:rPr lang="en-US" altLang="en-US" baseline="-25000"/>
              <a:t>s</a:t>
            </a:r>
            <a:r>
              <a:rPr lang="en-US" altLang="en-US"/>
              <a:t>= 78,3</a:t>
            </a:r>
            <a:r>
              <a:rPr lang="en-US" altLang="en-US" baseline="30000"/>
              <a:t>o</a:t>
            </a:r>
            <a:r>
              <a:rPr lang="en-US" altLang="en-US"/>
              <a:t>C)</a:t>
            </a:r>
          </a:p>
        </p:txBody>
      </p:sp>
      <p:sp>
        <p:nvSpPr>
          <p:cNvPr id="103463" name="Text Box 39">
            <a:extLst>
              <a:ext uri="{FF2B5EF4-FFF2-40B4-BE49-F238E27FC236}">
                <a16:creationId xmlns:a16="http://schemas.microsoft.com/office/drawing/2014/main" id="{82D8B676-448F-4254-195E-77E51FF5A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629" y="3483428"/>
            <a:ext cx="25254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algn="ctr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=-23</a:t>
            </a:r>
            <a:r>
              <a:rPr lang="en-US" alt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56" grpId="0"/>
      <p:bldP spid="103462" grpId="0"/>
      <p:bldP spid="1034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A7320EA6-A2A2-C1BB-810B-64D71A39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85" y="3505201"/>
            <a:ext cx="953588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đồng 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bản chất nhóm chức gọi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chức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đồng 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sự phân nhánh mạch cacbon gọi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mạch cacbon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đồng 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về vị trí của nhóm chức gọi là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vị trí nhóm chức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0C844B56-97C0-2D77-07BE-2D4133A2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84300"/>
            <a:ext cx="2590800" cy="4572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cấu tạo</a:t>
            </a: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5411E1D4-D71B-D0E9-7AD6-538654CF4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3700"/>
            <a:ext cx="3886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mạch carbon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E55A326F-4406-EDCD-2705-3DDD9D8E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08100"/>
            <a:ext cx="3886200" cy="685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nhóm chức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B9366858-60B2-174C-8B60-ABBB7418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36788"/>
            <a:ext cx="3886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phân vị trí nhóm chức</a:t>
            </a:r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72E86C1A-6C96-24C5-8BC1-D9C7BE8E9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774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939D6468-E4C6-0F6A-7276-8F9AECD1C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612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E5DD51BA-CCF9-49B5-2F70-E7F8973755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603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C65FCDA6-2442-24EB-5D33-980C53132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612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id="{A2E66EF4-288D-086A-D592-23564DBAC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7747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2C30B1E3-B74B-4EA0-5C54-0E6DDDAF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54338"/>
            <a:ext cx="708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các loại đồng phân cấu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5" grpId="0" animBg="1"/>
      <p:bldP spid="17416" grpId="0" animBg="1"/>
      <p:bldP spid="17417" grpId="0" animBg="1"/>
      <p:bldP spid="17424" grpId="0"/>
      <p:bldP spid="174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285068AD-4E29-D6CC-8511-ABF4DB8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324986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ĐỒNG ĐẲNG 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46E0BD1D-D85A-EA1F-92CB-34AD5F2A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43" y="2657475"/>
            <a:ext cx="1015637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 sánh thành phần phân tử và đặc điểm cấu tạo của 3 hợp chất trên?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 đoán về tính tan của các hợp chất này trong nước và giải thích?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công thức chung cho dãy chất trên?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E57C15-826D-53FF-8F9A-2C9478795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81280"/>
              </p:ext>
            </p:extLst>
          </p:nvPr>
        </p:nvGraphicFramePr>
        <p:xfrm>
          <a:off x="1654628" y="948475"/>
          <a:ext cx="8458199" cy="136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3397188" imgH="336557" progId="ACD.ChemSketch.20">
                  <p:embed/>
                </p:oleObj>
              </mc:Choice>
              <mc:Fallback>
                <p:oleObj name="ChemSketch" r:id="rId2" imgW="3397188" imgH="336557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4628" y="948475"/>
                        <a:ext cx="8458199" cy="136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07BC7-6782-D287-8A17-1EFEE3AA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167744"/>
            <a:ext cx="9938657" cy="3418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444DD-37BC-1932-7540-28ECB4B9B7F2}"/>
              </a:ext>
            </a:extLst>
          </p:cNvPr>
          <p:cNvSpPr txBox="1"/>
          <p:nvPr/>
        </p:nvSpPr>
        <p:spPr>
          <a:xfrm>
            <a:off x="1034143" y="1371600"/>
            <a:ext cx="98406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Những hợp chất có thành phần phân tử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và có tính chất hóa học tương tự nhau, chúng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AD04ACE-5137-2EEA-CB6C-52154616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28" y="416374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ĐỒNG ĐẲNG </a:t>
            </a:r>
          </a:p>
        </p:txBody>
      </p:sp>
    </p:spTree>
    <p:extLst>
      <p:ext uri="{BB962C8B-B14F-4D97-AF65-F5344CB8AC3E}">
        <p14:creationId xmlns:p14="http://schemas.microsoft.com/office/powerpoint/2010/main" val="36281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46F5707-2832-536A-A53F-AF095E1B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085" y="163289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44B30F1-98B9-9263-88AB-D36EC282A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743" y="838200"/>
            <a:ext cx="10755086" cy="5867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thuyết cấu tạo hóa học, trong phân tử các chất hữu cơ, các nguyên tử liên kết với nhau:</a:t>
            </a: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đúng hóa trị				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một thứ tự nhất định</a:t>
            </a: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đúng hóa trị và theo một thứ tự nhất định	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theo đúng số oxi hóa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Phát biểu nào sau đây sai đối với các hợp chất hữu cơ ? 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Liên kết giữa các nguyên tử chủ yếu là liên kết cộng hóa trị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Số oxi hóa của cacbon có giá trị không đổi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Có dãy đồng đẳng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đồng phân khá phổ biến</a:t>
            </a:r>
          </a:p>
          <a:p>
            <a:pPr marL="0" indent="0">
              <a:buNone/>
            </a:pPr>
            <a:r>
              <a:rPr lang="nl-NL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Luận điểm nào sau đây sai khi nói về cấu tạo hoá học: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của các chất phụ thuộc vào thành phần và thứ tự liên kết của các nguyên tử trong phân tử.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Nguyên tử của các nguyên tố trong phân tử các chất hữu cơ có hoá trị xác định.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Tính chất của các chất phụ thuộc vào sự liên kết của các nguyên tử trong phân tử.</a:t>
            </a:r>
          </a:p>
          <a:p>
            <a:pPr marL="0" indent="0"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Các phân tử hợp chất hữu cơ khác nhau công thức đơn giản nhất.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id="{46E1ACF5-F023-D24B-76C9-8EB7882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929" y="1785259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>
            <a:extLst>
              <a:ext uri="{FF2B5EF4-FFF2-40B4-BE49-F238E27FC236}">
                <a16:creationId xmlns:a16="http://schemas.microsoft.com/office/drawing/2014/main" id="{DC980297-0FD9-8792-5D42-8C9A5BC1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929" y="2873832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ED615488-5869-9206-2200-083B4C40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929" y="5617027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1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46F5707-2832-536A-A53F-AF095E1B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085" y="163289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44B30F1-98B9-9263-88AB-D36EC282A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93726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trong phân tử chỉ có liên kết đơn: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 các chất sau, chất nào là đồng đẳng: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OH;CH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; C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id="{46E1ACF5-F023-D24B-76C9-8EB7882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772" y="146956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>
            <a:extLst>
              <a:ext uri="{FF2B5EF4-FFF2-40B4-BE49-F238E27FC236}">
                <a16:creationId xmlns:a16="http://schemas.microsoft.com/office/drawing/2014/main" id="{DC980297-0FD9-8792-5D42-8C9A5BC1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428" y="4887687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6897189C-E92C-D702-8184-9DAAE245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DB4185FE-EC01-3C48-09A1-BA8B3C1D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FF32766-96F7-7A14-CF6F-A11D3FF3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08729"/>
            <a:ext cx="383310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</a:p>
        </p:txBody>
      </p:sp>
      <p:sp>
        <p:nvSpPr>
          <p:cNvPr id="69678" name="AutoShape 46">
            <a:extLst>
              <a:ext uri="{FF2B5EF4-FFF2-40B4-BE49-F238E27FC236}">
                <a16:creationId xmlns:a16="http://schemas.microsoft.com/office/drawing/2014/main" id="{4B649FD0-4CF9-6F4A-E6BE-07FC293E77B7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-898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679" name="AutoShape 47">
            <a:extLst>
              <a:ext uri="{FF2B5EF4-FFF2-40B4-BE49-F238E27FC236}">
                <a16:creationId xmlns:a16="http://schemas.microsoft.com/office/drawing/2014/main" id="{024DB1E2-8B7D-B3D5-AAEC-125EBB5F3CE8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-698501" y="1704975"/>
            <a:ext cx="4443414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680" name="AutoShape 48">
            <a:extLst>
              <a:ext uri="{FF2B5EF4-FFF2-40B4-BE49-F238E27FC236}">
                <a16:creationId xmlns:a16="http://schemas.microsoft.com/office/drawing/2014/main" id="{F77A6367-F470-4D04-55D3-F6568ABA99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6450" y="5099050"/>
            <a:ext cx="61023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</a:p>
        </p:txBody>
      </p:sp>
      <p:sp>
        <p:nvSpPr>
          <p:cNvPr id="69681" name="AutoShape 49">
            <a:extLst>
              <a:ext uri="{FF2B5EF4-FFF2-40B4-BE49-F238E27FC236}">
                <a16:creationId xmlns:a16="http://schemas.microsoft.com/office/drawing/2014/main" id="{DCE0E7E1-996F-30C4-5F11-44B35AB8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41750" y="4271963"/>
            <a:ext cx="62166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ĐỒNG ĐẲNG</a:t>
            </a:r>
          </a:p>
        </p:txBody>
      </p:sp>
      <p:sp>
        <p:nvSpPr>
          <p:cNvPr id="69682" name="AutoShape 50">
            <a:extLst>
              <a:ext uri="{FF2B5EF4-FFF2-40B4-BE49-F238E27FC236}">
                <a16:creationId xmlns:a16="http://schemas.microsoft.com/office/drawing/2014/main" id="{7592831E-027D-3588-0733-D5EC1C06B5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2400" y="3459163"/>
            <a:ext cx="6324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CHẤT ĐỒNG PHÂN</a:t>
            </a:r>
          </a:p>
        </p:txBody>
      </p:sp>
      <p:sp>
        <p:nvSpPr>
          <p:cNvPr id="69683" name="AutoShape 51">
            <a:extLst>
              <a:ext uri="{FF2B5EF4-FFF2-40B4-BE49-F238E27FC236}">
                <a16:creationId xmlns:a16="http://schemas.microsoft.com/office/drawing/2014/main" id="{2F1E0DDB-8B7B-75AC-3A6B-ED387A51B8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2590800"/>
            <a:ext cx="62484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CÔNG THỨC CẤU TẠO</a:t>
            </a:r>
          </a:p>
        </p:txBody>
      </p:sp>
      <p:sp>
        <p:nvSpPr>
          <p:cNvPr id="69684" name="AutoShape 52">
            <a:extLst>
              <a:ext uri="{FF2B5EF4-FFF2-40B4-BE49-F238E27FC236}">
                <a16:creationId xmlns:a16="http://schemas.microsoft.com/office/drawing/2014/main" id="{AA0AC27D-CEB5-FFB9-A899-4AA059FA5F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9300" y="1820863"/>
            <a:ext cx="63119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</a:p>
        </p:txBody>
      </p:sp>
      <p:grpSp>
        <p:nvGrpSpPr>
          <p:cNvPr id="4108" name="Group 53">
            <a:extLst>
              <a:ext uri="{FF2B5EF4-FFF2-40B4-BE49-F238E27FC236}">
                <a16:creationId xmlns:a16="http://schemas.microsoft.com/office/drawing/2014/main" id="{B2B756E0-9A58-2999-8EA7-350B4280F69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840641"/>
            <a:ext cx="381000" cy="519245"/>
            <a:chOff x="2078" y="1387"/>
            <a:chExt cx="1615" cy="2201"/>
          </a:xfrm>
        </p:grpSpPr>
        <p:sp>
          <p:nvSpPr>
            <p:cNvPr id="4137" name="Oval 54">
              <a:extLst>
                <a:ext uri="{FF2B5EF4-FFF2-40B4-BE49-F238E27FC236}">
                  <a16:creationId xmlns:a16="http://schemas.microsoft.com/office/drawing/2014/main" id="{6E181C1C-8D6C-9825-6084-CD0492DCFA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55">
              <a:extLst>
                <a:ext uri="{FF2B5EF4-FFF2-40B4-BE49-F238E27FC236}">
                  <a16:creationId xmlns:a16="http://schemas.microsoft.com/office/drawing/2014/main" id="{FB228A17-88CD-6516-414B-2D456E7F7B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88" name="Oval 56">
              <a:extLst>
                <a:ext uri="{FF2B5EF4-FFF2-40B4-BE49-F238E27FC236}">
                  <a16:creationId xmlns:a16="http://schemas.microsoft.com/office/drawing/2014/main" id="{EB21A4DB-8142-59A5-4C01-0296712D3B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40" name="Oval 57">
              <a:extLst>
                <a:ext uri="{FF2B5EF4-FFF2-40B4-BE49-F238E27FC236}">
                  <a16:creationId xmlns:a16="http://schemas.microsoft.com/office/drawing/2014/main" id="{FE9B8DA8-209C-2981-5295-48520F1649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90" name="Oval 58">
              <a:extLst>
                <a:ext uri="{FF2B5EF4-FFF2-40B4-BE49-F238E27FC236}">
                  <a16:creationId xmlns:a16="http://schemas.microsoft.com/office/drawing/2014/main" id="{25FA39EF-D347-0759-984B-25885E11A4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42" name="Oval 59">
              <a:extLst>
                <a:ext uri="{FF2B5EF4-FFF2-40B4-BE49-F238E27FC236}">
                  <a16:creationId xmlns:a16="http://schemas.microsoft.com/office/drawing/2014/main" id="{40054AC1-8596-FB4D-C4EE-74445702D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09" name="Group 60">
            <a:extLst>
              <a:ext uri="{FF2B5EF4-FFF2-40B4-BE49-F238E27FC236}">
                <a16:creationId xmlns:a16="http://schemas.microsoft.com/office/drawing/2014/main" id="{AA6ABC14-4B2A-1906-1700-FC391999CE3D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628041"/>
            <a:ext cx="381000" cy="519245"/>
            <a:chOff x="2078" y="1387"/>
            <a:chExt cx="1615" cy="2201"/>
          </a:xfrm>
        </p:grpSpPr>
        <p:sp>
          <p:nvSpPr>
            <p:cNvPr id="4131" name="Oval 61">
              <a:extLst>
                <a:ext uri="{FF2B5EF4-FFF2-40B4-BE49-F238E27FC236}">
                  <a16:creationId xmlns:a16="http://schemas.microsoft.com/office/drawing/2014/main" id="{7D9538C4-6739-5D47-2FAA-907CE8F369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2" name="Oval 62">
              <a:extLst>
                <a:ext uri="{FF2B5EF4-FFF2-40B4-BE49-F238E27FC236}">
                  <a16:creationId xmlns:a16="http://schemas.microsoft.com/office/drawing/2014/main" id="{8DDAFEE3-F097-6C0E-4F80-4BA43D737A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95" name="Oval 63">
              <a:extLst>
                <a:ext uri="{FF2B5EF4-FFF2-40B4-BE49-F238E27FC236}">
                  <a16:creationId xmlns:a16="http://schemas.microsoft.com/office/drawing/2014/main" id="{02BF13FB-9175-FBF9-30A1-C52CC18185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34" name="Oval 64">
              <a:extLst>
                <a:ext uri="{FF2B5EF4-FFF2-40B4-BE49-F238E27FC236}">
                  <a16:creationId xmlns:a16="http://schemas.microsoft.com/office/drawing/2014/main" id="{4B3EF57B-C52D-B36D-2654-8F554A5F3F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697" name="Oval 65">
              <a:extLst>
                <a:ext uri="{FF2B5EF4-FFF2-40B4-BE49-F238E27FC236}">
                  <a16:creationId xmlns:a16="http://schemas.microsoft.com/office/drawing/2014/main" id="{682FAF81-861A-5A39-D2D2-0E9083D7AE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36" name="Oval 66">
              <a:extLst>
                <a:ext uri="{FF2B5EF4-FFF2-40B4-BE49-F238E27FC236}">
                  <a16:creationId xmlns:a16="http://schemas.microsoft.com/office/drawing/2014/main" id="{8D9DEC04-8BC8-1B34-079D-11F4E63CA4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10" name="Group 67">
            <a:extLst>
              <a:ext uri="{FF2B5EF4-FFF2-40B4-BE49-F238E27FC236}">
                <a16:creationId xmlns:a16="http://schemas.microsoft.com/office/drawing/2014/main" id="{735B0570-6227-A9A1-03AE-760496D7094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466241"/>
            <a:ext cx="381000" cy="519245"/>
            <a:chOff x="2078" y="1387"/>
            <a:chExt cx="1615" cy="2201"/>
          </a:xfrm>
        </p:grpSpPr>
        <p:sp>
          <p:nvSpPr>
            <p:cNvPr id="4125" name="Oval 68">
              <a:extLst>
                <a:ext uri="{FF2B5EF4-FFF2-40B4-BE49-F238E27FC236}">
                  <a16:creationId xmlns:a16="http://schemas.microsoft.com/office/drawing/2014/main" id="{08B13D35-A11A-0A7D-FF58-403EB50624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6" name="Oval 69">
              <a:extLst>
                <a:ext uri="{FF2B5EF4-FFF2-40B4-BE49-F238E27FC236}">
                  <a16:creationId xmlns:a16="http://schemas.microsoft.com/office/drawing/2014/main" id="{5F920F24-E070-61E8-016C-B72B90B954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02" name="Oval 70">
              <a:extLst>
                <a:ext uri="{FF2B5EF4-FFF2-40B4-BE49-F238E27FC236}">
                  <a16:creationId xmlns:a16="http://schemas.microsoft.com/office/drawing/2014/main" id="{04E7520F-36B9-2ED1-4670-DD2642BDB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28" name="Oval 71">
              <a:extLst>
                <a:ext uri="{FF2B5EF4-FFF2-40B4-BE49-F238E27FC236}">
                  <a16:creationId xmlns:a16="http://schemas.microsoft.com/office/drawing/2014/main" id="{57B953C7-861C-8FCE-026A-039AEA4FF8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04" name="Oval 72">
              <a:extLst>
                <a:ext uri="{FF2B5EF4-FFF2-40B4-BE49-F238E27FC236}">
                  <a16:creationId xmlns:a16="http://schemas.microsoft.com/office/drawing/2014/main" id="{7177770C-A98B-430F-1E71-071A907852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30" name="Oval 73">
              <a:extLst>
                <a:ext uri="{FF2B5EF4-FFF2-40B4-BE49-F238E27FC236}">
                  <a16:creationId xmlns:a16="http://schemas.microsoft.com/office/drawing/2014/main" id="{0EE06A8C-40DB-1E45-BFCA-A59A9A480F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11" name="Group 74">
            <a:extLst>
              <a:ext uri="{FF2B5EF4-FFF2-40B4-BE49-F238E27FC236}">
                <a16:creationId xmlns:a16="http://schemas.microsoft.com/office/drawing/2014/main" id="{75804362-9FC0-5CCC-0FDA-0AA7C5113A9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304441"/>
            <a:ext cx="381000" cy="519245"/>
            <a:chOff x="2078" y="1387"/>
            <a:chExt cx="1615" cy="2201"/>
          </a:xfrm>
        </p:grpSpPr>
        <p:sp>
          <p:nvSpPr>
            <p:cNvPr id="4119" name="Oval 75">
              <a:extLst>
                <a:ext uri="{FF2B5EF4-FFF2-40B4-BE49-F238E27FC236}">
                  <a16:creationId xmlns:a16="http://schemas.microsoft.com/office/drawing/2014/main" id="{BB2D76B4-F835-886D-DEE6-3C4F97BD0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0" name="Oval 76">
              <a:extLst>
                <a:ext uri="{FF2B5EF4-FFF2-40B4-BE49-F238E27FC236}">
                  <a16:creationId xmlns:a16="http://schemas.microsoft.com/office/drawing/2014/main" id="{A4D17779-7F20-86EF-ED99-994ED3F4A3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09" name="Oval 77">
              <a:extLst>
                <a:ext uri="{FF2B5EF4-FFF2-40B4-BE49-F238E27FC236}">
                  <a16:creationId xmlns:a16="http://schemas.microsoft.com/office/drawing/2014/main" id="{F68B4407-3FA1-96A3-AA1C-1A52BA79FE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22" name="Oval 78">
              <a:extLst>
                <a:ext uri="{FF2B5EF4-FFF2-40B4-BE49-F238E27FC236}">
                  <a16:creationId xmlns:a16="http://schemas.microsoft.com/office/drawing/2014/main" id="{5423730D-98EC-69BD-E6DF-EFF9D1C0DD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11" name="Oval 79">
              <a:extLst>
                <a:ext uri="{FF2B5EF4-FFF2-40B4-BE49-F238E27FC236}">
                  <a16:creationId xmlns:a16="http://schemas.microsoft.com/office/drawing/2014/main" id="{34F87815-078E-2D4D-3619-6980656F0D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24" name="Oval 80">
              <a:extLst>
                <a:ext uri="{FF2B5EF4-FFF2-40B4-BE49-F238E27FC236}">
                  <a16:creationId xmlns:a16="http://schemas.microsoft.com/office/drawing/2014/main" id="{E66F76BF-D3E7-8552-8551-D16CDD742C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112" name="Group 81">
            <a:extLst>
              <a:ext uri="{FF2B5EF4-FFF2-40B4-BE49-F238E27FC236}">
                <a16:creationId xmlns:a16="http://schemas.microsoft.com/office/drawing/2014/main" id="{C9A86A1C-ED43-60B3-E1D3-19A64EF1BE1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079141"/>
            <a:ext cx="355600" cy="519245"/>
            <a:chOff x="2078" y="1387"/>
            <a:chExt cx="1615" cy="2201"/>
          </a:xfrm>
        </p:grpSpPr>
        <p:sp>
          <p:nvSpPr>
            <p:cNvPr id="4113" name="Oval 82">
              <a:extLst>
                <a:ext uri="{FF2B5EF4-FFF2-40B4-BE49-F238E27FC236}">
                  <a16:creationId xmlns:a16="http://schemas.microsoft.com/office/drawing/2014/main" id="{E9468EBF-73C9-3C82-AF5E-0580B30869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4" name="Oval 83">
              <a:extLst>
                <a:ext uri="{FF2B5EF4-FFF2-40B4-BE49-F238E27FC236}">
                  <a16:creationId xmlns:a16="http://schemas.microsoft.com/office/drawing/2014/main" id="{DBECB4B3-B77F-5C7F-92D7-A487D2DAFF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16" name="Oval 84">
              <a:extLst>
                <a:ext uri="{FF2B5EF4-FFF2-40B4-BE49-F238E27FC236}">
                  <a16:creationId xmlns:a16="http://schemas.microsoft.com/office/drawing/2014/main" id="{00DF1ECE-1E39-631D-E396-787BD68AC8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1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16" name="Oval 85">
              <a:extLst>
                <a:ext uri="{FF2B5EF4-FFF2-40B4-BE49-F238E27FC236}">
                  <a16:creationId xmlns:a16="http://schemas.microsoft.com/office/drawing/2014/main" id="{A54E388B-2FE2-2990-DD2E-9966304B19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718" name="Oval 86">
              <a:extLst>
                <a:ext uri="{FF2B5EF4-FFF2-40B4-BE49-F238E27FC236}">
                  <a16:creationId xmlns:a16="http://schemas.microsoft.com/office/drawing/2014/main" id="{DBAA3CA4-FDFE-89CA-56F4-66C3F29EE7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18" name="Oval 87">
              <a:extLst>
                <a:ext uri="{FF2B5EF4-FFF2-40B4-BE49-F238E27FC236}">
                  <a16:creationId xmlns:a16="http://schemas.microsoft.com/office/drawing/2014/main" id="{A92BFEBC-7DBB-D2ED-E553-47EF7674B8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80" grpId="0" animBg="1"/>
      <p:bldP spid="69681" grpId="0" animBg="1"/>
      <p:bldP spid="69682" grpId="0" animBg="1"/>
      <p:bldP spid="69683" grpId="0" animBg="1"/>
      <p:bldP spid="696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46F5707-2832-536A-A53F-AF095E1B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085" y="163289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44B30F1-98B9-9263-88AB-D36EC282A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1743" y="838200"/>
            <a:ext cx="10755086" cy="5867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Đồng phân cấu tạo là: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Đồng phân vị trí của liên kết bội trong phân tử.	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Đồng phân vị trí nhóm chức khác nhau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Đồng phân do cấu tạo mạch cacbon khác nhau.	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Đồng phân do cấu tạo hoá học khác nhau.</a:t>
            </a:r>
          </a:p>
          <a:p>
            <a:pPr marL="0" indent="0">
              <a:buNone/>
            </a:pPr>
            <a:r>
              <a:rPr lang="nl-NL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  <a:r>
              <a:rPr lang="nl-NL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cặp chất sau đây, cặp nào là đồng phân của nhau 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		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-OH, C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OH, 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-O-CH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		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­, C­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b="1"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Những hợp chất hữu cơ có tính chất hóa học tương tự nhau và có thành phần phân tử hơn kém nhau một hay nhiều nhóm CH</a:t>
            </a:r>
            <a:r>
              <a:rPr lang="vi-V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được gọi là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Đồng phân  			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Đồng đẳng      	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			</a:t>
            </a:r>
            <a:r>
              <a:rPr lang="nl-NL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 Đồng hình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id="{46E1ACF5-F023-D24B-76C9-8EB7882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686" y="2849337"/>
            <a:ext cx="3429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>
            <a:extLst>
              <a:ext uri="{FF2B5EF4-FFF2-40B4-BE49-F238E27FC236}">
                <a16:creationId xmlns:a16="http://schemas.microsoft.com/office/drawing/2014/main" id="{DC980297-0FD9-8792-5D42-8C9A5BC1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72" y="4403274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ED615488-5869-9206-2200-083B4C40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587" y="5769427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946F5707-2832-536A-A53F-AF095E1BC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085" y="163289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44B30F1-98B9-9263-88AB-D36EC282A6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4029" y="838200"/>
            <a:ext cx="10972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Cho các chất: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=CH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CH=CH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(I)	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=C(CH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CH=CH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(II)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=CH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CH=CH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(III)         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=CH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CH=CH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(IV)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đồng phân của nhau là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II, III, IV		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I, II			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II, III		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III, IV</a:t>
            </a:r>
          </a:p>
          <a:p>
            <a:pPr marL="0" indent="0">
              <a:buNone/>
            </a:pP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Nhóm chất nào sau đây là đồng phân cấu tạo của nhau: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(I)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CH – CH =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(II) CH ≡ C –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(III)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= C = CH –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(IV)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 C ≡ C – CH</a:t>
            </a:r>
            <a:r>
              <a:rPr lang="vi-V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I, II		</a:t>
            </a: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I, III		</a:t>
            </a: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II, IV		</a:t>
            </a: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nl-NL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I, II, III, IV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id="{46E1ACF5-F023-D24B-76C9-8EB7882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122" y="2729594"/>
            <a:ext cx="3429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Oval 5">
            <a:extLst>
              <a:ext uri="{FF2B5EF4-FFF2-40B4-BE49-F238E27FC236}">
                <a16:creationId xmlns:a16="http://schemas.microsoft.com/office/drawing/2014/main" id="{DC980297-0FD9-8792-5D42-8C9A5BC1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629" y="454478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3871"/>
            <a:ext cx="8044041" cy="6181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/>
              <a:t>I</a:t>
            </a:r>
            <a:r>
              <a:rPr lang="en-US" sz="2800" b="1"/>
              <a:t>. THUYẾT CẤU TẠO HÓA HỌC</a:t>
            </a:r>
            <a:endParaRPr lang="en-US" sz="2800" b="1" dirty="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C019D4D3-072D-D419-9536-5FED6512CBA7}"/>
              </a:ext>
            </a:extLst>
          </p:cNvPr>
          <p:cNvGrpSpPr>
            <a:grpSpLocks/>
          </p:cNvGrpSpPr>
          <p:nvPr/>
        </p:nvGrpSpPr>
        <p:grpSpPr bwMode="auto">
          <a:xfrm>
            <a:off x="293915" y="1477450"/>
            <a:ext cx="4911320" cy="4914900"/>
            <a:chOff x="246" y="629"/>
            <a:chExt cx="2634" cy="3211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FA31192F-4200-C7A5-DDB4-A3F376D5D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629"/>
              <a:ext cx="2634" cy="3211"/>
            </a:xfrm>
            <a:prstGeom prst="bevel">
              <a:avLst>
                <a:gd name="adj" fmla="val 3736"/>
              </a:avLst>
            </a:prstGeom>
            <a:solidFill>
              <a:srgbClr val="CC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solidFill>
                  <a:schemeClr val="hlink"/>
                </a:solidFill>
                <a:effectLst/>
                <a:latin typeface="Garamond" panose="02020404030301010803" pitchFamily="18" charset="0"/>
              </a:endParaRP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93838D99-DCFB-CF11-F2FA-F74E62833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735"/>
              <a:ext cx="2386" cy="2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6">
            <a:extLst>
              <a:ext uri="{FF2B5EF4-FFF2-40B4-BE49-F238E27FC236}">
                <a16:creationId xmlns:a16="http://schemas.microsoft.com/office/drawing/2014/main" id="{FD65AF8D-6A0E-4712-54AC-CAF7E4053797}"/>
              </a:ext>
            </a:extLst>
          </p:cNvPr>
          <p:cNvSpPr txBox="1">
            <a:spLocks noChangeArrowheads="1"/>
          </p:cNvSpPr>
          <p:nvPr/>
        </p:nvSpPr>
        <p:spPr>
          <a:xfrm>
            <a:off x="5649686" y="1534886"/>
            <a:ext cx="5987143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Năm 1861, But-lê-rop đã đưa ra một số luận điểm cơ bản là cơ sở hình thành một học thuyết gọi là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THUYẾT CẤU TẠO HOÁ HỌC</a:t>
            </a:r>
            <a:r>
              <a:rPr lang="en-US" altLang="en-US" sz="4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2D46366-CD94-1464-0E6F-A0878305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338890"/>
            <a:ext cx="467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effectLst/>
                <a:latin typeface="Tahoma" panose="020B0604030504040204" pitchFamily="34" charset="0"/>
              </a:rPr>
              <a:t>But-lê-rop (1828-1886)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AD262C-956F-94E0-9613-D6A29FE07E09}"/>
              </a:ext>
            </a:extLst>
          </p:cNvPr>
          <p:cNvSpPr/>
          <p:nvPr/>
        </p:nvSpPr>
        <p:spPr>
          <a:xfrm>
            <a:off x="6226629" y="4767942"/>
            <a:ext cx="5159828" cy="131717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cấu tạo hóa học có bao nhiêu nội dung?</a:t>
            </a:r>
          </a:p>
        </p:txBody>
      </p:sp>
    </p:spTree>
    <p:extLst>
      <p:ext uri="{BB962C8B-B14F-4D97-AF65-F5344CB8AC3E}">
        <p14:creationId xmlns:p14="http://schemas.microsoft.com/office/powerpoint/2010/main" val="40332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id="{5EDF5AAB-6A46-63E3-F5B6-EF214BE62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57" y="1363887"/>
            <a:ext cx="11451772" cy="41477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/>
              <a:t>	</a:t>
            </a: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 CTCT :  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C–O–CH</a:t>
            </a:r>
            <a:r>
              <a:rPr lang="pt-BR" sz="3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(Dimethyl ether)   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1.Tìm hoá trị của C, H và O trong chất trên? </a:t>
            </a:r>
          </a:p>
          <a:p>
            <a:pPr>
              <a:lnSpc>
                <a:spcPct val="150000"/>
              </a:lnSpc>
            </a:pP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Nguyên tử C có hóa trị IV, H có hóa trị I, O có hóa trị II 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phân tử hợp chất hữu cơ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nguyên tử liên kết với nhau theo đúng hoá trị.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00AB772B-9001-DF85-95C5-21DC8DDEABB8}"/>
              </a:ext>
            </a:extLst>
          </p:cNvPr>
          <p:cNvSpPr/>
          <p:nvPr/>
        </p:nvSpPr>
        <p:spPr>
          <a:xfrm>
            <a:off x="522512" y="4071259"/>
            <a:ext cx="500743" cy="4680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B94EFBB-7BA8-EE0E-ED81-FEE42803D6D7}"/>
              </a:ext>
            </a:extLst>
          </p:cNvPr>
          <p:cNvSpPr/>
          <p:nvPr/>
        </p:nvSpPr>
        <p:spPr>
          <a:xfrm>
            <a:off x="642257" y="3341913"/>
            <a:ext cx="304800" cy="250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D67E4-5275-8D0D-CE86-6264B8D69115}"/>
              </a:ext>
            </a:extLst>
          </p:cNvPr>
          <p:cNvSpPr txBox="1"/>
          <p:nvPr/>
        </p:nvSpPr>
        <p:spPr>
          <a:xfrm>
            <a:off x="731683" y="595797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326F9-72C6-7917-B6CA-474EBA669145}"/>
              </a:ext>
            </a:extLst>
          </p:cNvPr>
          <p:cNvSpPr txBox="1"/>
          <p:nvPr/>
        </p:nvSpPr>
        <p:spPr>
          <a:xfrm>
            <a:off x="982054" y="141518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22744-AEFB-367C-4AD0-1E0E3C02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69" y="892947"/>
            <a:ext cx="9555317" cy="3156540"/>
          </a:xfrm>
          <a:prstGeom prst="rect">
            <a:avLst/>
          </a:prstGeom>
        </p:spPr>
      </p:pic>
      <p:sp>
        <p:nvSpPr>
          <p:cNvPr id="8" name="Rectangle 26">
            <a:extLst>
              <a:ext uri="{FF2B5EF4-FFF2-40B4-BE49-F238E27FC236}">
                <a16:creationId xmlns:a16="http://schemas.microsoft.com/office/drawing/2014/main" id="{1A6E8024-BD1E-458B-84D0-0FA0EDC44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55" y="4162422"/>
            <a:ext cx="9947202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Cho biết công thức phân tử của hai chất trên?Tại sao chúng có tính chất khác nhau?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CTPT : C</a:t>
            </a:r>
            <a:r>
              <a:rPr lang="en-US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 cấu tạo khác nhau nên tính chất khác nhau (thứ tự liên kết khác nhau)</a:t>
            </a:r>
          </a:p>
        </p:txBody>
      </p:sp>
    </p:spTree>
    <p:extLst>
      <p:ext uri="{BB962C8B-B14F-4D97-AF65-F5344CB8AC3E}">
        <p14:creationId xmlns:p14="http://schemas.microsoft.com/office/powerpoint/2010/main" val="28049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DE6E4-DA1D-43B4-6811-BCF08A638254}"/>
              </a:ext>
            </a:extLst>
          </p:cNvPr>
          <p:cNvSpPr txBox="1"/>
          <p:nvPr/>
        </p:nvSpPr>
        <p:spPr>
          <a:xfrm>
            <a:off x="894968" y="35922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E084FD4-9F7F-B8D1-81CF-38355B58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86" y="1306283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1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phân tử hợp chất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hữu cơ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liên kết với nhau theo đúng hóa trị và theo một t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nhất 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7509B4F-A448-975B-5799-30DBAD13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372" y="3082454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1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DE6E4-DA1D-43B4-6811-BCF08A638254}"/>
              </a:ext>
            </a:extLst>
          </p:cNvPr>
          <p:cNvSpPr txBox="1"/>
          <p:nvPr/>
        </p:nvSpPr>
        <p:spPr>
          <a:xfrm>
            <a:off x="1744054" y="152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ỜI GIẢI] Công thức cấu tạo của axit axetic khác với rượu etylic là - Tự  Học 365">
            <a:extLst>
              <a:ext uri="{FF2B5EF4-FFF2-40B4-BE49-F238E27FC236}">
                <a16:creationId xmlns:a16="http://schemas.microsoft.com/office/drawing/2014/main" id="{F0CF72FD-3EA5-351A-D5D9-6C9C9B05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3778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66CB2CF-E91F-5108-22C7-F64A0F89BC1F}"/>
              </a:ext>
            </a:extLst>
          </p:cNvPr>
          <p:cNvSpPr/>
          <p:nvPr/>
        </p:nvSpPr>
        <p:spPr>
          <a:xfrm>
            <a:off x="6106884" y="895173"/>
            <a:ext cx="3657600" cy="2518161"/>
          </a:xfrm>
          <a:prstGeom prst="wedgeEllipseCallout">
            <a:avLst>
              <a:gd name="adj1" fmla="val -75739"/>
              <a:gd name="adj2" fmla="val 220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1C42C-8115-3738-0382-54918D6A4E0B}"/>
              </a:ext>
            </a:extLst>
          </p:cNvPr>
          <p:cNvSpPr txBox="1"/>
          <p:nvPr/>
        </p:nvSpPr>
        <p:spPr>
          <a:xfrm>
            <a:off x="6400800" y="121920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Carbon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nguyên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4C1F7-48AD-42AB-9229-A10B58C1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87" y="4870104"/>
            <a:ext cx="9025427" cy="1835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F517D4-9D95-5C9B-725D-2D40892A3960}"/>
              </a:ext>
            </a:extLst>
          </p:cNvPr>
          <p:cNvSpPr txBox="1"/>
          <p:nvPr/>
        </p:nvSpPr>
        <p:spPr>
          <a:xfrm>
            <a:off x="1583286" y="4060965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0DE6E4-DA1D-43B4-6811-BCF08A638254}"/>
              </a:ext>
            </a:extLst>
          </p:cNvPr>
          <p:cNvSpPr txBox="1"/>
          <p:nvPr/>
        </p:nvSpPr>
        <p:spPr>
          <a:xfrm>
            <a:off x="1112682" y="293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THUYẾT CẤU TẠO HÓA HỌC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ỜI GIẢI] Công thức cấu tạo của axit axetic khác với rượu etylic là - Tự  Học 365">
            <a:extLst>
              <a:ext uri="{FF2B5EF4-FFF2-40B4-BE49-F238E27FC236}">
                <a16:creationId xmlns:a16="http://schemas.microsoft.com/office/drawing/2014/main" id="{F0CF72FD-3EA5-351A-D5D9-6C9C9B05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3778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66CB2CF-E91F-5108-22C7-F64A0F89BC1F}"/>
              </a:ext>
            </a:extLst>
          </p:cNvPr>
          <p:cNvSpPr/>
          <p:nvPr/>
        </p:nvSpPr>
        <p:spPr>
          <a:xfrm>
            <a:off x="5715000" y="1232630"/>
            <a:ext cx="3657600" cy="2518161"/>
          </a:xfrm>
          <a:prstGeom prst="wedgeEllipseCallout">
            <a:avLst>
              <a:gd name="adj1" fmla="val -75739"/>
              <a:gd name="adj2" fmla="val 220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1C42C-8115-3738-0382-54918D6A4E0B}"/>
              </a:ext>
            </a:extLst>
          </p:cNvPr>
          <p:cNvSpPr txBox="1"/>
          <p:nvPr/>
        </p:nvSpPr>
        <p:spPr>
          <a:xfrm>
            <a:off x="6201754" y="1420482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Carbon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nguyên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tử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với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nhau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4C1F7-48AD-42AB-9229-A10B58C1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287" y="4216600"/>
            <a:ext cx="9025427" cy="1835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40BD9-30D3-D13F-6E87-3CD76FFEDF17}"/>
              </a:ext>
            </a:extLst>
          </p:cNvPr>
          <p:cNvSpPr txBox="1"/>
          <p:nvPr/>
        </p:nvSpPr>
        <p:spPr>
          <a:xfrm>
            <a:off x="5084036" y="6116480"/>
            <a:ext cx="3137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hở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nhánh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FD1A4-6EFA-C901-FC22-B3F032295251}"/>
              </a:ext>
            </a:extLst>
          </p:cNvPr>
          <p:cNvSpPr txBox="1"/>
          <p:nvPr/>
        </p:nvSpPr>
        <p:spPr>
          <a:xfrm>
            <a:off x="8755166" y="6134051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Mạch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vòng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6E564-049D-8246-AAB5-55D32FCD6666}"/>
              </a:ext>
            </a:extLst>
          </p:cNvPr>
          <p:cNvSpPr txBox="1"/>
          <p:nvPr/>
        </p:nvSpPr>
        <p:spPr>
          <a:xfrm>
            <a:off x="1496270" y="6116480"/>
            <a:ext cx="3741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</a:rPr>
              <a:t>Mạch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hở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không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nhánh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20&quot;/&gt;&lt;/TableIndex&gt;&lt;/ShapeTextInfo&gt;"/>
  <p:tag name="PRESENTER_SHAPEINFO" val="&lt;ThreeDShapeInfo&gt;&lt;uuid val=&quot;{FF0BE321-2B10-4A05-9A54-ED16FC671EF5}&quot;/&gt;&lt;isInvalidForFieldText val=&quot;0&quot;/&gt;&lt;Image&gt;&lt;filename val=&quot;C:\Users\PHUONGAN\Desktop\THU\data\asimages\{FF0BE321-2B10-4A05-9A54-ED16FC671EF5}_6.png&quot;/&gt;&lt;left val=&quot;228&quot;/&gt;&lt;top val=&quot;426&quot;/&gt;&lt;width val=&quot;255&quot;/&gt;&lt;height val=&quot;8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EBD0E1-BB22-4811-B6C1-A68FB5AA22D6}&quot;/&gt;&lt;isInvalidForFieldText val=&quot;0&quot;/&gt;&lt;Image&gt;&lt;filename val=&quot;C:\Users\PHUONGAN\Desktop\THU\data\asimages\{8CEBD0E1-BB22-4811-B6C1-A68FB5AA22D6}_6.png&quot;/&gt;&lt;left val=&quot;86&quot;/&gt;&lt;top val=&quot;246&quot;/&gt;&lt;width val=&quot;263&quot;/&gt;&lt;height val=&quot;8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951220-64EC-42C4-817E-59670B5623D4}&quot;/&gt;&lt;isInvalidForFieldText val=&quot;0&quot;/&gt;&lt;Image&gt;&lt;filename val=&quot;C:\Users\PHUONGAN\Desktop\THU\data\asimages\{5E951220-64EC-42C4-817E-59670B5623D4}_6.png&quot;/&gt;&lt;left val=&quot;327&quot;/&gt;&lt;top val=&quot;247&quot;/&gt;&lt;width val=&quot;35&quot;/&gt;&lt;height val=&quot;7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A5F599-6BFA-4124-BAFD-C2A33D2185A0}&quot;/&gt;&lt;isInvalidForFieldText val=&quot;0&quot;/&gt;&lt;Image&gt;&lt;filename val=&quot;C:\Users\PHUONGAN\Desktop\THU\data\asimages\{F9A5F599-6BFA-4124-BAFD-C2A33D2185A0}_6.png&quot;/&gt;&lt;left val=&quot;341&quot;/&gt;&lt;top val=&quot;246&quot;/&gt;&lt;width val=&quot;269&quot;/&gt;&lt;height val=&quot;8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D50B96-CAD7-48F1-9D2F-33B27529AF3B}&quot;/&gt;&lt;isInvalidForFieldText val=&quot;0&quot;/&gt;&lt;Image&gt;&lt;filename val=&quot;C:\Users\PHUONGAN\Desktop\THU\data\asimages\{F8D50B96-CAD7-48F1-9D2F-33B27529AF3B}_6.png&quot;/&gt;&lt;left val=&quot;328&quot;/&gt;&lt;top val=&quot;381&quot;/&gt;&lt;width val=&quot;35&quot;/&gt;&lt;height val=&quot;70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F7ED00-82A3-4536-981D-B055B9BA1748}&quot;/&gt;&lt;isInvalidForFieldText val=&quot;0&quot;/&gt;&lt;Image&gt;&lt;filename val=&quot;C:\Users\PHUONGAN\Desktop\THU\data\asimages\{1DF7ED00-82A3-4536-981D-B055B9BA1748}_6.png&quot;/&gt;&lt;left val=&quot;573&quot;/&gt;&lt;top val=&quot;382&quot;/&gt;&lt;width val=&quot;35&quot;/&gt;&lt;height val=&quot;7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15112E-BF7E-4DA2-BC75-4F7AF4590E44}&quot;/&gt;&lt;isInvalidForFieldText val=&quot;0&quot;/&gt;&lt;Image&gt;&lt;filename val=&quot;C:\Users\PHUONGAN\Desktop\THU\data\asimages\{7515112E-BF7E-4DA2-BC75-4F7AF4590E44}_6.png&quot;/&gt;&lt;left val=&quot;86&quot;/&gt;&lt;top val=&quot;380&quot;/&gt;&lt;width val=&quot;35&quot;/&gt;&lt;height val=&quot;7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992B0A18-F739-4BF0-A1BB-86DE8FD213E1}&quot;/&gt;&lt;isInvalidForFieldText val=&quot;0&quot;/&gt;&lt;Image&gt;&lt;filename val=&quot;C:\Users\PHUONGAN\Desktop\THU\data\asimages\{992B0A18-F739-4BF0-A1BB-86DE8FD213E1}_6.png&quot;/&gt;&lt;left val=&quot;29&quot;/&gt;&lt;top val=&quot;112&quot;/&gt;&lt;width val=&quot;383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7&quot;/&gt;&lt;/TableIndex&gt;&lt;/ShapeTextInfo&gt;"/>
  <p:tag name="PRESENTER_SHAPEINFO" val="&lt;ThreeDShapeInfo&gt;&lt;uuid val=&quot;{4008BC60-0F20-4BA5-A304-C2FE582AD078}&quot;/&gt;&lt;isInvalidForFieldText val=&quot;0&quot;/&gt;&lt;Image&gt;&lt;filename val=&quot;C:\Users\PHUONGAN\Desktop\THU\data\asimages\{4008BC60-0F20-4BA5-A304-C2FE582AD078}_6.png&quot;/&gt;&lt;left val=&quot;239&quot;/&gt;&lt;top val=&quot;168&quot;/&gt;&lt;width val=&quot;211&quot;/&gt;&lt;height val=&quot;10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9&quot;/&gt;&lt;/TableIndex&gt;&lt;/ShapeTextInfo&gt;"/>
  <p:tag name="PRESENTER_SHAPEINFO" val="&lt;ThreeDShapeInfo&gt;&lt;uuid val=&quot;{F56B02F9-BFC8-4443-8662-1ED2B71AE126}&quot;/&gt;&lt;isInvalidForFieldText val=&quot;0&quot;/&gt;&lt;Image&gt;&lt;filename val=&quot;C:\Users\PHUONGAN\Desktop\THU\data\asimages\{F56B02F9-BFC8-4443-8662-1ED2B71AE126}_6.png&quot;/&gt;&lt;left val=&quot;21&quot;/&gt;&lt;top val=&quot;301&quot;/&gt;&lt;width val=&quot;164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1&quot;/&gt;&lt;/TableIndex&gt;&lt;/ShapeTextInfo&gt;"/>
  <p:tag name="PRESENTER_SHAPEINFO" val="&lt;ThreeDShapeInfo&gt;&lt;uuid val=&quot;{345E6E45-A228-4FCB-822E-5328B9DDF132}&quot;/&gt;&lt;isInvalidForFieldText val=&quot;0&quot;/&gt;&lt;Image&gt;&lt;filename val=&quot;C:\Users\PHUONGAN\Desktop\THU\data\asimages\{345E6E45-A228-4FCB-822E-5328B9DDF132}_6.png&quot;/&gt;&lt;left val=&quot;252&quot;/&gt;&lt;top val=&quot;301&quot;/&gt;&lt;width val=&quot;186&quot;/&gt;&lt;height val=&quot;9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6&quot;/&gt;&lt;/TableIndex&gt;&lt;/ShapeTextInfo&gt;"/>
  <p:tag name="PRESENTER_SHAPEINFO" val="&lt;ThreeDShapeInfo&gt;&lt;uuid val=&quot;{03C2471A-A0F1-40A9-9DC0-944008ED0E46}&quot;/&gt;&lt;isInvalidForFieldText val=&quot;0&quot;/&gt;&lt;Image&gt;&lt;filename val=&quot;C:\Users\PHUONGAN\Desktop\THU\data\asimages\{03C2471A-A0F1-40A9-9DC0-944008ED0E46}_6.png&quot;/&gt;&lt;left val=&quot;480&quot;/&gt;&lt;top val=&quot;303&quot;/&gt;&lt;width val=&quot;225&quot;/&gt;&lt;height val=&quot;9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F0C406B3-E739-4707-9D2C-FD4648EF7274}&quot;/&gt;&lt;isInvalidForFieldText val=&quot;0&quot;/&gt;&lt;Image&gt;&lt;filename val=&quot;C:\Users\PHUONGAN\Desktop\THU\data\asimages\{F0C406B3-E739-4707-9D2C-FD4648EF7274}_6.png&quot;/&gt;&lt;left val=&quot;-9&quot;/&gt;&lt;top val=&quot;426&quot;/&gt;&lt;width val=&quot;228&quot;/&gt;&lt;height val=&quot;8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6&quot;/&gt;&lt;/TableIndex&gt;&lt;/ShapeTextInfo&gt;"/>
  <p:tag name="PRESENTER_SHAPEINFO" val="&lt;ThreeDShapeInfo&gt;&lt;uuid val=&quot;{5C89F0E7-DFFF-440B-8445-19E225C05FDA}&quot;/&gt;&lt;isInvalidForFieldText val=&quot;0&quot;/&gt;&lt;Image&gt;&lt;filename val=&quot;C:\Users\PHUONGAN\Desktop\THU\data\asimages\{5C89F0E7-DFFF-440B-8445-19E225C05FDA}_6.png&quot;/&gt;&lt;left val=&quot;498&quot;/&gt;&lt;top val=&quot;426&quot;/&gt;&lt;width val=&quot;193&quot;/&gt;&lt;height val=&quot;8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2494</Words>
  <PresentationFormat>Widescreen</PresentationFormat>
  <Paragraphs>433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Garamond</vt:lpstr>
      <vt:lpstr>Tahoma</vt:lpstr>
      <vt:lpstr>Times New Roman</vt:lpstr>
      <vt:lpstr>Verdana</vt:lpstr>
      <vt:lpstr>VNI-Times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THUYẾT CẤU TẠO HÓA HỌC</vt:lpstr>
      <vt:lpstr>I. THUYẾT CẤU TẠO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CHẤT ĐỒNG PHÂN</vt:lpstr>
      <vt:lpstr>III. CHẤT ĐỒNG PHÂN</vt:lpstr>
      <vt:lpstr>III. CHẤT ĐỒNG PHÂN</vt:lpstr>
      <vt:lpstr>PowerPoint Presentation</vt:lpstr>
      <vt:lpstr>PowerPoint Presentation</vt:lpstr>
      <vt:lpstr>PowerPoint Presentation</vt:lpstr>
      <vt:lpstr>IV. LUYỆN TẬP</vt:lpstr>
      <vt:lpstr>IV. LUYỆN TẬP</vt:lpstr>
      <vt:lpstr>IV. LUYỆN TẬP</vt:lpstr>
      <vt:lpstr>IV. 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2017-11-22T00:17:29Z</dcterms:created>
  <dcterms:modified xsi:type="dcterms:W3CDTF">2023-07-12T02:54:41Z</dcterms:modified>
</cp:coreProperties>
</file>