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89" r:id="rId3"/>
    <p:sldId id="340" r:id="rId4"/>
    <p:sldId id="257" r:id="rId5"/>
    <p:sldId id="342" r:id="rId6"/>
    <p:sldId id="344" r:id="rId7"/>
    <p:sldId id="346" r:id="rId8"/>
    <p:sldId id="348" r:id="rId9"/>
    <p:sldId id="352" r:id="rId10"/>
    <p:sldId id="354" r:id="rId11"/>
    <p:sldId id="356" r:id="rId12"/>
    <p:sldId id="358" r:id="rId13"/>
    <p:sldId id="360" r:id="rId14"/>
    <p:sldId id="362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01" autoAdjust="0"/>
    <p:restoredTop sz="94660"/>
  </p:normalViewPr>
  <p:slideViewPr>
    <p:cSldViewPr>
      <p:cViewPr>
        <p:scale>
          <a:sx n="70" d="100"/>
          <a:sy n="70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2674-A213-4FBD-9D5C-99F98BE6366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5337B-D4CE-443A-AA8C-C7BE11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5337B-D4CE-443A-AA8C-C7BE11364D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710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04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915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97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Xe mô tô: có dung tích xi-lanh từ 50 cm</a:t>
            </a:r>
            <a:r>
              <a:rPr lang="en-US" altLang="en-US" baseline="30000" smtClean="0">
                <a:ea typeface="ＭＳ Ｐゴシック" pitchFamily="34" charset="-128"/>
              </a:rPr>
              <a:t>3</a:t>
            </a:r>
            <a:r>
              <a:rPr lang="en-US" altLang="en-US" smtClean="0">
                <a:ea typeface="ＭＳ Ｐゴシック" pitchFamily="34" charset="-128"/>
              </a:rPr>
              <a:t> trở lên;</a:t>
            </a:r>
          </a:p>
          <a:p>
            <a:r>
              <a:rPr lang="en-US" altLang="en-US" smtClean="0">
                <a:ea typeface="ＭＳ Ｐゴシック" pitchFamily="34" charset="-128"/>
              </a:rPr>
              <a:t>Xe gắn máy: có dung tích xi-lanh dưới 50 cm</a:t>
            </a:r>
            <a:r>
              <a:rPr lang="en-US" altLang="en-US" baseline="30000" smtClean="0">
                <a:ea typeface="ＭＳ Ｐゴシック" pitchFamily="34" charset="-128"/>
              </a:rPr>
              <a:t>3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5337B-D4CE-443A-AA8C-C7BE11364D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5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4F1-F471-4F65-91EC-AD40D2CB1BA8}" type="datetime1">
              <a:rPr lang="en-US"/>
              <a:pPr>
                <a:defRPr/>
              </a:pPr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A995-E58C-44D3-B94D-EE7358E28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7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5CB4A-4A37-48C5-A177-6DBE9DAB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7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152400" y="533400"/>
            <a:ext cx="7086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88900"/>
            <a:ext cx="1327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2238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9932D6-A21E-4D8B-94DB-44753091B17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79D159-4901-4337-9D13-CB59A27A35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3" y="1377287"/>
            <a:ext cx="7663787" cy="3728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860" y="348243"/>
            <a:ext cx="76364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TRUNG HỌC PHỔ THÔNG DƯƠNG QUANG ĐÔNG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 TOÁN –TIN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******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5" name="Picture 3" descr="Ifirework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057" y="1143000"/>
            <a:ext cx="574874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2376" y="5943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GIÁO VIÊN DỰ THI: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5207000" y="2008188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5588000" y="26558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82713"/>
            <a:ext cx="36576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5280025" y="36179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dantri.com.vn</a:t>
            </a:r>
          </a:p>
        </p:txBody>
      </p:sp>
      <p:sp>
        <p:nvSpPr>
          <p:cNvPr id="38921" name="TextBox 7"/>
          <p:cNvSpPr txBox="1">
            <a:spLocks noChangeArrowheads="1"/>
          </p:cNvSpPr>
          <p:nvPr/>
        </p:nvSpPr>
        <p:spPr bwMode="auto">
          <a:xfrm>
            <a:off x="1104900" y="6488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vovgiaothong.vn</a:t>
            </a:r>
          </a:p>
        </p:txBody>
      </p:sp>
      <p:sp>
        <p:nvSpPr>
          <p:cNvPr id="38922" name="TextBox 7"/>
          <p:cNvSpPr txBox="1">
            <a:spLocks noChangeArrowheads="1"/>
          </p:cNvSpPr>
          <p:nvPr/>
        </p:nvSpPr>
        <p:spPr bwMode="auto">
          <a:xfrm>
            <a:off x="1104900" y="3679825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laodong.com.vn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48287" y="4154487"/>
            <a:ext cx="3171825" cy="2703513"/>
            <a:chOff x="5514975" y="4152900"/>
            <a:chExt cx="3171825" cy="2703513"/>
          </a:xfrm>
        </p:grpSpPr>
        <p:sp>
          <p:nvSpPr>
            <p:cNvPr id="48141" name="TextBox 7"/>
            <p:cNvSpPr txBox="1">
              <a:spLocks noChangeArrowheads="1"/>
            </p:cNvSpPr>
            <p:nvPr/>
          </p:nvSpPr>
          <p:spPr bwMode="auto">
            <a:xfrm>
              <a:off x="5514975" y="6486525"/>
              <a:ext cx="3048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u="sng" dirty="0"/>
                <a:t>dantri.com.vn</a:t>
              </a:r>
            </a:p>
          </p:txBody>
        </p:sp>
        <p:pic>
          <p:nvPicPr>
            <p:cNvPr id="48142" name="Picture 14" descr="D:\HOANG MAI LINH\Teen\BOOK\Noi dung chinh sua\chet nguoi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4975" y="4152900"/>
              <a:ext cx="3171825" cy="2378075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40643"/>
            <a:ext cx="4000500" cy="235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4132208"/>
            <a:ext cx="4000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1" grpId="0"/>
      <p:bldP spid="389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605F53-FA7F-492B-8EE6-A080A4D0076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AutoNum type="arabicParenR"/>
              <a:defRPr/>
            </a:pP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Người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bộ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trên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hè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phố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;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hợp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hè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phố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thì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mép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;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Chỉ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qua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những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nơi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đèn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tín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hiệu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vạch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kẻ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hoặc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cầu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vượt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hầm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dành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cho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người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bộ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;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Tuân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thủ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tín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hiệu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chỉ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dẫn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;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chú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quan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sát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chỉ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qua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bảo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đảm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an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toàn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; 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vượt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qua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dải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cách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đu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bám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vào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phương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tiện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giao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đang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chạy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 smtClean="0">
                <a:latin typeface="+mj-lt"/>
                <a:cs typeface="+mj-cs"/>
              </a:rPr>
              <a:t>3</a:t>
            </a:r>
            <a:r>
              <a:rPr lang="en-US" sz="2200" b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B397E-1A0C-411C-9EDC-BE1D0451D08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sz="2000" b="1" dirty="0" err="1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2)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Người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điều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khiển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đạp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chiều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vạch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kẻ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làn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làn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bên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cùng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;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chỉ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chở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hoặc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chở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thêm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dưới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7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Không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được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dàn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ngang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dành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tiện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khác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ô,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điện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thoại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thiết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âm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thanh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Kéo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đẩy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khác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chở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cồng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kềnh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cả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tay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hoặc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bánh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sz="2000" b="1" dirty="0" err="1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200" b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59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AABF5-4ABD-4BB2-8CD3-7C2FA78ACF48}" type="slidenum">
              <a:rPr lang="en-US" altLang="en-US" sz="180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2000" b="1" dirty="0" err="1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3)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Người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điều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khiển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người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ngồi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trên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mô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tô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gắn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máy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đạp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máy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phải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đội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mũ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bảo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hiểm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cài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quai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2000" b="1" dirty="0" err="1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88C342-1AF5-4351-AF66-BC9B50CED4C5}" type="slidenum">
              <a:rPr lang="en-US" altLang="en-US" sz="2000"/>
              <a:pPr/>
              <a:t>14</a:t>
            </a:fld>
            <a:endParaRPr lang="en-US" altLang="en-US" sz="200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2000" b="1" dirty="0" err="1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4)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Người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ngồi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trên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đạp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mô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tô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gắn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máy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vác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cồng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kềnh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ô,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bám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kéo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hoặc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đẩy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tiện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khác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đứng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yên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giá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đèo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hoặc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ngồi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tay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lái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                  (Theo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Luật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Giao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thông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đường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bộ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2008)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2000" b="1" dirty="0" err="1" smtClean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+mj-lt"/>
                <a:cs typeface="+mj-cs"/>
              </a:rPr>
              <a:t/>
            </a:r>
            <a:br>
              <a:rPr lang="en-US" sz="2000" b="1" dirty="0">
                <a:latin typeface="+mj-lt"/>
                <a:cs typeface="+mj-cs"/>
              </a:rPr>
            </a:br>
            <a:r>
              <a:rPr lang="en-US" sz="2000" b="1" dirty="0">
                <a:latin typeface="+mj-lt"/>
                <a:cs typeface="+mj-cs"/>
              </a:rPr>
              <a:t/>
            </a:r>
            <a:br>
              <a:rPr lang="en-US" sz="2000" b="1" dirty="0">
                <a:latin typeface="+mj-lt"/>
                <a:cs typeface="+mj-cs"/>
              </a:rPr>
            </a:br>
            <a:r>
              <a:rPr lang="en-US" sz="20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000" b="1" dirty="0">
                <a:latin typeface="Tahoma" pitchFamily="34" charset="0"/>
                <a:cs typeface="Tahoma" pitchFamily="34" charset="0"/>
              </a:rPr>
            </a:b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99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931" y="-111919"/>
            <a:ext cx="9144000" cy="239739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19459" name="Picture 3" descr="Ifirework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52206" y="498144"/>
            <a:ext cx="6442953" cy="439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4233819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HỘI THI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 CÔNG TỐT ĐẸP</a:t>
            </a:r>
            <a:endParaRPr lang="en-US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381182"/>
      </p:ext>
    </p:extLst>
  </p:cSld>
  <p:clrMapOvr>
    <a:masterClrMapping/>
  </p:clrMapOvr>
  <p:transition>
    <p:cover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Dành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Giáo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viên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2022-2023</a:t>
            </a:r>
          </a:p>
          <a:p>
            <a:pPr algn="ctr"/>
            <a:endParaRPr lang="en-US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600200" y="1600200"/>
            <a:ext cx="62484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ts val="6400"/>
              </a:lnSpc>
              <a:defRPr/>
            </a:pP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Cuộc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thi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  <a:p>
            <a:pPr algn="ctr" eaLnBrk="1" hangingPunct="1">
              <a:lnSpc>
                <a:spcPts val="6400"/>
              </a:lnSpc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An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toàn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giao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thông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nụ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cười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ngày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mai</a:t>
            </a:r>
            <a:endParaRPr lang="en-US" sz="6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4"/>
          <p:cNvSpPr/>
          <p:nvPr/>
        </p:nvSpPr>
        <p:spPr bwMode="auto">
          <a:xfrm>
            <a:off x="428625" y="990600"/>
            <a:ext cx="7620000" cy="12954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defTabSz="1066800" eaLnBrk="1" hangingPunct="1">
              <a:lnSpc>
                <a:spcPts val="3300"/>
              </a:lnSpc>
              <a:spcAft>
                <a:spcPct val="35000"/>
              </a:spcAft>
              <a:defRPr/>
            </a:pPr>
            <a:r>
              <a:rPr lang="en-US" sz="2800" b="1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BÀI DỰ THI</a:t>
            </a:r>
          </a:p>
          <a:p>
            <a:pPr defTabSz="1066800" eaLnBrk="1" hangingPunct="1">
              <a:lnSpc>
                <a:spcPts val="3300"/>
              </a:lnSpc>
              <a:spcAft>
                <a:spcPct val="3500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defTabSz="1066800" eaLnBrk="1" hangingPunct="1">
              <a:lnSpc>
                <a:spcPts val="3300"/>
              </a:lnSpc>
              <a:spcAft>
                <a:spcPct val="3500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Tầm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tuân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thủ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defTabSz="1066800" eaLnBrk="1" hangingPunct="1">
              <a:lnSpc>
                <a:spcPts val="3300"/>
              </a:lnSpc>
              <a:spcAft>
                <a:spcPct val="3500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73" y="2442359"/>
            <a:ext cx="273182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9" y="552271"/>
            <a:ext cx="39623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alt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alt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alt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tự</a:t>
            </a:r>
            <a:r>
              <a:rPr lang="en-US" alt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ATGT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hiện</a:t>
            </a:r>
            <a:r>
              <a:rPr lang="en-US" alt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nay.</a:t>
            </a:r>
            <a:endParaRPr lang="en-US" alt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4785" y="2362200"/>
            <a:ext cx="3947614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TNGT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4784" y="4341674"/>
            <a:ext cx="394761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b="1" dirty="0"/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 flipV="1">
            <a:off x="3124200" y="1163601"/>
            <a:ext cx="533400" cy="2063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 flipV="1">
            <a:off x="3124200" y="3181023"/>
            <a:ext cx="533400" cy="461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3223885"/>
            <a:ext cx="609600" cy="15767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7B2361-E7B5-407D-9352-C949916C5A0A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1413"/>
            <a:ext cx="41910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1358900" y="39735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enternews.vn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41625"/>
            <a:ext cx="35179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5295900" y="60198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nbhaininh.vnweblogs.com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609600"/>
            <a:ext cx="6324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9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2" grpId="0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013" y="1128713"/>
            <a:ext cx="33496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5553075" y="35925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yume.vn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5643563" y="64389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pose.com.vn</a:t>
            </a:r>
          </a:p>
        </p:txBody>
      </p:sp>
      <p:sp>
        <p:nvSpPr>
          <p:cNvPr id="32777" name="TextBox 7"/>
          <p:cNvSpPr txBox="1">
            <a:spLocks noChangeArrowheads="1"/>
          </p:cNvSpPr>
          <p:nvPr/>
        </p:nvSpPr>
        <p:spPr bwMode="auto">
          <a:xfrm>
            <a:off x="1601788" y="355123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baoquangngai.vn</a:t>
            </a:r>
          </a:p>
        </p:txBody>
      </p:sp>
      <p:sp>
        <p:nvSpPr>
          <p:cNvPr id="37899" name="TextBox 7"/>
          <p:cNvSpPr txBox="1">
            <a:spLocks noChangeArrowheads="1"/>
          </p:cNvSpPr>
          <p:nvPr/>
        </p:nvSpPr>
        <p:spPr bwMode="auto">
          <a:xfrm>
            <a:off x="1226344" y="6440488"/>
            <a:ext cx="2732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baophunuthudo.vn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" y="1112838"/>
            <a:ext cx="3562350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4017935"/>
            <a:ext cx="3171825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13" y="4027460"/>
            <a:ext cx="34956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  <p:bldP spid="32777" grpId="0"/>
      <p:bldP spid="378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473200" y="344328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nld.com.vn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4305300" y="3430588"/>
            <a:ext cx="464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Tư liệu Honda Việt Nam chụp (2010)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8388"/>
            <a:ext cx="37338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524000" y="6488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vietbao.vn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/>
          <a:srcRect l="10008" b="2844"/>
          <a:stretch>
            <a:fillRect/>
          </a:stretch>
        </p:blipFill>
        <p:spPr bwMode="auto">
          <a:xfrm>
            <a:off x="4873625" y="3913188"/>
            <a:ext cx="354806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715000" y="64643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atgt.vn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153400" cy="381000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endParaRPr lang="en-US" b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897313"/>
            <a:ext cx="375285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1035051"/>
            <a:ext cx="34861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7"/>
          <p:cNvSpPr txBox="1">
            <a:spLocks noChangeArrowheads="1"/>
          </p:cNvSpPr>
          <p:nvPr/>
        </p:nvSpPr>
        <p:spPr bwMode="auto">
          <a:xfrm>
            <a:off x="1498600" y="3590925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xembaomoi.com</a:t>
            </a:r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1524000" y="6488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laodong.com.vn</a:t>
            </a:r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98563"/>
            <a:ext cx="36544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5194300" y="3592513"/>
            <a:ext cx="247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atgt.vn</a:t>
            </a:r>
          </a:p>
        </p:txBody>
      </p:sp>
      <p:sp>
        <p:nvSpPr>
          <p:cNvPr id="39947" name="TextBox 7"/>
          <p:cNvSpPr txBox="1">
            <a:spLocks noChangeArrowheads="1"/>
          </p:cNvSpPr>
          <p:nvPr/>
        </p:nvSpPr>
        <p:spPr bwMode="auto">
          <a:xfrm>
            <a:off x="5441950" y="649602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nld.com.vn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162050"/>
            <a:ext cx="3400425" cy="2495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6" y="4048125"/>
            <a:ext cx="36957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4048125"/>
            <a:ext cx="32956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4" grpId="0"/>
      <p:bldP spid="399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6492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2"/>
              </a:buCl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nguy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tiềm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ẩn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tai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nạn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sz="1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4648200" y="2271713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105400" y="28590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914900" y="6488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baobacninh.com.vn</a:t>
            </a:r>
          </a:p>
        </p:txBody>
      </p:sp>
      <p:sp>
        <p:nvSpPr>
          <p:cNvPr id="37897" name="TextBox 7"/>
          <p:cNvSpPr txBox="1">
            <a:spLocks noChangeArrowheads="1"/>
          </p:cNvSpPr>
          <p:nvPr/>
        </p:nvSpPr>
        <p:spPr bwMode="auto">
          <a:xfrm>
            <a:off x="4864100" y="35925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hanoimoi.com.vn</a:t>
            </a:r>
          </a:p>
        </p:txBody>
      </p:sp>
      <p:sp>
        <p:nvSpPr>
          <p:cNvPr id="37898" name="TextBox 7"/>
          <p:cNvSpPr txBox="1">
            <a:spLocks noChangeArrowheads="1"/>
          </p:cNvSpPr>
          <p:nvPr/>
        </p:nvSpPr>
        <p:spPr bwMode="auto">
          <a:xfrm>
            <a:off x="952500" y="35925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 smtClean="0"/>
              <a:t>infonet.vn</a:t>
            </a:r>
            <a:endParaRPr lang="en-US" altLang="en-US" u="sng" dirty="0"/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 l="6171" t="2890" r="15384"/>
          <a:stretch>
            <a:fillRect/>
          </a:stretch>
        </p:blipFill>
        <p:spPr bwMode="auto">
          <a:xfrm>
            <a:off x="812800" y="4038600"/>
            <a:ext cx="34147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7900" name="TextBox 7"/>
          <p:cNvSpPr txBox="1">
            <a:spLocks noChangeArrowheads="1"/>
          </p:cNvSpPr>
          <p:nvPr/>
        </p:nvSpPr>
        <p:spPr bwMode="auto">
          <a:xfrm>
            <a:off x="1016000" y="64643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nguoihanoi.com.vn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endParaRPr lang="en-US" sz="2400" b="1" dirty="0" smtClean="0">
              <a:latin typeface="+mj-lt"/>
              <a:cs typeface="+mj-cs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TNGT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329833"/>
            <a:ext cx="33528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335088"/>
            <a:ext cx="3438525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2" y="3997325"/>
            <a:ext cx="33432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allAtOnce"/>
      <p:bldP spid="37896" grpId="0"/>
      <p:bldP spid="37897" grpId="0"/>
      <p:bldP spid="37898" grpId="0"/>
      <p:bldP spid="37900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763</TotalTime>
  <Words>491</Words>
  <PresentationFormat>On-screen Show (4:3)</PresentationFormat>
  <Paragraphs>103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2022-12-30T15:18:40Z</dcterms:created>
  <dcterms:modified xsi:type="dcterms:W3CDTF">2023-01-07T05:21:06Z</dcterms:modified>
</cp:coreProperties>
</file>