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1" r:id="rId6"/>
    <p:sldId id="264" r:id="rId7"/>
    <p:sldId id="374" r:id="rId8"/>
    <p:sldId id="277" r:id="rId9"/>
    <p:sldId id="271" r:id="rId10"/>
    <p:sldId id="377" r:id="rId11"/>
    <p:sldId id="275" r:id="rId12"/>
    <p:sldId id="335" r:id="rId13"/>
    <p:sldId id="272" r:id="rId14"/>
    <p:sldId id="357" r:id="rId15"/>
    <p:sldId id="373" r:id="rId16"/>
    <p:sldId id="356" r:id="rId17"/>
    <p:sldId id="358" r:id="rId18"/>
    <p:sldId id="361" r:id="rId19"/>
    <p:sldId id="355" r:id="rId20"/>
    <p:sldId id="274" r:id="rId21"/>
    <p:sldId id="376" r:id="rId22"/>
    <p:sldId id="359" r:id="rId23"/>
    <p:sldId id="276" r:id="rId24"/>
    <p:sldId id="273" r:id="rId25"/>
    <p:sldId id="278" r:id="rId26"/>
    <p:sldId id="360" r:id="rId27"/>
    <p:sldId id="362" r:id="rId28"/>
    <p:sldId id="279" r:id="rId29"/>
    <p:sldId id="363" r:id="rId30"/>
    <p:sldId id="364" r:id="rId31"/>
    <p:sldId id="288" r:id="rId32"/>
    <p:sldId id="269" r:id="rId33"/>
    <p:sldId id="370" r:id="rId34"/>
    <p:sldId id="367" r:id="rId35"/>
    <p:sldId id="280" r:id="rId36"/>
    <p:sldId id="368" r:id="rId37"/>
    <p:sldId id="375" r:id="rId38"/>
    <p:sldId id="369" r:id="rId39"/>
    <p:sldId id="366" r:id="rId40"/>
    <p:sldId id="281" r:id="rId41"/>
    <p:sldId id="371" r:id="rId42"/>
    <p:sldId id="372" r:id="rId43"/>
    <p:sldId id="266" r:id="rId44"/>
    <p:sldId id="270" r:id="rId45"/>
    <p:sldId id="260" r:id="rId46"/>
    <p:sldId id="263" r:id="rId47"/>
    <p:sldId id="267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32" y="114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098964849316261E-2"/>
          <c:y val="0"/>
          <c:w val="0.91851599822241969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B-4AED-854A-7EC97A7FDE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B-4AED-854A-7EC97A7FDE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9B-4AED-854A-7EC97A7FDE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9B-4AED-854A-7EC97A7FD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19840"/>
        <c:axId val="60021376"/>
      </c:barChart>
      <c:catAx>
        <c:axId val="6001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0021376"/>
        <c:crosses val="autoZero"/>
        <c:auto val="1"/>
        <c:lblAlgn val="ctr"/>
        <c:lblOffset val="100"/>
        <c:noMultiLvlLbl val="0"/>
      </c:catAx>
      <c:valAx>
        <c:axId val="600213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001984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BA-4067-B7C9-8AF07154F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BA-4067-B7C9-8AF07154F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BA-4067-B7C9-8AF07154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50240"/>
        <c:axId val="165060608"/>
      </c:lineChart>
      <c:catAx>
        <c:axId val="16505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5060608"/>
        <c:crosses val="autoZero"/>
        <c:auto val="1"/>
        <c:lblAlgn val="ctr"/>
        <c:lblOffset val="100"/>
        <c:noMultiLvlLbl val="0"/>
      </c:catAx>
      <c:valAx>
        <c:axId val="165060608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505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3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276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57051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435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695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32" r:id="rId6"/>
    <p:sldLayoutId id="2147483751" r:id="rId7"/>
    <p:sldLayoutId id="2147483738" r:id="rId8"/>
    <p:sldLayoutId id="2147483741" r:id="rId9"/>
    <p:sldLayoutId id="2147483742" r:id="rId10"/>
    <p:sldLayoutId id="2147483743" r:id="rId11"/>
    <p:sldLayoutId id="2147483754" r:id="rId12"/>
    <p:sldLayoutId id="2147483744" r:id="rId13"/>
    <p:sldLayoutId id="2147483745" r:id="rId14"/>
    <p:sldLayoutId id="2147483746" r:id="rId15"/>
    <p:sldLayoutId id="2147483747" r:id="rId16"/>
    <p:sldLayoutId id="2147483750" r:id="rId17"/>
    <p:sldLayoutId id="2147483733" r:id="rId18"/>
    <p:sldLayoutId id="2147483734" r:id="rId19"/>
    <p:sldLayoutId id="2147483748" r:id="rId20"/>
    <p:sldLayoutId id="2147483749" r:id="rId21"/>
    <p:sldLayoutId id="2147483752" r:id="rId22"/>
    <p:sldLayoutId id="2147483753" r:id="rId23"/>
    <p:sldLayoutId id="2147483755" r:id="rId2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366518" y="461818"/>
            <a:ext cx="1446644" cy="355525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7037674" y="3004208"/>
            <a:ext cx="4800224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Social Media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7037674" y="5578993"/>
            <a:ext cx="477548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D98E17-5D63-41C8-B0F3-C7787154EC5B}"/>
              </a:ext>
            </a:extLst>
          </p:cNvPr>
          <p:cNvSpPr/>
          <p:nvPr/>
        </p:nvSpPr>
        <p:spPr>
          <a:xfrm>
            <a:off x="8998162" y="6211516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</p:grpSpPr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rgbClr val="5B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7BD155B-A44B-4073-83E5-276BB2254C94}"/>
              </a:ext>
            </a:extLst>
          </p:cNvPr>
          <p:cNvSpPr txBox="1"/>
          <p:nvPr/>
        </p:nvSpPr>
        <p:spPr>
          <a:xfrm>
            <a:off x="4046535" y="1282252"/>
            <a:ext cx="2671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Images &amp;</a:t>
            </a:r>
            <a:br>
              <a:rPr lang="en-US" altLang="ko-KR" sz="4000" dirty="0">
                <a:solidFill>
                  <a:schemeClr val="bg1"/>
                </a:solidFill>
                <a:latin typeface="+mj-lt"/>
              </a:rPr>
            </a:br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Contents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44108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15130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0835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429663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D66C17-0FD4-411C-B6EC-F9A0607D89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645757-3B4C-408A-993A-4E66E980D3F7}"/>
              </a:ext>
            </a:extLst>
          </p:cNvPr>
          <p:cNvGrpSpPr/>
          <p:nvPr/>
        </p:nvGrpSpPr>
        <p:grpSpPr>
          <a:xfrm>
            <a:off x="7360444" y="1777277"/>
            <a:ext cx="4030387" cy="3816424"/>
            <a:chOff x="6077987" y="3903821"/>
            <a:chExt cx="2429050" cy="23000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C7D95E-96AF-44DE-A448-3B95EB9E151E}"/>
                </a:ext>
              </a:extLst>
            </p:cNvPr>
            <p:cNvGrpSpPr/>
            <p:nvPr/>
          </p:nvGrpSpPr>
          <p:grpSpPr>
            <a:xfrm>
              <a:off x="6077987" y="3903821"/>
              <a:ext cx="2018835" cy="2300098"/>
              <a:chOff x="6444208" y="2937378"/>
              <a:chExt cx="2699792" cy="307592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694A20-58EA-4C5E-971B-9B9100CBC9EA}"/>
                  </a:ext>
                </a:extLst>
              </p:cNvPr>
              <p:cNvSpPr/>
              <p:nvPr/>
            </p:nvSpPr>
            <p:spPr>
              <a:xfrm>
                <a:off x="6444208" y="3881706"/>
                <a:ext cx="2681090" cy="151684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4839BF81-4661-4E3B-BC02-AB8050AD7115}"/>
                  </a:ext>
                </a:extLst>
              </p:cNvPr>
              <p:cNvSpPr/>
              <p:nvPr/>
            </p:nvSpPr>
            <p:spPr>
              <a:xfrm rot="8100000">
                <a:off x="6825200" y="2937378"/>
                <a:ext cx="1905463" cy="1905463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F0A6C3-65A9-407D-9727-E028F2824948}"/>
                  </a:ext>
                </a:extLst>
              </p:cNvPr>
              <p:cNvSpPr/>
              <p:nvPr/>
            </p:nvSpPr>
            <p:spPr>
              <a:xfrm>
                <a:off x="6723224" y="3012357"/>
                <a:ext cx="2141760" cy="2955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Trapezoid 13">
                <a:extLst>
                  <a:ext uri="{FF2B5EF4-FFF2-40B4-BE49-F238E27FC236}">
                    <a16:creationId xmlns:a16="http://schemas.microsoft.com/office/drawing/2014/main" id="{B5740002-3F12-44DC-8C7D-CD57FA1DDCEF}"/>
                  </a:ext>
                </a:extLst>
              </p:cNvPr>
              <p:cNvSpPr/>
              <p:nvPr/>
            </p:nvSpPr>
            <p:spPr>
              <a:xfrm>
                <a:off x="6444208" y="4800600"/>
                <a:ext cx="2699792" cy="1212704"/>
              </a:xfrm>
              <a:prstGeom prst="trapezoid">
                <a:avLst>
                  <a:gd name="adj" fmla="val 5946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DFB7C73A-7FBB-40A2-B4C1-8629C227B775}"/>
                  </a:ext>
                </a:extLst>
              </p:cNvPr>
              <p:cNvSpPr/>
              <p:nvPr/>
            </p:nvSpPr>
            <p:spPr>
              <a:xfrm rot="5400000">
                <a:off x="5737292" y="4575557"/>
                <a:ext cx="2152504" cy="722990"/>
              </a:xfrm>
              <a:prstGeom prst="triangle">
                <a:avLst>
                  <a:gd name="adj" fmla="val 4469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484314E6-86BA-46B9-BB90-DE93EAA7FC83}"/>
                  </a:ext>
                </a:extLst>
              </p:cNvPr>
              <p:cNvSpPr/>
              <p:nvPr/>
            </p:nvSpPr>
            <p:spPr>
              <a:xfrm rot="16200000">
                <a:off x="7687550" y="4575557"/>
                <a:ext cx="2152504" cy="722990"/>
              </a:xfrm>
              <a:prstGeom prst="triangle">
                <a:avLst>
                  <a:gd name="adj" fmla="val 5531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313F46D-DDC1-43BD-A0BE-CD4C0418B14D}"/>
                </a:ext>
              </a:extLst>
            </p:cNvPr>
            <p:cNvGrpSpPr/>
            <p:nvPr/>
          </p:nvGrpSpPr>
          <p:grpSpPr>
            <a:xfrm>
              <a:off x="6348905" y="4100168"/>
              <a:ext cx="2158132" cy="821159"/>
              <a:chOff x="6715125" y="3133725"/>
              <a:chExt cx="2886075" cy="1098138"/>
            </a:xfrm>
          </p:grpSpPr>
          <p:sp>
            <p:nvSpPr>
              <p:cNvPr id="6" name="Freeform 59">
                <a:extLst>
                  <a:ext uri="{FF2B5EF4-FFF2-40B4-BE49-F238E27FC236}">
                    <a16:creationId xmlns:a16="http://schemas.microsoft.com/office/drawing/2014/main" id="{2D0151D8-C371-4CBF-BF34-079D90A80A89}"/>
                  </a:ext>
                </a:extLst>
              </p:cNvPr>
              <p:cNvSpPr/>
              <p:nvPr/>
            </p:nvSpPr>
            <p:spPr>
              <a:xfrm>
                <a:off x="6715125" y="3133725"/>
                <a:ext cx="2886075" cy="1066800"/>
              </a:xfrm>
              <a:custGeom>
                <a:avLst/>
                <a:gdLst>
                  <a:gd name="connsiteX0" fmla="*/ 0 w 2886075"/>
                  <a:gd name="connsiteY0" fmla="*/ 1066800 h 1066800"/>
                  <a:gd name="connsiteX1" fmla="*/ 561975 w 2886075"/>
                  <a:gd name="connsiteY1" fmla="*/ 571500 h 1066800"/>
                  <a:gd name="connsiteX2" fmla="*/ 981075 w 2886075"/>
                  <a:gd name="connsiteY2" fmla="*/ 1047750 h 1066800"/>
                  <a:gd name="connsiteX3" fmla="*/ 1504950 w 2886075"/>
                  <a:gd name="connsiteY3" fmla="*/ 295275 h 1066800"/>
                  <a:gd name="connsiteX4" fmla="*/ 1838325 w 2886075"/>
                  <a:gd name="connsiteY4" fmla="*/ 695325 h 1066800"/>
                  <a:gd name="connsiteX5" fmla="*/ 2886075 w 2886075"/>
                  <a:gd name="connsiteY5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6075" h="1066800">
                    <a:moveTo>
                      <a:pt x="0" y="1066800"/>
                    </a:moveTo>
                    <a:lnTo>
                      <a:pt x="561975" y="571500"/>
                    </a:lnTo>
                    <a:lnTo>
                      <a:pt x="981075" y="1047750"/>
                    </a:lnTo>
                    <a:lnTo>
                      <a:pt x="1504950" y="295275"/>
                    </a:lnTo>
                    <a:lnTo>
                      <a:pt x="1838325" y="695325"/>
                    </a:lnTo>
                    <a:lnTo>
                      <a:pt x="2886075" y="0"/>
                    </a:lnTo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C0DE99E-ED16-4529-9E44-00054B74485D}"/>
                  </a:ext>
                </a:extLst>
              </p:cNvPr>
              <p:cNvSpPr/>
              <p:nvPr/>
            </p:nvSpPr>
            <p:spPr>
              <a:xfrm>
                <a:off x="7179700" y="3644816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8AC348F-E3EA-434A-BD45-A1236DDE5368}"/>
                  </a:ext>
                </a:extLst>
              </p:cNvPr>
              <p:cNvSpPr/>
              <p:nvPr/>
            </p:nvSpPr>
            <p:spPr>
              <a:xfrm>
                <a:off x="7633915" y="4087847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5E37D-9539-4442-B5AC-EA515276E465}"/>
                  </a:ext>
                </a:extLst>
              </p:cNvPr>
              <p:cNvSpPr/>
              <p:nvPr/>
            </p:nvSpPr>
            <p:spPr>
              <a:xfrm>
                <a:off x="8153399" y="3387877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D0EE18F-97BE-405D-8F3F-CD97299B3FCA}"/>
                  </a:ext>
                </a:extLst>
              </p:cNvPr>
              <p:cNvSpPr/>
              <p:nvPr/>
            </p:nvSpPr>
            <p:spPr>
              <a:xfrm>
                <a:off x="8520283" y="3746093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EE1703-CD25-4AA0-892D-BD5BC7C430EE}"/>
              </a:ext>
            </a:extLst>
          </p:cNvPr>
          <p:cNvGrpSpPr/>
          <p:nvPr/>
        </p:nvGrpSpPr>
        <p:grpSpPr>
          <a:xfrm>
            <a:off x="8472688" y="3573017"/>
            <a:ext cx="1750634" cy="2483590"/>
            <a:chOff x="5563086" y="2852936"/>
            <a:chExt cx="646663" cy="917408"/>
          </a:xfrm>
          <a:solidFill>
            <a:srgbClr val="E626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FBEF598B-1AE3-4F26-B415-F3AC38E66DA0}"/>
                </a:ext>
              </a:extLst>
            </p:cNvPr>
            <p:cNvSpPr/>
            <p:nvPr/>
          </p:nvSpPr>
          <p:spPr>
            <a:xfrm>
              <a:off x="5563086" y="2852936"/>
              <a:ext cx="646663" cy="676077"/>
            </a:xfrm>
            <a:custGeom>
              <a:avLst/>
              <a:gdLst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61348"/>
                <a:gd name="connsiteY0" fmla="*/ 0 h 671314"/>
                <a:gd name="connsiteX1" fmla="*/ 646309 w 661348"/>
                <a:gd name="connsiteY1" fmla="*/ 306546 h 671314"/>
                <a:gd name="connsiteX2" fmla="*/ 647214 w 661348"/>
                <a:gd name="connsiteY2" fmla="*/ 306507 h 671314"/>
                <a:gd name="connsiteX3" fmla="*/ 646549 w 661348"/>
                <a:gd name="connsiteY3" fmla="*/ 308923 h 671314"/>
                <a:gd name="connsiteX4" fmla="*/ 642386 w 661348"/>
                <a:gd name="connsiteY4" fmla="*/ 324036 h 671314"/>
                <a:gd name="connsiteX5" fmla="*/ 403374 w 661348"/>
                <a:gd name="connsiteY5" fmla="*/ 586679 h 671314"/>
                <a:gd name="connsiteX6" fmla="*/ 403374 w 661348"/>
                <a:gd name="connsiteY6" fmla="*/ 671314 h 671314"/>
                <a:gd name="connsiteX7" fmla="*/ 240670 w 661348"/>
                <a:gd name="connsiteY7" fmla="*/ 671314 h 671314"/>
                <a:gd name="connsiteX8" fmla="*/ 234782 w 661348"/>
                <a:gd name="connsiteY8" fmla="*/ 596067 h 671314"/>
                <a:gd name="connsiteX9" fmla="*/ 486035 w 661348"/>
                <a:gd name="connsiteY9" fmla="*/ 323939 h 671314"/>
                <a:gd name="connsiteX10" fmla="*/ 324036 w 661348"/>
                <a:gd name="connsiteY10" fmla="*/ 162018 h 671314"/>
                <a:gd name="connsiteX11" fmla="*/ 162018 w 661348"/>
                <a:gd name="connsiteY11" fmla="*/ 324036 h 671314"/>
                <a:gd name="connsiteX12" fmla="*/ 0 w 661348"/>
                <a:gd name="connsiteY12" fmla="*/ 324036 h 671314"/>
                <a:gd name="connsiteX13" fmla="*/ 324036 w 661348"/>
                <a:gd name="connsiteY13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646549 w 647214"/>
                <a:gd name="connsiteY3" fmla="*/ 308923 h 671314"/>
                <a:gd name="connsiteX4" fmla="*/ 403374 w 647214"/>
                <a:gd name="connsiteY4" fmla="*/ 586679 h 671314"/>
                <a:gd name="connsiteX5" fmla="*/ 403374 w 647214"/>
                <a:gd name="connsiteY5" fmla="*/ 671314 h 671314"/>
                <a:gd name="connsiteX6" fmla="*/ 240670 w 647214"/>
                <a:gd name="connsiteY6" fmla="*/ 671314 h 671314"/>
                <a:gd name="connsiteX7" fmla="*/ 234782 w 647214"/>
                <a:gd name="connsiteY7" fmla="*/ 596067 h 671314"/>
                <a:gd name="connsiteX8" fmla="*/ 486035 w 647214"/>
                <a:gd name="connsiteY8" fmla="*/ 323939 h 671314"/>
                <a:gd name="connsiteX9" fmla="*/ 324036 w 647214"/>
                <a:gd name="connsiteY9" fmla="*/ 162018 h 671314"/>
                <a:gd name="connsiteX10" fmla="*/ 162018 w 647214"/>
                <a:gd name="connsiteY10" fmla="*/ 324036 h 671314"/>
                <a:gd name="connsiteX11" fmla="*/ 0 w 647214"/>
                <a:gd name="connsiteY11" fmla="*/ 324036 h 671314"/>
                <a:gd name="connsiteX12" fmla="*/ 324036 w 647214"/>
                <a:gd name="connsiteY12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33"/>
                <a:gd name="connsiteY0" fmla="*/ 0 h 671314"/>
                <a:gd name="connsiteX1" fmla="*/ 646309 w 647233"/>
                <a:gd name="connsiteY1" fmla="*/ 306546 h 671314"/>
                <a:gd name="connsiteX2" fmla="*/ 647214 w 647233"/>
                <a:gd name="connsiteY2" fmla="*/ 306507 h 671314"/>
                <a:gd name="connsiteX3" fmla="*/ 403374 w 647233"/>
                <a:gd name="connsiteY3" fmla="*/ 586679 h 671314"/>
                <a:gd name="connsiteX4" fmla="*/ 403374 w 647233"/>
                <a:gd name="connsiteY4" fmla="*/ 671314 h 671314"/>
                <a:gd name="connsiteX5" fmla="*/ 240670 w 647233"/>
                <a:gd name="connsiteY5" fmla="*/ 671314 h 671314"/>
                <a:gd name="connsiteX6" fmla="*/ 234782 w 647233"/>
                <a:gd name="connsiteY6" fmla="*/ 596067 h 671314"/>
                <a:gd name="connsiteX7" fmla="*/ 486035 w 647233"/>
                <a:gd name="connsiteY7" fmla="*/ 323939 h 671314"/>
                <a:gd name="connsiteX8" fmla="*/ 324036 w 647233"/>
                <a:gd name="connsiteY8" fmla="*/ 162018 h 671314"/>
                <a:gd name="connsiteX9" fmla="*/ 162018 w 647233"/>
                <a:gd name="connsiteY9" fmla="*/ 324036 h 671314"/>
                <a:gd name="connsiteX10" fmla="*/ 0 w 647233"/>
                <a:gd name="connsiteY10" fmla="*/ 324036 h 671314"/>
                <a:gd name="connsiteX11" fmla="*/ 324036 w 647233"/>
                <a:gd name="connsiteY11" fmla="*/ 0 h 671314"/>
                <a:gd name="connsiteX0" fmla="*/ 324036 w 646309"/>
                <a:gd name="connsiteY0" fmla="*/ 0 h 671314"/>
                <a:gd name="connsiteX1" fmla="*/ 646309 w 646309"/>
                <a:gd name="connsiteY1" fmla="*/ 306546 h 671314"/>
                <a:gd name="connsiteX2" fmla="*/ 403374 w 646309"/>
                <a:gd name="connsiteY2" fmla="*/ 586679 h 671314"/>
                <a:gd name="connsiteX3" fmla="*/ 403374 w 646309"/>
                <a:gd name="connsiteY3" fmla="*/ 671314 h 671314"/>
                <a:gd name="connsiteX4" fmla="*/ 240670 w 646309"/>
                <a:gd name="connsiteY4" fmla="*/ 671314 h 671314"/>
                <a:gd name="connsiteX5" fmla="*/ 234782 w 646309"/>
                <a:gd name="connsiteY5" fmla="*/ 596067 h 671314"/>
                <a:gd name="connsiteX6" fmla="*/ 486035 w 646309"/>
                <a:gd name="connsiteY6" fmla="*/ 323939 h 671314"/>
                <a:gd name="connsiteX7" fmla="*/ 324036 w 646309"/>
                <a:gd name="connsiteY7" fmla="*/ 162018 h 671314"/>
                <a:gd name="connsiteX8" fmla="*/ 162018 w 646309"/>
                <a:gd name="connsiteY8" fmla="*/ 324036 h 671314"/>
                <a:gd name="connsiteX9" fmla="*/ 0 w 646309"/>
                <a:gd name="connsiteY9" fmla="*/ 324036 h 671314"/>
                <a:gd name="connsiteX10" fmla="*/ 324036 w 646309"/>
                <a:gd name="connsiteY10" fmla="*/ 0 h 671314"/>
                <a:gd name="connsiteX0" fmla="*/ 324036 w 646408"/>
                <a:gd name="connsiteY0" fmla="*/ 0 h 671314"/>
                <a:gd name="connsiteX1" fmla="*/ 646309 w 646408"/>
                <a:gd name="connsiteY1" fmla="*/ 306546 h 671314"/>
                <a:gd name="connsiteX2" fmla="*/ 403374 w 646408"/>
                <a:gd name="connsiteY2" fmla="*/ 586679 h 671314"/>
                <a:gd name="connsiteX3" fmla="*/ 403374 w 646408"/>
                <a:gd name="connsiteY3" fmla="*/ 671314 h 671314"/>
                <a:gd name="connsiteX4" fmla="*/ 240670 w 646408"/>
                <a:gd name="connsiteY4" fmla="*/ 671314 h 671314"/>
                <a:gd name="connsiteX5" fmla="*/ 234782 w 646408"/>
                <a:gd name="connsiteY5" fmla="*/ 596067 h 671314"/>
                <a:gd name="connsiteX6" fmla="*/ 486035 w 646408"/>
                <a:gd name="connsiteY6" fmla="*/ 323939 h 671314"/>
                <a:gd name="connsiteX7" fmla="*/ 324036 w 646408"/>
                <a:gd name="connsiteY7" fmla="*/ 162018 h 671314"/>
                <a:gd name="connsiteX8" fmla="*/ 162018 w 646408"/>
                <a:gd name="connsiteY8" fmla="*/ 324036 h 671314"/>
                <a:gd name="connsiteX9" fmla="*/ 0 w 646408"/>
                <a:gd name="connsiteY9" fmla="*/ 324036 h 671314"/>
                <a:gd name="connsiteX10" fmla="*/ 324036 w 646408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663" h="676077">
                  <a:moveTo>
                    <a:pt x="324036" y="0"/>
                  </a:moveTo>
                  <a:cubicBezTo>
                    <a:pt x="497105" y="0"/>
                    <a:pt x="655153" y="90439"/>
                    <a:pt x="646309" y="306546"/>
                  </a:cubicBezTo>
                  <a:cubicBezTo>
                    <a:pt x="624862" y="449930"/>
                    <a:pt x="405773" y="495682"/>
                    <a:pt x="403374" y="586679"/>
                  </a:cubicBezTo>
                  <a:lnTo>
                    <a:pt x="403374" y="671314"/>
                  </a:lnTo>
                  <a:lnTo>
                    <a:pt x="243051" y="676077"/>
                  </a:lnTo>
                  <a:cubicBezTo>
                    <a:pt x="243470" y="648613"/>
                    <a:pt x="243888" y="621150"/>
                    <a:pt x="244307" y="593686"/>
                  </a:cubicBezTo>
                  <a:cubicBezTo>
                    <a:pt x="253833" y="433696"/>
                    <a:pt x="475381" y="376021"/>
                    <a:pt x="483654" y="297745"/>
                  </a:cubicBezTo>
                  <a:cubicBezTo>
                    <a:pt x="483620" y="186880"/>
                    <a:pt x="377642" y="157636"/>
                    <a:pt x="324036" y="162018"/>
                  </a:cubicBezTo>
                  <a:cubicBezTo>
                    <a:pt x="270430" y="166400"/>
                    <a:pt x="162018" y="234556"/>
                    <a:pt x="162018" y="324036"/>
                  </a:cubicBezTo>
                  <a:lnTo>
                    <a:pt x="0" y="324036"/>
                  </a:ln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A5888D-DFE6-44A4-A624-BE1B88F22CAF}"/>
                </a:ext>
              </a:extLst>
            </p:cNvPr>
            <p:cNvSpPr/>
            <p:nvPr/>
          </p:nvSpPr>
          <p:spPr>
            <a:xfrm>
              <a:off x="5805770" y="3581400"/>
              <a:ext cx="162704" cy="1889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439272-D656-4D45-A448-E92C8E87BB79}"/>
              </a:ext>
            </a:extLst>
          </p:cNvPr>
          <p:cNvGrpSpPr/>
          <p:nvPr/>
        </p:nvGrpSpPr>
        <p:grpSpPr>
          <a:xfrm>
            <a:off x="9433559" y="4420099"/>
            <a:ext cx="1586375" cy="2094269"/>
            <a:chOff x="4020203" y="419231"/>
            <a:chExt cx="4367084" cy="576524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CD0700D0-B061-486D-B495-58EF7C7AB22B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C531F4D4-2BF2-44E1-A4CC-B81DC156D1CC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95DE30D-7E75-4B9C-828F-2A86ADA618D7}"/>
              </a:ext>
            </a:extLst>
          </p:cNvPr>
          <p:cNvSpPr/>
          <p:nvPr/>
        </p:nvSpPr>
        <p:spPr>
          <a:xfrm>
            <a:off x="-1" y="1648308"/>
            <a:ext cx="6325335" cy="122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EDDEEE-43AC-4B66-B3F1-9D6FF036A28F}"/>
              </a:ext>
            </a:extLst>
          </p:cNvPr>
          <p:cNvSpPr/>
          <p:nvPr/>
        </p:nvSpPr>
        <p:spPr>
          <a:xfrm>
            <a:off x="1101037" y="3403922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576192" y="33885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A762C3-FD44-4198-936B-ADFE08B281EE}"/>
              </a:ext>
            </a:extLst>
          </p:cNvPr>
          <p:cNvSpPr txBox="1"/>
          <p:nvPr/>
        </p:nvSpPr>
        <p:spPr>
          <a:xfrm>
            <a:off x="1216606" y="351164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D14FC2-FC9B-4B67-8C3A-DAC9CCF085CC}"/>
              </a:ext>
            </a:extLst>
          </p:cNvPr>
          <p:cNvSpPr/>
          <p:nvPr/>
        </p:nvSpPr>
        <p:spPr>
          <a:xfrm>
            <a:off x="1101037" y="4181814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7EB1CD-B8DF-4325-922F-710E9C3C44D3}"/>
              </a:ext>
            </a:extLst>
          </p:cNvPr>
          <p:cNvSpPr txBox="1"/>
          <p:nvPr/>
        </p:nvSpPr>
        <p:spPr>
          <a:xfrm>
            <a:off x="1576192" y="416642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89F2EB-96DA-4C1B-AFD6-509F7059902B}"/>
              </a:ext>
            </a:extLst>
          </p:cNvPr>
          <p:cNvSpPr txBox="1"/>
          <p:nvPr/>
        </p:nvSpPr>
        <p:spPr>
          <a:xfrm>
            <a:off x="1216606" y="428953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C6EB218-A5A7-4A49-B360-81289C0F80AA}"/>
              </a:ext>
            </a:extLst>
          </p:cNvPr>
          <p:cNvSpPr/>
          <p:nvPr/>
        </p:nvSpPr>
        <p:spPr>
          <a:xfrm>
            <a:off x="1101037" y="4959706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AF6590-9219-4088-BBB6-A55C7F107075}"/>
              </a:ext>
            </a:extLst>
          </p:cNvPr>
          <p:cNvSpPr txBox="1"/>
          <p:nvPr/>
        </p:nvSpPr>
        <p:spPr>
          <a:xfrm>
            <a:off x="1576192" y="494432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4F7C9-1707-4009-AE66-DC6F73C79575}"/>
              </a:ext>
            </a:extLst>
          </p:cNvPr>
          <p:cNvSpPr txBox="1"/>
          <p:nvPr/>
        </p:nvSpPr>
        <p:spPr>
          <a:xfrm>
            <a:off x="1216606" y="506742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A8FE454-C993-4866-AC52-F1A14E169DFB}"/>
              </a:ext>
            </a:extLst>
          </p:cNvPr>
          <p:cNvSpPr/>
          <p:nvPr/>
        </p:nvSpPr>
        <p:spPr>
          <a:xfrm>
            <a:off x="1101037" y="5737597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580E7F-581A-4390-BFD5-CCB29612EBA5}"/>
              </a:ext>
            </a:extLst>
          </p:cNvPr>
          <p:cNvSpPr txBox="1"/>
          <p:nvPr/>
        </p:nvSpPr>
        <p:spPr>
          <a:xfrm>
            <a:off x="1576192" y="572221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703B55-9775-4352-A233-66F25BA53888}"/>
              </a:ext>
            </a:extLst>
          </p:cNvPr>
          <p:cNvSpPr txBox="1"/>
          <p:nvPr/>
        </p:nvSpPr>
        <p:spPr>
          <a:xfrm>
            <a:off x="1216606" y="584531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C5062A-1712-4B48-818A-711265E1C4B3}"/>
              </a:ext>
            </a:extLst>
          </p:cNvPr>
          <p:cNvSpPr txBox="1"/>
          <p:nvPr/>
        </p:nvSpPr>
        <p:spPr>
          <a:xfrm>
            <a:off x="1101038" y="1705715"/>
            <a:ext cx="4806661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The Influencer Marketing Revolution</a:t>
            </a:r>
            <a:endParaRPr lang="ko-KR" altLang="en-US" sz="3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1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B48FA23F-EA4F-4206-9F45-66F0B4328165}"/>
              </a:ext>
            </a:extLst>
          </p:cNvPr>
          <p:cNvSpPr/>
          <p:nvPr/>
        </p:nvSpPr>
        <p:spPr>
          <a:xfrm>
            <a:off x="3884865" y="2145510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D313BAD9-7197-4AAE-BED4-C0AD06C9B743}"/>
              </a:ext>
            </a:extLst>
          </p:cNvPr>
          <p:cNvSpPr/>
          <p:nvPr/>
        </p:nvSpPr>
        <p:spPr>
          <a:xfrm>
            <a:off x="5055249" y="3315894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FF1B10A9-3BFD-4609-BBBB-56069B734435}"/>
              </a:ext>
            </a:extLst>
          </p:cNvPr>
          <p:cNvSpPr/>
          <p:nvPr/>
        </p:nvSpPr>
        <p:spPr>
          <a:xfrm>
            <a:off x="4481166" y="2741811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65E11180-98B9-4F83-B7DD-4DE82D200F79}"/>
              </a:ext>
            </a:extLst>
          </p:cNvPr>
          <p:cNvSpPr>
            <a:spLocks/>
          </p:cNvSpPr>
          <p:nvPr/>
        </p:nvSpPr>
        <p:spPr bwMode="auto">
          <a:xfrm>
            <a:off x="6491831" y="4357088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2D932A48-EB8A-4510-9863-82C6407A62EF}"/>
              </a:ext>
            </a:extLst>
          </p:cNvPr>
          <p:cNvSpPr>
            <a:spLocks/>
          </p:cNvSpPr>
          <p:nvPr/>
        </p:nvSpPr>
        <p:spPr bwMode="auto">
          <a:xfrm flipH="1">
            <a:off x="3324625" y="4357088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646CC4-043F-415A-8308-8DE263F8255E}"/>
              </a:ext>
            </a:extLst>
          </p:cNvPr>
          <p:cNvSpPr/>
          <p:nvPr/>
        </p:nvSpPr>
        <p:spPr>
          <a:xfrm>
            <a:off x="7023976" y="2978361"/>
            <a:ext cx="439759" cy="43975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5BA562-C17A-46C4-A60F-A882CE35036D}"/>
              </a:ext>
            </a:extLst>
          </p:cNvPr>
          <p:cNvSpPr/>
          <p:nvPr/>
        </p:nvSpPr>
        <p:spPr>
          <a:xfrm>
            <a:off x="4876663" y="297085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7837FA-FC6C-4C52-9919-1F13B7BC10EF}"/>
              </a:ext>
            </a:extLst>
          </p:cNvPr>
          <p:cNvSpPr/>
          <p:nvPr/>
        </p:nvSpPr>
        <p:spPr>
          <a:xfrm>
            <a:off x="6840340" y="2157722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3A9BBE-EB7F-4D41-B9C5-8BBC86B5341C}"/>
              </a:ext>
            </a:extLst>
          </p:cNvPr>
          <p:cNvSpPr/>
          <p:nvPr/>
        </p:nvSpPr>
        <p:spPr>
          <a:xfrm>
            <a:off x="5101182" y="214551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6FD504-5ED4-4641-ABF8-278FF958749B}"/>
              </a:ext>
            </a:extLst>
          </p:cNvPr>
          <p:cNvSpPr/>
          <p:nvPr/>
        </p:nvSpPr>
        <p:spPr>
          <a:xfrm>
            <a:off x="5890907" y="253005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7753DC-E66B-43E5-86BF-10D35576C003}"/>
              </a:ext>
            </a:extLst>
          </p:cNvPr>
          <p:cNvSpPr/>
          <p:nvPr/>
        </p:nvSpPr>
        <p:spPr>
          <a:xfrm>
            <a:off x="7433165" y="373497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E0D314-45F1-488F-8C17-93F9738C235B}"/>
              </a:ext>
            </a:extLst>
          </p:cNvPr>
          <p:cNvSpPr/>
          <p:nvPr/>
        </p:nvSpPr>
        <p:spPr>
          <a:xfrm>
            <a:off x="4344586" y="3725474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71839B-91EA-425D-89A7-260BF90E6165}"/>
              </a:ext>
            </a:extLst>
          </p:cNvPr>
          <p:cNvSpPr/>
          <p:nvPr/>
        </p:nvSpPr>
        <p:spPr>
          <a:xfrm>
            <a:off x="7802961" y="3087637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E1DEBB-959C-43AC-9627-3CE3B5EB1807}"/>
              </a:ext>
            </a:extLst>
          </p:cNvPr>
          <p:cNvSpPr/>
          <p:nvPr/>
        </p:nvSpPr>
        <p:spPr>
          <a:xfrm>
            <a:off x="3919187" y="312010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9BF9C2F-5126-4C78-A649-5D2C603CFDF9}"/>
              </a:ext>
            </a:extLst>
          </p:cNvPr>
          <p:cNvSpPr/>
          <p:nvPr/>
        </p:nvSpPr>
        <p:spPr>
          <a:xfrm>
            <a:off x="5890908" y="318986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DAE1023-8422-47B4-A3EF-7F44097FCE0C}"/>
              </a:ext>
            </a:extLst>
          </p:cNvPr>
          <p:cNvSpPr/>
          <p:nvPr/>
        </p:nvSpPr>
        <p:spPr>
          <a:xfrm>
            <a:off x="5067467" y="3590362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E3CC229-9038-4C82-8445-284A3CF19568}"/>
              </a:ext>
            </a:extLst>
          </p:cNvPr>
          <p:cNvSpPr/>
          <p:nvPr/>
        </p:nvSpPr>
        <p:spPr>
          <a:xfrm>
            <a:off x="6741981" y="3573865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D23322-8876-4626-B02E-97C0EEE09679}"/>
              </a:ext>
            </a:extLst>
          </p:cNvPr>
          <p:cNvSpPr txBox="1"/>
          <p:nvPr/>
        </p:nvSpPr>
        <p:spPr>
          <a:xfrm>
            <a:off x="8099014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071A9E-875B-4D30-92ED-A5C68343B222}"/>
              </a:ext>
            </a:extLst>
          </p:cNvPr>
          <p:cNvSpPr txBox="1"/>
          <p:nvPr/>
        </p:nvSpPr>
        <p:spPr>
          <a:xfrm>
            <a:off x="8099014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50F925-C09D-4D79-8235-D79DCA7A1FEE}"/>
              </a:ext>
            </a:extLst>
          </p:cNvPr>
          <p:cNvSpPr txBox="1"/>
          <p:nvPr/>
        </p:nvSpPr>
        <p:spPr>
          <a:xfrm>
            <a:off x="9030770" y="376795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545758-9E21-4BBC-A211-2E9FA7E2DED9}"/>
              </a:ext>
            </a:extLst>
          </p:cNvPr>
          <p:cNvSpPr txBox="1"/>
          <p:nvPr/>
        </p:nvSpPr>
        <p:spPr>
          <a:xfrm>
            <a:off x="9030770" y="3444819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C711ED-CC47-40A9-B5B4-57EBECA9CDFE}"/>
              </a:ext>
            </a:extLst>
          </p:cNvPr>
          <p:cNvSpPr txBox="1"/>
          <p:nvPr/>
        </p:nvSpPr>
        <p:spPr>
          <a:xfrm>
            <a:off x="830897" y="376795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DCC995-024A-4CA2-97FF-D9BB7DDE7F00}"/>
              </a:ext>
            </a:extLst>
          </p:cNvPr>
          <p:cNvSpPr txBox="1"/>
          <p:nvPr/>
        </p:nvSpPr>
        <p:spPr>
          <a:xfrm>
            <a:off x="830897" y="3444819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E25774-508C-4964-AFEF-9A26F8003906}"/>
              </a:ext>
            </a:extLst>
          </p:cNvPr>
          <p:cNvSpPr txBox="1"/>
          <p:nvPr/>
        </p:nvSpPr>
        <p:spPr>
          <a:xfrm>
            <a:off x="1694993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27CC4A-6CCE-4882-8DDB-89016CB42C51}"/>
              </a:ext>
            </a:extLst>
          </p:cNvPr>
          <p:cNvSpPr txBox="1"/>
          <p:nvPr/>
        </p:nvSpPr>
        <p:spPr>
          <a:xfrm>
            <a:off x="1694993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AA4D25B-0E96-4AFA-9EA4-D5C3FB861BF1}"/>
              </a:ext>
            </a:extLst>
          </p:cNvPr>
          <p:cNvSpPr/>
          <p:nvPr/>
        </p:nvSpPr>
        <p:spPr>
          <a:xfrm>
            <a:off x="4001454" y="3204366"/>
            <a:ext cx="254999" cy="254999"/>
          </a:xfrm>
          <a:custGeom>
            <a:avLst/>
            <a:gdLst>
              <a:gd name="connsiteX0" fmla="*/ 0 w 923925"/>
              <a:gd name="connsiteY0" fmla="*/ 463868 h 923925"/>
              <a:gd name="connsiteX1" fmla="*/ 0 w 923925"/>
              <a:gd name="connsiteY1" fmla="*/ 151448 h 923925"/>
              <a:gd name="connsiteX2" fmla="*/ 136208 w 923925"/>
              <a:gd name="connsiteY2" fmla="*/ 1905 h 923925"/>
              <a:gd name="connsiteX3" fmla="*/ 174308 w 923925"/>
              <a:gd name="connsiteY3" fmla="*/ 0 h 923925"/>
              <a:gd name="connsiteX4" fmla="*/ 754380 w 923925"/>
              <a:gd name="connsiteY4" fmla="*/ 0 h 923925"/>
              <a:gd name="connsiteX5" fmla="*/ 816293 w 923925"/>
              <a:gd name="connsiteY5" fmla="*/ 5715 h 923925"/>
              <a:gd name="connsiteX6" fmla="*/ 925830 w 923925"/>
              <a:gd name="connsiteY6" fmla="*/ 148590 h 923925"/>
              <a:gd name="connsiteX7" fmla="*/ 925830 w 923925"/>
              <a:gd name="connsiteY7" fmla="*/ 780098 h 923925"/>
              <a:gd name="connsiteX8" fmla="*/ 771525 w 923925"/>
              <a:gd name="connsiteY8" fmla="*/ 927735 h 923925"/>
              <a:gd name="connsiteX9" fmla="*/ 151448 w 923925"/>
              <a:gd name="connsiteY9" fmla="*/ 927735 h 923925"/>
              <a:gd name="connsiteX10" fmla="*/ 3810 w 923925"/>
              <a:gd name="connsiteY10" fmla="*/ 819150 h 923925"/>
              <a:gd name="connsiteX11" fmla="*/ 0 w 923925"/>
              <a:gd name="connsiteY11" fmla="*/ 776288 h 923925"/>
              <a:gd name="connsiteX12" fmla="*/ 0 w 923925"/>
              <a:gd name="connsiteY12" fmla="*/ 463868 h 923925"/>
              <a:gd name="connsiteX13" fmla="*/ 336233 w 923925"/>
              <a:gd name="connsiteY13" fmla="*/ 210502 h 923925"/>
              <a:gd name="connsiteX14" fmla="*/ 336233 w 923925"/>
              <a:gd name="connsiteY14" fmla="*/ 210502 h 923925"/>
              <a:gd name="connsiteX15" fmla="*/ 229553 w 923925"/>
              <a:gd name="connsiteY15" fmla="*/ 210502 h 923925"/>
              <a:gd name="connsiteX16" fmla="*/ 208598 w 923925"/>
              <a:gd name="connsiteY16" fmla="*/ 224790 h 923925"/>
              <a:gd name="connsiteX17" fmla="*/ 226695 w 923925"/>
              <a:gd name="connsiteY17" fmla="*/ 247650 h 923925"/>
              <a:gd name="connsiteX18" fmla="*/ 255270 w 923925"/>
              <a:gd name="connsiteY18" fmla="*/ 253365 h 923925"/>
              <a:gd name="connsiteX19" fmla="*/ 303848 w 923925"/>
              <a:gd name="connsiteY19" fmla="*/ 286703 h 923925"/>
              <a:gd name="connsiteX20" fmla="*/ 391478 w 923925"/>
              <a:gd name="connsiteY20" fmla="*/ 447675 h 923925"/>
              <a:gd name="connsiteX21" fmla="*/ 438150 w 923925"/>
              <a:gd name="connsiteY21" fmla="*/ 642938 h 923925"/>
              <a:gd name="connsiteX22" fmla="*/ 372428 w 923925"/>
              <a:gd name="connsiteY22" fmla="*/ 720090 h 923925"/>
              <a:gd name="connsiteX23" fmla="*/ 357188 w 923925"/>
              <a:gd name="connsiteY23" fmla="*/ 740093 h 923925"/>
              <a:gd name="connsiteX24" fmla="*/ 375285 w 923925"/>
              <a:gd name="connsiteY24" fmla="*/ 752475 h 923925"/>
              <a:gd name="connsiteX25" fmla="*/ 421958 w 923925"/>
              <a:gd name="connsiteY25" fmla="*/ 750570 h 923925"/>
              <a:gd name="connsiteX26" fmla="*/ 584835 w 923925"/>
              <a:gd name="connsiteY26" fmla="*/ 749618 h 923925"/>
              <a:gd name="connsiteX27" fmla="*/ 604838 w 923925"/>
              <a:gd name="connsiteY27" fmla="*/ 732473 h 923925"/>
              <a:gd name="connsiteX28" fmla="*/ 584835 w 923925"/>
              <a:gd name="connsiteY28" fmla="*/ 715328 h 923925"/>
              <a:gd name="connsiteX29" fmla="*/ 551498 w 923925"/>
              <a:gd name="connsiteY29" fmla="*/ 715328 h 923925"/>
              <a:gd name="connsiteX30" fmla="*/ 520065 w 923925"/>
              <a:gd name="connsiteY30" fmla="*/ 685800 h 923925"/>
              <a:gd name="connsiteX31" fmla="*/ 519113 w 923925"/>
              <a:gd name="connsiteY31" fmla="*/ 569595 h 923925"/>
              <a:gd name="connsiteX32" fmla="*/ 534353 w 923925"/>
              <a:gd name="connsiteY32" fmla="*/ 517207 h 923925"/>
              <a:gd name="connsiteX33" fmla="*/ 660083 w 923925"/>
              <a:gd name="connsiteY33" fmla="*/ 352425 h 923925"/>
              <a:gd name="connsiteX34" fmla="*/ 687705 w 923925"/>
              <a:gd name="connsiteY34" fmla="*/ 335280 h 923925"/>
              <a:gd name="connsiteX35" fmla="*/ 727710 w 923925"/>
              <a:gd name="connsiteY35" fmla="*/ 321945 h 923925"/>
              <a:gd name="connsiteX36" fmla="*/ 745808 w 923925"/>
              <a:gd name="connsiteY36" fmla="*/ 294323 h 923925"/>
              <a:gd name="connsiteX37" fmla="*/ 722948 w 923925"/>
              <a:gd name="connsiteY37" fmla="*/ 288607 h 923925"/>
              <a:gd name="connsiteX38" fmla="*/ 553403 w 923925"/>
              <a:gd name="connsiteY38" fmla="*/ 287655 h 923925"/>
              <a:gd name="connsiteX39" fmla="*/ 534353 w 923925"/>
              <a:gd name="connsiteY39" fmla="*/ 297180 h 923925"/>
              <a:gd name="connsiteX40" fmla="*/ 548640 w 923925"/>
              <a:gd name="connsiteY40" fmla="*/ 321945 h 923925"/>
              <a:gd name="connsiteX41" fmla="*/ 582930 w 923925"/>
              <a:gd name="connsiteY41" fmla="*/ 330518 h 923925"/>
              <a:gd name="connsiteX42" fmla="*/ 598170 w 923925"/>
              <a:gd name="connsiteY42" fmla="*/ 362903 h 923925"/>
              <a:gd name="connsiteX43" fmla="*/ 510540 w 923925"/>
              <a:gd name="connsiteY43" fmla="*/ 485775 h 923925"/>
              <a:gd name="connsiteX44" fmla="*/ 489585 w 923925"/>
              <a:gd name="connsiteY44" fmla="*/ 481965 h 923925"/>
              <a:gd name="connsiteX45" fmla="*/ 386715 w 923925"/>
              <a:gd name="connsiteY45" fmla="*/ 266700 h 923925"/>
              <a:gd name="connsiteX46" fmla="*/ 397193 w 923925"/>
              <a:gd name="connsiteY46" fmla="*/ 246698 h 923925"/>
              <a:gd name="connsiteX47" fmla="*/ 443865 w 923925"/>
              <a:gd name="connsiteY47" fmla="*/ 240030 h 923925"/>
              <a:gd name="connsiteX48" fmla="*/ 462915 w 923925"/>
              <a:gd name="connsiteY48" fmla="*/ 220027 h 923925"/>
              <a:gd name="connsiteX49" fmla="*/ 442913 w 923925"/>
              <a:gd name="connsiteY49" fmla="*/ 211455 h 923925"/>
              <a:gd name="connsiteX50" fmla="*/ 336233 w 923925"/>
              <a:gd name="connsiteY50" fmla="*/ 21050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23925" h="923925">
                <a:moveTo>
                  <a:pt x="0" y="463868"/>
                </a:moveTo>
                <a:cubicBezTo>
                  <a:pt x="0" y="360045"/>
                  <a:pt x="0" y="255270"/>
                  <a:pt x="0" y="151448"/>
                </a:cubicBezTo>
                <a:cubicBezTo>
                  <a:pt x="0" y="65723"/>
                  <a:pt x="50483" y="10477"/>
                  <a:pt x="136208" y="1905"/>
                </a:cubicBezTo>
                <a:cubicBezTo>
                  <a:pt x="148590" y="952"/>
                  <a:pt x="160973" y="0"/>
                  <a:pt x="174308" y="0"/>
                </a:cubicBezTo>
                <a:cubicBezTo>
                  <a:pt x="367665" y="0"/>
                  <a:pt x="561023" y="0"/>
                  <a:pt x="754380" y="0"/>
                </a:cubicBezTo>
                <a:cubicBezTo>
                  <a:pt x="775335" y="0"/>
                  <a:pt x="796290" y="952"/>
                  <a:pt x="816293" y="5715"/>
                </a:cubicBezTo>
                <a:cubicBezTo>
                  <a:pt x="881063" y="20955"/>
                  <a:pt x="925830" y="76200"/>
                  <a:pt x="925830" y="148590"/>
                </a:cubicBezTo>
                <a:cubicBezTo>
                  <a:pt x="926783" y="359093"/>
                  <a:pt x="927735" y="569595"/>
                  <a:pt x="925830" y="780098"/>
                </a:cubicBezTo>
                <a:cubicBezTo>
                  <a:pt x="924878" y="868680"/>
                  <a:pt x="864870" y="926782"/>
                  <a:pt x="771525" y="927735"/>
                </a:cubicBezTo>
                <a:cubicBezTo>
                  <a:pt x="564833" y="929640"/>
                  <a:pt x="358140" y="929640"/>
                  <a:pt x="151448" y="927735"/>
                </a:cubicBezTo>
                <a:cubicBezTo>
                  <a:pt x="73343" y="926782"/>
                  <a:pt x="21908" y="885825"/>
                  <a:pt x="3810" y="819150"/>
                </a:cubicBezTo>
                <a:cubicBezTo>
                  <a:pt x="0" y="803910"/>
                  <a:pt x="0" y="789623"/>
                  <a:pt x="0" y="776288"/>
                </a:cubicBezTo>
                <a:cubicBezTo>
                  <a:pt x="0" y="671513"/>
                  <a:pt x="0" y="567690"/>
                  <a:pt x="0" y="463868"/>
                </a:cubicBezTo>
                <a:close/>
                <a:moveTo>
                  <a:pt x="336233" y="210502"/>
                </a:moveTo>
                <a:cubicBezTo>
                  <a:pt x="336233" y="209550"/>
                  <a:pt x="336233" y="209550"/>
                  <a:pt x="336233" y="210502"/>
                </a:cubicBezTo>
                <a:cubicBezTo>
                  <a:pt x="300990" y="209550"/>
                  <a:pt x="264795" y="209550"/>
                  <a:pt x="229553" y="210502"/>
                </a:cubicBezTo>
                <a:cubicBezTo>
                  <a:pt x="220028" y="210502"/>
                  <a:pt x="209550" y="210502"/>
                  <a:pt x="208598" y="224790"/>
                </a:cubicBezTo>
                <a:cubicBezTo>
                  <a:pt x="207645" y="239077"/>
                  <a:pt x="213360" y="245745"/>
                  <a:pt x="226695" y="247650"/>
                </a:cubicBezTo>
                <a:cubicBezTo>
                  <a:pt x="236220" y="249555"/>
                  <a:pt x="245745" y="252413"/>
                  <a:pt x="255270" y="253365"/>
                </a:cubicBezTo>
                <a:cubicBezTo>
                  <a:pt x="278130" y="255270"/>
                  <a:pt x="292418" y="267653"/>
                  <a:pt x="303848" y="286703"/>
                </a:cubicBezTo>
                <a:cubicBezTo>
                  <a:pt x="334328" y="339090"/>
                  <a:pt x="360998" y="394335"/>
                  <a:pt x="391478" y="447675"/>
                </a:cubicBezTo>
                <a:cubicBezTo>
                  <a:pt x="426720" y="508635"/>
                  <a:pt x="443865" y="572453"/>
                  <a:pt x="438150" y="642938"/>
                </a:cubicBezTo>
                <a:cubicBezTo>
                  <a:pt x="433388" y="700088"/>
                  <a:pt x="449580" y="716280"/>
                  <a:pt x="372428" y="720090"/>
                </a:cubicBezTo>
                <a:cubicBezTo>
                  <a:pt x="359093" y="721043"/>
                  <a:pt x="357188" y="728663"/>
                  <a:pt x="357188" y="740093"/>
                </a:cubicBezTo>
                <a:cubicBezTo>
                  <a:pt x="357188" y="753428"/>
                  <a:pt x="365760" y="753428"/>
                  <a:pt x="375285" y="752475"/>
                </a:cubicBezTo>
                <a:cubicBezTo>
                  <a:pt x="390525" y="751523"/>
                  <a:pt x="406718" y="750570"/>
                  <a:pt x="421958" y="750570"/>
                </a:cubicBezTo>
                <a:cubicBezTo>
                  <a:pt x="476250" y="750570"/>
                  <a:pt x="530543" y="749618"/>
                  <a:pt x="584835" y="749618"/>
                </a:cubicBezTo>
                <a:cubicBezTo>
                  <a:pt x="597218" y="749618"/>
                  <a:pt x="604838" y="746760"/>
                  <a:pt x="604838" y="732473"/>
                </a:cubicBezTo>
                <a:cubicBezTo>
                  <a:pt x="604838" y="717232"/>
                  <a:pt x="597218" y="715328"/>
                  <a:pt x="584835" y="715328"/>
                </a:cubicBezTo>
                <a:cubicBezTo>
                  <a:pt x="573405" y="715328"/>
                  <a:pt x="561975" y="714375"/>
                  <a:pt x="551498" y="715328"/>
                </a:cubicBezTo>
                <a:cubicBezTo>
                  <a:pt x="528638" y="718185"/>
                  <a:pt x="521018" y="706755"/>
                  <a:pt x="520065" y="685800"/>
                </a:cubicBezTo>
                <a:cubicBezTo>
                  <a:pt x="518160" y="646748"/>
                  <a:pt x="519113" y="608648"/>
                  <a:pt x="519113" y="569595"/>
                </a:cubicBezTo>
                <a:cubicBezTo>
                  <a:pt x="519113" y="550545"/>
                  <a:pt x="524828" y="533400"/>
                  <a:pt x="534353" y="517207"/>
                </a:cubicBezTo>
                <a:cubicBezTo>
                  <a:pt x="571500" y="458153"/>
                  <a:pt x="615315" y="405765"/>
                  <a:pt x="660083" y="352425"/>
                </a:cubicBezTo>
                <a:cubicBezTo>
                  <a:pt x="667703" y="343853"/>
                  <a:pt x="677228" y="338138"/>
                  <a:pt x="687705" y="335280"/>
                </a:cubicBezTo>
                <a:cubicBezTo>
                  <a:pt x="701040" y="330518"/>
                  <a:pt x="714375" y="326707"/>
                  <a:pt x="727710" y="321945"/>
                </a:cubicBezTo>
                <a:cubicBezTo>
                  <a:pt x="741045" y="317182"/>
                  <a:pt x="746760" y="304800"/>
                  <a:pt x="745808" y="294323"/>
                </a:cubicBezTo>
                <a:cubicBezTo>
                  <a:pt x="744855" y="282893"/>
                  <a:pt x="731520" y="288607"/>
                  <a:pt x="722948" y="288607"/>
                </a:cubicBezTo>
                <a:cubicBezTo>
                  <a:pt x="666750" y="287655"/>
                  <a:pt x="609600" y="287655"/>
                  <a:pt x="553403" y="287655"/>
                </a:cubicBezTo>
                <a:cubicBezTo>
                  <a:pt x="545783" y="287655"/>
                  <a:pt x="535305" y="285750"/>
                  <a:pt x="534353" y="297180"/>
                </a:cubicBezTo>
                <a:cubicBezTo>
                  <a:pt x="533400" y="307657"/>
                  <a:pt x="535305" y="318135"/>
                  <a:pt x="548640" y="321945"/>
                </a:cubicBezTo>
                <a:cubicBezTo>
                  <a:pt x="560070" y="324803"/>
                  <a:pt x="571500" y="327660"/>
                  <a:pt x="582930" y="330518"/>
                </a:cubicBezTo>
                <a:cubicBezTo>
                  <a:pt x="606743" y="337185"/>
                  <a:pt x="608648" y="340995"/>
                  <a:pt x="598170" y="362903"/>
                </a:cubicBezTo>
                <a:cubicBezTo>
                  <a:pt x="575310" y="408623"/>
                  <a:pt x="541020" y="446723"/>
                  <a:pt x="510540" y="485775"/>
                </a:cubicBezTo>
                <a:cubicBezTo>
                  <a:pt x="501015" y="497205"/>
                  <a:pt x="495300" y="494348"/>
                  <a:pt x="489585" y="481965"/>
                </a:cubicBezTo>
                <a:cubicBezTo>
                  <a:pt x="453390" y="410528"/>
                  <a:pt x="419100" y="339090"/>
                  <a:pt x="386715" y="266700"/>
                </a:cubicBezTo>
                <a:cubicBezTo>
                  <a:pt x="381000" y="254318"/>
                  <a:pt x="385763" y="248602"/>
                  <a:pt x="397193" y="246698"/>
                </a:cubicBezTo>
                <a:cubicBezTo>
                  <a:pt x="412433" y="244793"/>
                  <a:pt x="427673" y="241935"/>
                  <a:pt x="443865" y="240030"/>
                </a:cubicBezTo>
                <a:cubicBezTo>
                  <a:pt x="456248" y="238125"/>
                  <a:pt x="463868" y="232410"/>
                  <a:pt x="462915" y="220027"/>
                </a:cubicBezTo>
                <a:cubicBezTo>
                  <a:pt x="461963" y="207645"/>
                  <a:pt x="450533" y="211455"/>
                  <a:pt x="442913" y="211455"/>
                </a:cubicBezTo>
                <a:cubicBezTo>
                  <a:pt x="407670" y="209550"/>
                  <a:pt x="371475" y="210502"/>
                  <a:pt x="336233" y="21050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312A8E8-67EE-4FE9-869C-8B108DC193EF}"/>
              </a:ext>
            </a:extLst>
          </p:cNvPr>
          <p:cNvSpPr/>
          <p:nvPr/>
        </p:nvSpPr>
        <p:spPr>
          <a:xfrm>
            <a:off x="5991619" y="2612813"/>
            <a:ext cx="254999" cy="254999"/>
          </a:xfrm>
          <a:custGeom>
            <a:avLst/>
            <a:gdLst>
              <a:gd name="connsiteX0" fmla="*/ 0 w 923925"/>
              <a:gd name="connsiteY0" fmla="*/ 462915 h 923925"/>
              <a:gd name="connsiteX1" fmla="*/ 0 w 923925"/>
              <a:gd name="connsiteY1" fmla="*/ 148590 h 923925"/>
              <a:gd name="connsiteX2" fmla="*/ 148590 w 923925"/>
              <a:gd name="connsiteY2" fmla="*/ 0 h 923925"/>
              <a:gd name="connsiteX3" fmla="*/ 778193 w 923925"/>
              <a:gd name="connsiteY3" fmla="*/ 0 h 923925"/>
              <a:gd name="connsiteX4" fmla="*/ 925830 w 923925"/>
              <a:gd name="connsiteY4" fmla="*/ 145733 h 923925"/>
              <a:gd name="connsiteX5" fmla="*/ 925830 w 923925"/>
              <a:gd name="connsiteY5" fmla="*/ 779145 h 923925"/>
              <a:gd name="connsiteX6" fmla="*/ 780097 w 923925"/>
              <a:gd name="connsiteY6" fmla="*/ 924878 h 923925"/>
              <a:gd name="connsiteX7" fmla="*/ 146685 w 923925"/>
              <a:gd name="connsiteY7" fmla="*/ 924878 h 923925"/>
              <a:gd name="connsiteX8" fmla="*/ 953 w 923925"/>
              <a:gd name="connsiteY8" fmla="*/ 777240 h 923925"/>
              <a:gd name="connsiteX9" fmla="*/ 0 w 923925"/>
              <a:gd name="connsiteY9" fmla="*/ 462915 h 923925"/>
              <a:gd name="connsiteX10" fmla="*/ 493395 w 923925"/>
              <a:gd name="connsiteY10" fmla="*/ 678180 h 923925"/>
              <a:gd name="connsiteX11" fmla="*/ 493395 w 923925"/>
              <a:gd name="connsiteY11" fmla="*/ 799147 h 923925"/>
              <a:gd name="connsiteX12" fmla="*/ 521970 w 923925"/>
              <a:gd name="connsiteY12" fmla="*/ 826770 h 923925"/>
              <a:gd name="connsiteX13" fmla="*/ 578168 w 923925"/>
              <a:gd name="connsiteY13" fmla="*/ 826770 h 923925"/>
              <a:gd name="connsiteX14" fmla="*/ 608647 w 923925"/>
              <a:gd name="connsiteY14" fmla="*/ 797243 h 923925"/>
              <a:gd name="connsiteX15" fmla="*/ 608647 w 923925"/>
              <a:gd name="connsiteY15" fmla="*/ 561022 h 923925"/>
              <a:gd name="connsiteX16" fmla="*/ 639128 w 923925"/>
              <a:gd name="connsiteY16" fmla="*/ 531495 h 923925"/>
              <a:gd name="connsiteX17" fmla="*/ 685800 w 923925"/>
              <a:gd name="connsiteY17" fmla="*/ 531495 h 923925"/>
              <a:gd name="connsiteX18" fmla="*/ 710565 w 923925"/>
              <a:gd name="connsiteY18" fmla="*/ 510540 h 923925"/>
              <a:gd name="connsiteX19" fmla="*/ 720090 w 923925"/>
              <a:gd name="connsiteY19" fmla="*/ 440055 h 923925"/>
              <a:gd name="connsiteX20" fmla="*/ 703897 w 923925"/>
              <a:gd name="connsiteY20" fmla="*/ 421958 h 923925"/>
              <a:gd name="connsiteX21" fmla="*/ 634365 w 923925"/>
              <a:gd name="connsiteY21" fmla="*/ 421958 h 923925"/>
              <a:gd name="connsiteX22" fmla="*/ 607695 w 923925"/>
              <a:gd name="connsiteY22" fmla="*/ 394335 h 923925"/>
              <a:gd name="connsiteX23" fmla="*/ 607695 w 923925"/>
              <a:gd name="connsiteY23" fmla="*/ 340995 h 923925"/>
              <a:gd name="connsiteX24" fmla="*/ 658178 w 923925"/>
              <a:gd name="connsiteY24" fmla="*/ 286703 h 923925"/>
              <a:gd name="connsiteX25" fmla="*/ 702945 w 923925"/>
              <a:gd name="connsiteY25" fmla="*/ 286703 h 923925"/>
              <a:gd name="connsiteX26" fmla="*/ 724853 w 923925"/>
              <a:gd name="connsiteY26" fmla="*/ 266700 h 923925"/>
              <a:gd name="connsiteX27" fmla="*/ 724853 w 923925"/>
              <a:gd name="connsiteY27" fmla="*/ 208597 h 923925"/>
              <a:gd name="connsiteX28" fmla="*/ 703897 w 923925"/>
              <a:gd name="connsiteY28" fmla="*/ 186690 h 923925"/>
              <a:gd name="connsiteX29" fmla="*/ 617220 w 923925"/>
              <a:gd name="connsiteY29" fmla="*/ 186690 h 923925"/>
              <a:gd name="connsiteX30" fmla="*/ 499110 w 923925"/>
              <a:gd name="connsiteY30" fmla="*/ 290513 h 923925"/>
              <a:gd name="connsiteX31" fmla="*/ 495300 w 923925"/>
              <a:gd name="connsiteY31" fmla="*/ 399097 h 923925"/>
              <a:gd name="connsiteX32" fmla="*/ 471488 w 923925"/>
              <a:gd name="connsiteY32" fmla="*/ 422910 h 923925"/>
              <a:gd name="connsiteX33" fmla="*/ 411480 w 923925"/>
              <a:gd name="connsiteY33" fmla="*/ 422910 h 923925"/>
              <a:gd name="connsiteX34" fmla="*/ 395288 w 923925"/>
              <a:gd name="connsiteY34" fmla="*/ 438150 h 923925"/>
              <a:gd name="connsiteX35" fmla="*/ 395288 w 923925"/>
              <a:gd name="connsiteY35" fmla="*/ 511492 h 923925"/>
              <a:gd name="connsiteX36" fmla="*/ 417195 w 923925"/>
              <a:gd name="connsiteY36" fmla="*/ 532447 h 923925"/>
              <a:gd name="connsiteX37" fmla="*/ 470535 w 923925"/>
              <a:gd name="connsiteY37" fmla="*/ 532447 h 923925"/>
              <a:gd name="connsiteX38" fmla="*/ 495300 w 923925"/>
              <a:gd name="connsiteY38" fmla="*/ 557213 h 923925"/>
              <a:gd name="connsiteX39" fmla="*/ 493395 w 923925"/>
              <a:gd name="connsiteY39" fmla="*/ 67818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3925" h="923925">
                <a:moveTo>
                  <a:pt x="0" y="462915"/>
                </a:moveTo>
                <a:cubicBezTo>
                  <a:pt x="0" y="358140"/>
                  <a:pt x="0" y="253365"/>
                  <a:pt x="0" y="148590"/>
                </a:cubicBezTo>
                <a:cubicBezTo>
                  <a:pt x="0" y="60008"/>
                  <a:pt x="60008" y="0"/>
                  <a:pt x="148590" y="0"/>
                </a:cubicBezTo>
                <a:cubicBezTo>
                  <a:pt x="358140" y="0"/>
                  <a:pt x="567690" y="0"/>
                  <a:pt x="778193" y="0"/>
                </a:cubicBezTo>
                <a:cubicBezTo>
                  <a:pt x="862965" y="0"/>
                  <a:pt x="925830" y="60960"/>
                  <a:pt x="925830" y="145733"/>
                </a:cubicBezTo>
                <a:cubicBezTo>
                  <a:pt x="926783" y="357188"/>
                  <a:pt x="926783" y="568643"/>
                  <a:pt x="925830" y="779145"/>
                </a:cubicBezTo>
                <a:cubicBezTo>
                  <a:pt x="925830" y="862965"/>
                  <a:pt x="862965" y="924878"/>
                  <a:pt x="780097" y="924878"/>
                </a:cubicBezTo>
                <a:cubicBezTo>
                  <a:pt x="568643" y="925830"/>
                  <a:pt x="357188" y="925830"/>
                  <a:pt x="146685" y="924878"/>
                </a:cubicBezTo>
                <a:cubicBezTo>
                  <a:pt x="60960" y="924878"/>
                  <a:pt x="953" y="862013"/>
                  <a:pt x="953" y="777240"/>
                </a:cubicBezTo>
                <a:cubicBezTo>
                  <a:pt x="0" y="672465"/>
                  <a:pt x="0" y="567690"/>
                  <a:pt x="0" y="462915"/>
                </a:cubicBezTo>
                <a:close/>
                <a:moveTo>
                  <a:pt x="493395" y="678180"/>
                </a:moveTo>
                <a:cubicBezTo>
                  <a:pt x="493395" y="718185"/>
                  <a:pt x="494347" y="758190"/>
                  <a:pt x="493395" y="799147"/>
                </a:cubicBezTo>
                <a:cubicBezTo>
                  <a:pt x="492443" y="821055"/>
                  <a:pt x="501015" y="828675"/>
                  <a:pt x="521970" y="826770"/>
                </a:cubicBezTo>
                <a:cubicBezTo>
                  <a:pt x="540068" y="825818"/>
                  <a:pt x="559118" y="826770"/>
                  <a:pt x="578168" y="826770"/>
                </a:cubicBezTo>
                <a:cubicBezTo>
                  <a:pt x="607695" y="826770"/>
                  <a:pt x="608647" y="826770"/>
                  <a:pt x="608647" y="797243"/>
                </a:cubicBezTo>
                <a:cubicBezTo>
                  <a:pt x="608647" y="718185"/>
                  <a:pt x="608647" y="639128"/>
                  <a:pt x="608647" y="561022"/>
                </a:cubicBezTo>
                <a:cubicBezTo>
                  <a:pt x="608647" y="531495"/>
                  <a:pt x="608647" y="531495"/>
                  <a:pt x="639128" y="531495"/>
                </a:cubicBezTo>
                <a:cubicBezTo>
                  <a:pt x="654368" y="531495"/>
                  <a:pt x="670560" y="530543"/>
                  <a:pt x="685800" y="531495"/>
                </a:cubicBezTo>
                <a:cubicBezTo>
                  <a:pt x="701993" y="532447"/>
                  <a:pt x="708660" y="524828"/>
                  <a:pt x="710565" y="510540"/>
                </a:cubicBezTo>
                <a:cubicBezTo>
                  <a:pt x="713422" y="486728"/>
                  <a:pt x="716280" y="462915"/>
                  <a:pt x="720090" y="440055"/>
                </a:cubicBezTo>
                <a:cubicBezTo>
                  <a:pt x="721995" y="427672"/>
                  <a:pt x="717233" y="421958"/>
                  <a:pt x="703897" y="421958"/>
                </a:cubicBezTo>
                <a:cubicBezTo>
                  <a:pt x="681038" y="421958"/>
                  <a:pt x="658178" y="421005"/>
                  <a:pt x="634365" y="421958"/>
                </a:cubicBezTo>
                <a:cubicBezTo>
                  <a:pt x="613410" y="422910"/>
                  <a:pt x="606743" y="414338"/>
                  <a:pt x="607695" y="394335"/>
                </a:cubicBezTo>
                <a:cubicBezTo>
                  <a:pt x="608647" y="376238"/>
                  <a:pt x="607695" y="359092"/>
                  <a:pt x="607695" y="340995"/>
                </a:cubicBezTo>
                <a:cubicBezTo>
                  <a:pt x="608647" y="304800"/>
                  <a:pt x="622935" y="288608"/>
                  <a:pt x="658178" y="286703"/>
                </a:cubicBezTo>
                <a:cubicBezTo>
                  <a:pt x="673418" y="285750"/>
                  <a:pt x="687705" y="285750"/>
                  <a:pt x="702945" y="286703"/>
                </a:cubicBezTo>
                <a:cubicBezTo>
                  <a:pt x="718185" y="287655"/>
                  <a:pt x="724853" y="282892"/>
                  <a:pt x="724853" y="266700"/>
                </a:cubicBezTo>
                <a:cubicBezTo>
                  <a:pt x="723900" y="247650"/>
                  <a:pt x="723900" y="227647"/>
                  <a:pt x="724853" y="208597"/>
                </a:cubicBezTo>
                <a:cubicBezTo>
                  <a:pt x="724853" y="193358"/>
                  <a:pt x="719138" y="186690"/>
                  <a:pt x="703897" y="186690"/>
                </a:cubicBezTo>
                <a:cubicBezTo>
                  <a:pt x="675322" y="186690"/>
                  <a:pt x="645795" y="184785"/>
                  <a:pt x="617220" y="186690"/>
                </a:cubicBezTo>
                <a:cubicBezTo>
                  <a:pt x="556260" y="190500"/>
                  <a:pt x="511493" y="230505"/>
                  <a:pt x="499110" y="290513"/>
                </a:cubicBezTo>
                <a:cubicBezTo>
                  <a:pt x="491490" y="326708"/>
                  <a:pt x="495300" y="362903"/>
                  <a:pt x="495300" y="399097"/>
                </a:cubicBezTo>
                <a:cubicBezTo>
                  <a:pt x="495300" y="416242"/>
                  <a:pt x="488633" y="423863"/>
                  <a:pt x="471488" y="422910"/>
                </a:cubicBezTo>
                <a:cubicBezTo>
                  <a:pt x="451485" y="421958"/>
                  <a:pt x="431483" y="422910"/>
                  <a:pt x="411480" y="422910"/>
                </a:cubicBezTo>
                <a:cubicBezTo>
                  <a:pt x="400050" y="422910"/>
                  <a:pt x="395288" y="426720"/>
                  <a:pt x="395288" y="438150"/>
                </a:cubicBezTo>
                <a:cubicBezTo>
                  <a:pt x="396240" y="462915"/>
                  <a:pt x="396240" y="487680"/>
                  <a:pt x="395288" y="511492"/>
                </a:cubicBezTo>
                <a:cubicBezTo>
                  <a:pt x="395288" y="526733"/>
                  <a:pt x="401955" y="532447"/>
                  <a:pt x="417195" y="532447"/>
                </a:cubicBezTo>
                <a:cubicBezTo>
                  <a:pt x="435293" y="531495"/>
                  <a:pt x="453390" y="533400"/>
                  <a:pt x="470535" y="532447"/>
                </a:cubicBezTo>
                <a:cubicBezTo>
                  <a:pt x="489585" y="531495"/>
                  <a:pt x="495300" y="540068"/>
                  <a:pt x="495300" y="557213"/>
                </a:cubicBezTo>
                <a:cubicBezTo>
                  <a:pt x="493395" y="596265"/>
                  <a:pt x="493395" y="637222"/>
                  <a:pt x="493395" y="678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BC642B0-084D-4CA2-A5ED-E9D8E8A1C686}"/>
              </a:ext>
            </a:extLst>
          </p:cNvPr>
          <p:cNvSpPr/>
          <p:nvPr/>
        </p:nvSpPr>
        <p:spPr>
          <a:xfrm>
            <a:off x="6931405" y="2254725"/>
            <a:ext cx="257628" cy="257628"/>
          </a:xfrm>
          <a:custGeom>
            <a:avLst/>
            <a:gdLst>
              <a:gd name="connsiteX0" fmla="*/ 470535 w 933450"/>
              <a:gd name="connsiteY0" fmla="*/ 0 h 933450"/>
              <a:gd name="connsiteX1" fmla="*/ 782955 w 933450"/>
              <a:gd name="connsiteY1" fmla="*/ 0 h 933450"/>
              <a:gd name="connsiteX2" fmla="*/ 939165 w 933450"/>
              <a:gd name="connsiteY2" fmla="*/ 157163 h 933450"/>
              <a:gd name="connsiteX3" fmla="*/ 939165 w 933450"/>
              <a:gd name="connsiteY3" fmla="*/ 775335 h 933450"/>
              <a:gd name="connsiteX4" fmla="*/ 783907 w 933450"/>
              <a:gd name="connsiteY4" fmla="*/ 937260 h 933450"/>
              <a:gd name="connsiteX5" fmla="*/ 159068 w 933450"/>
              <a:gd name="connsiteY5" fmla="*/ 937260 h 933450"/>
              <a:gd name="connsiteX6" fmla="*/ 0 w 933450"/>
              <a:gd name="connsiteY6" fmla="*/ 773430 h 933450"/>
              <a:gd name="connsiteX7" fmla="*/ 0 w 933450"/>
              <a:gd name="connsiteY7" fmla="*/ 157163 h 933450"/>
              <a:gd name="connsiteX8" fmla="*/ 119063 w 933450"/>
              <a:gd name="connsiteY8" fmla="*/ 1905 h 933450"/>
              <a:gd name="connsiteX9" fmla="*/ 154305 w 933450"/>
              <a:gd name="connsiteY9" fmla="*/ 0 h 933450"/>
              <a:gd name="connsiteX10" fmla="*/ 470535 w 933450"/>
              <a:gd name="connsiteY10" fmla="*/ 0 h 933450"/>
              <a:gd name="connsiteX11" fmla="*/ 781050 w 933450"/>
              <a:gd name="connsiteY11" fmla="*/ 259080 h 933450"/>
              <a:gd name="connsiteX12" fmla="*/ 734377 w 933450"/>
              <a:gd name="connsiteY12" fmla="*/ 276225 h 933450"/>
              <a:gd name="connsiteX13" fmla="*/ 695325 w 933450"/>
              <a:gd name="connsiteY13" fmla="*/ 269558 h 933450"/>
              <a:gd name="connsiteX14" fmla="*/ 569595 w 933450"/>
              <a:gd name="connsiteY14" fmla="*/ 256223 h 933450"/>
              <a:gd name="connsiteX15" fmla="*/ 502920 w 933450"/>
              <a:gd name="connsiteY15" fmla="*/ 363855 h 933450"/>
              <a:gd name="connsiteX16" fmla="*/ 471488 w 933450"/>
              <a:gd name="connsiteY16" fmla="*/ 390525 h 933450"/>
              <a:gd name="connsiteX17" fmla="*/ 460057 w 933450"/>
              <a:gd name="connsiteY17" fmla="*/ 388620 h 933450"/>
              <a:gd name="connsiteX18" fmla="*/ 266700 w 933450"/>
              <a:gd name="connsiteY18" fmla="*/ 284798 h 933450"/>
              <a:gd name="connsiteX19" fmla="*/ 240982 w 933450"/>
              <a:gd name="connsiteY19" fmla="*/ 292418 h 933450"/>
              <a:gd name="connsiteX20" fmla="*/ 271463 w 933450"/>
              <a:gd name="connsiteY20" fmla="*/ 409575 h 933450"/>
              <a:gd name="connsiteX21" fmla="*/ 283845 w 933450"/>
              <a:gd name="connsiteY21" fmla="*/ 425768 h 933450"/>
              <a:gd name="connsiteX22" fmla="*/ 249555 w 933450"/>
              <a:gd name="connsiteY22" fmla="*/ 421958 h 933450"/>
              <a:gd name="connsiteX23" fmla="*/ 237172 w 933450"/>
              <a:gd name="connsiteY23" fmla="*/ 433388 h 933450"/>
              <a:gd name="connsiteX24" fmla="*/ 302895 w 933450"/>
              <a:gd name="connsiteY24" fmla="*/ 521018 h 933450"/>
              <a:gd name="connsiteX25" fmla="*/ 322897 w 933450"/>
              <a:gd name="connsiteY25" fmla="*/ 533400 h 933450"/>
              <a:gd name="connsiteX26" fmla="*/ 295275 w 933450"/>
              <a:gd name="connsiteY26" fmla="*/ 539115 h 933450"/>
              <a:gd name="connsiteX27" fmla="*/ 285750 w 933450"/>
              <a:gd name="connsiteY27" fmla="*/ 555308 h 933450"/>
              <a:gd name="connsiteX28" fmla="*/ 359093 w 933450"/>
              <a:gd name="connsiteY28" fmla="*/ 613410 h 933450"/>
              <a:gd name="connsiteX29" fmla="*/ 386715 w 933450"/>
              <a:gd name="connsiteY29" fmla="*/ 623888 h 933450"/>
              <a:gd name="connsiteX30" fmla="*/ 221932 w 933450"/>
              <a:gd name="connsiteY30" fmla="*/ 676275 h 933450"/>
              <a:gd name="connsiteX31" fmla="*/ 638175 w 933450"/>
              <a:gd name="connsiteY31" fmla="*/ 623888 h 933450"/>
              <a:gd name="connsiteX32" fmla="*/ 736282 w 933450"/>
              <a:gd name="connsiteY32" fmla="*/ 413385 h 933450"/>
              <a:gd name="connsiteX33" fmla="*/ 773430 w 933450"/>
              <a:gd name="connsiteY33" fmla="*/ 331470 h 933450"/>
              <a:gd name="connsiteX34" fmla="*/ 788670 w 933450"/>
              <a:gd name="connsiteY34" fmla="*/ 309563 h 933450"/>
              <a:gd name="connsiteX35" fmla="*/ 731520 w 933450"/>
              <a:gd name="connsiteY35" fmla="*/ 317183 h 933450"/>
              <a:gd name="connsiteX36" fmla="*/ 781050 w 933450"/>
              <a:gd name="connsiteY36" fmla="*/ 25908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3450" h="933450">
                <a:moveTo>
                  <a:pt x="470535" y="0"/>
                </a:moveTo>
                <a:cubicBezTo>
                  <a:pt x="574357" y="0"/>
                  <a:pt x="679132" y="0"/>
                  <a:pt x="782955" y="0"/>
                </a:cubicBezTo>
                <a:cubicBezTo>
                  <a:pt x="881063" y="0"/>
                  <a:pt x="939165" y="59055"/>
                  <a:pt x="939165" y="157163"/>
                </a:cubicBezTo>
                <a:cubicBezTo>
                  <a:pt x="939165" y="362903"/>
                  <a:pt x="939165" y="569595"/>
                  <a:pt x="939165" y="775335"/>
                </a:cubicBezTo>
                <a:cubicBezTo>
                  <a:pt x="939165" y="875348"/>
                  <a:pt x="883920" y="936308"/>
                  <a:pt x="783907" y="937260"/>
                </a:cubicBezTo>
                <a:cubicBezTo>
                  <a:pt x="575310" y="939165"/>
                  <a:pt x="367665" y="939165"/>
                  <a:pt x="159068" y="937260"/>
                </a:cubicBezTo>
                <a:cubicBezTo>
                  <a:pt x="56197" y="936308"/>
                  <a:pt x="952" y="875348"/>
                  <a:pt x="0" y="773430"/>
                </a:cubicBezTo>
                <a:cubicBezTo>
                  <a:pt x="0" y="567690"/>
                  <a:pt x="0" y="362903"/>
                  <a:pt x="0" y="157163"/>
                </a:cubicBezTo>
                <a:cubicBezTo>
                  <a:pt x="0" y="75248"/>
                  <a:pt x="45720" y="16193"/>
                  <a:pt x="119063" y="1905"/>
                </a:cubicBezTo>
                <a:cubicBezTo>
                  <a:pt x="130493" y="0"/>
                  <a:pt x="142875" y="0"/>
                  <a:pt x="154305" y="0"/>
                </a:cubicBezTo>
                <a:cubicBezTo>
                  <a:pt x="260985" y="0"/>
                  <a:pt x="365760" y="0"/>
                  <a:pt x="470535" y="0"/>
                </a:cubicBezTo>
                <a:close/>
                <a:moveTo>
                  <a:pt x="781050" y="259080"/>
                </a:moveTo>
                <a:cubicBezTo>
                  <a:pt x="762952" y="265748"/>
                  <a:pt x="748665" y="270510"/>
                  <a:pt x="734377" y="276225"/>
                </a:cubicBezTo>
                <a:cubicBezTo>
                  <a:pt x="720090" y="281940"/>
                  <a:pt x="708660" y="280035"/>
                  <a:pt x="695325" y="269558"/>
                </a:cubicBezTo>
                <a:cubicBezTo>
                  <a:pt x="656272" y="240030"/>
                  <a:pt x="614363" y="234315"/>
                  <a:pt x="569595" y="256223"/>
                </a:cubicBezTo>
                <a:cubicBezTo>
                  <a:pt x="524827" y="278130"/>
                  <a:pt x="503872" y="314325"/>
                  <a:pt x="502920" y="363855"/>
                </a:cubicBezTo>
                <a:cubicBezTo>
                  <a:pt x="501968" y="394335"/>
                  <a:pt x="502920" y="394335"/>
                  <a:pt x="471488" y="390525"/>
                </a:cubicBezTo>
                <a:cubicBezTo>
                  <a:pt x="467677" y="390525"/>
                  <a:pt x="463868" y="389573"/>
                  <a:pt x="460057" y="388620"/>
                </a:cubicBezTo>
                <a:cubicBezTo>
                  <a:pt x="384810" y="375285"/>
                  <a:pt x="320040" y="340995"/>
                  <a:pt x="266700" y="284798"/>
                </a:cubicBezTo>
                <a:cubicBezTo>
                  <a:pt x="250507" y="268605"/>
                  <a:pt x="246697" y="269558"/>
                  <a:pt x="240982" y="292418"/>
                </a:cubicBezTo>
                <a:cubicBezTo>
                  <a:pt x="230505" y="337185"/>
                  <a:pt x="239077" y="376238"/>
                  <a:pt x="271463" y="409575"/>
                </a:cubicBezTo>
                <a:cubicBezTo>
                  <a:pt x="276225" y="414338"/>
                  <a:pt x="282893" y="416243"/>
                  <a:pt x="283845" y="425768"/>
                </a:cubicBezTo>
                <a:cubicBezTo>
                  <a:pt x="271463" y="429578"/>
                  <a:pt x="260985" y="424815"/>
                  <a:pt x="249555" y="421958"/>
                </a:cubicBezTo>
                <a:cubicBezTo>
                  <a:pt x="237172" y="418148"/>
                  <a:pt x="235268" y="421958"/>
                  <a:pt x="237172" y="433388"/>
                </a:cubicBezTo>
                <a:cubicBezTo>
                  <a:pt x="243840" y="474345"/>
                  <a:pt x="267652" y="501968"/>
                  <a:pt x="302895" y="521018"/>
                </a:cubicBezTo>
                <a:cubicBezTo>
                  <a:pt x="309563" y="524828"/>
                  <a:pt x="319088" y="524828"/>
                  <a:pt x="322897" y="533400"/>
                </a:cubicBezTo>
                <a:cubicBezTo>
                  <a:pt x="315277" y="541973"/>
                  <a:pt x="304800" y="539115"/>
                  <a:pt x="295275" y="539115"/>
                </a:cubicBezTo>
                <a:cubicBezTo>
                  <a:pt x="281940" y="539115"/>
                  <a:pt x="279082" y="543878"/>
                  <a:pt x="285750" y="555308"/>
                </a:cubicBezTo>
                <a:cubicBezTo>
                  <a:pt x="301943" y="584835"/>
                  <a:pt x="326707" y="603885"/>
                  <a:pt x="359093" y="613410"/>
                </a:cubicBezTo>
                <a:cubicBezTo>
                  <a:pt x="367665" y="616268"/>
                  <a:pt x="378143" y="614363"/>
                  <a:pt x="386715" y="623888"/>
                </a:cubicBezTo>
                <a:cubicBezTo>
                  <a:pt x="339090" y="661988"/>
                  <a:pt x="283845" y="675323"/>
                  <a:pt x="221932" y="676275"/>
                </a:cubicBezTo>
                <a:cubicBezTo>
                  <a:pt x="356235" y="753428"/>
                  <a:pt x="535305" y="730568"/>
                  <a:pt x="638175" y="623888"/>
                </a:cubicBezTo>
                <a:cubicBezTo>
                  <a:pt x="694372" y="564833"/>
                  <a:pt x="728663" y="495300"/>
                  <a:pt x="736282" y="413385"/>
                </a:cubicBezTo>
                <a:cubicBezTo>
                  <a:pt x="739140" y="381000"/>
                  <a:pt x="741997" y="350520"/>
                  <a:pt x="773430" y="331470"/>
                </a:cubicBezTo>
                <a:cubicBezTo>
                  <a:pt x="780097" y="327660"/>
                  <a:pt x="786765" y="320040"/>
                  <a:pt x="788670" y="309563"/>
                </a:cubicBezTo>
                <a:cubicBezTo>
                  <a:pt x="770572" y="310515"/>
                  <a:pt x="755332" y="321945"/>
                  <a:pt x="731520" y="317183"/>
                </a:cubicBezTo>
                <a:cubicBezTo>
                  <a:pt x="754380" y="300038"/>
                  <a:pt x="770572" y="283845"/>
                  <a:pt x="781050" y="2590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53CFEA2-24AB-45DB-9DBC-DE458F664C1C}"/>
              </a:ext>
            </a:extLst>
          </p:cNvPr>
          <p:cNvSpPr/>
          <p:nvPr/>
        </p:nvSpPr>
        <p:spPr>
          <a:xfrm>
            <a:off x="4973682" y="3056812"/>
            <a:ext cx="254999" cy="254999"/>
          </a:xfrm>
          <a:custGeom>
            <a:avLst/>
            <a:gdLst>
              <a:gd name="connsiteX0" fmla="*/ 1134 w 923925"/>
              <a:gd name="connsiteY0" fmla="*/ 464829 h 923925"/>
              <a:gd name="connsiteX1" fmla="*/ 181 w 923925"/>
              <a:gd name="connsiteY1" fmla="*/ 167649 h 923925"/>
              <a:gd name="connsiteX2" fmla="*/ 168774 w 923925"/>
              <a:gd name="connsiteY2" fmla="*/ 9 h 923925"/>
              <a:gd name="connsiteX3" fmla="*/ 612639 w 923925"/>
              <a:gd name="connsiteY3" fmla="*/ 962 h 923925"/>
              <a:gd name="connsiteX4" fmla="*/ 786946 w 923925"/>
              <a:gd name="connsiteY4" fmla="*/ 2867 h 923925"/>
              <a:gd name="connsiteX5" fmla="*/ 927917 w 923925"/>
              <a:gd name="connsiteY5" fmla="*/ 158124 h 923925"/>
              <a:gd name="connsiteX6" fmla="*/ 927917 w 923925"/>
              <a:gd name="connsiteY6" fmla="*/ 660092 h 923925"/>
              <a:gd name="connsiteX7" fmla="*/ 927917 w 923925"/>
              <a:gd name="connsiteY7" fmla="*/ 762962 h 923925"/>
              <a:gd name="connsiteX8" fmla="*/ 762181 w 923925"/>
              <a:gd name="connsiteY8" fmla="*/ 928697 h 923925"/>
              <a:gd name="connsiteX9" fmla="*/ 336414 w 923925"/>
              <a:gd name="connsiteY9" fmla="*/ 928697 h 923925"/>
              <a:gd name="connsiteX10" fmla="*/ 128769 w 923925"/>
              <a:gd name="connsiteY10" fmla="*/ 925839 h 923925"/>
              <a:gd name="connsiteX11" fmla="*/ 2086 w 923925"/>
              <a:gd name="connsiteY11" fmla="*/ 787727 h 923925"/>
              <a:gd name="connsiteX12" fmla="*/ 1134 w 923925"/>
              <a:gd name="connsiteY12" fmla="*/ 464829 h 923925"/>
              <a:gd name="connsiteX13" fmla="*/ 1134 w 923925"/>
              <a:gd name="connsiteY13" fmla="*/ 464829 h 923925"/>
              <a:gd name="connsiteX14" fmla="*/ 443094 w 923925"/>
              <a:gd name="connsiteY14" fmla="*/ 180032 h 923925"/>
              <a:gd name="connsiteX15" fmla="*/ 235449 w 923925"/>
              <a:gd name="connsiteY15" fmla="*/ 274329 h 923925"/>
              <a:gd name="connsiteX16" fmla="*/ 160201 w 923925"/>
              <a:gd name="connsiteY16" fmla="*/ 532457 h 923925"/>
              <a:gd name="connsiteX17" fmla="*/ 307839 w 923925"/>
              <a:gd name="connsiteY17" fmla="*/ 737244 h 923925"/>
              <a:gd name="connsiteX18" fmla="*/ 327842 w 923925"/>
              <a:gd name="connsiteY18" fmla="*/ 731529 h 923925"/>
              <a:gd name="connsiteX19" fmla="*/ 366894 w 923925"/>
              <a:gd name="connsiteY19" fmla="*/ 548649 h 923925"/>
              <a:gd name="connsiteX20" fmla="*/ 366894 w 923925"/>
              <a:gd name="connsiteY20" fmla="*/ 498167 h 923925"/>
              <a:gd name="connsiteX21" fmla="*/ 388801 w 923925"/>
              <a:gd name="connsiteY21" fmla="*/ 406727 h 923925"/>
              <a:gd name="connsiteX22" fmla="*/ 442142 w 923925"/>
              <a:gd name="connsiteY22" fmla="*/ 395297 h 923925"/>
              <a:gd name="connsiteX23" fmla="*/ 466906 w 923925"/>
              <a:gd name="connsiteY23" fmla="*/ 442922 h 923925"/>
              <a:gd name="connsiteX24" fmla="*/ 456429 w 923925"/>
              <a:gd name="connsiteY24" fmla="*/ 490547 h 923925"/>
              <a:gd name="connsiteX25" fmla="*/ 443094 w 923925"/>
              <a:gd name="connsiteY25" fmla="*/ 535314 h 923925"/>
              <a:gd name="connsiteX26" fmla="*/ 455476 w 923925"/>
              <a:gd name="connsiteY26" fmla="*/ 588654 h 923925"/>
              <a:gd name="connsiteX27" fmla="*/ 514531 w 923925"/>
              <a:gd name="connsiteY27" fmla="*/ 591512 h 923925"/>
              <a:gd name="connsiteX28" fmla="*/ 558346 w 923925"/>
              <a:gd name="connsiteY28" fmla="*/ 541982 h 923925"/>
              <a:gd name="connsiteX29" fmla="*/ 577396 w 923925"/>
              <a:gd name="connsiteY29" fmla="*/ 423872 h 923925"/>
              <a:gd name="connsiteX30" fmla="*/ 547869 w 923925"/>
              <a:gd name="connsiteY30" fmla="*/ 362912 h 923925"/>
              <a:gd name="connsiteX31" fmla="*/ 332604 w 923925"/>
              <a:gd name="connsiteY31" fmla="*/ 396249 h 923925"/>
              <a:gd name="connsiteX32" fmla="*/ 330699 w 923925"/>
              <a:gd name="connsiteY32" fmla="*/ 528647 h 923925"/>
              <a:gd name="connsiteX33" fmla="*/ 324031 w 923925"/>
              <a:gd name="connsiteY33" fmla="*/ 575319 h 923925"/>
              <a:gd name="connsiteX34" fmla="*/ 288789 w 923925"/>
              <a:gd name="connsiteY34" fmla="*/ 564842 h 923925"/>
              <a:gd name="connsiteX35" fmla="*/ 248784 w 923925"/>
              <a:gd name="connsiteY35" fmla="*/ 476259 h 923925"/>
              <a:gd name="connsiteX36" fmla="*/ 430711 w 923925"/>
              <a:gd name="connsiteY36" fmla="*/ 273377 h 923925"/>
              <a:gd name="connsiteX37" fmla="*/ 619306 w 923925"/>
              <a:gd name="connsiteY37" fmla="*/ 340052 h 923925"/>
              <a:gd name="connsiteX38" fmla="*/ 589779 w 923925"/>
              <a:gd name="connsiteY38" fmla="*/ 618182 h 923925"/>
              <a:gd name="connsiteX39" fmla="*/ 431664 w 923925"/>
              <a:gd name="connsiteY39" fmla="*/ 631517 h 923925"/>
              <a:gd name="connsiteX40" fmla="*/ 415471 w 923925"/>
              <a:gd name="connsiteY40" fmla="*/ 640089 h 923925"/>
              <a:gd name="connsiteX41" fmla="*/ 383086 w 923925"/>
              <a:gd name="connsiteY41" fmla="*/ 739149 h 923925"/>
              <a:gd name="connsiteX42" fmla="*/ 396421 w 923925"/>
              <a:gd name="connsiteY42" fmla="*/ 764867 h 923925"/>
              <a:gd name="connsiteX43" fmla="*/ 748846 w 923925"/>
              <a:gd name="connsiteY43" fmla="*/ 448637 h 923925"/>
              <a:gd name="connsiteX44" fmla="*/ 443094 w 923925"/>
              <a:gd name="connsiteY44" fmla="*/ 18003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3925" h="923925">
                <a:moveTo>
                  <a:pt x="1134" y="464829"/>
                </a:moveTo>
                <a:cubicBezTo>
                  <a:pt x="1134" y="365769"/>
                  <a:pt x="3991" y="266709"/>
                  <a:pt x="181" y="167649"/>
                </a:cubicBezTo>
                <a:cubicBezTo>
                  <a:pt x="-3629" y="73352"/>
                  <a:pt x="52569" y="-943"/>
                  <a:pt x="168774" y="9"/>
                </a:cubicBezTo>
                <a:cubicBezTo>
                  <a:pt x="316411" y="1914"/>
                  <a:pt x="465001" y="9"/>
                  <a:pt x="612639" y="962"/>
                </a:cubicBezTo>
                <a:cubicBezTo>
                  <a:pt x="670742" y="962"/>
                  <a:pt x="728844" y="-1896"/>
                  <a:pt x="786946" y="2867"/>
                </a:cubicBezTo>
                <a:cubicBezTo>
                  <a:pt x="876481" y="10487"/>
                  <a:pt x="926964" y="67637"/>
                  <a:pt x="927917" y="158124"/>
                </a:cubicBezTo>
                <a:cubicBezTo>
                  <a:pt x="927917" y="325764"/>
                  <a:pt x="927917" y="492452"/>
                  <a:pt x="927917" y="660092"/>
                </a:cubicBezTo>
                <a:cubicBezTo>
                  <a:pt x="927917" y="694382"/>
                  <a:pt x="927917" y="728672"/>
                  <a:pt x="927917" y="762962"/>
                </a:cubicBezTo>
                <a:cubicBezTo>
                  <a:pt x="927917" y="869642"/>
                  <a:pt x="869814" y="928697"/>
                  <a:pt x="762181" y="928697"/>
                </a:cubicBezTo>
                <a:cubicBezTo>
                  <a:pt x="620259" y="928697"/>
                  <a:pt x="478336" y="929649"/>
                  <a:pt x="336414" y="928697"/>
                </a:cubicBezTo>
                <a:cubicBezTo>
                  <a:pt x="266881" y="928697"/>
                  <a:pt x="198301" y="932507"/>
                  <a:pt x="128769" y="925839"/>
                </a:cubicBezTo>
                <a:cubicBezTo>
                  <a:pt x="57331" y="919172"/>
                  <a:pt x="3039" y="861069"/>
                  <a:pt x="2086" y="787727"/>
                </a:cubicBezTo>
                <a:cubicBezTo>
                  <a:pt x="181" y="681047"/>
                  <a:pt x="1134" y="572462"/>
                  <a:pt x="1134" y="464829"/>
                </a:cubicBezTo>
                <a:cubicBezTo>
                  <a:pt x="1134" y="464829"/>
                  <a:pt x="1134" y="464829"/>
                  <a:pt x="1134" y="464829"/>
                </a:cubicBezTo>
                <a:close/>
                <a:moveTo>
                  <a:pt x="443094" y="180032"/>
                </a:moveTo>
                <a:cubicBezTo>
                  <a:pt x="364989" y="178127"/>
                  <a:pt x="292599" y="212417"/>
                  <a:pt x="235449" y="274329"/>
                </a:cubicBezTo>
                <a:cubicBezTo>
                  <a:pt x="167821" y="346719"/>
                  <a:pt x="142104" y="434349"/>
                  <a:pt x="160201" y="532457"/>
                </a:cubicBezTo>
                <a:cubicBezTo>
                  <a:pt x="177346" y="622944"/>
                  <a:pt x="227829" y="691524"/>
                  <a:pt x="307839" y="737244"/>
                </a:cubicBezTo>
                <a:cubicBezTo>
                  <a:pt x="315459" y="741054"/>
                  <a:pt x="325936" y="750579"/>
                  <a:pt x="327842" y="731529"/>
                </a:cubicBezTo>
                <a:cubicBezTo>
                  <a:pt x="333556" y="668664"/>
                  <a:pt x="352606" y="609609"/>
                  <a:pt x="366894" y="548649"/>
                </a:cubicBezTo>
                <a:cubicBezTo>
                  <a:pt x="370704" y="531504"/>
                  <a:pt x="371656" y="515312"/>
                  <a:pt x="366894" y="498167"/>
                </a:cubicBezTo>
                <a:cubicBezTo>
                  <a:pt x="358321" y="464829"/>
                  <a:pt x="364036" y="432444"/>
                  <a:pt x="388801" y="406727"/>
                </a:cubicBezTo>
                <a:cubicBezTo>
                  <a:pt x="404042" y="391487"/>
                  <a:pt x="422139" y="386724"/>
                  <a:pt x="442142" y="395297"/>
                </a:cubicBezTo>
                <a:cubicBezTo>
                  <a:pt x="462144" y="403869"/>
                  <a:pt x="469764" y="422919"/>
                  <a:pt x="466906" y="442922"/>
                </a:cubicBezTo>
                <a:cubicBezTo>
                  <a:pt x="465001" y="459114"/>
                  <a:pt x="460239" y="475307"/>
                  <a:pt x="456429" y="490547"/>
                </a:cubicBezTo>
                <a:cubicBezTo>
                  <a:pt x="452619" y="505787"/>
                  <a:pt x="446904" y="520074"/>
                  <a:pt x="443094" y="535314"/>
                </a:cubicBezTo>
                <a:cubicBezTo>
                  <a:pt x="438331" y="555317"/>
                  <a:pt x="437379" y="574367"/>
                  <a:pt x="455476" y="588654"/>
                </a:cubicBezTo>
                <a:cubicBezTo>
                  <a:pt x="474526" y="602942"/>
                  <a:pt x="494529" y="601037"/>
                  <a:pt x="514531" y="591512"/>
                </a:cubicBezTo>
                <a:cubicBezTo>
                  <a:pt x="535486" y="581034"/>
                  <a:pt x="548821" y="562937"/>
                  <a:pt x="558346" y="541982"/>
                </a:cubicBezTo>
                <a:cubicBezTo>
                  <a:pt x="575492" y="504834"/>
                  <a:pt x="580254" y="464829"/>
                  <a:pt x="577396" y="423872"/>
                </a:cubicBezTo>
                <a:cubicBezTo>
                  <a:pt x="575492" y="400059"/>
                  <a:pt x="565014" y="380057"/>
                  <a:pt x="547869" y="362912"/>
                </a:cubicBezTo>
                <a:cubicBezTo>
                  <a:pt x="488814" y="306714"/>
                  <a:pt x="373561" y="323859"/>
                  <a:pt x="332604" y="396249"/>
                </a:cubicBezTo>
                <a:cubicBezTo>
                  <a:pt x="307839" y="439112"/>
                  <a:pt x="302124" y="483879"/>
                  <a:pt x="330699" y="528647"/>
                </a:cubicBezTo>
                <a:cubicBezTo>
                  <a:pt x="341176" y="544839"/>
                  <a:pt x="336414" y="563889"/>
                  <a:pt x="324031" y="575319"/>
                </a:cubicBezTo>
                <a:cubicBezTo>
                  <a:pt x="311649" y="586749"/>
                  <a:pt x="299267" y="573414"/>
                  <a:pt x="288789" y="564842"/>
                </a:cubicBezTo>
                <a:cubicBezTo>
                  <a:pt x="261166" y="541982"/>
                  <a:pt x="249736" y="510549"/>
                  <a:pt x="248784" y="476259"/>
                </a:cubicBezTo>
                <a:cubicBezTo>
                  <a:pt x="243069" y="372437"/>
                  <a:pt x="324031" y="284807"/>
                  <a:pt x="430711" y="273377"/>
                </a:cubicBezTo>
                <a:cubicBezTo>
                  <a:pt x="505006" y="265757"/>
                  <a:pt x="568824" y="282902"/>
                  <a:pt x="619306" y="340052"/>
                </a:cubicBezTo>
                <a:cubicBezTo>
                  <a:pt x="686934" y="417204"/>
                  <a:pt x="656454" y="563889"/>
                  <a:pt x="589779" y="618182"/>
                </a:cubicBezTo>
                <a:cubicBezTo>
                  <a:pt x="538344" y="660092"/>
                  <a:pt x="489767" y="664854"/>
                  <a:pt x="431664" y="631517"/>
                </a:cubicBezTo>
                <a:cubicBezTo>
                  <a:pt x="419281" y="623897"/>
                  <a:pt x="418329" y="631517"/>
                  <a:pt x="415471" y="640089"/>
                </a:cubicBezTo>
                <a:cubicBezTo>
                  <a:pt x="406899" y="673427"/>
                  <a:pt x="401184" y="708669"/>
                  <a:pt x="383086" y="739149"/>
                </a:cubicBezTo>
                <a:cubicBezTo>
                  <a:pt x="372609" y="756294"/>
                  <a:pt x="378324" y="762009"/>
                  <a:pt x="396421" y="764867"/>
                </a:cubicBezTo>
                <a:cubicBezTo>
                  <a:pt x="599304" y="801062"/>
                  <a:pt x="766944" y="637232"/>
                  <a:pt x="748846" y="448637"/>
                </a:cubicBezTo>
                <a:cubicBezTo>
                  <a:pt x="732654" y="292427"/>
                  <a:pt x="609781" y="179079"/>
                  <a:pt x="443094" y="18003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9C320CC-1F84-4BD5-8D10-733585F22979}"/>
              </a:ext>
            </a:extLst>
          </p:cNvPr>
          <p:cNvSpPr/>
          <p:nvPr/>
        </p:nvSpPr>
        <p:spPr>
          <a:xfrm>
            <a:off x="7888249" y="3182339"/>
            <a:ext cx="259074" cy="258943"/>
          </a:xfrm>
          <a:custGeom>
            <a:avLst/>
            <a:gdLst>
              <a:gd name="connsiteX0" fmla="*/ 436720 w 938688"/>
              <a:gd name="connsiteY0" fmla="*/ 561975 h 938213"/>
              <a:gd name="connsiteX1" fmla="*/ 459581 w 938688"/>
              <a:gd name="connsiteY1" fmla="*/ 569595 h 938213"/>
              <a:gd name="connsiteX2" fmla="*/ 514826 w 938688"/>
              <a:gd name="connsiteY2" fmla="*/ 613410 h 938213"/>
              <a:gd name="connsiteX3" fmla="*/ 492918 w 938688"/>
              <a:gd name="connsiteY3" fmla="*/ 748665 h 938213"/>
              <a:gd name="connsiteX4" fmla="*/ 419576 w 938688"/>
              <a:gd name="connsiteY4" fmla="*/ 763905 h 938213"/>
              <a:gd name="connsiteX5" fmla="*/ 308133 w 938688"/>
              <a:gd name="connsiteY5" fmla="*/ 726758 h 938213"/>
              <a:gd name="connsiteX6" fmla="*/ 324326 w 938688"/>
              <a:gd name="connsiteY6" fmla="*/ 586740 h 938213"/>
              <a:gd name="connsiteX7" fmla="*/ 436720 w 938688"/>
              <a:gd name="connsiteY7" fmla="*/ 561975 h 938213"/>
              <a:gd name="connsiteX8" fmla="*/ 376713 w 938688"/>
              <a:gd name="connsiteY8" fmla="*/ 202883 h 938213"/>
              <a:gd name="connsiteX9" fmla="*/ 455771 w 938688"/>
              <a:gd name="connsiteY9" fmla="*/ 231458 h 938213"/>
              <a:gd name="connsiteX10" fmla="*/ 496728 w 938688"/>
              <a:gd name="connsiteY10" fmla="*/ 345758 h 938213"/>
              <a:gd name="connsiteX11" fmla="*/ 451961 w 938688"/>
              <a:gd name="connsiteY11" fmla="*/ 433388 h 938213"/>
              <a:gd name="connsiteX12" fmla="*/ 362426 w 938688"/>
              <a:gd name="connsiteY12" fmla="*/ 406718 h 938213"/>
              <a:gd name="connsiteX13" fmla="*/ 321468 w 938688"/>
              <a:gd name="connsiteY13" fmla="*/ 265748 h 938213"/>
              <a:gd name="connsiteX14" fmla="*/ 376713 w 938688"/>
              <a:gd name="connsiteY14" fmla="*/ 202883 h 938213"/>
              <a:gd name="connsiteX15" fmla="*/ 722470 w 938688"/>
              <a:gd name="connsiteY15" fmla="*/ 184785 h 938213"/>
              <a:gd name="connsiteX16" fmla="*/ 704373 w 938688"/>
              <a:gd name="connsiteY16" fmla="*/ 201930 h 938213"/>
              <a:gd name="connsiteX17" fmla="*/ 704373 w 938688"/>
              <a:gd name="connsiteY17" fmla="*/ 237173 h 938213"/>
              <a:gd name="connsiteX18" fmla="*/ 672940 w 938688"/>
              <a:gd name="connsiteY18" fmla="*/ 269558 h 938213"/>
              <a:gd name="connsiteX19" fmla="*/ 632936 w 938688"/>
              <a:gd name="connsiteY19" fmla="*/ 269558 h 938213"/>
              <a:gd name="connsiteX20" fmla="*/ 616743 w 938688"/>
              <a:gd name="connsiteY20" fmla="*/ 287655 h 938213"/>
              <a:gd name="connsiteX21" fmla="*/ 632936 w 938688"/>
              <a:gd name="connsiteY21" fmla="*/ 303848 h 938213"/>
              <a:gd name="connsiteX22" fmla="*/ 659605 w 938688"/>
              <a:gd name="connsiteY22" fmla="*/ 303848 h 938213"/>
              <a:gd name="connsiteX23" fmla="*/ 704373 w 938688"/>
              <a:gd name="connsiteY23" fmla="*/ 348615 h 938213"/>
              <a:gd name="connsiteX24" fmla="*/ 704373 w 938688"/>
              <a:gd name="connsiteY24" fmla="*/ 368618 h 938213"/>
              <a:gd name="connsiteX25" fmla="*/ 719613 w 938688"/>
              <a:gd name="connsiteY25" fmla="*/ 388620 h 938213"/>
              <a:gd name="connsiteX26" fmla="*/ 739615 w 938688"/>
              <a:gd name="connsiteY26" fmla="*/ 368618 h 938213"/>
              <a:gd name="connsiteX27" fmla="*/ 739615 w 938688"/>
              <a:gd name="connsiteY27" fmla="*/ 328613 h 938213"/>
              <a:gd name="connsiteX28" fmla="*/ 766286 w 938688"/>
              <a:gd name="connsiteY28" fmla="*/ 302895 h 938213"/>
              <a:gd name="connsiteX29" fmla="*/ 808195 w 938688"/>
              <a:gd name="connsiteY29" fmla="*/ 302895 h 938213"/>
              <a:gd name="connsiteX30" fmla="*/ 825340 w 938688"/>
              <a:gd name="connsiteY30" fmla="*/ 285750 h 938213"/>
              <a:gd name="connsiteX31" fmla="*/ 809148 w 938688"/>
              <a:gd name="connsiteY31" fmla="*/ 269558 h 938213"/>
              <a:gd name="connsiteX32" fmla="*/ 759618 w 938688"/>
              <a:gd name="connsiteY32" fmla="*/ 269558 h 938213"/>
              <a:gd name="connsiteX33" fmla="*/ 739615 w 938688"/>
              <a:gd name="connsiteY33" fmla="*/ 249555 h 938213"/>
              <a:gd name="connsiteX34" fmla="*/ 739615 w 938688"/>
              <a:gd name="connsiteY34" fmla="*/ 202883 h 938213"/>
              <a:gd name="connsiteX35" fmla="*/ 722470 w 938688"/>
              <a:gd name="connsiteY35" fmla="*/ 184785 h 938213"/>
              <a:gd name="connsiteX36" fmla="*/ 566260 w 938688"/>
              <a:gd name="connsiteY36" fmla="*/ 180023 h 938213"/>
              <a:gd name="connsiteX37" fmla="*/ 394810 w 938688"/>
              <a:gd name="connsiteY37" fmla="*/ 183833 h 938213"/>
              <a:gd name="connsiteX38" fmla="*/ 309085 w 938688"/>
              <a:gd name="connsiteY38" fmla="*/ 219075 h 938213"/>
              <a:gd name="connsiteX39" fmla="*/ 286225 w 938688"/>
              <a:gd name="connsiteY39" fmla="*/ 412433 h 938213"/>
              <a:gd name="connsiteX40" fmla="*/ 391953 w 938688"/>
              <a:gd name="connsiteY40" fmla="*/ 454343 h 938213"/>
              <a:gd name="connsiteX41" fmla="*/ 409098 w 938688"/>
              <a:gd name="connsiteY41" fmla="*/ 475298 h 938213"/>
              <a:gd name="connsiteX42" fmla="*/ 411003 w 938688"/>
              <a:gd name="connsiteY42" fmla="*/ 507683 h 938213"/>
              <a:gd name="connsiteX43" fmla="*/ 422433 w 938688"/>
              <a:gd name="connsiteY43" fmla="*/ 541973 h 938213"/>
              <a:gd name="connsiteX44" fmla="*/ 381475 w 938688"/>
              <a:gd name="connsiteY44" fmla="*/ 549593 h 938213"/>
              <a:gd name="connsiteX45" fmla="*/ 379570 w 938688"/>
              <a:gd name="connsiteY45" fmla="*/ 549593 h 938213"/>
              <a:gd name="connsiteX46" fmla="*/ 259555 w 938688"/>
              <a:gd name="connsiteY46" fmla="*/ 593408 h 938213"/>
              <a:gd name="connsiteX47" fmla="*/ 258603 w 938688"/>
              <a:gd name="connsiteY47" fmla="*/ 760095 h 938213"/>
              <a:gd name="connsiteX48" fmla="*/ 537685 w 938688"/>
              <a:gd name="connsiteY48" fmla="*/ 743903 h 938213"/>
              <a:gd name="connsiteX49" fmla="*/ 539590 w 938688"/>
              <a:gd name="connsiteY49" fmla="*/ 544830 h 938213"/>
              <a:gd name="connsiteX50" fmla="*/ 495775 w 938688"/>
              <a:gd name="connsiteY50" fmla="*/ 506730 h 938213"/>
              <a:gd name="connsiteX51" fmla="*/ 491013 w 938688"/>
              <a:gd name="connsiteY51" fmla="*/ 438150 h 938213"/>
              <a:gd name="connsiteX52" fmla="*/ 510063 w 938688"/>
              <a:gd name="connsiteY52" fmla="*/ 419100 h 938213"/>
              <a:gd name="connsiteX53" fmla="*/ 521493 w 938688"/>
              <a:gd name="connsiteY53" fmla="*/ 221933 h 938213"/>
              <a:gd name="connsiteX54" fmla="*/ 511968 w 938688"/>
              <a:gd name="connsiteY54" fmla="*/ 207645 h 938213"/>
              <a:gd name="connsiteX55" fmla="*/ 530065 w 938688"/>
              <a:gd name="connsiteY55" fmla="*/ 201930 h 938213"/>
              <a:gd name="connsiteX56" fmla="*/ 588168 w 938688"/>
              <a:gd name="connsiteY56" fmla="*/ 180975 h 938213"/>
              <a:gd name="connsiteX57" fmla="*/ 566260 w 938688"/>
              <a:gd name="connsiteY57" fmla="*/ 180023 h 938213"/>
              <a:gd name="connsiteX58" fmla="*/ 164305 w 938688"/>
              <a:gd name="connsiteY58" fmla="*/ 0 h 938213"/>
              <a:gd name="connsiteX59" fmla="*/ 777715 w 938688"/>
              <a:gd name="connsiteY59" fmla="*/ 0 h 938213"/>
              <a:gd name="connsiteX60" fmla="*/ 925353 w 938688"/>
              <a:gd name="connsiteY60" fmla="*/ 84773 h 938213"/>
              <a:gd name="connsiteX61" fmla="*/ 938688 w 938688"/>
              <a:gd name="connsiteY61" fmla="*/ 149543 h 938213"/>
              <a:gd name="connsiteX62" fmla="*/ 938688 w 938688"/>
              <a:gd name="connsiteY62" fmla="*/ 470535 h 938213"/>
              <a:gd name="connsiteX63" fmla="*/ 938688 w 938688"/>
              <a:gd name="connsiteY63" fmla="*/ 781050 h 938213"/>
              <a:gd name="connsiteX64" fmla="*/ 780573 w 938688"/>
              <a:gd name="connsiteY64" fmla="*/ 938213 h 938213"/>
              <a:gd name="connsiteX65" fmla="*/ 162400 w 938688"/>
              <a:gd name="connsiteY65" fmla="*/ 938213 h 938213"/>
              <a:gd name="connsiteX66" fmla="*/ 1428 w 938688"/>
              <a:gd name="connsiteY66" fmla="*/ 782003 h 938213"/>
              <a:gd name="connsiteX67" fmla="*/ 1428 w 938688"/>
              <a:gd name="connsiteY67" fmla="*/ 157163 h 938213"/>
              <a:gd name="connsiteX68" fmla="*/ 110965 w 938688"/>
              <a:gd name="connsiteY68" fmla="*/ 5715 h 938213"/>
              <a:gd name="connsiteX69" fmla="*/ 164305 w 938688"/>
              <a:gd name="connsiteY69" fmla="*/ 0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38688" h="938213">
                <a:moveTo>
                  <a:pt x="436720" y="561975"/>
                </a:moveTo>
                <a:cubicBezTo>
                  <a:pt x="445293" y="561975"/>
                  <a:pt x="452913" y="564832"/>
                  <a:pt x="459581" y="569595"/>
                </a:cubicBezTo>
                <a:cubicBezTo>
                  <a:pt x="479583" y="583882"/>
                  <a:pt x="498633" y="597218"/>
                  <a:pt x="514826" y="613410"/>
                </a:cubicBezTo>
                <a:cubicBezTo>
                  <a:pt x="556736" y="656273"/>
                  <a:pt x="546258" y="721995"/>
                  <a:pt x="492918" y="748665"/>
                </a:cubicBezTo>
                <a:cubicBezTo>
                  <a:pt x="470058" y="760095"/>
                  <a:pt x="445293" y="764858"/>
                  <a:pt x="419576" y="763905"/>
                </a:cubicBezTo>
                <a:cubicBezTo>
                  <a:pt x="378618" y="762952"/>
                  <a:pt x="339566" y="755333"/>
                  <a:pt x="308133" y="726758"/>
                </a:cubicBezTo>
                <a:cubicBezTo>
                  <a:pt x="261461" y="684848"/>
                  <a:pt x="269081" y="617220"/>
                  <a:pt x="324326" y="586740"/>
                </a:cubicBezTo>
                <a:cubicBezTo>
                  <a:pt x="359568" y="567690"/>
                  <a:pt x="397668" y="562927"/>
                  <a:pt x="436720" y="561975"/>
                </a:cubicBezTo>
                <a:close/>
                <a:moveTo>
                  <a:pt x="376713" y="202883"/>
                </a:moveTo>
                <a:cubicBezTo>
                  <a:pt x="409098" y="195263"/>
                  <a:pt x="435768" y="206693"/>
                  <a:pt x="455771" y="231458"/>
                </a:cubicBezTo>
                <a:cubicBezTo>
                  <a:pt x="484346" y="266700"/>
                  <a:pt x="493871" y="309563"/>
                  <a:pt x="496728" y="345758"/>
                </a:cubicBezTo>
                <a:cubicBezTo>
                  <a:pt x="496728" y="396240"/>
                  <a:pt x="482441" y="421005"/>
                  <a:pt x="451961" y="433388"/>
                </a:cubicBezTo>
                <a:cubicBezTo>
                  <a:pt x="419576" y="445770"/>
                  <a:pt x="389095" y="438150"/>
                  <a:pt x="362426" y="406718"/>
                </a:cubicBezTo>
                <a:cubicBezTo>
                  <a:pt x="328136" y="365760"/>
                  <a:pt x="312895" y="318135"/>
                  <a:pt x="321468" y="265748"/>
                </a:cubicBezTo>
                <a:cubicBezTo>
                  <a:pt x="326231" y="234315"/>
                  <a:pt x="344328" y="210503"/>
                  <a:pt x="376713" y="202883"/>
                </a:cubicBezTo>
                <a:close/>
                <a:moveTo>
                  <a:pt x="722470" y="184785"/>
                </a:moveTo>
                <a:cubicBezTo>
                  <a:pt x="710088" y="184785"/>
                  <a:pt x="704373" y="189548"/>
                  <a:pt x="704373" y="201930"/>
                </a:cubicBezTo>
                <a:cubicBezTo>
                  <a:pt x="704373" y="213360"/>
                  <a:pt x="704373" y="225743"/>
                  <a:pt x="704373" y="237173"/>
                </a:cubicBezTo>
                <a:cubicBezTo>
                  <a:pt x="703420" y="267653"/>
                  <a:pt x="702468" y="269558"/>
                  <a:pt x="672940" y="269558"/>
                </a:cubicBezTo>
                <a:cubicBezTo>
                  <a:pt x="659605" y="269558"/>
                  <a:pt x="646270" y="269558"/>
                  <a:pt x="632936" y="269558"/>
                </a:cubicBezTo>
                <a:cubicBezTo>
                  <a:pt x="620553" y="269558"/>
                  <a:pt x="616743" y="276225"/>
                  <a:pt x="616743" y="287655"/>
                </a:cubicBezTo>
                <a:cubicBezTo>
                  <a:pt x="616743" y="299085"/>
                  <a:pt x="621505" y="303848"/>
                  <a:pt x="632936" y="303848"/>
                </a:cubicBezTo>
                <a:cubicBezTo>
                  <a:pt x="641508" y="303848"/>
                  <a:pt x="651033" y="303848"/>
                  <a:pt x="659605" y="303848"/>
                </a:cubicBezTo>
                <a:cubicBezTo>
                  <a:pt x="704373" y="303848"/>
                  <a:pt x="704373" y="303848"/>
                  <a:pt x="704373" y="348615"/>
                </a:cubicBezTo>
                <a:cubicBezTo>
                  <a:pt x="704373" y="355283"/>
                  <a:pt x="704373" y="361950"/>
                  <a:pt x="704373" y="368618"/>
                </a:cubicBezTo>
                <a:cubicBezTo>
                  <a:pt x="703420" y="380048"/>
                  <a:pt x="703420" y="388620"/>
                  <a:pt x="719613" y="388620"/>
                </a:cubicBezTo>
                <a:cubicBezTo>
                  <a:pt x="734853" y="388620"/>
                  <a:pt x="740568" y="382905"/>
                  <a:pt x="739615" y="368618"/>
                </a:cubicBezTo>
                <a:cubicBezTo>
                  <a:pt x="739615" y="355283"/>
                  <a:pt x="740568" y="341948"/>
                  <a:pt x="739615" y="328613"/>
                </a:cubicBezTo>
                <a:cubicBezTo>
                  <a:pt x="738663" y="308610"/>
                  <a:pt x="747236" y="301943"/>
                  <a:pt x="766286" y="302895"/>
                </a:cubicBezTo>
                <a:cubicBezTo>
                  <a:pt x="779620" y="303848"/>
                  <a:pt x="793908" y="302895"/>
                  <a:pt x="808195" y="302895"/>
                </a:cubicBezTo>
                <a:cubicBezTo>
                  <a:pt x="820578" y="302895"/>
                  <a:pt x="825340" y="296228"/>
                  <a:pt x="825340" y="285750"/>
                </a:cubicBezTo>
                <a:cubicBezTo>
                  <a:pt x="825340" y="274320"/>
                  <a:pt x="820578" y="269558"/>
                  <a:pt x="809148" y="269558"/>
                </a:cubicBezTo>
                <a:cubicBezTo>
                  <a:pt x="792003" y="269558"/>
                  <a:pt x="775811" y="269558"/>
                  <a:pt x="759618" y="269558"/>
                </a:cubicBezTo>
                <a:cubicBezTo>
                  <a:pt x="745330" y="270510"/>
                  <a:pt x="739615" y="263843"/>
                  <a:pt x="739615" y="249555"/>
                </a:cubicBezTo>
                <a:cubicBezTo>
                  <a:pt x="739615" y="234315"/>
                  <a:pt x="739615" y="218123"/>
                  <a:pt x="739615" y="202883"/>
                </a:cubicBezTo>
                <a:cubicBezTo>
                  <a:pt x="739615" y="190500"/>
                  <a:pt x="734853" y="184785"/>
                  <a:pt x="722470" y="184785"/>
                </a:cubicBezTo>
                <a:close/>
                <a:moveTo>
                  <a:pt x="566260" y="180023"/>
                </a:moveTo>
                <a:cubicBezTo>
                  <a:pt x="509110" y="181928"/>
                  <a:pt x="451960" y="177165"/>
                  <a:pt x="394810" y="183833"/>
                </a:cubicBezTo>
                <a:cubicBezTo>
                  <a:pt x="362425" y="187643"/>
                  <a:pt x="334803" y="200025"/>
                  <a:pt x="309085" y="219075"/>
                </a:cubicBezTo>
                <a:cubicBezTo>
                  <a:pt x="247173" y="265748"/>
                  <a:pt x="236695" y="355283"/>
                  <a:pt x="286225" y="412433"/>
                </a:cubicBezTo>
                <a:cubicBezTo>
                  <a:pt x="313848" y="444818"/>
                  <a:pt x="350995" y="455295"/>
                  <a:pt x="391953" y="454343"/>
                </a:cubicBezTo>
                <a:cubicBezTo>
                  <a:pt x="408145" y="453390"/>
                  <a:pt x="415765" y="457200"/>
                  <a:pt x="409098" y="475298"/>
                </a:cubicBezTo>
                <a:cubicBezTo>
                  <a:pt x="405288" y="485775"/>
                  <a:pt x="408145" y="496253"/>
                  <a:pt x="411003" y="507683"/>
                </a:cubicBezTo>
                <a:cubicBezTo>
                  <a:pt x="413860" y="520065"/>
                  <a:pt x="432910" y="531495"/>
                  <a:pt x="422433" y="541973"/>
                </a:cubicBezTo>
                <a:cubicBezTo>
                  <a:pt x="413860" y="550545"/>
                  <a:pt x="395763" y="547688"/>
                  <a:pt x="381475" y="549593"/>
                </a:cubicBezTo>
                <a:cubicBezTo>
                  <a:pt x="381475" y="549593"/>
                  <a:pt x="380523" y="549593"/>
                  <a:pt x="379570" y="549593"/>
                </a:cubicBezTo>
                <a:cubicBezTo>
                  <a:pt x="335755" y="554355"/>
                  <a:pt x="294798" y="566738"/>
                  <a:pt x="259555" y="593408"/>
                </a:cubicBezTo>
                <a:cubicBezTo>
                  <a:pt x="199548" y="638175"/>
                  <a:pt x="199548" y="716280"/>
                  <a:pt x="258603" y="760095"/>
                </a:cubicBezTo>
                <a:cubicBezTo>
                  <a:pt x="327183" y="810578"/>
                  <a:pt x="472915" y="802005"/>
                  <a:pt x="537685" y="743903"/>
                </a:cubicBezTo>
                <a:cubicBezTo>
                  <a:pt x="604361" y="684848"/>
                  <a:pt x="605313" y="603885"/>
                  <a:pt x="539590" y="544830"/>
                </a:cubicBezTo>
                <a:cubicBezTo>
                  <a:pt x="525303" y="531495"/>
                  <a:pt x="510063" y="520065"/>
                  <a:pt x="495775" y="506730"/>
                </a:cubicBezTo>
                <a:cubicBezTo>
                  <a:pt x="471010" y="483870"/>
                  <a:pt x="470058" y="463868"/>
                  <a:pt x="491013" y="438150"/>
                </a:cubicBezTo>
                <a:cubicBezTo>
                  <a:pt x="496728" y="430530"/>
                  <a:pt x="503395" y="424815"/>
                  <a:pt x="510063" y="419100"/>
                </a:cubicBezTo>
                <a:cubicBezTo>
                  <a:pt x="573880" y="370523"/>
                  <a:pt x="572928" y="270510"/>
                  <a:pt x="521493" y="221933"/>
                </a:cubicBezTo>
                <a:cubicBezTo>
                  <a:pt x="517683" y="217170"/>
                  <a:pt x="510063" y="213360"/>
                  <a:pt x="511968" y="207645"/>
                </a:cubicBezTo>
                <a:cubicBezTo>
                  <a:pt x="514825" y="200025"/>
                  <a:pt x="523398" y="201930"/>
                  <a:pt x="530065" y="201930"/>
                </a:cubicBezTo>
                <a:cubicBezTo>
                  <a:pt x="551020" y="202883"/>
                  <a:pt x="571023" y="199073"/>
                  <a:pt x="588168" y="180975"/>
                </a:cubicBezTo>
                <a:cubicBezTo>
                  <a:pt x="578643" y="180975"/>
                  <a:pt x="572928" y="180023"/>
                  <a:pt x="566260" y="180023"/>
                </a:cubicBezTo>
                <a:close/>
                <a:moveTo>
                  <a:pt x="164305" y="0"/>
                </a:moveTo>
                <a:cubicBezTo>
                  <a:pt x="368140" y="0"/>
                  <a:pt x="572928" y="0"/>
                  <a:pt x="777715" y="0"/>
                </a:cubicBezTo>
                <a:cubicBezTo>
                  <a:pt x="842486" y="0"/>
                  <a:pt x="894873" y="23813"/>
                  <a:pt x="925353" y="84773"/>
                </a:cubicBezTo>
                <a:cubicBezTo>
                  <a:pt x="934878" y="104775"/>
                  <a:pt x="938688" y="126683"/>
                  <a:pt x="938688" y="149543"/>
                </a:cubicBezTo>
                <a:cubicBezTo>
                  <a:pt x="938688" y="256223"/>
                  <a:pt x="938688" y="363855"/>
                  <a:pt x="938688" y="470535"/>
                </a:cubicBezTo>
                <a:cubicBezTo>
                  <a:pt x="938688" y="574358"/>
                  <a:pt x="938688" y="677228"/>
                  <a:pt x="938688" y="781050"/>
                </a:cubicBezTo>
                <a:cubicBezTo>
                  <a:pt x="938688" y="880110"/>
                  <a:pt x="880586" y="938213"/>
                  <a:pt x="780573" y="938213"/>
                </a:cubicBezTo>
                <a:cubicBezTo>
                  <a:pt x="574833" y="938213"/>
                  <a:pt x="368140" y="938213"/>
                  <a:pt x="162400" y="938213"/>
                </a:cubicBezTo>
                <a:cubicBezTo>
                  <a:pt x="62388" y="938213"/>
                  <a:pt x="2380" y="882968"/>
                  <a:pt x="1428" y="782003"/>
                </a:cubicBezTo>
                <a:cubicBezTo>
                  <a:pt x="-477" y="573405"/>
                  <a:pt x="-477" y="365760"/>
                  <a:pt x="1428" y="157163"/>
                </a:cubicBezTo>
                <a:cubicBezTo>
                  <a:pt x="1428" y="76200"/>
                  <a:pt x="42385" y="22860"/>
                  <a:pt x="110965" y="5715"/>
                </a:cubicBezTo>
                <a:cubicBezTo>
                  <a:pt x="128110" y="1905"/>
                  <a:pt x="146208" y="0"/>
                  <a:pt x="16430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CE6109D-B300-460C-9266-76C6B7499AE6}"/>
              </a:ext>
            </a:extLst>
          </p:cNvPr>
          <p:cNvSpPr/>
          <p:nvPr/>
        </p:nvSpPr>
        <p:spPr>
          <a:xfrm>
            <a:off x="4425268" y="3807833"/>
            <a:ext cx="256482" cy="256083"/>
          </a:xfrm>
          <a:custGeom>
            <a:avLst/>
            <a:gdLst>
              <a:gd name="connsiteX0" fmla="*/ 426005 w 929299"/>
              <a:gd name="connsiteY0" fmla="*/ 569594 h 927853"/>
              <a:gd name="connsiteX1" fmla="*/ 588882 w 929299"/>
              <a:gd name="connsiteY1" fmla="*/ 569594 h 927853"/>
              <a:gd name="connsiteX2" fmla="*/ 622220 w 929299"/>
              <a:gd name="connsiteY2" fmla="*/ 601979 h 927853"/>
              <a:gd name="connsiteX3" fmla="*/ 586977 w 929299"/>
              <a:gd name="connsiteY3" fmla="*/ 632459 h 927853"/>
              <a:gd name="connsiteX4" fmla="*/ 506967 w 929299"/>
              <a:gd name="connsiteY4" fmla="*/ 632459 h 927853"/>
              <a:gd name="connsiteX5" fmla="*/ 428862 w 929299"/>
              <a:gd name="connsiteY5" fmla="*/ 632459 h 927853"/>
              <a:gd name="connsiteX6" fmla="*/ 392667 w 929299"/>
              <a:gd name="connsiteY6" fmla="*/ 601027 h 927853"/>
              <a:gd name="connsiteX7" fmla="*/ 426005 w 929299"/>
              <a:gd name="connsiteY7" fmla="*/ 569594 h 927853"/>
              <a:gd name="connsiteX8" fmla="*/ 424100 w 929299"/>
              <a:gd name="connsiteY8" fmla="*/ 399097 h 927853"/>
              <a:gd name="connsiteX9" fmla="*/ 464104 w 929299"/>
              <a:gd name="connsiteY9" fmla="*/ 399097 h 927853"/>
              <a:gd name="connsiteX10" fmla="*/ 504110 w 929299"/>
              <a:gd name="connsiteY10" fmla="*/ 399097 h 927853"/>
              <a:gd name="connsiteX11" fmla="*/ 535542 w 929299"/>
              <a:gd name="connsiteY11" fmla="*/ 430530 h 927853"/>
              <a:gd name="connsiteX12" fmla="*/ 506015 w 929299"/>
              <a:gd name="connsiteY12" fmla="*/ 461010 h 927853"/>
              <a:gd name="connsiteX13" fmla="*/ 423147 w 929299"/>
              <a:gd name="connsiteY13" fmla="*/ 461010 h 927853"/>
              <a:gd name="connsiteX14" fmla="*/ 392667 w 929299"/>
              <a:gd name="connsiteY14" fmla="*/ 429577 h 927853"/>
              <a:gd name="connsiteX15" fmla="*/ 424100 w 929299"/>
              <a:gd name="connsiteY15" fmla="*/ 399097 h 927853"/>
              <a:gd name="connsiteX16" fmla="*/ 414575 w 929299"/>
              <a:gd name="connsiteY16" fmla="*/ 282893 h 927853"/>
              <a:gd name="connsiteX17" fmla="*/ 274557 w 929299"/>
              <a:gd name="connsiteY17" fmla="*/ 421005 h 927853"/>
              <a:gd name="connsiteX18" fmla="*/ 274557 w 929299"/>
              <a:gd name="connsiteY18" fmla="*/ 608648 h 927853"/>
              <a:gd name="connsiteX19" fmla="*/ 400287 w 929299"/>
              <a:gd name="connsiteY19" fmla="*/ 746760 h 927853"/>
              <a:gd name="connsiteX20" fmla="*/ 497442 w 929299"/>
              <a:gd name="connsiteY20" fmla="*/ 749618 h 927853"/>
              <a:gd name="connsiteX21" fmla="*/ 585072 w 929299"/>
              <a:gd name="connsiteY21" fmla="*/ 749618 h 927853"/>
              <a:gd name="connsiteX22" fmla="*/ 737472 w 929299"/>
              <a:gd name="connsiteY22" fmla="*/ 611505 h 927853"/>
              <a:gd name="connsiteX23" fmla="*/ 740330 w 929299"/>
              <a:gd name="connsiteY23" fmla="*/ 489585 h 927853"/>
              <a:gd name="connsiteX24" fmla="*/ 710802 w 929299"/>
              <a:gd name="connsiteY24" fmla="*/ 461962 h 927853"/>
              <a:gd name="connsiteX25" fmla="*/ 651747 w 929299"/>
              <a:gd name="connsiteY25" fmla="*/ 406718 h 927853"/>
              <a:gd name="connsiteX26" fmla="*/ 510777 w 929299"/>
              <a:gd name="connsiteY26" fmla="*/ 282893 h 927853"/>
              <a:gd name="connsiteX27" fmla="*/ 414575 w 929299"/>
              <a:gd name="connsiteY27" fmla="*/ 282893 h 927853"/>
              <a:gd name="connsiteX28" fmla="*/ 163115 w 929299"/>
              <a:gd name="connsiteY28" fmla="*/ 0 h 927853"/>
              <a:gd name="connsiteX29" fmla="*/ 767952 w 929299"/>
              <a:gd name="connsiteY29" fmla="*/ 0 h 927853"/>
              <a:gd name="connsiteX30" fmla="*/ 927972 w 929299"/>
              <a:gd name="connsiteY30" fmla="*/ 155257 h 927853"/>
              <a:gd name="connsiteX31" fmla="*/ 927020 w 929299"/>
              <a:gd name="connsiteY31" fmla="*/ 776287 h 927853"/>
              <a:gd name="connsiteX32" fmla="*/ 770810 w 929299"/>
              <a:gd name="connsiteY32" fmla="*/ 926782 h 927853"/>
              <a:gd name="connsiteX33" fmla="*/ 463152 w 929299"/>
              <a:gd name="connsiteY33" fmla="*/ 926782 h 927853"/>
              <a:gd name="connsiteX34" fmla="*/ 162162 w 929299"/>
              <a:gd name="connsiteY34" fmla="*/ 927735 h 927853"/>
              <a:gd name="connsiteX35" fmla="*/ 237 w 929299"/>
              <a:gd name="connsiteY35" fmla="*/ 771525 h 927853"/>
              <a:gd name="connsiteX36" fmla="*/ 1190 w 929299"/>
              <a:gd name="connsiteY36" fmla="*/ 155257 h 927853"/>
              <a:gd name="connsiteX37" fmla="*/ 163115 w 929299"/>
              <a:gd name="connsiteY37" fmla="*/ 0 h 9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9299" h="927853">
                <a:moveTo>
                  <a:pt x="426005" y="569594"/>
                </a:moveTo>
                <a:cubicBezTo>
                  <a:pt x="480297" y="568642"/>
                  <a:pt x="534590" y="568642"/>
                  <a:pt x="588882" y="569594"/>
                </a:cubicBezTo>
                <a:cubicBezTo>
                  <a:pt x="608885" y="569594"/>
                  <a:pt x="622220" y="584834"/>
                  <a:pt x="622220" y="601979"/>
                </a:cubicBezTo>
                <a:cubicBezTo>
                  <a:pt x="621267" y="619124"/>
                  <a:pt x="606980" y="631507"/>
                  <a:pt x="586977" y="632459"/>
                </a:cubicBezTo>
                <a:cubicBezTo>
                  <a:pt x="560307" y="633412"/>
                  <a:pt x="533637" y="632459"/>
                  <a:pt x="506967" y="632459"/>
                </a:cubicBezTo>
                <a:cubicBezTo>
                  <a:pt x="481250" y="632459"/>
                  <a:pt x="454580" y="633412"/>
                  <a:pt x="428862" y="632459"/>
                </a:cubicBezTo>
                <a:cubicBezTo>
                  <a:pt x="406002" y="631507"/>
                  <a:pt x="392667" y="619124"/>
                  <a:pt x="392667" y="601027"/>
                </a:cubicBezTo>
                <a:cubicBezTo>
                  <a:pt x="392667" y="583882"/>
                  <a:pt x="405050" y="569594"/>
                  <a:pt x="426005" y="569594"/>
                </a:cubicBezTo>
                <a:close/>
                <a:moveTo>
                  <a:pt x="424100" y="399097"/>
                </a:moveTo>
                <a:cubicBezTo>
                  <a:pt x="437435" y="398145"/>
                  <a:pt x="450770" y="399097"/>
                  <a:pt x="464104" y="399097"/>
                </a:cubicBezTo>
                <a:cubicBezTo>
                  <a:pt x="477440" y="399097"/>
                  <a:pt x="490775" y="398145"/>
                  <a:pt x="504110" y="399097"/>
                </a:cubicBezTo>
                <a:cubicBezTo>
                  <a:pt x="523160" y="401002"/>
                  <a:pt x="535542" y="411480"/>
                  <a:pt x="535542" y="430530"/>
                </a:cubicBezTo>
                <a:cubicBezTo>
                  <a:pt x="535542" y="448627"/>
                  <a:pt x="523160" y="460057"/>
                  <a:pt x="506015" y="461010"/>
                </a:cubicBezTo>
                <a:cubicBezTo>
                  <a:pt x="478392" y="462915"/>
                  <a:pt x="450770" y="462915"/>
                  <a:pt x="423147" y="461010"/>
                </a:cubicBezTo>
                <a:cubicBezTo>
                  <a:pt x="405050" y="459105"/>
                  <a:pt x="391715" y="448627"/>
                  <a:pt x="392667" y="429577"/>
                </a:cubicBezTo>
                <a:cubicBezTo>
                  <a:pt x="392667" y="409575"/>
                  <a:pt x="406002" y="400050"/>
                  <a:pt x="424100" y="399097"/>
                </a:cubicBezTo>
                <a:close/>
                <a:moveTo>
                  <a:pt x="414575" y="282893"/>
                </a:moveTo>
                <a:cubicBezTo>
                  <a:pt x="338375" y="284798"/>
                  <a:pt x="276462" y="345757"/>
                  <a:pt x="274557" y="421005"/>
                </a:cubicBezTo>
                <a:cubicBezTo>
                  <a:pt x="272652" y="483870"/>
                  <a:pt x="272652" y="545782"/>
                  <a:pt x="274557" y="608648"/>
                </a:cubicBezTo>
                <a:cubicBezTo>
                  <a:pt x="276462" y="680085"/>
                  <a:pt x="330755" y="736282"/>
                  <a:pt x="400287" y="746760"/>
                </a:cubicBezTo>
                <a:cubicBezTo>
                  <a:pt x="434577" y="751523"/>
                  <a:pt x="469820" y="748665"/>
                  <a:pt x="497442" y="749618"/>
                </a:cubicBezTo>
                <a:cubicBezTo>
                  <a:pt x="531732" y="749618"/>
                  <a:pt x="558402" y="750570"/>
                  <a:pt x="585072" y="749618"/>
                </a:cubicBezTo>
                <a:cubicBezTo>
                  <a:pt x="670797" y="746760"/>
                  <a:pt x="726042" y="697230"/>
                  <a:pt x="737472" y="611505"/>
                </a:cubicBezTo>
                <a:cubicBezTo>
                  <a:pt x="742235" y="571500"/>
                  <a:pt x="739377" y="530543"/>
                  <a:pt x="740330" y="489585"/>
                </a:cubicBezTo>
                <a:cubicBezTo>
                  <a:pt x="741282" y="469582"/>
                  <a:pt x="729852" y="462915"/>
                  <a:pt x="710802" y="461962"/>
                </a:cubicBezTo>
                <a:cubicBezTo>
                  <a:pt x="660320" y="460057"/>
                  <a:pt x="658415" y="456248"/>
                  <a:pt x="651747" y="406718"/>
                </a:cubicBezTo>
                <a:cubicBezTo>
                  <a:pt x="642222" y="336232"/>
                  <a:pt x="582215" y="282893"/>
                  <a:pt x="510777" y="282893"/>
                </a:cubicBezTo>
                <a:cubicBezTo>
                  <a:pt x="478392" y="281940"/>
                  <a:pt x="446960" y="281940"/>
                  <a:pt x="414575" y="282893"/>
                </a:cubicBezTo>
                <a:close/>
                <a:moveTo>
                  <a:pt x="163115" y="0"/>
                </a:moveTo>
                <a:cubicBezTo>
                  <a:pt x="365045" y="0"/>
                  <a:pt x="566022" y="0"/>
                  <a:pt x="767952" y="0"/>
                </a:cubicBezTo>
                <a:cubicBezTo>
                  <a:pt x="867012" y="952"/>
                  <a:pt x="927020" y="56198"/>
                  <a:pt x="927972" y="155257"/>
                </a:cubicBezTo>
                <a:cubicBezTo>
                  <a:pt x="929877" y="362903"/>
                  <a:pt x="929877" y="569595"/>
                  <a:pt x="927020" y="776287"/>
                </a:cubicBezTo>
                <a:cubicBezTo>
                  <a:pt x="926067" y="871537"/>
                  <a:pt x="866060" y="926782"/>
                  <a:pt x="770810" y="926782"/>
                </a:cubicBezTo>
                <a:cubicBezTo>
                  <a:pt x="668892" y="926782"/>
                  <a:pt x="566022" y="926782"/>
                  <a:pt x="463152" y="926782"/>
                </a:cubicBezTo>
                <a:cubicBezTo>
                  <a:pt x="363140" y="926782"/>
                  <a:pt x="262175" y="923925"/>
                  <a:pt x="162162" y="927735"/>
                </a:cubicBezTo>
                <a:cubicBezTo>
                  <a:pt x="84057" y="930593"/>
                  <a:pt x="237" y="882015"/>
                  <a:pt x="237" y="771525"/>
                </a:cubicBezTo>
                <a:cubicBezTo>
                  <a:pt x="237" y="565785"/>
                  <a:pt x="-715" y="360998"/>
                  <a:pt x="1190" y="155257"/>
                </a:cubicBezTo>
                <a:cubicBezTo>
                  <a:pt x="2142" y="55245"/>
                  <a:pt x="62150" y="0"/>
                  <a:pt x="16311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C8C9285-7E9C-45D6-BF9B-9DE37EE80CA6}"/>
              </a:ext>
            </a:extLst>
          </p:cNvPr>
          <p:cNvSpPr/>
          <p:nvPr/>
        </p:nvSpPr>
        <p:spPr>
          <a:xfrm>
            <a:off x="5186589" y="2228063"/>
            <a:ext cx="259665" cy="258416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B396589-1AC3-439D-923F-A5E3E143265D}"/>
              </a:ext>
            </a:extLst>
          </p:cNvPr>
          <p:cNvSpPr/>
          <p:nvPr/>
        </p:nvSpPr>
        <p:spPr>
          <a:xfrm>
            <a:off x="7125237" y="3066529"/>
            <a:ext cx="256760" cy="255776"/>
          </a:xfrm>
          <a:custGeom>
            <a:avLst/>
            <a:gdLst>
              <a:gd name="connsiteX0" fmla="*/ 493305 w 930304"/>
              <a:gd name="connsiteY0" fmla="*/ 525380 h 926740"/>
              <a:gd name="connsiteX1" fmla="*/ 502115 w 930304"/>
              <a:gd name="connsiteY1" fmla="*/ 538358 h 926740"/>
              <a:gd name="connsiteX2" fmla="*/ 547835 w 930304"/>
              <a:gd name="connsiteY2" fmla="*/ 704093 h 926740"/>
              <a:gd name="connsiteX3" fmla="*/ 532596 w 930304"/>
              <a:gd name="connsiteY3" fmla="*/ 730763 h 926740"/>
              <a:gd name="connsiteX4" fmla="*/ 450681 w 930304"/>
              <a:gd name="connsiteY4" fmla="*/ 746003 h 926740"/>
              <a:gd name="connsiteX5" fmla="*/ 300185 w 930304"/>
              <a:gd name="connsiteY5" fmla="*/ 701235 h 926740"/>
              <a:gd name="connsiteX6" fmla="*/ 293518 w 930304"/>
              <a:gd name="connsiteY6" fmla="*/ 668850 h 926740"/>
              <a:gd name="connsiteX7" fmla="*/ 477350 w 930304"/>
              <a:gd name="connsiteY7" fmla="*/ 525975 h 926740"/>
              <a:gd name="connsiteX8" fmla="*/ 493305 w 930304"/>
              <a:gd name="connsiteY8" fmla="*/ 525380 h 926740"/>
              <a:gd name="connsiteX9" fmla="*/ 592603 w 930304"/>
              <a:gd name="connsiteY9" fmla="*/ 502163 h 926740"/>
              <a:gd name="connsiteX10" fmla="*/ 686901 w 930304"/>
              <a:gd name="connsiteY10" fmla="*/ 513593 h 926740"/>
              <a:gd name="connsiteX11" fmla="*/ 704046 w 930304"/>
              <a:gd name="connsiteY11" fmla="*/ 540263 h 926740"/>
              <a:gd name="connsiteX12" fmla="*/ 609748 w 930304"/>
              <a:gd name="connsiteY12" fmla="*/ 687901 h 926740"/>
              <a:gd name="connsiteX13" fmla="*/ 586888 w 930304"/>
              <a:gd name="connsiteY13" fmla="*/ 680281 h 926740"/>
              <a:gd name="connsiteX14" fmla="*/ 544978 w 930304"/>
              <a:gd name="connsiteY14" fmla="*/ 525976 h 926740"/>
              <a:gd name="connsiteX15" fmla="*/ 556408 w 930304"/>
              <a:gd name="connsiteY15" fmla="*/ 505973 h 926740"/>
              <a:gd name="connsiteX16" fmla="*/ 592603 w 930304"/>
              <a:gd name="connsiteY16" fmla="*/ 502163 h 926740"/>
              <a:gd name="connsiteX17" fmla="*/ 442108 w 930304"/>
              <a:gd name="connsiteY17" fmla="*/ 435488 h 926740"/>
              <a:gd name="connsiteX18" fmla="*/ 472587 w 930304"/>
              <a:gd name="connsiteY18" fmla="*/ 467873 h 926740"/>
              <a:gd name="connsiteX19" fmla="*/ 459252 w 930304"/>
              <a:gd name="connsiteY19" fmla="*/ 486923 h 926740"/>
              <a:gd name="connsiteX20" fmla="*/ 266847 w 930304"/>
              <a:gd name="connsiteY20" fmla="*/ 639323 h 926740"/>
              <a:gd name="connsiteX21" fmla="*/ 237320 w 930304"/>
              <a:gd name="connsiteY21" fmla="*/ 640276 h 926740"/>
              <a:gd name="connsiteX22" fmla="*/ 183027 w 930304"/>
              <a:gd name="connsiteY22" fmla="*/ 491686 h 926740"/>
              <a:gd name="connsiteX23" fmla="*/ 204935 w 930304"/>
              <a:gd name="connsiteY23" fmla="*/ 468826 h 926740"/>
              <a:gd name="connsiteX24" fmla="*/ 442108 w 930304"/>
              <a:gd name="connsiteY24" fmla="*/ 435488 h 926740"/>
              <a:gd name="connsiteX25" fmla="*/ 647133 w 930304"/>
              <a:gd name="connsiteY25" fmla="*/ 317259 h 926740"/>
              <a:gd name="connsiteX26" fmla="*/ 660230 w 930304"/>
              <a:gd name="connsiteY26" fmla="*/ 324046 h 926740"/>
              <a:gd name="connsiteX27" fmla="*/ 711665 w 930304"/>
              <a:gd name="connsiteY27" fmla="*/ 468826 h 926740"/>
              <a:gd name="connsiteX28" fmla="*/ 693567 w 930304"/>
              <a:gd name="connsiteY28" fmla="*/ 477398 h 926740"/>
              <a:gd name="connsiteX29" fmla="*/ 535452 w 930304"/>
              <a:gd name="connsiteY29" fmla="*/ 470731 h 926740"/>
              <a:gd name="connsiteX30" fmla="*/ 519260 w 930304"/>
              <a:gd name="connsiteY30" fmla="*/ 458348 h 926740"/>
              <a:gd name="connsiteX31" fmla="*/ 537357 w 930304"/>
              <a:gd name="connsiteY31" fmla="*/ 399293 h 926740"/>
              <a:gd name="connsiteX32" fmla="*/ 635465 w 930304"/>
              <a:gd name="connsiteY32" fmla="*/ 326903 h 926740"/>
              <a:gd name="connsiteX33" fmla="*/ 647133 w 930304"/>
              <a:gd name="connsiteY33" fmla="*/ 317259 h 926740"/>
              <a:gd name="connsiteX34" fmla="*/ 334475 w 930304"/>
              <a:gd name="connsiteY34" fmla="*/ 245226 h 926740"/>
              <a:gd name="connsiteX35" fmla="*/ 348762 w 930304"/>
              <a:gd name="connsiteY35" fmla="*/ 256418 h 926740"/>
              <a:gd name="connsiteX36" fmla="*/ 425915 w 930304"/>
              <a:gd name="connsiteY36" fmla="*/ 376433 h 926740"/>
              <a:gd name="connsiteX37" fmla="*/ 414484 w 930304"/>
              <a:gd name="connsiteY37" fmla="*/ 402150 h 926740"/>
              <a:gd name="connsiteX38" fmla="*/ 239224 w 930304"/>
              <a:gd name="connsiteY38" fmla="*/ 427868 h 926740"/>
              <a:gd name="connsiteX39" fmla="*/ 200172 w 930304"/>
              <a:gd name="connsiteY39" fmla="*/ 387863 h 926740"/>
              <a:gd name="connsiteX40" fmla="*/ 317330 w 930304"/>
              <a:gd name="connsiteY40" fmla="*/ 249750 h 926740"/>
              <a:gd name="connsiteX41" fmla="*/ 334475 w 930304"/>
              <a:gd name="connsiteY41" fmla="*/ 245226 h 926740"/>
              <a:gd name="connsiteX42" fmla="*/ 447822 w 930304"/>
              <a:gd name="connsiteY42" fmla="*/ 216413 h 926740"/>
              <a:gd name="connsiteX43" fmla="*/ 608795 w 930304"/>
              <a:gd name="connsiteY43" fmla="*/ 271658 h 926740"/>
              <a:gd name="connsiteX44" fmla="*/ 611652 w 930304"/>
              <a:gd name="connsiteY44" fmla="*/ 300233 h 926740"/>
              <a:gd name="connsiteX45" fmla="*/ 497352 w 930304"/>
              <a:gd name="connsiteY45" fmla="*/ 376433 h 926740"/>
              <a:gd name="connsiteX46" fmla="*/ 475445 w 930304"/>
              <a:gd name="connsiteY46" fmla="*/ 368813 h 926740"/>
              <a:gd name="connsiteX47" fmla="*/ 392577 w 930304"/>
              <a:gd name="connsiteY47" fmla="*/ 239273 h 926740"/>
              <a:gd name="connsiteX48" fmla="*/ 401150 w 930304"/>
              <a:gd name="connsiteY48" fmla="*/ 220223 h 926740"/>
              <a:gd name="connsiteX49" fmla="*/ 447822 w 930304"/>
              <a:gd name="connsiteY49" fmla="*/ 216413 h 926740"/>
              <a:gd name="connsiteX50" fmla="*/ 446870 w 930304"/>
              <a:gd name="connsiteY50" fmla="*/ 177361 h 926740"/>
              <a:gd name="connsiteX51" fmla="*/ 143975 w 930304"/>
              <a:gd name="connsiteY51" fmla="*/ 478351 h 926740"/>
              <a:gd name="connsiteX52" fmla="*/ 448775 w 930304"/>
              <a:gd name="connsiteY52" fmla="*/ 783151 h 926740"/>
              <a:gd name="connsiteX53" fmla="*/ 748813 w 930304"/>
              <a:gd name="connsiteY53" fmla="*/ 481208 h 926740"/>
              <a:gd name="connsiteX54" fmla="*/ 446870 w 930304"/>
              <a:gd name="connsiteY54" fmla="*/ 177361 h 926740"/>
              <a:gd name="connsiteX55" fmla="*/ 765005 w 930304"/>
              <a:gd name="connsiteY55" fmla="*/ 196 h 926740"/>
              <a:gd name="connsiteX56" fmla="*/ 928835 w 930304"/>
              <a:gd name="connsiteY56" fmla="*/ 163073 h 926740"/>
              <a:gd name="connsiteX57" fmla="*/ 928835 w 930304"/>
              <a:gd name="connsiteY57" fmla="*/ 551693 h 926740"/>
              <a:gd name="connsiteX58" fmla="*/ 925977 w 930304"/>
              <a:gd name="connsiteY58" fmla="*/ 789818 h 926740"/>
              <a:gd name="connsiteX59" fmla="*/ 778340 w 930304"/>
              <a:gd name="connsiteY59" fmla="*/ 926026 h 926740"/>
              <a:gd name="connsiteX60" fmla="*/ 151595 w 930304"/>
              <a:gd name="connsiteY60" fmla="*/ 926026 h 926740"/>
              <a:gd name="connsiteX61" fmla="*/ 1100 w 930304"/>
              <a:gd name="connsiteY61" fmla="*/ 770768 h 926740"/>
              <a:gd name="connsiteX62" fmla="*/ 1100 w 930304"/>
              <a:gd name="connsiteY62" fmla="*/ 157358 h 926740"/>
              <a:gd name="connsiteX63" fmla="*/ 111590 w 930304"/>
              <a:gd name="connsiteY63" fmla="*/ 4006 h 926740"/>
              <a:gd name="connsiteX64" fmla="*/ 153500 w 930304"/>
              <a:gd name="connsiteY64" fmla="*/ 1148 h 926740"/>
              <a:gd name="connsiteX65" fmla="*/ 465920 w 930304"/>
              <a:gd name="connsiteY65" fmla="*/ 1148 h 926740"/>
              <a:gd name="connsiteX66" fmla="*/ 765005 w 930304"/>
              <a:gd name="connsiteY66" fmla="*/ 196 h 9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30304" h="926740">
                <a:moveTo>
                  <a:pt x="493305" y="525380"/>
                </a:moveTo>
                <a:cubicBezTo>
                  <a:pt x="497115" y="527642"/>
                  <a:pt x="499734" y="532167"/>
                  <a:pt x="502115" y="538358"/>
                </a:cubicBezTo>
                <a:cubicBezTo>
                  <a:pt x="521165" y="591698"/>
                  <a:pt x="537358" y="646943"/>
                  <a:pt x="547835" y="704093"/>
                </a:cubicBezTo>
                <a:cubicBezTo>
                  <a:pt x="550693" y="718380"/>
                  <a:pt x="545931" y="726000"/>
                  <a:pt x="532596" y="730763"/>
                </a:cubicBezTo>
                <a:cubicBezTo>
                  <a:pt x="504973" y="739335"/>
                  <a:pt x="476398" y="744098"/>
                  <a:pt x="450681" y="746003"/>
                </a:cubicBezTo>
                <a:cubicBezTo>
                  <a:pt x="394483" y="745050"/>
                  <a:pt x="344953" y="729810"/>
                  <a:pt x="300185" y="701235"/>
                </a:cubicBezTo>
                <a:cubicBezTo>
                  <a:pt x="285898" y="691710"/>
                  <a:pt x="283993" y="683138"/>
                  <a:pt x="293518" y="668850"/>
                </a:cubicBezTo>
                <a:cubicBezTo>
                  <a:pt x="339238" y="600270"/>
                  <a:pt x="402103" y="555503"/>
                  <a:pt x="477350" y="525975"/>
                </a:cubicBezTo>
                <a:cubicBezTo>
                  <a:pt x="484494" y="523118"/>
                  <a:pt x="489495" y="523118"/>
                  <a:pt x="493305" y="525380"/>
                </a:cubicBezTo>
                <a:close/>
                <a:moveTo>
                  <a:pt x="592603" y="502163"/>
                </a:moveTo>
                <a:cubicBezTo>
                  <a:pt x="626893" y="504068"/>
                  <a:pt x="657373" y="506926"/>
                  <a:pt x="686901" y="513593"/>
                </a:cubicBezTo>
                <a:cubicBezTo>
                  <a:pt x="702140" y="517403"/>
                  <a:pt x="708808" y="523118"/>
                  <a:pt x="704046" y="540263"/>
                </a:cubicBezTo>
                <a:cubicBezTo>
                  <a:pt x="688805" y="600271"/>
                  <a:pt x="658326" y="649801"/>
                  <a:pt x="609748" y="687901"/>
                </a:cubicBezTo>
                <a:cubicBezTo>
                  <a:pt x="597365" y="697426"/>
                  <a:pt x="589746" y="697426"/>
                  <a:pt x="586888" y="680281"/>
                </a:cubicBezTo>
                <a:cubicBezTo>
                  <a:pt x="577363" y="627893"/>
                  <a:pt x="562123" y="576458"/>
                  <a:pt x="544978" y="525976"/>
                </a:cubicBezTo>
                <a:cubicBezTo>
                  <a:pt x="541168" y="513593"/>
                  <a:pt x="542121" y="506926"/>
                  <a:pt x="556408" y="505973"/>
                </a:cubicBezTo>
                <a:cubicBezTo>
                  <a:pt x="569743" y="505021"/>
                  <a:pt x="583078" y="503116"/>
                  <a:pt x="592603" y="502163"/>
                </a:cubicBezTo>
                <a:close/>
                <a:moveTo>
                  <a:pt x="442108" y="435488"/>
                </a:moveTo>
                <a:cubicBezTo>
                  <a:pt x="467825" y="427868"/>
                  <a:pt x="464968" y="455491"/>
                  <a:pt x="472587" y="467873"/>
                </a:cubicBezTo>
                <a:cubicBezTo>
                  <a:pt x="481160" y="481208"/>
                  <a:pt x="467825" y="484066"/>
                  <a:pt x="459252" y="486923"/>
                </a:cubicBezTo>
                <a:cubicBezTo>
                  <a:pt x="378290" y="516451"/>
                  <a:pt x="315425" y="568838"/>
                  <a:pt x="266847" y="639323"/>
                </a:cubicBezTo>
                <a:cubicBezTo>
                  <a:pt x="255417" y="654563"/>
                  <a:pt x="248750" y="655516"/>
                  <a:pt x="237320" y="640276"/>
                </a:cubicBezTo>
                <a:cubicBezTo>
                  <a:pt x="206840" y="600271"/>
                  <a:pt x="183980" y="540263"/>
                  <a:pt x="183027" y="491686"/>
                </a:cubicBezTo>
                <a:cubicBezTo>
                  <a:pt x="181122" y="477398"/>
                  <a:pt x="186837" y="469778"/>
                  <a:pt x="204935" y="468826"/>
                </a:cubicBezTo>
                <a:cubicBezTo>
                  <a:pt x="284945" y="465968"/>
                  <a:pt x="364002" y="456443"/>
                  <a:pt x="442108" y="435488"/>
                </a:cubicBezTo>
                <a:close/>
                <a:moveTo>
                  <a:pt x="647133" y="317259"/>
                </a:moveTo>
                <a:cubicBezTo>
                  <a:pt x="651181" y="315950"/>
                  <a:pt x="655468" y="317378"/>
                  <a:pt x="660230" y="324046"/>
                </a:cubicBezTo>
                <a:cubicBezTo>
                  <a:pt x="690710" y="365003"/>
                  <a:pt x="705950" y="411676"/>
                  <a:pt x="711665" y="468826"/>
                </a:cubicBezTo>
                <a:cubicBezTo>
                  <a:pt x="712617" y="476446"/>
                  <a:pt x="704997" y="479303"/>
                  <a:pt x="693567" y="477398"/>
                </a:cubicBezTo>
                <a:cubicBezTo>
                  <a:pt x="641180" y="468826"/>
                  <a:pt x="588792" y="465016"/>
                  <a:pt x="535452" y="470731"/>
                </a:cubicBezTo>
                <a:cubicBezTo>
                  <a:pt x="526880" y="471683"/>
                  <a:pt x="523070" y="465016"/>
                  <a:pt x="519260" y="458348"/>
                </a:cubicBezTo>
                <a:cubicBezTo>
                  <a:pt x="498305" y="419296"/>
                  <a:pt x="498305" y="419296"/>
                  <a:pt x="537357" y="399293"/>
                </a:cubicBezTo>
                <a:cubicBezTo>
                  <a:pt x="573552" y="380243"/>
                  <a:pt x="607842" y="357383"/>
                  <a:pt x="635465" y="326903"/>
                </a:cubicBezTo>
                <a:cubicBezTo>
                  <a:pt x="639275" y="322617"/>
                  <a:pt x="643085" y="318569"/>
                  <a:pt x="647133" y="317259"/>
                </a:cubicBezTo>
                <a:close/>
                <a:moveTo>
                  <a:pt x="334475" y="245226"/>
                </a:moveTo>
                <a:cubicBezTo>
                  <a:pt x="339475" y="246178"/>
                  <a:pt x="343999" y="249750"/>
                  <a:pt x="348762" y="256418"/>
                </a:cubicBezTo>
                <a:cubicBezTo>
                  <a:pt x="375432" y="295470"/>
                  <a:pt x="401149" y="335475"/>
                  <a:pt x="425915" y="376433"/>
                </a:cubicBezTo>
                <a:cubicBezTo>
                  <a:pt x="435440" y="392625"/>
                  <a:pt x="430677" y="398340"/>
                  <a:pt x="414484" y="402150"/>
                </a:cubicBezTo>
                <a:cubicBezTo>
                  <a:pt x="353524" y="416438"/>
                  <a:pt x="291612" y="424058"/>
                  <a:pt x="239224" y="427868"/>
                </a:cubicBezTo>
                <a:cubicBezTo>
                  <a:pt x="184932" y="428820"/>
                  <a:pt x="184932" y="428820"/>
                  <a:pt x="200172" y="387863"/>
                </a:cubicBezTo>
                <a:cubicBezTo>
                  <a:pt x="222080" y="327855"/>
                  <a:pt x="262084" y="282135"/>
                  <a:pt x="317330" y="249750"/>
                </a:cubicBezTo>
                <a:cubicBezTo>
                  <a:pt x="323997" y="245940"/>
                  <a:pt x="329474" y="244273"/>
                  <a:pt x="334475" y="245226"/>
                </a:cubicBezTo>
                <a:close/>
                <a:moveTo>
                  <a:pt x="447822" y="216413"/>
                </a:moveTo>
                <a:cubicBezTo>
                  <a:pt x="507830" y="216413"/>
                  <a:pt x="561170" y="235463"/>
                  <a:pt x="608795" y="271658"/>
                </a:cubicBezTo>
                <a:cubicBezTo>
                  <a:pt x="622130" y="281183"/>
                  <a:pt x="622130" y="288803"/>
                  <a:pt x="611652" y="300233"/>
                </a:cubicBezTo>
                <a:cubicBezTo>
                  <a:pt x="579267" y="334523"/>
                  <a:pt x="540215" y="358336"/>
                  <a:pt x="497352" y="376433"/>
                </a:cubicBezTo>
                <a:cubicBezTo>
                  <a:pt x="487827" y="380243"/>
                  <a:pt x="481160" y="378338"/>
                  <a:pt x="475445" y="368813"/>
                </a:cubicBezTo>
                <a:cubicBezTo>
                  <a:pt x="449727" y="324046"/>
                  <a:pt x="422105" y="280231"/>
                  <a:pt x="392577" y="239273"/>
                </a:cubicBezTo>
                <a:cubicBezTo>
                  <a:pt x="384005" y="227843"/>
                  <a:pt x="387815" y="223081"/>
                  <a:pt x="401150" y="220223"/>
                </a:cubicBezTo>
                <a:cubicBezTo>
                  <a:pt x="416390" y="217366"/>
                  <a:pt x="432582" y="216413"/>
                  <a:pt x="447822" y="216413"/>
                </a:cubicBezTo>
                <a:close/>
                <a:moveTo>
                  <a:pt x="446870" y="177361"/>
                </a:moveTo>
                <a:cubicBezTo>
                  <a:pt x="279230" y="177361"/>
                  <a:pt x="144927" y="310711"/>
                  <a:pt x="143975" y="478351"/>
                </a:cubicBezTo>
                <a:cubicBezTo>
                  <a:pt x="143975" y="646943"/>
                  <a:pt x="280182" y="784103"/>
                  <a:pt x="448775" y="783151"/>
                </a:cubicBezTo>
                <a:cubicBezTo>
                  <a:pt x="613558" y="782198"/>
                  <a:pt x="749765" y="645991"/>
                  <a:pt x="748813" y="481208"/>
                </a:cubicBezTo>
                <a:cubicBezTo>
                  <a:pt x="749765" y="311663"/>
                  <a:pt x="615463" y="177361"/>
                  <a:pt x="446870" y="177361"/>
                </a:cubicBezTo>
                <a:close/>
                <a:moveTo>
                  <a:pt x="765005" y="196"/>
                </a:moveTo>
                <a:cubicBezTo>
                  <a:pt x="849777" y="-3614"/>
                  <a:pt x="929788" y="47821"/>
                  <a:pt x="928835" y="163073"/>
                </a:cubicBezTo>
                <a:cubicBezTo>
                  <a:pt x="927883" y="292613"/>
                  <a:pt x="929788" y="422153"/>
                  <a:pt x="928835" y="551693"/>
                </a:cubicBezTo>
                <a:cubicBezTo>
                  <a:pt x="928835" y="631703"/>
                  <a:pt x="933597" y="710761"/>
                  <a:pt x="925977" y="789818"/>
                </a:cubicBezTo>
                <a:cubicBezTo>
                  <a:pt x="919310" y="873638"/>
                  <a:pt x="862160" y="926026"/>
                  <a:pt x="778340" y="926026"/>
                </a:cubicBezTo>
                <a:cubicBezTo>
                  <a:pt x="569742" y="926978"/>
                  <a:pt x="360192" y="926978"/>
                  <a:pt x="151595" y="926026"/>
                </a:cubicBezTo>
                <a:cubicBezTo>
                  <a:pt x="61107" y="926026"/>
                  <a:pt x="2052" y="866018"/>
                  <a:pt x="1100" y="770768"/>
                </a:cubicBezTo>
                <a:cubicBezTo>
                  <a:pt x="-805" y="566933"/>
                  <a:pt x="147" y="362146"/>
                  <a:pt x="1100" y="157358"/>
                </a:cubicBezTo>
                <a:cubicBezTo>
                  <a:pt x="1100" y="74491"/>
                  <a:pt x="42057" y="22103"/>
                  <a:pt x="111590" y="4006"/>
                </a:cubicBezTo>
                <a:cubicBezTo>
                  <a:pt x="124925" y="1148"/>
                  <a:pt x="139212" y="1148"/>
                  <a:pt x="153500" y="1148"/>
                </a:cubicBezTo>
                <a:cubicBezTo>
                  <a:pt x="257322" y="1148"/>
                  <a:pt x="362097" y="1148"/>
                  <a:pt x="465920" y="1148"/>
                </a:cubicBezTo>
                <a:cubicBezTo>
                  <a:pt x="565933" y="1148"/>
                  <a:pt x="665945" y="4006"/>
                  <a:pt x="765005" y="19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Rounded Rectangle 2">
            <a:extLst>
              <a:ext uri="{FF2B5EF4-FFF2-40B4-BE49-F238E27FC236}">
                <a16:creationId xmlns:a16="http://schemas.microsoft.com/office/drawing/2014/main" id="{A0CB5A87-AAEA-4252-8BB7-899EE04D829E}"/>
              </a:ext>
            </a:extLst>
          </p:cNvPr>
          <p:cNvSpPr/>
          <p:nvPr/>
        </p:nvSpPr>
        <p:spPr>
          <a:xfrm>
            <a:off x="5989038" y="3288628"/>
            <a:ext cx="254999" cy="25499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6" name="Rounded Rectangle 8">
            <a:extLst>
              <a:ext uri="{FF2B5EF4-FFF2-40B4-BE49-F238E27FC236}">
                <a16:creationId xmlns:a16="http://schemas.microsoft.com/office/drawing/2014/main" id="{24791055-80D0-4C8A-A075-20C98F870FAD}"/>
              </a:ext>
            </a:extLst>
          </p:cNvPr>
          <p:cNvSpPr/>
          <p:nvPr/>
        </p:nvSpPr>
        <p:spPr>
          <a:xfrm>
            <a:off x="6847067" y="3674747"/>
            <a:ext cx="255027" cy="25499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2">
            <a:extLst>
              <a:ext uri="{FF2B5EF4-FFF2-40B4-BE49-F238E27FC236}">
                <a16:creationId xmlns:a16="http://schemas.microsoft.com/office/drawing/2014/main" id="{AAFF6C5A-BEDA-41E7-95B9-F4A8C6A104FC}"/>
              </a:ext>
            </a:extLst>
          </p:cNvPr>
          <p:cNvSpPr/>
          <p:nvPr/>
        </p:nvSpPr>
        <p:spPr>
          <a:xfrm>
            <a:off x="7520380" y="3824743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440" h="3960440">
                <a:moveTo>
                  <a:pt x="2607490" y="1396226"/>
                </a:moveTo>
                <a:lnTo>
                  <a:pt x="2607493" y="1396226"/>
                </a:lnTo>
                <a:lnTo>
                  <a:pt x="2900480" y="1396226"/>
                </a:lnTo>
                <a:cubicBezTo>
                  <a:pt x="2950186" y="1396226"/>
                  <a:pt x="2990480" y="1436520"/>
                  <a:pt x="2990480" y="1486226"/>
                </a:cubicBezTo>
                <a:cubicBezTo>
                  <a:pt x="2990480" y="1535932"/>
                  <a:pt x="2950186" y="1576226"/>
                  <a:pt x="2900480" y="1576226"/>
                </a:cubicBezTo>
                <a:lnTo>
                  <a:pt x="2697490" y="1576226"/>
                </a:lnTo>
                <a:lnTo>
                  <a:pt x="2697490" y="1706676"/>
                </a:lnTo>
                <a:lnTo>
                  <a:pt x="2900480" y="1706676"/>
                </a:lnTo>
                <a:cubicBezTo>
                  <a:pt x="2950186" y="1706676"/>
                  <a:pt x="2990480" y="1746970"/>
                  <a:pt x="2990480" y="1796676"/>
                </a:cubicBezTo>
                <a:cubicBezTo>
                  <a:pt x="2990480" y="1846382"/>
                  <a:pt x="2950186" y="1886676"/>
                  <a:pt x="2900480" y="1886676"/>
                </a:cubicBezTo>
                <a:lnTo>
                  <a:pt x="2697490" y="1886676"/>
                </a:lnTo>
                <a:lnTo>
                  <a:pt x="2697490" y="1987805"/>
                </a:lnTo>
                <a:lnTo>
                  <a:pt x="2900480" y="1987805"/>
                </a:lnTo>
                <a:cubicBezTo>
                  <a:pt x="2950186" y="1987805"/>
                  <a:pt x="2990480" y="2028099"/>
                  <a:pt x="2990480" y="2077805"/>
                </a:cubicBezTo>
                <a:cubicBezTo>
                  <a:pt x="2990480" y="2127511"/>
                  <a:pt x="2950186" y="2167805"/>
                  <a:pt x="2900480" y="2167805"/>
                </a:cubicBezTo>
                <a:lnTo>
                  <a:pt x="2607491" y="2167805"/>
                </a:lnTo>
                <a:cubicBezTo>
                  <a:pt x="2557785" y="2167805"/>
                  <a:pt x="2517491" y="2127511"/>
                  <a:pt x="2517491" y="2077805"/>
                </a:cubicBezTo>
                <a:lnTo>
                  <a:pt x="2518558" y="2072520"/>
                </a:lnTo>
                <a:cubicBezTo>
                  <a:pt x="2517543" y="2070807"/>
                  <a:pt x="2517490" y="2069026"/>
                  <a:pt x="2517490" y="2067233"/>
                </a:cubicBezTo>
                <a:lnTo>
                  <a:pt x="2517490" y="1486226"/>
                </a:lnTo>
                <a:cubicBezTo>
                  <a:pt x="2517490" y="1436520"/>
                  <a:pt x="2557784" y="1396226"/>
                  <a:pt x="2607490" y="1396226"/>
                </a:cubicBezTo>
                <a:close/>
                <a:moveTo>
                  <a:pt x="1892179" y="1396226"/>
                </a:moveTo>
                <a:cubicBezTo>
                  <a:pt x="1933277" y="1396226"/>
                  <a:pt x="1967940" y="1423772"/>
                  <a:pt x="1977253" y="1461826"/>
                </a:cubicBezTo>
                <a:cubicBezTo>
                  <a:pt x="1983784" y="1464928"/>
                  <a:pt x="1988782" y="1470082"/>
                  <a:pt x="1993205" y="1475928"/>
                </a:cubicBezTo>
                <a:lnTo>
                  <a:pt x="2249400" y="1814563"/>
                </a:lnTo>
                <a:lnTo>
                  <a:pt x="2249400" y="1486226"/>
                </a:lnTo>
                <a:cubicBezTo>
                  <a:pt x="2249400" y="1436520"/>
                  <a:pt x="2289694" y="1396226"/>
                  <a:pt x="2339400" y="1396226"/>
                </a:cubicBezTo>
                <a:cubicBezTo>
                  <a:pt x="2389106" y="1396226"/>
                  <a:pt x="2429400" y="1436520"/>
                  <a:pt x="2429400" y="1486226"/>
                </a:cubicBezTo>
                <a:lnTo>
                  <a:pt x="2429400" y="2067233"/>
                </a:lnTo>
                <a:cubicBezTo>
                  <a:pt x="2429400" y="2116939"/>
                  <a:pt x="2389106" y="2157233"/>
                  <a:pt x="2339400" y="2157233"/>
                </a:cubicBezTo>
                <a:lnTo>
                  <a:pt x="2314279" y="2152162"/>
                </a:lnTo>
                <a:cubicBezTo>
                  <a:pt x="2312282" y="2152300"/>
                  <a:pt x="2310334" y="2152010"/>
                  <a:pt x="2308518" y="2150998"/>
                </a:cubicBezTo>
                <a:cubicBezTo>
                  <a:pt x="2306291" y="2150974"/>
                  <a:pt x="2304354" y="2150181"/>
                  <a:pt x="2302610" y="2148976"/>
                </a:cubicBezTo>
                <a:cubicBezTo>
                  <a:pt x="2283211" y="2145448"/>
                  <a:pt x="2265611" y="2134330"/>
                  <a:pt x="2252821" y="2117425"/>
                </a:cubicBezTo>
                <a:lnTo>
                  <a:pt x="1982179" y="1759694"/>
                </a:lnTo>
                <a:lnTo>
                  <a:pt x="1982179" y="2067233"/>
                </a:lnTo>
                <a:cubicBezTo>
                  <a:pt x="1982179" y="2116939"/>
                  <a:pt x="1941885" y="2157233"/>
                  <a:pt x="1892179" y="2157233"/>
                </a:cubicBezTo>
                <a:cubicBezTo>
                  <a:pt x="1842473" y="2157233"/>
                  <a:pt x="1802179" y="2116939"/>
                  <a:pt x="1802179" y="2067233"/>
                </a:cubicBezTo>
                <a:lnTo>
                  <a:pt x="1802179" y="1486226"/>
                </a:lnTo>
                <a:cubicBezTo>
                  <a:pt x="1802179" y="1436520"/>
                  <a:pt x="1842473" y="1396226"/>
                  <a:pt x="1892179" y="1396226"/>
                </a:cubicBezTo>
                <a:close/>
                <a:moveTo>
                  <a:pt x="1624958" y="1396226"/>
                </a:moveTo>
                <a:cubicBezTo>
                  <a:pt x="1674664" y="1396226"/>
                  <a:pt x="1714958" y="1436520"/>
                  <a:pt x="1714958" y="1486226"/>
                </a:cubicBezTo>
                <a:lnTo>
                  <a:pt x="1714958" y="2067233"/>
                </a:lnTo>
                <a:cubicBezTo>
                  <a:pt x="1714958" y="2116939"/>
                  <a:pt x="1674664" y="2157233"/>
                  <a:pt x="1624958" y="2157233"/>
                </a:cubicBezTo>
                <a:cubicBezTo>
                  <a:pt x="1575252" y="2157233"/>
                  <a:pt x="1534958" y="2116939"/>
                  <a:pt x="1534958" y="2067233"/>
                </a:cubicBezTo>
                <a:lnTo>
                  <a:pt x="1534958" y="1486226"/>
                </a:lnTo>
                <a:cubicBezTo>
                  <a:pt x="1534958" y="1436520"/>
                  <a:pt x="1575252" y="1396226"/>
                  <a:pt x="1624958" y="1396226"/>
                </a:cubicBezTo>
                <a:close/>
                <a:moveTo>
                  <a:pt x="1107687" y="1396226"/>
                </a:moveTo>
                <a:cubicBezTo>
                  <a:pt x="1157393" y="1396226"/>
                  <a:pt x="1197687" y="1436520"/>
                  <a:pt x="1197687" y="1486226"/>
                </a:cubicBezTo>
                <a:lnTo>
                  <a:pt x="1197687" y="1987804"/>
                </a:lnTo>
                <a:lnTo>
                  <a:pt x="1392703" y="1987804"/>
                </a:lnTo>
                <a:cubicBezTo>
                  <a:pt x="1442409" y="1987804"/>
                  <a:pt x="1482703" y="2028098"/>
                  <a:pt x="1482703" y="2077804"/>
                </a:cubicBezTo>
                <a:cubicBezTo>
                  <a:pt x="1482703" y="2127510"/>
                  <a:pt x="1442409" y="2167804"/>
                  <a:pt x="1392703" y="2167804"/>
                </a:cubicBezTo>
                <a:lnTo>
                  <a:pt x="1107687" y="2167804"/>
                </a:lnTo>
                <a:cubicBezTo>
                  <a:pt x="1057981" y="2167804"/>
                  <a:pt x="1017687" y="2127510"/>
                  <a:pt x="1017687" y="2077804"/>
                </a:cubicBezTo>
                <a:lnTo>
                  <a:pt x="1018754" y="2072519"/>
                </a:lnTo>
                <a:cubicBezTo>
                  <a:pt x="1017739" y="2070806"/>
                  <a:pt x="1017687" y="2069025"/>
                  <a:pt x="1017687" y="2067233"/>
                </a:cubicBezTo>
                <a:lnTo>
                  <a:pt x="1017687" y="1486226"/>
                </a:lnTo>
                <a:cubicBezTo>
                  <a:pt x="1017687" y="1436520"/>
                  <a:pt x="1057981" y="1396226"/>
                  <a:pt x="1107687" y="1396226"/>
                </a:cubicBezTo>
                <a:close/>
                <a:moveTo>
                  <a:pt x="1980220" y="564375"/>
                </a:moveTo>
                <a:cubicBezTo>
                  <a:pt x="1154987" y="564375"/>
                  <a:pt x="486004" y="1107581"/>
                  <a:pt x="486004" y="1777659"/>
                </a:cubicBezTo>
                <a:cubicBezTo>
                  <a:pt x="486004" y="2401690"/>
                  <a:pt x="1066203" y="2915687"/>
                  <a:pt x="1812523" y="2982830"/>
                </a:cubicBezTo>
                <a:cubicBezTo>
                  <a:pt x="1958634" y="3025646"/>
                  <a:pt x="1856317" y="3253652"/>
                  <a:pt x="1853662" y="3361912"/>
                </a:cubicBezTo>
                <a:cubicBezTo>
                  <a:pt x="1848214" y="3540567"/>
                  <a:pt x="2675239" y="2976604"/>
                  <a:pt x="3034494" y="2637275"/>
                </a:cubicBezTo>
                <a:cubicBezTo>
                  <a:pt x="3306277" y="2417674"/>
                  <a:pt x="3474436" y="2113612"/>
                  <a:pt x="3474436" y="1777659"/>
                </a:cubicBezTo>
                <a:cubicBezTo>
                  <a:pt x="3474436" y="1107581"/>
                  <a:pt x="2805453" y="564375"/>
                  <a:pt x="1980220" y="564375"/>
                </a:cubicBezTo>
                <a:close/>
                <a:moveTo>
                  <a:pt x="660087" y="0"/>
                </a:moveTo>
                <a:lnTo>
                  <a:pt x="3300353" y="0"/>
                </a:lnTo>
                <a:cubicBezTo>
                  <a:pt x="3664909" y="0"/>
                  <a:pt x="3960440" y="295531"/>
                  <a:pt x="3960440" y="660087"/>
                </a:cubicBezTo>
                <a:lnTo>
                  <a:pt x="3960440" y="3300353"/>
                </a:lnTo>
                <a:cubicBezTo>
                  <a:pt x="3960440" y="3664909"/>
                  <a:pt x="3664909" y="3960440"/>
                  <a:pt x="3300353" y="3960440"/>
                </a:cubicBezTo>
                <a:lnTo>
                  <a:pt x="660087" y="3960440"/>
                </a:lnTo>
                <a:cubicBezTo>
                  <a:pt x="295531" y="3960440"/>
                  <a:pt x="0" y="3664909"/>
                  <a:pt x="0" y="3300353"/>
                </a:cubicBezTo>
                <a:lnTo>
                  <a:pt x="0" y="660087"/>
                </a:lnTo>
                <a:cubicBezTo>
                  <a:pt x="0" y="295531"/>
                  <a:pt x="295531" y="0"/>
                  <a:pt x="6600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E195CF11-F1F0-4D36-ACCF-8E7406D7AAFA}"/>
              </a:ext>
            </a:extLst>
          </p:cNvPr>
          <p:cNvSpPr/>
          <p:nvPr/>
        </p:nvSpPr>
        <p:spPr>
          <a:xfrm>
            <a:off x="5159330" y="3673714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11">
            <a:extLst>
              <a:ext uri="{FF2B5EF4-FFF2-40B4-BE49-F238E27FC236}">
                <a16:creationId xmlns:a16="http://schemas.microsoft.com/office/drawing/2014/main" id="{085FBBB5-4299-42DB-A0D5-299D48781A5C}"/>
              </a:ext>
            </a:extLst>
          </p:cNvPr>
          <p:cNvSpPr/>
          <p:nvPr/>
        </p:nvSpPr>
        <p:spPr>
          <a:xfrm rot="14051618" flipH="1">
            <a:off x="9822018" y="4501093"/>
            <a:ext cx="1877147" cy="15942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BAD21-D4A9-4FC9-83CA-E84C458F63C7}"/>
              </a:ext>
            </a:extLst>
          </p:cNvPr>
          <p:cNvSpPr txBox="1"/>
          <p:nvPr/>
        </p:nvSpPr>
        <p:spPr>
          <a:xfrm>
            <a:off x="5936074" y="4526700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EEA67F-70D5-4422-9CF1-5330888C9053}"/>
              </a:ext>
            </a:extLst>
          </p:cNvPr>
          <p:cNvCxnSpPr>
            <a:cxnSpLocks/>
          </p:cNvCxnSpPr>
          <p:nvPr/>
        </p:nvCxnSpPr>
        <p:spPr>
          <a:xfrm flipH="1">
            <a:off x="8375702" y="5080698"/>
            <a:ext cx="1463040" cy="0"/>
          </a:xfrm>
          <a:prstGeom prst="straightConnector1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5FEEA55D-1E7A-4D27-B848-C828FDDE78D7}"/>
              </a:ext>
            </a:extLst>
          </p:cNvPr>
          <p:cNvGrpSpPr/>
          <p:nvPr/>
        </p:nvGrpSpPr>
        <p:grpSpPr>
          <a:xfrm>
            <a:off x="3809747" y="5633139"/>
            <a:ext cx="4320000" cy="923330"/>
            <a:chOff x="7319298" y="1641574"/>
            <a:chExt cx="432000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8E9897-61E8-4B46-907E-B429EA747BE5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9151AF-0955-41B1-AF5C-DD9EE5BD4AB6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AEE771-F028-4D8E-AF89-A771C201A488}"/>
              </a:ext>
            </a:extLst>
          </p:cNvPr>
          <p:cNvSpPr txBox="1"/>
          <p:nvPr/>
        </p:nvSpPr>
        <p:spPr>
          <a:xfrm>
            <a:off x="5284158" y="146119"/>
            <a:ext cx="618308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27B06-5C35-4640-9D06-ADB3142357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2883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15B8FC6-3B48-4948-9074-6C9782644DBC}"/>
              </a:ext>
            </a:extLst>
          </p:cNvPr>
          <p:cNvSpPr/>
          <p:nvPr/>
        </p:nvSpPr>
        <p:spPr>
          <a:xfrm rot="18900000" flipH="1">
            <a:off x="5487526" y="3645315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12D1D9-C4D3-416C-A4BF-1E0434D66EF8}"/>
              </a:ext>
            </a:extLst>
          </p:cNvPr>
          <p:cNvSpPr/>
          <p:nvPr/>
        </p:nvSpPr>
        <p:spPr>
          <a:xfrm rot="2700000">
            <a:off x="6659597" y="361319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2AE1968-91D8-44B5-AE4B-F0D772C0C7E7}"/>
              </a:ext>
            </a:extLst>
          </p:cNvPr>
          <p:cNvSpPr/>
          <p:nvPr/>
        </p:nvSpPr>
        <p:spPr>
          <a:xfrm rot="21600000" flipH="1">
            <a:off x="6042114" y="3347370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73D515A-2E6A-483D-B592-5F7219F866D5}"/>
              </a:ext>
            </a:extLst>
          </p:cNvPr>
          <p:cNvSpPr/>
          <p:nvPr/>
        </p:nvSpPr>
        <p:spPr>
          <a:xfrm rot="16200000" flipH="1">
            <a:off x="5320765" y="423947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7E8DD9-E4A9-4F21-85ED-793E269E5623}"/>
              </a:ext>
            </a:extLst>
          </p:cNvPr>
          <p:cNvSpPr/>
          <p:nvPr/>
        </p:nvSpPr>
        <p:spPr>
          <a:xfrm rot="16200000" flipH="1">
            <a:off x="6892864" y="4242202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5BA741-25A6-406B-9509-41F851CC9984}"/>
              </a:ext>
            </a:extLst>
          </p:cNvPr>
          <p:cNvSpPr/>
          <p:nvPr/>
        </p:nvSpPr>
        <p:spPr>
          <a:xfrm>
            <a:off x="3957861" y="423029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19F4F0-2606-439F-AD7B-B2ABC10C8D7C}"/>
              </a:ext>
            </a:extLst>
          </p:cNvPr>
          <p:cNvSpPr/>
          <p:nvPr/>
        </p:nvSpPr>
        <p:spPr>
          <a:xfrm>
            <a:off x="4454615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1353AF-17AB-4D1D-AE75-D392253C05AB}"/>
              </a:ext>
            </a:extLst>
          </p:cNvPr>
          <p:cNvSpPr/>
          <p:nvPr/>
        </p:nvSpPr>
        <p:spPr>
          <a:xfrm>
            <a:off x="5627120" y="2441515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E7360-EB3D-42DE-865F-F9040670848F}"/>
              </a:ext>
            </a:extLst>
          </p:cNvPr>
          <p:cNvSpPr/>
          <p:nvPr/>
        </p:nvSpPr>
        <p:spPr>
          <a:xfrm>
            <a:off x="6830879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514B46-F31A-4FB4-9141-289E4BA6C91E}"/>
              </a:ext>
            </a:extLst>
          </p:cNvPr>
          <p:cNvSpPr/>
          <p:nvPr/>
        </p:nvSpPr>
        <p:spPr>
          <a:xfrm>
            <a:off x="7372323" y="423029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그룹 3">
            <a:extLst>
              <a:ext uri="{FF2B5EF4-FFF2-40B4-BE49-F238E27FC236}">
                <a16:creationId xmlns:a16="http://schemas.microsoft.com/office/drawing/2014/main" id="{BA947885-F850-45C5-8F18-11C006EDE38A}"/>
              </a:ext>
            </a:extLst>
          </p:cNvPr>
          <p:cNvGrpSpPr/>
          <p:nvPr/>
        </p:nvGrpSpPr>
        <p:grpSpPr>
          <a:xfrm>
            <a:off x="4350000" y="1707162"/>
            <a:ext cx="3492000" cy="710089"/>
            <a:chOff x="4503706" y="1678585"/>
            <a:chExt cx="3492000" cy="710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28E5B2-5EB4-4A68-B831-4AF8E998422F}"/>
                </a:ext>
              </a:extLst>
            </p:cNvPr>
            <p:cNvSpPr txBox="1"/>
            <p:nvPr/>
          </p:nvSpPr>
          <p:spPr>
            <a:xfrm>
              <a:off x="4503706" y="1927009"/>
              <a:ext cx="34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B4669B-F640-4013-B893-64742132FDA2}"/>
                </a:ext>
              </a:extLst>
            </p:cNvPr>
            <p:cNvSpPr txBox="1"/>
            <p:nvPr/>
          </p:nvSpPr>
          <p:spPr>
            <a:xfrm>
              <a:off x="4503706" y="1678585"/>
              <a:ext cx="34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D75C3701-87A5-4551-B8AE-1CC2F36F8C21}"/>
              </a:ext>
            </a:extLst>
          </p:cNvPr>
          <p:cNvGrpSpPr/>
          <p:nvPr/>
        </p:nvGrpSpPr>
        <p:grpSpPr>
          <a:xfrm>
            <a:off x="8168898" y="5188028"/>
            <a:ext cx="3036874" cy="894755"/>
            <a:chOff x="8392426" y="4959422"/>
            <a:chExt cx="2160000" cy="8947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D748E0-DD11-48C7-B8D6-0F84D106DB56}"/>
                </a:ext>
              </a:extLst>
            </p:cNvPr>
            <p:cNvSpPr txBox="1"/>
            <p:nvPr/>
          </p:nvSpPr>
          <p:spPr>
            <a:xfrm>
              <a:off x="8392426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28F39E-4F7C-4F0E-8018-135EAD16F0E2}"/>
                </a:ext>
              </a:extLst>
            </p:cNvPr>
            <p:cNvSpPr txBox="1"/>
            <p:nvPr/>
          </p:nvSpPr>
          <p:spPr>
            <a:xfrm>
              <a:off x="8392426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:a16="http://schemas.microsoft.com/office/drawing/2014/main" id="{6F9BBEDB-7A94-4624-BC55-B6796146EDF9}"/>
              </a:ext>
            </a:extLst>
          </p:cNvPr>
          <p:cNvGrpSpPr/>
          <p:nvPr/>
        </p:nvGrpSpPr>
        <p:grpSpPr>
          <a:xfrm>
            <a:off x="986236" y="5188028"/>
            <a:ext cx="3033498" cy="894755"/>
            <a:chOff x="1940385" y="4959422"/>
            <a:chExt cx="2160000" cy="8947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1E44C5-DC60-40E0-A197-E036B183EAEC}"/>
                </a:ext>
              </a:extLst>
            </p:cNvPr>
            <p:cNvSpPr txBox="1"/>
            <p:nvPr/>
          </p:nvSpPr>
          <p:spPr>
            <a:xfrm>
              <a:off x="1940385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7E980E-5619-46BF-81D3-7031D7B2EE43}"/>
                </a:ext>
              </a:extLst>
            </p:cNvPr>
            <p:cNvSpPr txBox="1"/>
            <p:nvPr/>
          </p:nvSpPr>
          <p:spPr>
            <a:xfrm>
              <a:off x="1940385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78476300-B6ED-4F02-AC96-64D672C75A74}"/>
              </a:ext>
            </a:extLst>
          </p:cNvPr>
          <p:cNvGrpSpPr/>
          <p:nvPr/>
        </p:nvGrpSpPr>
        <p:grpSpPr>
          <a:xfrm>
            <a:off x="1181103" y="2864996"/>
            <a:ext cx="3033498" cy="894755"/>
            <a:chOff x="2135560" y="2864992"/>
            <a:chExt cx="2160000" cy="8947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9BBCAE-CDA3-4D17-88DE-EC4FBCC3278B}"/>
                </a:ext>
              </a:extLst>
            </p:cNvPr>
            <p:cNvSpPr txBox="1"/>
            <p:nvPr/>
          </p:nvSpPr>
          <p:spPr>
            <a:xfrm>
              <a:off x="213556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BA7DC2-672B-47EB-BB20-4771B6155563}"/>
                </a:ext>
              </a:extLst>
            </p:cNvPr>
            <p:cNvSpPr txBox="1"/>
            <p:nvPr/>
          </p:nvSpPr>
          <p:spPr>
            <a:xfrm>
              <a:off x="213556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34E64286-C3F8-4341-91D3-F85704B570D4}"/>
              </a:ext>
            </a:extLst>
          </p:cNvPr>
          <p:cNvGrpSpPr/>
          <p:nvPr/>
        </p:nvGrpSpPr>
        <p:grpSpPr>
          <a:xfrm>
            <a:off x="7974030" y="2864996"/>
            <a:ext cx="3036874" cy="894755"/>
            <a:chOff x="8054990" y="2864992"/>
            <a:chExt cx="2160000" cy="8947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BE9936-99D0-449E-97D0-EF00D3603CED}"/>
                </a:ext>
              </a:extLst>
            </p:cNvPr>
            <p:cNvSpPr txBox="1"/>
            <p:nvPr/>
          </p:nvSpPr>
          <p:spPr>
            <a:xfrm>
              <a:off x="805499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3B0637-C297-40E8-8BB1-11C07672B2F2}"/>
                </a:ext>
              </a:extLst>
            </p:cNvPr>
            <p:cNvSpPr txBox="1"/>
            <p:nvPr/>
          </p:nvSpPr>
          <p:spPr>
            <a:xfrm>
              <a:off x="805499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rapezoid 10">
            <a:extLst>
              <a:ext uri="{FF2B5EF4-FFF2-40B4-BE49-F238E27FC236}">
                <a16:creationId xmlns:a16="http://schemas.microsoft.com/office/drawing/2014/main" id="{2C22FF9D-B654-4C5E-A68D-E8DFE26530C6}"/>
              </a:ext>
            </a:extLst>
          </p:cNvPr>
          <p:cNvSpPr/>
          <p:nvPr/>
        </p:nvSpPr>
        <p:spPr>
          <a:xfrm>
            <a:off x="7055516" y="3272159"/>
            <a:ext cx="465133" cy="46458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D557F6-61AF-4340-9947-204E18DDF0F4}"/>
              </a:ext>
            </a:extLst>
          </p:cNvPr>
          <p:cNvGrpSpPr/>
          <p:nvPr/>
        </p:nvGrpSpPr>
        <p:grpSpPr>
          <a:xfrm>
            <a:off x="5537792" y="4093086"/>
            <a:ext cx="1093501" cy="1741554"/>
            <a:chOff x="6867874" y="3721883"/>
            <a:chExt cx="1093501" cy="1741553"/>
          </a:xfrm>
        </p:grpSpPr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7A351287-4ED8-45E3-BB55-A5127CC3BC5C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" name="Rounded Rectangle 108">
              <a:extLst>
                <a:ext uri="{FF2B5EF4-FFF2-40B4-BE49-F238E27FC236}">
                  <a16:creationId xmlns:a16="http://schemas.microsoft.com/office/drawing/2014/main" id="{94FA350F-F5D7-4D60-A490-4A8B68FE338F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Freeform 62">
            <a:extLst>
              <a:ext uri="{FF2B5EF4-FFF2-40B4-BE49-F238E27FC236}">
                <a16:creationId xmlns:a16="http://schemas.microsoft.com/office/drawing/2014/main" id="{D2FB96AD-1BCC-45F2-920E-ED2405C1407D}"/>
              </a:ext>
            </a:extLst>
          </p:cNvPr>
          <p:cNvSpPr/>
          <p:nvPr/>
        </p:nvSpPr>
        <p:spPr>
          <a:xfrm>
            <a:off x="5329341" y="4479874"/>
            <a:ext cx="1701248" cy="2306607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  <a:gd name="connsiteX0" fmla="*/ 0 w 1518129"/>
              <a:gd name="connsiteY0" fmla="*/ 891306 h 2061944"/>
              <a:gd name="connsiteX1" fmla="*/ 227051 w 1518129"/>
              <a:gd name="connsiteY1" fmla="*/ 1320850 h 2061944"/>
              <a:gd name="connsiteX2" fmla="*/ 462841 w 1518129"/>
              <a:gd name="connsiteY2" fmla="*/ 1655174 h 2061944"/>
              <a:gd name="connsiteX3" fmla="*/ 704940 w 1518129"/>
              <a:gd name="connsiteY3" fmla="*/ 2061799 h 2061944"/>
              <a:gd name="connsiteX4" fmla="*/ 1366786 w 1518129"/>
              <a:gd name="connsiteY4" fmla="*/ 1893394 h 2061944"/>
              <a:gd name="connsiteX5" fmla="*/ 1516859 w 1518129"/>
              <a:gd name="connsiteY5" fmla="*/ 1069958 h 2061944"/>
              <a:gd name="connsiteX6" fmla="*/ 1464891 w 1518129"/>
              <a:gd name="connsiteY6" fmla="*/ 644162 h 2061944"/>
              <a:gd name="connsiteX7" fmla="*/ 1272486 w 1518129"/>
              <a:gd name="connsiteY7" fmla="*/ 612493 h 2061944"/>
              <a:gd name="connsiteX8" fmla="*/ 1264720 w 1518129"/>
              <a:gd name="connsiteY8" fmla="*/ 911472 h 2061944"/>
              <a:gd name="connsiteX9" fmla="*/ 1252622 w 1518129"/>
              <a:gd name="connsiteY9" fmla="*/ 600743 h 2061944"/>
              <a:gd name="connsiteX10" fmla="*/ 1022817 w 1518129"/>
              <a:gd name="connsiteY10" fmla="*/ 558366 h 2061944"/>
              <a:gd name="connsiteX11" fmla="*/ 1053082 w 1518129"/>
              <a:gd name="connsiteY11" fmla="*/ 887580 h 2061944"/>
              <a:gd name="connsiteX12" fmla="*/ 1001757 w 1518129"/>
              <a:gd name="connsiteY12" fmla="*/ 557324 h 2061944"/>
              <a:gd name="connsiteX13" fmla="*/ 806783 w 1518129"/>
              <a:gd name="connsiteY13" fmla="*/ 513030 h 2061944"/>
              <a:gd name="connsiteX14" fmla="*/ 810613 w 1518129"/>
              <a:gd name="connsiteY14" fmla="*/ 901237 h 2061944"/>
              <a:gd name="connsiteX15" fmla="*/ 778941 w 1518129"/>
              <a:gd name="connsiteY15" fmla="*/ 121917 h 2061944"/>
              <a:gd name="connsiteX16" fmla="*/ 582042 w 1518129"/>
              <a:gd name="connsiteY16" fmla="*/ 161731 h 2061944"/>
              <a:gd name="connsiteX17" fmla="*/ 554580 w 1518129"/>
              <a:gd name="connsiteY17" fmla="*/ 1197645 h 2061944"/>
              <a:gd name="connsiteX18" fmla="*/ 419736 w 1518129"/>
              <a:gd name="connsiteY18" fmla="*/ 1153389 h 2061944"/>
              <a:gd name="connsiteX19" fmla="*/ 0 w 1518129"/>
              <a:gd name="connsiteY19" fmla="*/ 891306 h 2061944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655174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707258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2058325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58830"/>
                  <a:pt x="462841" y="1707258"/>
                </a:cubicBezTo>
                <a:cubicBezTo>
                  <a:pt x="565096" y="1853074"/>
                  <a:pt x="560763" y="1906764"/>
                  <a:pt x="661537" y="2053119"/>
                </a:cubicBezTo>
                <a:cubicBezTo>
                  <a:pt x="864977" y="2059061"/>
                  <a:pt x="1062335" y="2054157"/>
                  <a:pt x="1358105" y="2058325"/>
                </a:cubicBezTo>
                <a:cubicBezTo>
                  <a:pt x="1487137" y="1727973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CC8E4C2F-A0B0-49CD-B216-B920D1E0C1F6}"/>
              </a:ext>
            </a:extLst>
          </p:cNvPr>
          <p:cNvSpPr>
            <a:spLocks noChangeAspect="1"/>
          </p:cNvSpPr>
          <p:nvPr/>
        </p:nvSpPr>
        <p:spPr>
          <a:xfrm>
            <a:off x="4257525" y="4497046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211EAA99-14F8-4515-8797-6176359AC84A}"/>
              </a:ext>
            </a:extLst>
          </p:cNvPr>
          <p:cNvSpPr>
            <a:spLocks noChangeAspect="1"/>
          </p:cNvSpPr>
          <p:nvPr/>
        </p:nvSpPr>
        <p:spPr>
          <a:xfrm>
            <a:off x="5864571" y="2730724"/>
            <a:ext cx="520370" cy="335989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D0FE886D-BAE4-4E63-AB26-BB8F375A51E0}"/>
              </a:ext>
            </a:extLst>
          </p:cNvPr>
          <p:cNvSpPr>
            <a:spLocks/>
          </p:cNvSpPr>
          <p:nvPr/>
        </p:nvSpPr>
        <p:spPr>
          <a:xfrm>
            <a:off x="4736206" y="3332872"/>
            <a:ext cx="379221" cy="379221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A1B079C5-4D49-46E6-BECC-5078DEF82E25}"/>
              </a:ext>
            </a:extLst>
          </p:cNvPr>
          <p:cNvSpPr>
            <a:spLocks noChangeAspect="1"/>
          </p:cNvSpPr>
          <p:nvPr/>
        </p:nvSpPr>
        <p:spPr>
          <a:xfrm>
            <a:off x="7577213" y="4409106"/>
            <a:ext cx="504622" cy="494190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78853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19">
            <a:extLst>
              <a:ext uri="{FF2B5EF4-FFF2-40B4-BE49-F238E27FC236}">
                <a16:creationId xmlns:a16="http://schemas.microsoft.com/office/drawing/2014/main" id="{0CE41AB9-E744-4B9B-B743-581B88692C9B}"/>
              </a:ext>
            </a:extLst>
          </p:cNvPr>
          <p:cNvSpPr txBox="1"/>
          <p:nvPr/>
        </p:nvSpPr>
        <p:spPr>
          <a:xfrm>
            <a:off x="7964026" y="700593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8" name="Rounded Rectangular Callout 47">
            <a:extLst>
              <a:ext uri="{FF2B5EF4-FFF2-40B4-BE49-F238E27FC236}">
                <a16:creationId xmlns:a16="http://schemas.microsoft.com/office/drawing/2014/main" id="{E9935875-3F8D-4260-A0E6-C23810BDE695}"/>
              </a:ext>
            </a:extLst>
          </p:cNvPr>
          <p:cNvSpPr/>
          <p:nvPr/>
        </p:nvSpPr>
        <p:spPr>
          <a:xfrm rot="10800000" flipH="1" flipV="1">
            <a:off x="5566452" y="997317"/>
            <a:ext cx="662176" cy="453109"/>
          </a:xfrm>
          <a:prstGeom prst="wedgeRoundRectCallout">
            <a:avLst>
              <a:gd name="adj1" fmla="val 35051"/>
              <a:gd name="adj2" fmla="val 10718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8" name="Rounded Rectangle 7">
            <a:extLst>
              <a:ext uri="{FF2B5EF4-FFF2-40B4-BE49-F238E27FC236}">
                <a16:creationId xmlns:a16="http://schemas.microsoft.com/office/drawing/2014/main" id="{EF01F0B7-F970-4A50-9301-5EC2EFAE1BD7}"/>
              </a:ext>
            </a:extLst>
          </p:cNvPr>
          <p:cNvSpPr/>
          <p:nvPr/>
        </p:nvSpPr>
        <p:spPr>
          <a:xfrm>
            <a:off x="891552" y="3500368"/>
            <a:ext cx="2509917" cy="3015726"/>
          </a:xfrm>
          <a:prstGeom prst="roundRect">
            <a:avLst>
              <a:gd name="adj" fmla="val 6085"/>
            </a:avLst>
          </a:prstGeom>
          <a:solidFill>
            <a:schemeClr val="accent1">
              <a:lumMod val="20000"/>
              <a:lumOff val="80000"/>
            </a:schemeClr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8FF933-4249-4124-9171-197E36FDD137}"/>
              </a:ext>
            </a:extLst>
          </p:cNvPr>
          <p:cNvGrpSpPr/>
          <p:nvPr/>
        </p:nvGrpSpPr>
        <p:grpSpPr>
          <a:xfrm>
            <a:off x="1659509" y="757492"/>
            <a:ext cx="1639473" cy="1639473"/>
            <a:chOff x="1257636" y="1511387"/>
            <a:chExt cx="1639473" cy="163947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C4F562F-99A5-422F-833E-2D8E6B4620A8}"/>
                </a:ext>
              </a:extLst>
            </p:cNvPr>
            <p:cNvSpPr/>
            <p:nvPr/>
          </p:nvSpPr>
          <p:spPr>
            <a:xfrm>
              <a:off x="1257636" y="1511387"/>
              <a:ext cx="1639473" cy="163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6A835C1-4714-42A4-8B8B-85C3A65B97E7}"/>
                </a:ext>
              </a:extLst>
            </p:cNvPr>
            <p:cNvGrpSpPr/>
            <p:nvPr/>
          </p:nvGrpSpPr>
          <p:grpSpPr>
            <a:xfrm>
              <a:off x="1544161" y="1702055"/>
              <a:ext cx="1066422" cy="1258136"/>
              <a:chOff x="2188248" y="2034620"/>
              <a:chExt cx="1577994" cy="186167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946542E-E843-4E62-834E-2AF4BF021106}"/>
                  </a:ext>
                </a:extLst>
              </p:cNvPr>
              <p:cNvSpPr/>
              <p:nvPr/>
            </p:nvSpPr>
            <p:spPr>
              <a:xfrm>
                <a:off x="2188248" y="2423101"/>
                <a:ext cx="1577994" cy="1470514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9C9859F-5083-4812-B667-5F18FE448E31}"/>
                  </a:ext>
                </a:extLst>
              </p:cNvPr>
              <p:cNvSpPr/>
              <p:nvPr/>
            </p:nvSpPr>
            <p:spPr>
              <a:xfrm>
                <a:off x="2266426" y="3490803"/>
                <a:ext cx="1426546" cy="405491"/>
              </a:xfrm>
              <a:custGeom>
                <a:avLst/>
                <a:gdLst>
                  <a:gd name="connsiteX0" fmla="*/ 320872 w 1709832"/>
                  <a:gd name="connsiteY0" fmla="*/ 26395 h 486013"/>
                  <a:gd name="connsiteX1" fmla="*/ 443840 w 1709832"/>
                  <a:gd name="connsiteY1" fmla="*/ 196207 h 486013"/>
                  <a:gd name="connsiteX2" fmla="*/ 685675 w 1709832"/>
                  <a:gd name="connsiteY2" fmla="*/ 291068 h 486013"/>
                  <a:gd name="connsiteX3" fmla="*/ 1091468 w 1709832"/>
                  <a:gd name="connsiteY3" fmla="*/ 296338 h 486013"/>
                  <a:gd name="connsiteX4" fmla="*/ 1346186 w 1709832"/>
                  <a:gd name="connsiteY4" fmla="*/ 157560 h 486013"/>
                  <a:gd name="connsiteX5" fmla="*/ 1430506 w 1709832"/>
                  <a:gd name="connsiteY5" fmla="*/ 45 h 486013"/>
                  <a:gd name="connsiteX6" fmla="*/ 1710404 w 1709832"/>
                  <a:gd name="connsiteY6" fmla="*/ 127111 h 486013"/>
                  <a:gd name="connsiteX7" fmla="*/ 1685810 w 1709832"/>
                  <a:gd name="connsiteY7" fmla="*/ 250079 h 486013"/>
                  <a:gd name="connsiteX8" fmla="*/ 1582166 w 1709832"/>
                  <a:gd name="connsiteY8" fmla="*/ 487816 h 486013"/>
                  <a:gd name="connsiteX9" fmla="*/ 357762 w 1709832"/>
                  <a:gd name="connsiteY9" fmla="*/ 486645 h 486013"/>
                  <a:gd name="connsiteX10" fmla="*/ 96018 w 1709832"/>
                  <a:gd name="connsiteY10" fmla="*/ 487816 h 486013"/>
                  <a:gd name="connsiteX11" fmla="*/ 37462 w 1709832"/>
                  <a:gd name="connsiteY11" fmla="*/ 299266 h 486013"/>
                  <a:gd name="connsiteX12" fmla="*/ 571 w 1709832"/>
                  <a:gd name="connsiteY12" fmla="*/ 134724 h 486013"/>
                  <a:gd name="connsiteX13" fmla="*/ 276370 w 1709832"/>
                  <a:gd name="connsiteY13" fmla="*/ 8243 h 486013"/>
                  <a:gd name="connsiteX14" fmla="*/ 320872 w 1709832"/>
                  <a:gd name="connsiteY14" fmla="*/ 26395 h 4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09832" h="486013">
                    <a:moveTo>
                      <a:pt x="320872" y="26395"/>
                    </a:moveTo>
                    <a:cubicBezTo>
                      <a:pt x="341367" y="97833"/>
                      <a:pt x="385284" y="152876"/>
                      <a:pt x="443840" y="196207"/>
                    </a:cubicBezTo>
                    <a:cubicBezTo>
                      <a:pt x="515863" y="248908"/>
                      <a:pt x="599598" y="273501"/>
                      <a:pt x="685675" y="291068"/>
                    </a:cubicBezTo>
                    <a:cubicBezTo>
                      <a:pt x="817426" y="318589"/>
                      <a:pt x="960303" y="327958"/>
                      <a:pt x="1091468" y="296338"/>
                    </a:cubicBezTo>
                    <a:cubicBezTo>
                      <a:pt x="1196869" y="260033"/>
                      <a:pt x="1285873" y="231926"/>
                      <a:pt x="1346186" y="157560"/>
                    </a:cubicBezTo>
                    <a:cubicBezTo>
                      <a:pt x="1352042" y="150534"/>
                      <a:pt x="1418210" y="2387"/>
                      <a:pt x="1430506" y="45"/>
                    </a:cubicBezTo>
                    <a:cubicBezTo>
                      <a:pt x="1443389" y="-2297"/>
                      <a:pt x="1694008" y="87293"/>
                      <a:pt x="1710404" y="127111"/>
                    </a:cubicBezTo>
                    <a:cubicBezTo>
                      <a:pt x="1726799" y="149948"/>
                      <a:pt x="1693423" y="224314"/>
                      <a:pt x="1685810" y="250079"/>
                    </a:cubicBezTo>
                    <a:cubicBezTo>
                      <a:pt x="1661217" y="335570"/>
                      <a:pt x="1592706" y="484302"/>
                      <a:pt x="1582166" y="487816"/>
                    </a:cubicBezTo>
                    <a:cubicBezTo>
                      <a:pt x="1572797" y="487816"/>
                      <a:pt x="752429" y="486645"/>
                      <a:pt x="357762" y="486645"/>
                    </a:cubicBezTo>
                    <a:cubicBezTo>
                      <a:pt x="279298" y="486645"/>
                      <a:pt x="174482" y="487816"/>
                      <a:pt x="96018" y="487816"/>
                    </a:cubicBezTo>
                    <a:cubicBezTo>
                      <a:pt x="87234" y="484302"/>
                      <a:pt x="67325" y="371289"/>
                      <a:pt x="37462" y="299266"/>
                    </a:cubicBezTo>
                    <a:cubicBezTo>
                      <a:pt x="21066" y="250664"/>
                      <a:pt x="-4113" y="188009"/>
                      <a:pt x="571" y="134724"/>
                    </a:cubicBezTo>
                    <a:cubicBezTo>
                      <a:pt x="1743" y="123012"/>
                      <a:pt x="268758" y="11170"/>
                      <a:pt x="276370" y="8243"/>
                    </a:cubicBezTo>
                    <a:cubicBezTo>
                      <a:pt x="309161" y="-2883"/>
                      <a:pt x="309161" y="-2883"/>
                      <a:pt x="320872" y="263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B70F760-C41D-48AD-8E01-11627CC0D16C}"/>
                  </a:ext>
                </a:extLst>
              </p:cNvPr>
              <p:cNvSpPr/>
              <p:nvPr/>
            </p:nvSpPr>
            <p:spPr>
              <a:xfrm>
                <a:off x="2407798" y="2034620"/>
                <a:ext cx="1167618" cy="1685473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C000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1B6FB0A-E17C-4D36-ABE6-8D179C72E3BB}"/>
              </a:ext>
            </a:extLst>
          </p:cNvPr>
          <p:cNvGrpSpPr/>
          <p:nvPr/>
        </p:nvGrpSpPr>
        <p:grpSpPr>
          <a:xfrm>
            <a:off x="3070261" y="3335303"/>
            <a:ext cx="1333109" cy="1333109"/>
            <a:chOff x="3703659" y="3630450"/>
            <a:chExt cx="1741367" cy="174136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23FD0A8-FDF1-40E9-B12F-2A2B7E8817D0}"/>
                </a:ext>
              </a:extLst>
            </p:cNvPr>
            <p:cNvSpPr/>
            <p:nvPr/>
          </p:nvSpPr>
          <p:spPr>
            <a:xfrm>
              <a:off x="3703659" y="363045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9A192D3-E736-497F-B462-8F9EB1623AEF}"/>
                </a:ext>
              </a:extLst>
            </p:cNvPr>
            <p:cNvGrpSpPr/>
            <p:nvPr/>
          </p:nvGrpSpPr>
          <p:grpSpPr>
            <a:xfrm>
              <a:off x="4063837" y="3838658"/>
              <a:ext cx="1021011" cy="1324950"/>
              <a:chOff x="2392394" y="4513768"/>
              <a:chExt cx="1651276" cy="2142834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8C3EEB-8E10-4626-AA5F-8641ADF9EF59}"/>
                  </a:ext>
                </a:extLst>
              </p:cNvPr>
              <p:cNvSpPr/>
              <p:nvPr/>
            </p:nvSpPr>
            <p:spPr>
              <a:xfrm>
                <a:off x="2640881" y="4513768"/>
                <a:ext cx="1159407" cy="884194"/>
              </a:xfrm>
              <a:custGeom>
                <a:avLst/>
                <a:gdLst>
                  <a:gd name="connsiteX0" fmla="*/ 27626 w 1159406"/>
                  <a:gd name="connsiteY0" fmla="*/ 830596 h 884194"/>
                  <a:gd name="connsiteX1" fmla="*/ 33482 w 1159406"/>
                  <a:gd name="connsiteY1" fmla="*/ 458181 h 884194"/>
                  <a:gd name="connsiteX2" fmla="*/ 337973 w 1159406"/>
                  <a:gd name="connsiteY2" fmla="*/ 124412 h 884194"/>
                  <a:gd name="connsiteX3" fmla="*/ 364908 w 1159406"/>
                  <a:gd name="connsiteY3" fmla="*/ 102746 h 884194"/>
                  <a:gd name="connsiteX4" fmla="*/ 774800 w 1159406"/>
                  <a:gd name="connsiteY4" fmla="*/ 94548 h 884194"/>
                  <a:gd name="connsiteX5" fmla="*/ 802907 w 1159406"/>
                  <a:gd name="connsiteY5" fmla="*/ 115043 h 884194"/>
                  <a:gd name="connsiteX6" fmla="*/ 1157755 w 1159406"/>
                  <a:gd name="connsiteY6" fmla="*/ 575878 h 884194"/>
                  <a:gd name="connsiteX7" fmla="*/ 1125550 w 1159406"/>
                  <a:gd name="connsiteY7" fmla="*/ 854018 h 884194"/>
                  <a:gd name="connsiteX8" fmla="*/ 1111496 w 1159406"/>
                  <a:gd name="connsiteY8" fmla="*/ 866315 h 884194"/>
                  <a:gd name="connsiteX9" fmla="*/ 1091587 w 1159406"/>
                  <a:gd name="connsiteY9" fmla="*/ 887981 h 884194"/>
                  <a:gd name="connsiteX10" fmla="*/ 1062895 w 1159406"/>
                  <a:gd name="connsiteY10" fmla="*/ 870414 h 884194"/>
                  <a:gd name="connsiteX11" fmla="*/ 1031860 w 1159406"/>
                  <a:gd name="connsiteY11" fmla="*/ 767941 h 884194"/>
                  <a:gd name="connsiteX12" fmla="*/ 1031860 w 1159406"/>
                  <a:gd name="connsiteY12" fmla="*/ 753302 h 884194"/>
                  <a:gd name="connsiteX13" fmla="*/ 1013122 w 1159406"/>
                  <a:gd name="connsiteY13" fmla="*/ 738078 h 884194"/>
                  <a:gd name="connsiteX14" fmla="*/ 756647 w 1159406"/>
                  <a:gd name="connsiteY14" fmla="*/ 783166 h 884194"/>
                  <a:gd name="connsiteX15" fmla="*/ 617284 w 1159406"/>
                  <a:gd name="connsiteY15" fmla="*/ 790192 h 884194"/>
                  <a:gd name="connsiteX16" fmla="*/ 210906 w 1159406"/>
                  <a:gd name="connsiteY16" fmla="*/ 756816 h 884194"/>
                  <a:gd name="connsiteX17" fmla="*/ 125415 w 1159406"/>
                  <a:gd name="connsiteY17" fmla="*/ 736907 h 884194"/>
                  <a:gd name="connsiteX18" fmla="*/ 111361 w 1159406"/>
                  <a:gd name="connsiteY18" fmla="*/ 749203 h 884194"/>
                  <a:gd name="connsiteX19" fmla="*/ 69201 w 1159406"/>
                  <a:gd name="connsiteY19" fmla="*/ 876270 h 884194"/>
                  <a:gd name="connsiteX20" fmla="*/ 31725 w 1159406"/>
                  <a:gd name="connsiteY20" fmla="*/ 869829 h 884194"/>
                  <a:gd name="connsiteX21" fmla="*/ 27626 w 1159406"/>
                  <a:gd name="connsiteY21" fmla="*/ 830596 h 88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9406" h="884194">
                    <a:moveTo>
                      <a:pt x="27626" y="830596"/>
                    </a:moveTo>
                    <a:cubicBezTo>
                      <a:pt x="-9849" y="705872"/>
                      <a:pt x="-10435" y="581148"/>
                      <a:pt x="33482" y="458181"/>
                    </a:cubicBezTo>
                    <a:cubicBezTo>
                      <a:pt x="88525" y="305350"/>
                      <a:pt x="190997" y="194093"/>
                      <a:pt x="337973" y="124412"/>
                    </a:cubicBezTo>
                    <a:cubicBezTo>
                      <a:pt x="349098" y="119142"/>
                      <a:pt x="357296" y="112115"/>
                      <a:pt x="364908" y="102746"/>
                    </a:cubicBezTo>
                    <a:cubicBezTo>
                      <a:pt x="467381" y="-30761"/>
                      <a:pt x="667057" y="-34860"/>
                      <a:pt x="774800" y="94548"/>
                    </a:cubicBezTo>
                    <a:cubicBezTo>
                      <a:pt x="782998" y="103917"/>
                      <a:pt x="791781" y="110359"/>
                      <a:pt x="802907" y="115043"/>
                    </a:cubicBezTo>
                    <a:cubicBezTo>
                      <a:pt x="1004924" y="204048"/>
                      <a:pt x="1123793" y="358050"/>
                      <a:pt x="1157755" y="575878"/>
                    </a:cubicBezTo>
                    <a:cubicBezTo>
                      <a:pt x="1172394" y="670739"/>
                      <a:pt x="1161269" y="764428"/>
                      <a:pt x="1125550" y="854018"/>
                    </a:cubicBezTo>
                    <a:cubicBezTo>
                      <a:pt x="1117352" y="854018"/>
                      <a:pt x="1113838" y="858703"/>
                      <a:pt x="1111496" y="866315"/>
                    </a:cubicBezTo>
                    <a:cubicBezTo>
                      <a:pt x="1108568" y="876270"/>
                      <a:pt x="1104470" y="886810"/>
                      <a:pt x="1091587" y="887981"/>
                    </a:cubicBezTo>
                    <a:cubicBezTo>
                      <a:pt x="1078119" y="889152"/>
                      <a:pt x="1069336" y="880954"/>
                      <a:pt x="1062895" y="870414"/>
                    </a:cubicBezTo>
                    <a:cubicBezTo>
                      <a:pt x="1044742" y="838794"/>
                      <a:pt x="1029518" y="806002"/>
                      <a:pt x="1031860" y="767941"/>
                    </a:cubicBezTo>
                    <a:cubicBezTo>
                      <a:pt x="1031860" y="763257"/>
                      <a:pt x="1031275" y="757987"/>
                      <a:pt x="1031860" y="753302"/>
                    </a:cubicBezTo>
                    <a:cubicBezTo>
                      <a:pt x="1033617" y="738078"/>
                      <a:pt x="1028347" y="733979"/>
                      <a:pt x="1013122" y="738078"/>
                    </a:cubicBezTo>
                    <a:cubicBezTo>
                      <a:pt x="928802" y="760329"/>
                      <a:pt x="843310" y="774968"/>
                      <a:pt x="756647" y="783166"/>
                    </a:cubicBezTo>
                    <a:cubicBezTo>
                      <a:pt x="710388" y="787850"/>
                      <a:pt x="663544" y="789021"/>
                      <a:pt x="617284" y="790192"/>
                    </a:cubicBezTo>
                    <a:cubicBezTo>
                      <a:pt x="480264" y="793120"/>
                      <a:pt x="344999" y="783751"/>
                      <a:pt x="210906" y="756816"/>
                    </a:cubicBezTo>
                    <a:cubicBezTo>
                      <a:pt x="182214" y="750960"/>
                      <a:pt x="153522" y="745105"/>
                      <a:pt x="125415" y="736907"/>
                    </a:cubicBezTo>
                    <a:cubicBezTo>
                      <a:pt x="113118" y="733393"/>
                      <a:pt x="108434" y="735735"/>
                      <a:pt x="111361" y="749203"/>
                    </a:cubicBezTo>
                    <a:cubicBezTo>
                      <a:pt x="120730" y="798976"/>
                      <a:pt x="95551" y="838208"/>
                      <a:pt x="69201" y="876270"/>
                    </a:cubicBezTo>
                    <a:cubicBezTo>
                      <a:pt x="56319" y="894422"/>
                      <a:pt x="40509" y="890323"/>
                      <a:pt x="31725" y="869829"/>
                    </a:cubicBezTo>
                    <a:cubicBezTo>
                      <a:pt x="25284" y="856946"/>
                      <a:pt x="32311" y="843478"/>
                      <a:pt x="27626" y="830596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DADF4F1-F221-43D8-A2C1-CFB2C525984C}"/>
                  </a:ext>
                </a:extLst>
              </p:cNvPr>
              <p:cNvSpPr/>
              <p:nvPr/>
            </p:nvSpPr>
            <p:spPr>
              <a:xfrm>
                <a:off x="2392394" y="6346256"/>
                <a:ext cx="1651276" cy="310346"/>
              </a:xfrm>
              <a:custGeom>
                <a:avLst/>
                <a:gdLst>
                  <a:gd name="connsiteX0" fmla="*/ 329985 w 1651276"/>
                  <a:gd name="connsiteY0" fmla="*/ 91933 h 310346"/>
                  <a:gd name="connsiteX1" fmla="*/ 488672 w 1651276"/>
                  <a:gd name="connsiteY1" fmla="*/ 141120 h 310346"/>
                  <a:gd name="connsiteX2" fmla="*/ 708842 w 1651276"/>
                  <a:gd name="connsiteY2" fmla="*/ 193234 h 310346"/>
                  <a:gd name="connsiteX3" fmla="*/ 936624 w 1651276"/>
                  <a:gd name="connsiteY3" fmla="*/ 205531 h 310346"/>
                  <a:gd name="connsiteX4" fmla="*/ 1142156 w 1651276"/>
                  <a:gd name="connsiteY4" fmla="*/ 176839 h 310346"/>
                  <a:gd name="connsiteX5" fmla="*/ 1402144 w 1651276"/>
                  <a:gd name="connsiteY5" fmla="*/ 41575 h 310346"/>
                  <a:gd name="connsiteX6" fmla="*/ 1492905 w 1651276"/>
                  <a:gd name="connsiteY6" fmla="*/ 0 h 310346"/>
                  <a:gd name="connsiteX7" fmla="*/ 1653934 w 1651276"/>
                  <a:gd name="connsiteY7" fmla="*/ 252376 h 310346"/>
                  <a:gd name="connsiteX8" fmla="*/ 1653934 w 1651276"/>
                  <a:gd name="connsiteY8" fmla="*/ 312689 h 310346"/>
                  <a:gd name="connsiteX9" fmla="*/ 29594 w 1651276"/>
                  <a:gd name="connsiteY9" fmla="*/ 312689 h 310346"/>
                  <a:gd name="connsiteX10" fmla="*/ 316 w 1651276"/>
                  <a:gd name="connsiteY10" fmla="*/ 283411 h 310346"/>
                  <a:gd name="connsiteX11" fmla="*/ 87564 w 1651276"/>
                  <a:gd name="connsiteY11" fmla="*/ 61484 h 310346"/>
                  <a:gd name="connsiteX12" fmla="*/ 120941 w 1651276"/>
                  <a:gd name="connsiteY12" fmla="*/ 24008 h 310346"/>
                  <a:gd name="connsiteX13" fmla="*/ 156660 w 1651276"/>
                  <a:gd name="connsiteY13" fmla="*/ 35134 h 310346"/>
                  <a:gd name="connsiteX14" fmla="*/ 185352 w 1651276"/>
                  <a:gd name="connsiteY14" fmla="*/ 125895 h 310346"/>
                  <a:gd name="connsiteX15" fmla="*/ 249764 w 1651276"/>
                  <a:gd name="connsiteY15" fmla="*/ 221342 h 310346"/>
                  <a:gd name="connsiteX16" fmla="*/ 305392 w 1651276"/>
                  <a:gd name="connsiteY16" fmla="*/ 102473 h 310346"/>
                  <a:gd name="connsiteX17" fmla="*/ 329985 w 1651276"/>
                  <a:gd name="connsiteY17" fmla="*/ 91933 h 31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51276" h="310346">
                    <a:moveTo>
                      <a:pt x="329985" y="91933"/>
                    </a:moveTo>
                    <a:cubicBezTo>
                      <a:pt x="382686" y="108328"/>
                      <a:pt x="435386" y="125310"/>
                      <a:pt x="488672" y="141120"/>
                    </a:cubicBezTo>
                    <a:cubicBezTo>
                      <a:pt x="561281" y="162200"/>
                      <a:pt x="633890" y="181523"/>
                      <a:pt x="708842" y="193234"/>
                    </a:cubicBezTo>
                    <a:cubicBezTo>
                      <a:pt x="784379" y="204946"/>
                      <a:pt x="859331" y="212558"/>
                      <a:pt x="936624" y="205531"/>
                    </a:cubicBezTo>
                    <a:cubicBezTo>
                      <a:pt x="1005720" y="199090"/>
                      <a:pt x="1074231" y="193234"/>
                      <a:pt x="1142156" y="176839"/>
                    </a:cubicBezTo>
                    <a:cubicBezTo>
                      <a:pt x="1239944" y="152831"/>
                      <a:pt x="1324850" y="104815"/>
                      <a:pt x="1402144" y="41575"/>
                    </a:cubicBezTo>
                    <a:cubicBezTo>
                      <a:pt x="1428494" y="19909"/>
                      <a:pt x="1456601" y="1171"/>
                      <a:pt x="1492905" y="0"/>
                    </a:cubicBezTo>
                    <a:cubicBezTo>
                      <a:pt x="1592450" y="39233"/>
                      <a:pt x="1658619" y="143462"/>
                      <a:pt x="1653934" y="252376"/>
                    </a:cubicBezTo>
                    <a:cubicBezTo>
                      <a:pt x="1653934" y="252962"/>
                      <a:pt x="1655691" y="295122"/>
                      <a:pt x="1653934" y="312689"/>
                    </a:cubicBezTo>
                    <a:cubicBezTo>
                      <a:pt x="1132787" y="312689"/>
                      <a:pt x="550741" y="312689"/>
                      <a:pt x="29594" y="312689"/>
                    </a:cubicBezTo>
                    <a:cubicBezTo>
                      <a:pt x="-270" y="312689"/>
                      <a:pt x="-855" y="312689"/>
                      <a:pt x="316" y="283411"/>
                    </a:cubicBezTo>
                    <a:cubicBezTo>
                      <a:pt x="4415" y="199675"/>
                      <a:pt x="40134" y="128238"/>
                      <a:pt x="87564" y="61484"/>
                    </a:cubicBezTo>
                    <a:cubicBezTo>
                      <a:pt x="96933" y="48016"/>
                      <a:pt x="107473" y="34548"/>
                      <a:pt x="120941" y="24008"/>
                    </a:cubicBezTo>
                    <a:cubicBezTo>
                      <a:pt x="134994" y="21666"/>
                      <a:pt x="146705" y="26350"/>
                      <a:pt x="156660" y="35134"/>
                    </a:cubicBezTo>
                    <a:cubicBezTo>
                      <a:pt x="168371" y="64997"/>
                      <a:pt x="171884" y="97203"/>
                      <a:pt x="185352" y="125895"/>
                    </a:cubicBezTo>
                    <a:cubicBezTo>
                      <a:pt x="201162" y="159858"/>
                      <a:pt x="221071" y="190892"/>
                      <a:pt x="249764" y="221342"/>
                    </a:cubicBezTo>
                    <a:cubicBezTo>
                      <a:pt x="246836" y="169227"/>
                      <a:pt x="270844" y="132922"/>
                      <a:pt x="305392" y="102473"/>
                    </a:cubicBezTo>
                    <a:cubicBezTo>
                      <a:pt x="311833" y="97203"/>
                      <a:pt x="318274" y="89005"/>
                      <a:pt x="329985" y="91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47A5BB-76C7-4649-826E-7814D91773F8}"/>
                  </a:ext>
                </a:extLst>
              </p:cNvPr>
              <p:cNvSpPr/>
              <p:nvPr/>
            </p:nvSpPr>
            <p:spPr>
              <a:xfrm>
                <a:off x="2523004" y="5844481"/>
                <a:ext cx="626548" cy="731949"/>
              </a:xfrm>
              <a:custGeom>
                <a:avLst/>
                <a:gdLst>
                  <a:gd name="connsiteX0" fmla="*/ 199375 w 626548"/>
                  <a:gd name="connsiteY0" fmla="*/ 593707 h 731948"/>
                  <a:gd name="connsiteX1" fmla="*/ 125009 w 626548"/>
                  <a:gd name="connsiteY1" fmla="*/ 737169 h 731948"/>
                  <a:gd name="connsiteX2" fmla="*/ 6726 w 626548"/>
                  <a:gd name="connsiteY2" fmla="*/ 526953 h 731948"/>
                  <a:gd name="connsiteX3" fmla="*/ 148432 w 626548"/>
                  <a:gd name="connsiteY3" fmla="*/ 239444 h 731948"/>
                  <a:gd name="connsiteX4" fmla="*/ 265543 w 626548"/>
                  <a:gd name="connsiteY4" fmla="*/ 156294 h 731948"/>
                  <a:gd name="connsiteX5" fmla="*/ 379142 w 626548"/>
                  <a:gd name="connsiteY5" fmla="*/ 536 h 731948"/>
                  <a:gd name="connsiteX6" fmla="*/ 390268 w 626548"/>
                  <a:gd name="connsiteY6" fmla="*/ 4049 h 731948"/>
                  <a:gd name="connsiteX7" fmla="*/ 599898 w 626548"/>
                  <a:gd name="connsiteY7" fmla="*/ 108279 h 731948"/>
                  <a:gd name="connsiteX8" fmla="*/ 626833 w 626548"/>
                  <a:gd name="connsiteY8" fmla="*/ 139313 h 731948"/>
                  <a:gd name="connsiteX9" fmla="*/ 630347 w 626548"/>
                  <a:gd name="connsiteY9" fmla="*/ 172105 h 731948"/>
                  <a:gd name="connsiteX10" fmla="*/ 630347 w 626548"/>
                  <a:gd name="connsiteY10" fmla="*/ 247056 h 731948"/>
                  <a:gd name="connsiteX11" fmla="*/ 478101 w 626548"/>
                  <a:gd name="connsiteY11" fmla="*/ 485379 h 731948"/>
                  <a:gd name="connsiteX12" fmla="*/ 309460 w 626548"/>
                  <a:gd name="connsiteY12" fmla="*/ 552132 h 731948"/>
                  <a:gd name="connsiteX13" fmla="*/ 199375 w 626548"/>
                  <a:gd name="connsiteY13" fmla="*/ 593707 h 73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6548" h="731948">
                    <a:moveTo>
                      <a:pt x="199375" y="593707"/>
                    </a:moveTo>
                    <a:cubicBezTo>
                      <a:pt x="144918" y="626499"/>
                      <a:pt x="120910" y="671586"/>
                      <a:pt x="125009" y="737169"/>
                    </a:cubicBezTo>
                    <a:cubicBezTo>
                      <a:pt x="66453" y="680955"/>
                      <a:pt x="19609" y="602490"/>
                      <a:pt x="6726" y="526953"/>
                    </a:cubicBezTo>
                    <a:cubicBezTo>
                      <a:pt x="-886" y="514071"/>
                      <a:pt x="-31335" y="317909"/>
                      <a:pt x="148432" y="239444"/>
                    </a:cubicBezTo>
                    <a:cubicBezTo>
                      <a:pt x="206988" y="209580"/>
                      <a:pt x="226311" y="183816"/>
                      <a:pt x="265543" y="156294"/>
                    </a:cubicBezTo>
                    <a:cubicBezTo>
                      <a:pt x="321757" y="117648"/>
                      <a:pt x="363332" y="68461"/>
                      <a:pt x="379142" y="536"/>
                    </a:cubicBezTo>
                    <a:cubicBezTo>
                      <a:pt x="383826" y="-1221"/>
                      <a:pt x="386754" y="1707"/>
                      <a:pt x="390268" y="4049"/>
                    </a:cubicBezTo>
                    <a:cubicBezTo>
                      <a:pt x="453508" y="51480"/>
                      <a:pt x="524946" y="83685"/>
                      <a:pt x="599898" y="108279"/>
                    </a:cubicBezTo>
                    <a:cubicBezTo>
                      <a:pt x="616293" y="113549"/>
                      <a:pt x="628590" y="118819"/>
                      <a:pt x="626833" y="139313"/>
                    </a:cubicBezTo>
                    <a:cubicBezTo>
                      <a:pt x="626248" y="143412"/>
                      <a:pt x="630347" y="170933"/>
                      <a:pt x="630347" y="172105"/>
                    </a:cubicBezTo>
                    <a:cubicBezTo>
                      <a:pt x="632103" y="197283"/>
                      <a:pt x="632689" y="221877"/>
                      <a:pt x="630347" y="247056"/>
                    </a:cubicBezTo>
                    <a:cubicBezTo>
                      <a:pt x="622149" y="353628"/>
                      <a:pt x="560080" y="426237"/>
                      <a:pt x="478101" y="485379"/>
                    </a:cubicBezTo>
                    <a:cubicBezTo>
                      <a:pt x="427743" y="522269"/>
                      <a:pt x="368602" y="537493"/>
                      <a:pt x="309460" y="552132"/>
                    </a:cubicBezTo>
                    <a:cubicBezTo>
                      <a:pt x="270813" y="560916"/>
                      <a:pt x="232752" y="570870"/>
                      <a:pt x="199375" y="593707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287E894-2CD1-4298-99F1-E276A0320A1A}"/>
                  </a:ext>
                </a:extLst>
              </p:cNvPr>
              <p:cNvSpPr/>
              <p:nvPr/>
            </p:nvSpPr>
            <p:spPr>
              <a:xfrm>
                <a:off x="2646451" y="5237207"/>
                <a:ext cx="1235529" cy="1317508"/>
              </a:xfrm>
              <a:custGeom>
                <a:avLst/>
                <a:gdLst>
                  <a:gd name="connsiteX0" fmla="*/ 796165 w 1235529"/>
                  <a:gd name="connsiteY0" fmla="*/ 950362 h 1317507"/>
                  <a:gd name="connsiteX1" fmla="*/ 739366 w 1235529"/>
                  <a:gd name="connsiteY1" fmla="*/ 886536 h 1317507"/>
                  <a:gd name="connsiteX2" fmla="*/ 727655 w 1235529"/>
                  <a:gd name="connsiteY2" fmla="*/ 723165 h 1317507"/>
                  <a:gd name="connsiteX3" fmla="*/ 727655 w 1235529"/>
                  <a:gd name="connsiteY3" fmla="*/ 690960 h 1317507"/>
                  <a:gd name="connsiteX4" fmla="*/ 727655 w 1235529"/>
                  <a:gd name="connsiteY4" fmla="*/ 690960 h 1317507"/>
                  <a:gd name="connsiteX5" fmla="*/ 803778 w 1235529"/>
                  <a:gd name="connsiteY5" fmla="*/ 652312 h 1317507"/>
                  <a:gd name="connsiteX6" fmla="*/ 956609 w 1235529"/>
                  <a:gd name="connsiteY6" fmla="*/ 509436 h 1317507"/>
                  <a:gd name="connsiteX7" fmla="*/ 994670 w 1235529"/>
                  <a:gd name="connsiteY7" fmla="*/ 395252 h 1317507"/>
                  <a:gd name="connsiteX8" fmla="*/ 1005796 w 1235529"/>
                  <a:gd name="connsiteY8" fmla="*/ 377686 h 1317507"/>
                  <a:gd name="connsiteX9" fmla="*/ 1077819 w 1235529"/>
                  <a:gd name="connsiteY9" fmla="*/ 324985 h 1317507"/>
                  <a:gd name="connsiteX10" fmla="*/ 1119394 w 1235529"/>
                  <a:gd name="connsiteY10" fmla="*/ 130580 h 1317507"/>
                  <a:gd name="connsiteX11" fmla="*/ 1105341 w 1235529"/>
                  <a:gd name="connsiteY11" fmla="*/ 117697 h 1317507"/>
                  <a:gd name="connsiteX12" fmla="*/ 1099485 w 1235529"/>
                  <a:gd name="connsiteY12" fmla="*/ 144047 h 1317507"/>
                  <a:gd name="connsiteX13" fmla="*/ 1067279 w 1235529"/>
                  <a:gd name="connsiteY13" fmla="*/ 150489 h 1317507"/>
                  <a:gd name="connsiteX14" fmla="*/ 1044443 w 1235529"/>
                  <a:gd name="connsiteY14" fmla="*/ 108914 h 1317507"/>
                  <a:gd name="connsiteX15" fmla="*/ 1034488 w 1235529"/>
                  <a:gd name="connsiteY15" fmla="*/ 1171 h 1317507"/>
                  <a:gd name="connsiteX16" fmla="*/ 564284 w 1235529"/>
                  <a:gd name="connsiteY16" fmla="*/ 62069 h 1317507"/>
                  <a:gd name="connsiteX17" fmla="*/ 91738 w 1235529"/>
                  <a:gd name="connsiteY17" fmla="*/ 0 h 1317507"/>
                  <a:gd name="connsiteX18" fmla="*/ 58361 w 1235529"/>
                  <a:gd name="connsiteY18" fmla="*/ 150489 h 1317507"/>
                  <a:gd name="connsiteX19" fmla="*/ 41966 w 1235529"/>
                  <a:gd name="connsiteY19" fmla="*/ 161029 h 1317507"/>
                  <a:gd name="connsiteX20" fmla="*/ 30840 w 1235529"/>
                  <a:gd name="connsiteY20" fmla="*/ 144633 h 1317507"/>
                  <a:gd name="connsiteX21" fmla="*/ 22057 w 1235529"/>
                  <a:gd name="connsiteY21" fmla="*/ 106572 h 1317507"/>
                  <a:gd name="connsiteX22" fmla="*/ 19714 w 1235529"/>
                  <a:gd name="connsiteY22" fmla="*/ 122967 h 1317507"/>
                  <a:gd name="connsiteX23" fmla="*/ 26155 w 1235529"/>
                  <a:gd name="connsiteY23" fmla="*/ 281068 h 1317507"/>
                  <a:gd name="connsiteX24" fmla="*/ 111062 w 1235529"/>
                  <a:gd name="connsiteY24" fmla="*/ 371830 h 1317507"/>
                  <a:gd name="connsiteX25" fmla="*/ 142682 w 1235529"/>
                  <a:gd name="connsiteY25" fmla="*/ 411062 h 1317507"/>
                  <a:gd name="connsiteX26" fmla="*/ 252181 w 1235529"/>
                  <a:gd name="connsiteY26" fmla="*/ 601369 h 1317507"/>
                  <a:gd name="connsiteX27" fmla="*/ 285558 w 1235529"/>
                  <a:gd name="connsiteY27" fmla="*/ 631233 h 1317507"/>
                  <a:gd name="connsiteX28" fmla="*/ 461811 w 1235529"/>
                  <a:gd name="connsiteY28" fmla="*/ 715553 h 1317507"/>
                  <a:gd name="connsiteX29" fmla="*/ 499873 w 1235529"/>
                  <a:gd name="connsiteY29" fmla="*/ 751272 h 1317507"/>
                  <a:gd name="connsiteX30" fmla="*/ 501629 w 1235529"/>
                  <a:gd name="connsiteY30" fmla="*/ 850817 h 1317507"/>
                  <a:gd name="connsiteX31" fmla="*/ 406183 w 1235529"/>
                  <a:gd name="connsiteY31" fmla="*/ 1042295 h 1317507"/>
                  <a:gd name="connsiteX32" fmla="*/ 190112 w 1235529"/>
                  <a:gd name="connsiteY32" fmla="*/ 1151795 h 1317507"/>
                  <a:gd name="connsiteX33" fmla="*/ 97008 w 1235529"/>
                  <a:gd name="connsiteY33" fmla="*/ 1181658 h 1317507"/>
                  <a:gd name="connsiteX34" fmla="*/ 74757 w 1235529"/>
                  <a:gd name="connsiteY34" fmla="*/ 1203324 h 1317507"/>
                  <a:gd name="connsiteX35" fmla="*/ 92324 w 1235529"/>
                  <a:gd name="connsiteY35" fmla="*/ 1213278 h 1317507"/>
                  <a:gd name="connsiteX36" fmla="*/ 359339 w 1235529"/>
                  <a:gd name="connsiteY36" fmla="*/ 1288230 h 1317507"/>
                  <a:gd name="connsiteX37" fmla="*/ 642164 w 1235529"/>
                  <a:gd name="connsiteY37" fmla="*/ 1322192 h 1317507"/>
                  <a:gd name="connsiteX38" fmla="*/ 739952 w 1235529"/>
                  <a:gd name="connsiteY38" fmla="*/ 1314580 h 1317507"/>
                  <a:gd name="connsiteX39" fmla="*/ 1147501 w 1235529"/>
                  <a:gd name="connsiteY39" fmla="*/ 1157064 h 1317507"/>
                  <a:gd name="connsiteX40" fmla="*/ 1225380 w 1235529"/>
                  <a:gd name="connsiteY40" fmla="*/ 1115490 h 1317507"/>
                  <a:gd name="connsiteX41" fmla="*/ 1237677 w 1235529"/>
                  <a:gd name="connsiteY41" fmla="*/ 1108463 h 1317507"/>
                  <a:gd name="connsiteX42" fmla="*/ 796165 w 1235529"/>
                  <a:gd name="connsiteY42" fmla="*/ 950362 h 131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35529" h="1317507">
                    <a:moveTo>
                      <a:pt x="796165" y="950362"/>
                    </a:moveTo>
                    <a:cubicBezTo>
                      <a:pt x="762789" y="940408"/>
                      <a:pt x="744051" y="920499"/>
                      <a:pt x="739366" y="886536"/>
                    </a:cubicBezTo>
                    <a:cubicBezTo>
                      <a:pt x="732925" y="842619"/>
                      <a:pt x="727655" y="723165"/>
                      <a:pt x="727655" y="723165"/>
                    </a:cubicBezTo>
                    <a:cubicBezTo>
                      <a:pt x="727655" y="712625"/>
                      <a:pt x="727655" y="701500"/>
                      <a:pt x="727655" y="690960"/>
                    </a:cubicBezTo>
                    <a:cubicBezTo>
                      <a:pt x="727655" y="690960"/>
                      <a:pt x="727655" y="690960"/>
                      <a:pt x="727655" y="690960"/>
                    </a:cubicBezTo>
                    <a:cubicBezTo>
                      <a:pt x="752834" y="678077"/>
                      <a:pt x="779184" y="666366"/>
                      <a:pt x="803778" y="652312"/>
                    </a:cubicBezTo>
                    <a:cubicBezTo>
                      <a:pt x="865847" y="617179"/>
                      <a:pt x="922646" y="575019"/>
                      <a:pt x="956609" y="509436"/>
                    </a:cubicBezTo>
                    <a:cubicBezTo>
                      <a:pt x="975347" y="473132"/>
                      <a:pt x="983544" y="433899"/>
                      <a:pt x="994670" y="395252"/>
                    </a:cubicBezTo>
                    <a:cubicBezTo>
                      <a:pt x="996427" y="388226"/>
                      <a:pt x="995841" y="379442"/>
                      <a:pt x="1005796" y="377686"/>
                    </a:cubicBezTo>
                    <a:cubicBezTo>
                      <a:pt x="1038001" y="371244"/>
                      <a:pt x="1059667" y="349579"/>
                      <a:pt x="1077819" y="324985"/>
                    </a:cubicBezTo>
                    <a:cubicBezTo>
                      <a:pt x="1121736" y="267015"/>
                      <a:pt x="1151014" y="204946"/>
                      <a:pt x="1119394" y="130580"/>
                    </a:cubicBezTo>
                    <a:cubicBezTo>
                      <a:pt x="1113539" y="127652"/>
                      <a:pt x="1114710" y="117112"/>
                      <a:pt x="1105341" y="117697"/>
                    </a:cubicBezTo>
                    <a:cubicBezTo>
                      <a:pt x="1102998" y="127066"/>
                      <a:pt x="1101827" y="135850"/>
                      <a:pt x="1099485" y="144047"/>
                    </a:cubicBezTo>
                    <a:cubicBezTo>
                      <a:pt x="1093044" y="165128"/>
                      <a:pt x="1081333" y="167470"/>
                      <a:pt x="1067279" y="150489"/>
                    </a:cubicBezTo>
                    <a:cubicBezTo>
                      <a:pt x="1056739" y="138192"/>
                      <a:pt x="1050884" y="123553"/>
                      <a:pt x="1044443" y="108914"/>
                    </a:cubicBezTo>
                    <a:cubicBezTo>
                      <a:pt x="1029804" y="74951"/>
                      <a:pt x="1030975" y="39233"/>
                      <a:pt x="1034488" y="1171"/>
                    </a:cubicBezTo>
                    <a:cubicBezTo>
                      <a:pt x="878729" y="43331"/>
                      <a:pt x="722971" y="62655"/>
                      <a:pt x="564284" y="62069"/>
                    </a:cubicBezTo>
                    <a:cubicBezTo>
                      <a:pt x="405598" y="60898"/>
                      <a:pt x="249253" y="42746"/>
                      <a:pt x="91738" y="0"/>
                    </a:cubicBezTo>
                    <a:cubicBezTo>
                      <a:pt x="118088" y="61484"/>
                      <a:pt x="85882" y="105401"/>
                      <a:pt x="58361" y="150489"/>
                    </a:cubicBezTo>
                    <a:cubicBezTo>
                      <a:pt x="54848" y="156344"/>
                      <a:pt x="50163" y="162785"/>
                      <a:pt x="41966" y="161029"/>
                    </a:cubicBezTo>
                    <a:cubicBezTo>
                      <a:pt x="33768" y="159272"/>
                      <a:pt x="33182" y="151074"/>
                      <a:pt x="30840" y="144633"/>
                    </a:cubicBezTo>
                    <a:cubicBezTo>
                      <a:pt x="26155" y="132336"/>
                      <a:pt x="29083" y="118283"/>
                      <a:pt x="22057" y="106572"/>
                    </a:cubicBezTo>
                    <a:cubicBezTo>
                      <a:pt x="20885" y="111842"/>
                      <a:pt x="23228" y="117697"/>
                      <a:pt x="19714" y="122967"/>
                    </a:cubicBezTo>
                    <a:cubicBezTo>
                      <a:pt x="-13077" y="176839"/>
                      <a:pt x="-780" y="229539"/>
                      <a:pt x="26155" y="281068"/>
                    </a:cubicBezTo>
                    <a:cubicBezTo>
                      <a:pt x="46064" y="318544"/>
                      <a:pt x="70072" y="355434"/>
                      <a:pt x="111062" y="371830"/>
                    </a:cubicBezTo>
                    <a:cubicBezTo>
                      <a:pt x="132142" y="380028"/>
                      <a:pt x="138583" y="391739"/>
                      <a:pt x="142682" y="411062"/>
                    </a:cubicBezTo>
                    <a:cubicBezTo>
                      <a:pt x="159077" y="486014"/>
                      <a:pt x="188941" y="553353"/>
                      <a:pt x="252181" y="601369"/>
                    </a:cubicBezTo>
                    <a:cubicBezTo>
                      <a:pt x="253352" y="602540"/>
                      <a:pt x="275018" y="624206"/>
                      <a:pt x="285558" y="631233"/>
                    </a:cubicBezTo>
                    <a:cubicBezTo>
                      <a:pt x="340015" y="668123"/>
                      <a:pt x="399742" y="694473"/>
                      <a:pt x="461811" y="715553"/>
                    </a:cubicBezTo>
                    <a:cubicBezTo>
                      <a:pt x="480549" y="721994"/>
                      <a:pt x="496945" y="728435"/>
                      <a:pt x="499873" y="751272"/>
                    </a:cubicBezTo>
                    <a:cubicBezTo>
                      <a:pt x="500458" y="754200"/>
                      <a:pt x="505143" y="826809"/>
                      <a:pt x="501629" y="850817"/>
                    </a:cubicBezTo>
                    <a:cubicBezTo>
                      <a:pt x="495774" y="927525"/>
                      <a:pt x="458298" y="989009"/>
                      <a:pt x="406183" y="1042295"/>
                    </a:cubicBezTo>
                    <a:cubicBezTo>
                      <a:pt x="346456" y="1103193"/>
                      <a:pt x="271505" y="1133642"/>
                      <a:pt x="190112" y="1151795"/>
                    </a:cubicBezTo>
                    <a:cubicBezTo>
                      <a:pt x="157906" y="1158821"/>
                      <a:pt x="126872" y="1168190"/>
                      <a:pt x="97008" y="1181658"/>
                    </a:cubicBezTo>
                    <a:cubicBezTo>
                      <a:pt x="87054" y="1185757"/>
                      <a:pt x="75342" y="1189270"/>
                      <a:pt x="74757" y="1203324"/>
                    </a:cubicBezTo>
                    <a:cubicBezTo>
                      <a:pt x="78856" y="1209765"/>
                      <a:pt x="85882" y="1211521"/>
                      <a:pt x="92324" y="1213278"/>
                    </a:cubicBezTo>
                    <a:cubicBezTo>
                      <a:pt x="181329" y="1239043"/>
                      <a:pt x="269162" y="1267149"/>
                      <a:pt x="359339" y="1288230"/>
                    </a:cubicBezTo>
                    <a:cubicBezTo>
                      <a:pt x="452442" y="1309895"/>
                      <a:pt x="546132" y="1325120"/>
                      <a:pt x="642164" y="1322192"/>
                    </a:cubicBezTo>
                    <a:cubicBezTo>
                      <a:pt x="674955" y="1321021"/>
                      <a:pt x="707161" y="1316337"/>
                      <a:pt x="739952" y="1314580"/>
                    </a:cubicBezTo>
                    <a:cubicBezTo>
                      <a:pt x="892197" y="1304040"/>
                      <a:pt x="1029218" y="1255438"/>
                      <a:pt x="1147501" y="1157064"/>
                    </a:cubicBezTo>
                    <a:cubicBezTo>
                      <a:pt x="1170338" y="1137741"/>
                      <a:pt x="1194346" y="1119589"/>
                      <a:pt x="1225380" y="1115490"/>
                    </a:cubicBezTo>
                    <a:cubicBezTo>
                      <a:pt x="1230065" y="1114904"/>
                      <a:pt x="1234749" y="1112562"/>
                      <a:pt x="1237677" y="1108463"/>
                    </a:cubicBezTo>
                    <a:cubicBezTo>
                      <a:pt x="1217182" y="1089725"/>
                      <a:pt x="919718" y="988423"/>
                      <a:pt x="796165" y="950362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BFDDAC6-16CE-44E2-8C54-CBB7E8B76410}"/>
                  </a:ext>
                </a:extLst>
              </p:cNvPr>
              <p:cNvSpPr/>
              <p:nvPr/>
            </p:nvSpPr>
            <p:spPr>
              <a:xfrm>
                <a:off x="3152765" y="6016001"/>
                <a:ext cx="5856" cy="70267"/>
              </a:xfrm>
              <a:custGeom>
                <a:avLst/>
                <a:gdLst>
                  <a:gd name="connsiteX0" fmla="*/ 0 w 0"/>
                  <a:gd name="connsiteY0" fmla="*/ 74951 h 70267"/>
                  <a:gd name="connsiteX1" fmla="*/ 0 w 0"/>
                  <a:gd name="connsiteY1" fmla="*/ 0 h 70267"/>
                  <a:gd name="connsiteX2" fmla="*/ 0 w 0"/>
                  <a:gd name="connsiteY2" fmla="*/ 74951 h 7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70267">
                    <a:moveTo>
                      <a:pt x="0" y="74951"/>
                    </a:moveTo>
                    <a:cubicBezTo>
                      <a:pt x="0" y="49773"/>
                      <a:pt x="0" y="25179"/>
                      <a:pt x="0" y="0"/>
                    </a:cubicBezTo>
                    <a:cubicBezTo>
                      <a:pt x="5856" y="25179"/>
                      <a:pt x="5856" y="50358"/>
                      <a:pt x="0" y="74951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299081-A429-4C75-A2DD-FE3E03AA10F9}"/>
              </a:ext>
            </a:extLst>
          </p:cNvPr>
          <p:cNvGrpSpPr/>
          <p:nvPr/>
        </p:nvGrpSpPr>
        <p:grpSpPr>
          <a:xfrm>
            <a:off x="7604319" y="2374675"/>
            <a:ext cx="952751" cy="952751"/>
            <a:chOff x="8891613" y="4163826"/>
            <a:chExt cx="1741367" cy="174136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FFD9CC7-2DBD-41A8-80F7-43EE19E29C9C}"/>
                </a:ext>
              </a:extLst>
            </p:cNvPr>
            <p:cNvSpPr/>
            <p:nvPr/>
          </p:nvSpPr>
          <p:spPr>
            <a:xfrm>
              <a:off x="8891613" y="4163826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309C8CF-5AB3-42EC-9A0F-B0691E0BB4E1}"/>
                </a:ext>
              </a:extLst>
            </p:cNvPr>
            <p:cNvGrpSpPr/>
            <p:nvPr/>
          </p:nvGrpSpPr>
          <p:grpSpPr>
            <a:xfrm>
              <a:off x="9213048" y="4407749"/>
              <a:ext cx="1098496" cy="1253521"/>
              <a:chOff x="10255665" y="4623530"/>
              <a:chExt cx="1780099" cy="203131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529A006-8875-4403-B2A7-826F3041FA9A}"/>
                  </a:ext>
                </a:extLst>
              </p:cNvPr>
              <p:cNvSpPr/>
              <p:nvPr/>
            </p:nvSpPr>
            <p:spPr>
              <a:xfrm>
                <a:off x="10527907" y="5069090"/>
                <a:ext cx="1235529" cy="1469753"/>
              </a:xfrm>
              <a:custGeom>
                <a:avLst/>
                <a:gdLst>
                  <a:gd name="connsiteX0" fmla="*/ 1210323 w 1235529"/>
                  <a:gd name="connsiteY0" fmla="*/ 283472 h 1469752"/>
                  <a:gd name="connsiteX1" fmla="*/ 1094383 w 1235529"/>
                  <a:gd name="connsiteY1" fmla="*/ 460897 h 1469752"/>
                  <a:gd name="connsiteX2" fmla="*/ 1096725 w 1235529"/>
                  <a:gd name="connsiteY2" fmla="*/ 316849 h 1469752"/>
                  <a:gd name="connsiteX3" fmla="*/ 914030 w 1235529"/>
                  <a:gd name="connsiteY3" fmla="*/ 106048 h 1469752"/>
                  <a:gd name="connsiteX4" fmla="*/ 446754 w 1235529"/>
                  <a:gd name="connsiteY4" fmla="*/ 34610 h 1469752"/>
                  <a:gd name="connsiteX5" fmla="*/ 353651 w 1235529"/>
                  <a:gd name="connsiteY5" fmla="*/ 8260 h 1469752"/>
                  <a:gd name="connsiteX6" fmla="*/ 326129 w 1235529"/>
                  <a:gd name="connsiteY6" fmla="*/ 5917 h 1469752"/>
                  <a:gd name="connsiteX7" fmla="*/ 196135 w 1235529"/>
                  <a:gd name="connsiteY7" fmla="*/ 108390 h 1469752"/>
                  <a:gd name="connsiteX8" fmla="*/ 120013 w 1235529"/>
                  <a:gd name="connsiteY8" fmla="*/ 192711 h 1469752"/>
                  <a:gd name="connsiteX9" fmla="*/ 94833 w 1235529"/>
                  <a:gd name="connsiteY9" fmla="*/ 310408 h 1469752"/>
                  <a:gd name="connsiteX10" fmla="*/ 111815 w 1235529"/>
                  <a:gd name="connsiteY10" fmla="*/ 404097 h 1469752"/>
                  <a:gd name="connsiteX11" fmla="*/ 19296 w 1235529"/>
                  <a:gd name="connsiteY11" fmla="*/ 294012 h 1469752"/>
                  <a:gd name="connsiteX12" fmla="*/ 3486 w 1235529"/>
                  <a:gd name="connsiteY12" fmla="*/ 328560 h 1469752"/>
                  <a:gd name="connsiteX13" fmla="*/ 118841 w 1235529"/>
                  <a:gd name="connsiteY13" fmla="*/ 537605 h 1469752"/>
                  <a:gd name="connsiteX14" fmla="*/ 157488 w 1235529"/>
                  <a:gd name="connsiteY14" fmla="*/ 582693 h 1469752"/>
                  <a:gd name="connsiteX15" fmla="*/ 169200 w 1235529"/>
                  <a:gd name="connsiteY15" fmla="*/ 619583 h 1469752"/>
                  <a:gd name="connsiteX16" fmla="*/ 277528 w 1235529"/>
                  <a:gd name="connsiteY16" fmla="*/ 769486 h 1469752"/>
                  <a:gd name="connsiteX17" fmla="*/ 438557 w 1235529"/>
                  <a:gd name="connsiteY17" fmla="*/ 856149 h 1469752"/>
                  <a:gd name="connsiteX18" fmla="*/ 433872 w 1235529"/>
                  <a:gd name="connsiteY18" fmla="*/ 1021862 h 1469752"/>
                  <a:gd name="connsiteX19" fmla="*/ 356579 w 1235529"/>
                  <a:gd name="connsiteY19" fmla="*/ 1120822 h 1469752"/>
                  <a:gd name="connsiteX20" fmla="*/ 110058 w 1235529"/>
                  <a:gd name="connsiteY20" fmla="*/ 1192260 h 1469752"/>
                  <a:gd name="connsiteX21" fmla="*/ 247664 w 1235529"/>
                  <a:gd name="connsiteY21" fmla="*/ 1336307 h 1469752"/>
                  <a:gd name="connsiteX22" fmla="*/ 757100 w 1235529"/>
                  <a:gd name="connsiteY22" fmla="*/ 1454590 h 1469752"/>
                  <a:gd name="connsiteX23" fmla="*/ 1135372 w 1235529"/>
                  <a:gd name="connsiteY23" fmla="*/ 1193431 h 1469752"/>
                  <a:gd name="connsiteX24" fmla="*/ 862501 w 1235529"/>
                  <a:gd name="connsiteY24" fmla="*/ 1114966 h 1469752"/>
                  <a:gd name="connsiteX25" fmla="*/ 807459 w 1235529"/>
                  <a:gd name="connsiteY25" fmla="*/ 1052897 h 1469752"/>
                  <a:gd name="connsiteX26" fmla="*/ 798089 w 1235529"/>
                  <a:gd name="connsiteY26" fmla="*/ 856149 h 1469752"/>
                  <a:gd name="connsiteX27" fmla="*/ 798089 w 1235529"/>
                  <a:gd name="connsiteY27" fmla="*/ 856149 h 1469752"/>
                  <a:gd name="connsiteX28" fmla="*/ 850790 w 1235529"/>
                  <a:gd name="connsiteY28" fmla="*/ 833312 h 1469752"/>
                  <a:gd name="connsiteX29" fmla="*/ 1077987 w 1235529"/>
                  <a:gd name="connsiteY29" fmla="*/ 586792 h 1469752"/>
                  <a:gd name="connsiteX30" fmla="*/ 1121318 w 1235529"/>
                  <a:gd name="connsiteY30" fmla="*/ 534677 h 1469752"/>
                  <a:gd name="connsiteX31" fmla="*/ 1232575 w 1235529"/>
                  <a:gd name="connsiteY31" fmla="*/ 387116 h 1469752"/>
                  <a:gd name="connsiteX32" fmla="*/ 1210323 w 1235529"/>
                  <a:gd name="connsiteY32" fmla="*/ 283472 h 1469752"/>
                  <a:gd name="connsiteX33" fmla="*/ 788721 w 1235529"/>
                  <a:gd name="connsiteY33" fmla="*/ 886012 h 1469752"/>
                  <a:gd name="connsiteX34" fmla="*/ 789306 w 1235529"/>
                  <a:gd name="connsiteY34" fmla="*/ 887183 h 1469752"/>
                  <a:gd name="connsiteX35" fmla="*/ 788135 w 1235529"/>
                  <a:gd name="connsiteY35" fmla="*/ 888940 h 1469752"/>
                  <a:gd name="connsiteX36" fmla="*/ 788721 w 1235529"/>
                  <a:gd name="connsiteY36" fmla="*/ 886012 h 146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5529" h="1469752">
                    <a:moveTo>
                      <a:pt x="1210323" y="283472"/>
                    </a:moveTo>
                    <a:cubicBezTo>
                      <a:pt x="1179874" y="348469"/>
                      <a:pt x="1142398" y="405854"/>
                      <a:pt x="1094383" y="460897"/>
                    </a:cubicBezTo>
                    <a:cubicBezTo>
                      <a:pt x="1100238" y="409953"/>
                      <a:pt x="1101409" y="363108"/>
                      <a:pt x="1096725" y="316849"/>
                    </a:cubicBezTo>
                    <a:cubicBezTo>
                      <a:pt x="1082672" y="176315"/>
                      <a:pt x="991324" y="152892"/>
                      <a:pt x="914030" y="106048"/>
                    </a:cubicBezTo>
                    <a:cubicBezTo>
                      <a:pt x="774082" y="8260"/>
                      <a:pt x="618323" y="3575"/>
                      <a:pt x="446754" y="34610"/>
                    </a:cubicBezTo>
                    <a:cubicBezTo>
                      <a:pt x="410450" y="41051"/>
                      <a:pt x="379415" y="33439"/>
                      <a:pt x="353651" y="8260"/>
                    </a:cubicBezTo>
                    <a:cubicBezTo>
                      <a:pt x="343696" y="-1695"/>
                      <a:pt x="337255" y="-2866"/>
                      <a:pt x="326129" y="5917"/>
                    </a:cubicBezTo>
                    <a:cubicBezTo>
                      <a:pt x="283384" y="40465"/>
                      <a:pt x="238881" y="73256"/>
                      <a:pt x="196135" y="108390"/>
                    </a:cubicBezTo>
                    <a:cubicBezTo>
                      <a:pt x="166857" y="132398"/>
                      <a:pt x="136994" y="157577"/>
                      <a:pt x="120013" y="192711"/>
                    </a:cubicBezTo>
                    <a:cubicBezTo>
                      <a:pt x="101860" y="215547"/>
                      <a:pt x="91320" y="278788"/>
                      <a:pt x="94833" y="310408"/>
                    </a:cubicBezTo>
                    <a:cubicBezTo>
                      <a:pt x="99518" y="343199"/>
                      <a:pt x="105374" y="370720"/>
                      <a:pt x="111815" y="404097"/>
                    </a:cubicBezTo>
                    <a:cubicBezTo>
                      <a:pt x="64384" y="377747"/>
                      <a:pt x="38620" y="339686"/>
                      <a:pt x="19296" y="294012"/>
                    </a:cubicBezTo>
                    <a:cubicBezTo>
                      <a:pt x="9342" y="305138"/>
                      <a:pt x="6414" y="316849"/>
                      <a:pt x="3486" y="328560"/>
                    </a:cubicBezTo>
                    <a:cubicBezTo>
                      <a:pt x="-17594" y="407611"/>
                      <a:pt x="61457" y="517696"/>
                      <a:pt x="118841" y="537605"/>
                    </a:cubicBezTo>
                    <a:cubicBezTo>
                      <a:pt x="144020" y="546388"/>
                      <a:pt x="152804" y="559856"/>
                      <a:pt x="157488" y="582693"/>
                    </a:cubicBezTo>
                    <a:cubicBezTo>
                      <a:pt x="159830" y="595575"/>
                      <a:pt x="165686" y="607286"/>
                      <a:pt x="169200" y="619583"/>
                    </a:cubicBezTo>
                    <a:cubicBezTo>
                      <a:pt x="187352" y="682238"/>
                      <a:pt x="224828" y="730839"/>
                      <a:pt x="277528" y="769486"/>
                    </a:cubicBezTo>
                    <a:cubicBezTo>
                      <a:pt x="327301" y="805791"/>
                      <a:pt x="382343" y="832727"/>
                      <a:pt x="438557" y="856149"/>
                    </a:cubicBezTo>
                    <a:cubicBezTo>
                      <a:pt x="442655" y="877229"/>
                      <a:pt x="435629" y="1004881"/>
                      <a:pt x="433872" y="1021862"/>
                    </a:cubicBezTo>
                    <a:cubicBezTo>
                      <a:pt x="427431" y="1072220"/>
                      <a:pt x="426846" y="1103255"/>
                      <a:pt x="356579" y="1120822"/>
                    </a:cubicBezTo>
                    <a:cubicBezTo>
                      <a:pt x="274014" y="1141902"/>
                      <a:pt x="192036" y="1168252"/>
                      <a:pt x="110058" y="1192260"/>
                    </a:cubicBezTo>
                    <a:cubicBezTo>
                      <a:pt x="151633" y="1244374"/>
                      <a:pt x="194378" y="1295318"/>
                      <a:pt x="247664" y="1336307"/>
                    </a:cubicBezTo>
                    <a:cubicBezTo>
                      <a:pt x="399324" y="1454590"/>
                      <a:pt x="568551" y="1499678"/>
                      <a:pt x="757100" y="1454590"/>
                    </a:cubicBezTo>
                    <a:cubicBezTo>
                      <a:pt x="915787" y="1416529"/>
                      <a:pt x="1038169" y="1322254"/>
                      <a:pt x="1135372" y="1193431"/>
                    </a:cubicBezTo>
                    <a:cubicBezTo>
                      <a:pt x="1044610" y="1167081"/>
                      <a:pt x="953849" y="1140145"/>
                      <a:pt x="862501" y="1114966"/>
                    </a:cubicBezTo>
                    <a:cubicBezTo>
                      <a:pt x="829710" y="1105597"/>
                      <a:pt x="812728" y="1085688"/>
                      <a:pt x="807459" y="1052897"/>
                    </a:cubicBezTo>
                    <a:cubicBezTo>
                      <a:pt x="801017" y="1015421"/>
                      <a:pt x="798089" y="883670"/>
                      <a:pt x="798089" y="856149"/>
                    </a:cubicBezTo>
                    <a:lnTo>
                      <a:pt x="798089" y="856149"/>
                    </a:lnTo>
                    <a:cubicBezTo>
                      <a:pt x="815656" y="848537"/>
                      <a:pt x="833223" y="841510"/>
                      <a:pt x="850790" y="833312"/>
                    </a:cubicBezTo>
                    <a:cubicBezTo>
                      <a:pt x="960290" y="782368"/>
                      <a:pt x="1051637" y="714444"/>
                      <a:pt x="1077987" y="586792"/>
                    </a:cubicBezTo>
                    <a:cubicBezTo>
                      <a:pt x="1083257" y="561027"/>
                      <a:pt x="1095554" y="547559"/>
                      <a:pt x="1121318" y="534677"/>
                    </a:cubicBezTo>
                    <a:cubicBezTo>
                      <a:pt x="1181631" y="505399"/>
                      <a:pt x="1215593" y="450942"/>
                      <a:pt x="1232575" y="387116"/>
                    </a:cubicBezTo>
                    <a:cubicBezTo>
                      <a:pt x="1240773" y="351397"/>
                      <a:pt x="1235502" y="316263"/>
                      <a:pt x="1210323" y="283472"/>
                    </a:cubicBezTo>
                    <a:close/>
                    <a:moveTo>
                      <a:pt x="788721" y="886012"/>
                    </a:moveTo>
                    <a:cubicBezTo>
                      <a:pt x="788721" y="886598"/>
                      <a:pt x="789306" y="886598"/>
                      <a:pt x="789306" y="887183"/>
                    </a:cubicBezTo>
                    <a:cubicBezTo>
                      <a:pt x="789306" y="887769"/>
                      <a:pt x="788721" y="888355"/>
                      <a:pt x="788135" y="888940"/>
                    </a:cubicBezTo>
                    <a:cubicBezTo>
                      <a:pt x="788135" y="887183"/>
                      <a:pt x="788135" y="886598"/>
                      <a:pt x="788721" y="88601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69444CF-80A3-4327-BB32-0A7229EC14F0}"/>
                  </a:ext>
                </a:extLst>
              </p:cNvPr>
              <p:cNvSpPr/>
              <p:nvPr/>
            </p:nvSpPr>
            <p:spPr>
              <a:xfrm>
                <a:off x="10447882" y="4623530"/>
                <a:ext cx="1370208" cy="1674699"/>
              </a:xfrm>
              <a:custGeom>
                <a:avLst/>
                <a:gdLst>
                  <a:gd name="connsiteX0" fmla="*/ 37838 w 1370207"/>
                  <a:gd name="connsiteY0" fmla="*/ 1675881 h 1674698"/>
                  <a:gd name="connsiteX1" fmla="*/ 13245 w 1370207"/>
                  <a:gd name="connsiteY1" fmla="*/ 1452783 h 1674698"/>
                  <a:gd name="connsiteX2" fmla="*/ 60675 w 1370207"/>
                  <a:gd name="connsiteY2" fmla="*/ 1167616 h 1674698"/>
                  <a:gd name="connsiteX3" fmla="*/ 36082 w 1370207"/>
                  <a:gd name="connsiteY3" fmla="*/ 907042 h 1674698"/>
                  <a:gd name="connsiteX4" fmla="*/ 20857 w 1370207"/>
                  <a:gd name="connsiteY4" fmla="*/ 678674 h 1674698"/>
                  <a:gd name="connsiteX5" fmla="*/ 75314 w 1370207"/>
                  <a:gd name="connsiteY5" fmla="*/ 383553 h 1674698"/>
                  <a:gd name="connsiteX6" fmla="*/ 378048 w 1370207"/>
                  <a:gd name="connsiteY6" fmla="*/ 66765 h 1674698"/>
                  <a:gd name="connsiteX7" fmla="*/ 1088331 w 1370207"/>
                  <a:gd name="connsiteY7" fmla="*/ 116538 h 1674698"/>
                  <a:gd name="connsiteX8" fmla="*/ 1327239 w 1370207"/>
                  <a:gd name="connsiteY8" fmla="*/ 439181 h 1674698"/>
                  <a:gd name="connsiteX9" fmla="*/ 1342463 w 1370207"/>
                  <a:gd name="connsiteY9" fmla="*/ 516475 h 1674698"/>
                  <a:gd name="connsiteX10" fmla="*/ 1358273 w 1370207"/>
                  <a:gd name="connsiteY10" fmla="*/ 664621 h 1674698"/>
                  <a:gd name="connsiteX11" fmla="*/ 1346562 w 1370207"/>
                  <a:gd name="connsiteY11" fmla="*/ 891232 h 1674698"/>
                  <a:gd name="connsiteX12" fmla="*/ 1324311 w 1370207"/>
                  <a:gd name="connsiteY12" fmla="*/ 1147122 h 1674698"/>
                  <a:gd name="connsiteX13" fmla="*/ 1357688 w 1370207"/>
                  <a:gd name="connsiteY13" fmla="*/ 1415893 h 1674698"/>
                  <a:gd name="connsiteX14" fmla="*/ 1364129 w 1370207"/>
                  <a:gd name="connsiteY14" fmla="*/ 1602101 h 1674698"/>
                  <a:gd name="connsiteX15" fmla="*/ 1333680 w 1370207"/>
                  <a:gd name="connsiteY15" fmla="*/ 1653630 h 1674698"/>
                  <a:gd name="connsiteX16" fmla="*/ 1271611 w 1370207"/>
                  <a:gd name="connsiteY16" fmla="*/ 1650702 h 1674698"/>
                  <a:gd name="connsiteX17" fmla="*/ 1215397 w 1370207"/>
                  <a:gd name="connsiteY17" fmla="*/ 1646603 h 1674698"/>
                  <a:gd name="connsiteX18" fmla="*/ 934329 w 1370207"/>
                  <a:gd name="connsiteY18" fmla="*/ 1566967 h 1674698"/>
                  <a:gd name="connsiteX19" fmla="*/ 881043 w 1370207"/>
                  <a:gd name="connsiteY19" fmla="*/ 1503727 h 1674698"/>
                  <a:gd name="connsiteX20" fmla="*/ 870503 w 1370207"/>
                  <a:gd name="connsiteY20" fmla="*/ 1384859 h 1674698"/>
                  <a:gd name="connsiteX21" fmla="*/ 872259 w 1370207"/>
                  <a:gd name="connsiteY21" fmla="*/ 1309322 h 1674698"/>
                  <a:gd name="connsiteX22" fmla="*/ 898024 w 1370207"/>
                  <a:gd name="connsiteY22" fmla="*/ 1288242 h 1674698"/>
                  <a:gd name="connsiteX23" fmla="*/ 1043828 w 1370207"/>
                  <a:gd name="connsiteY23" fmla="*/ 1205092 h 1674698"/>
                  <a:gd name="connsiteX24" fmla="*/ 1136347 w 1370207"/>
                  <a:gd name="connsiteY24" fmla="*/ 1076269 h 1674698"/>
                  <a:gd name="connsiteX25" fmla="*/ 1157427 w 1370207"/>
                  <a:gd name="connsiteY25" fmla="*/ 1010686 h 1674698"/>
                  <a:gd name="connsiteX26" fmla="*/ 1182606 w 1370207"/>
                  <a:gd name="connsiteY26" fmla="*/ 983165 h 1674698"/>
                  <a:gd name="connsiteX27" fmla="*/ 1307915 w 1370207"/>
                  <a:gd name="connsiteY27" fmla="*/ 815695 h 1674698"/>
                  <a:gd name="connsiteX28" fmla="*/ 1292106 w 1370207"/>
                  <a:gd name="connsiteY28" fmla="*/ 746014 h 1674698"/>
                  <a:gd name="connsiteX29" fmla="*/ 1264584 w 1370207"/>
                  <a:gd name="connsiteY29" fmla="*/ 791687 h 1674698"/>
                  <a:gd name="connsiteX30" fmla="*/ 1191975 w 1370207"/>
                  <a:gd name="connsiteY30" fmla="*/ 895331 h 1674698"/>
                  <a:gd name="connsiteX31" fmla="*/ 1173822 w 1370207"/>
                  <a:gd name="connsiteY31" fmla="*/ 906457 h 1674698"/>
                  <a:gd name="connsiteX32" fmla="*/ 1170894 w 1370207"/>
                  <a:gd name="connsiteY32" fmla="*/ 887719 h 1674698"/>
                  <a:gd name="connsiteX33" fmla="*/ 1166210 w 1370207"/>
                  <a:gd name="connsiteY33" fmla="*/ 729618 h 1674698"/>
                  <a:gd name="connsiteX34" fmla="*/ 947797 w 1370207"/>
                  <a:gd name="connsiteY34" fmla="*/ 553950 h 1674698"/>
                  <a:gd name="connsiteX35" fmla="*/ 635694 w 1370207"/>
                  <a:gd name="connsiteY35" fmla="*/ 489539 h 1674698"/>
                  <a:gd name="connsiteX36" fmla="*/ 524438 w 1370207"/>
                  <a:gd name="connsiteY36" fmla="*/ 495395 h 1674698"/>
                  <a:gd name="connsiteX37" fmla="*/ 434262 w 1370207"/>
                  <a:gd name="connsiteY37" fmla="*/ 463774 h 1674698"/>
                  <a:gd name="connsiteX38" fmla="*/ 403812 w 1370207"/>
                  <a:gd name="connsiteY38" fmla="*/ 462018 h 1674698"/>
                  <a:gd name="connsiteX39" fmla="*/ 238685 w 1370207"/>
                  <a:gd name="connsiteY39" fmla="*/ 616020 h 1674698"/>
                  <a:gd name="connsiteX40" fmla="*/ 201794 w 1370207"/>
                  <a:gd name="connsiteY40" fmla="*/ 682188 h 1674698"/>
                  <a:gd name="connsiteX41" fmla="*/ 180129 w 1370207"/>
                  <a:gd name="connsiteY41" fmla="*/ 794615 h 1674698"/>
                  <a:gd name="connsiteX42" fmla="*/ 194768 w 1370207"/>
                  <a:gd name="connsiteY42" fmla="*/ 863126 h 1674698"/>
                  <a:gd name="connsiteX43" fmla="*/ 96394 w 1370207"/>
                  <a:gd name="connsiteY43" fmla="*/ 758311 h 1674698"/>
                  <a:gd name="connsiteX44" fmla="*/ 92295 w 1370207"/>
                  <a:gd name="connsiteY44" fmla="*/ 847315 h 1674698"/>
                  <a:gd name="connsiteX45" fmla="*/ 181300 w 1370207"/>
                  <a:gd name="connsiteY45" fmla="*/ 970283 h 1674698"/>
                  <a:gd name="connsiteX46" fmla="*/ 195353 w 1370207"/>
                  <a:gd name="connsiteY46" fmla="*/ 977895 h 1674698"/>
                  <a:gd name="connsiteX47" fmla="*/ 243370 w 1370207"/>
                  <a:gd name="connsiteY47" fmla="*/ 1033523 h 1674698"/>
                  <a:gd name="connsiteX48" fmla="*/ 292556 w 1370207"/>
                  <a:gd name="connsiteY48" fmla="*/ 1147122 h 1674698"/>
                  <a:gd name="connsiteX49" fmla="*/ 436018 w 1370207"/>
                  <a:gd name="connsiteY49" fmla="*/ 1260134 h 1674698"/>
                  <a:gd name="connsiteX50" fmla="*/ 493988 w 1370207"/>
                  <a:gd name="connsiteY50" fmla="*/ 1287656 h 1674698"/>
                  <a:gd name="connsiteX51" fmla="*/ 521510 w 1370207"/>
                  <a:gd name="connsiteY51" fmla="*/ 1310493 h 1674698"/>
                  <a:gd name="connsiteX52" fmla="*/ 523266 w 1370207"/>
                  <a:gd name="connsiteY52" fmla="*/ 1416479 h 1674698"/>
                  <a:gd name="connsiteX53" fmla="*/ 515068 w 1370207"/>
                  <a:gd name="connsiteY53" fmla="*/ 1499043 h 1674698"/>
                  <a:gd name="connsiteX54" fmla="*/ 452999 w 1370207"/>
                  <a:gd name="connsiteY54" fmla="*/ 1570481 h 1674698"/>
                  <a:gd name="connsiteX55" fmla="*/ 189498 w 1370207"/>
                  <a:gd name="connsiteY55" fmla="*/ 1646018 h 1674698"/>
                  <a:gd name="connsiteX56" fmla="*/ 56576 w 1370207"/>
                  <a:gd name="connsiteY56" fmla="*/ 1676467 h 1674698"/>
                  <a:gd name="connsiteX57" fmla="*/ 37838 w 1370207"/>
                  <a:gd name="connsiteY57" fmla="*/ 1675881 h 167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70207" h="1674698">
                    <a:moveTo>
                      <a:pt x="37838" y="1675881"/>
                    </a:moveTo>
                    <a:cubicBezTo>
                      <a:pt x="-10763" y="1605614"/>
                      <a:pt x="-4908" y="1529492"/>
                      <a:pt x="13245" y="1452783"/>
                    </a:cubicBezTo>
                    <a:cubicBezTo>
                      <a:pt x="35496" y="1359094"/>
                      <a:pt x="57747" y="1264819"/>
                      <a:pt x="60675" y="1167616"/>
                    </a:cubicBezTo>
                    <a:cubicBezTo>
                      <a:pt x="63017" y="1079782"/>
                      <a:pt x="49549" y="993120"/>
                      <a:pt x="36082" y="907042"/>
                    </a:cubicBezTo>
                    <a:cubicBezTo>
                      <a:pt x="24370" y="831506"/>
                      <a:pt x="6218" y="754797"/>
                      <a:pt x="20857" y="678674"/>
                    </a:cubicBezTo>
                    <a:cubicBezTo>
                      <a:pt x="40180" y="580301"/>
                      <a:pt x="39009" y="478413"/>
                      <a:pt x="75314" y="383553"/>
                    </a:cubicBezTo>
                    <a:cubicBezTo>
                      <a:pt x="131527" y="234821"/>
                      <a:pt x="231658" y="128249"/>
                      <a:pt x="378048" y="66765"/>
                    </a:cubicBezTo>
                    <a:cubicBezTo>
                      <a:pt x="622811" y="-35708"/>
                      <a:pt x="862305" y="-21069"/>
                      <a:pt x="1088331" y="116538"/>
                    </a:cubicBezTo>
                    <a:cubicBezTo>
                      <a:pt x="1208956" y="189733"/>
                      <a:pt x="1290349" y="299818"/>
                      <a:pt x="1327239" y="439181"/>
                    </a:cubicBezTo>
                    <a:cubicBezTo>
                      <a:pt x="1334265" y="464360"/>
                      <a:pt x="1341878" y="490710"/>
                      <a:pt x="1342463" y="516475"/>
                    </a:cubicBezTo>
                    <a:cubicBezTo>
                      <a:pt x="1343049" y="566247"/>
                      <a:pt x="1349490" y="615434"/>
                      <a:pt x="1358273" y="664621"/>
                    </a:cubicBezTo>
                    <a:cubicBezTo>
                      <a:pt x="1371741" y="740744"/>
                      <a:pt x="1358859" y="815695"/>
                      <a:pt x="1346562" y="891232"/>
                    </a:cubicBezTo>
                    <a:cubicBezTo>
                      <a:pt x="1332509" y="976138"/>
                      <a:pt x="1324897" y="1061044"/>
                      <a:pt x="1324311" y="1147122"/>
                    </a:cubicBezTo>
                    <a:cubicBezTo>
                      <a:pt x="1323726" y="1237883"/>
                      <a:pt x="1338950" y="1326888"/>
                      <a:pt x="1357688" y="1415893"/>
                    </a:cubicBezTo>
                    <a:cubicBezTo>
                      <a:pt x="1370571" y="1477377"/>
                      <a:pt x="1382282" y="1539446"/>
                      <a:pt x="1364129" y="1602101"/>
                    </a:cubicBezTo>
                    <a:cubicBezTo>
                      <a:pt x="1358859" y="1619668"/>
                      <a:pt x="1340121" y="1636649"/>
                      <a:pt x="1333680" y="1653630"/>
                    </a:cubicBezTo>
                    <a:cubicBezTo>
                      <a:pt x="1312600" y="1662414"/>
                      <a:pt x="1292106" y="1651874"/>
                      <a:pt x="1271611" y="1650702"/>
                    </a:cubicBezTo>
                    <a:cubicBezTo>
                      <a:pt x="1252873" y="1649531"/>
                      <a:pt x="1234135" y="1647189"/>
                      <a:pt x="1215397" y="1646603"/>
                    </a:cubicBezTo>
                    <a:cubicBezTo>
                      <a:pt x="1121122" y="1621424"/>
                      <a:pt x="1028019" y="1593903"/>
                      <a:pt x="934329" y="1566967"/>
                    </a:cubicBezTo>
                    <a:cubicBezTo>
                      <a:pt x="903294" y="1557599"/>
                      <a:pt x="886313" y="1534762"/>
                      <a:pt x="881043" y="1503727"/>
                    </a:cubicBezTo>
                    <a:cubicBezTo>
                      <a:pt x="874602" y="1464495"/>
                      <a:pt x="870503" y="1424677"/>
                      <a:pt x="870503" y="1384859"/>
                    </a:cubicBezTo>
                    <a:cubicBezTo>
                      <a:pt x="870503" y="1359679"/>
                      <a:pt x="868746" y="1334500"/>
                      <a:pt x="872259" y="1309322"/>
                    </a:cubicBezTo>
                    <a:cubicBezTo>
                      <a:pt x="876359" y="1297025"/>
                      <a:pt x="887484" y="1293511"/>
                      <a:pt x="898024" y="1288242"/>
                    </a:cubicBezTo>
                    <a:cubicBezTo>
                      <a:pt x="948968" y="1264819"/>
                      <a:pt x="999326" y="1240226"/>
                      <a:pt x="1043828" y="1205092"/>
                    </a:cubicBezTo>
                    <a:cubicBezTo>
                      <a:pt x="1087160" y="1171130"/>
                      <a:pt x="1119366" y="1129555"/>
                      <a:pt x="1136347" y="1076269"/>
                    </a:cubicBezTo>
                    <a:cubicBezTo>
                      <a:pt x="1143373" y="1054603"/>
                      <a:pt x="1151571" y="1032938"/>
                      <a:pt x="1157427" y="1010686"/>
                    </a:cubicBezTo>
                    <a:cubicBezTo>
                      <a:pt x="1160940" y="997219"/>
                      <a:pt x="1169138" y="989021"/>
                      <a:pt x="1182606" y="983165"/>
                    </a:cubicBezTo>
                    <a:cubicBezTo>
                      <a:pt x="1256387" y="951545"/>
                      <a:pt x="1292106" y="890647"/>
                      <a:pt x="1307915" y="815695"/>
                    </a:cubicBezTo>
                    <a:cubicBezTo>
                      <a:pt x="1312600" y="792273"/>
                      <a:pt x="1306744" y="768851"/>
                      <a:pt x="1292106" y="746014"/>
                    </a:cubicBezTo>
                    <a:cubicBezTo>
                      <a:pt x="1279223" y="760653"/>
                      <a:pt x="1273367" y="777634"/>
                      <a:pt x="1264584" y="791687"/>
                    </a:cubicBezTo>
                    <a:cubicBezTo>
                      <a:pt x="1241748" y="827407"/>
                      <a:pt x="1218911" y="863126"/>
                      <a:pt x="1191975" y="895331"/>
                    </a:cubicBezTo>
                    <a:cubicBezTo>
                      <a:pt x="1187290" y="901187"/>
                      <a:pt x="1182020" y="909970"/>
                      <a:pt x="1173822" y="906457"/>
                    </a:cubicBezTo>
                    <a:cubicBezTo>
                      <a:pt x="1166796" y="903529"/>
                      <a:pt x="1170309" y="894160"/>
                      <a:pt x="1170894" y="887719"/>
                    </a:cubicBezTo>
                    <a:cubicBezTo>
                      <a:pt x="1173237" y="835019"/>
                      <a:pt x="1175579" y="782318"/>
                      <a:pt x="1166210" y="729618"/>
                    </a:cubicBezTo>
                    <a:cubicBezTo>
                      <a:pt x="1152157" y="666963"/>
                      <a:pt x="987029" y="575616"/>
                      <a:pt x="947797" y="553950"/>
                    </a:cubicBezTo>
                    <a:cubicBezTo>
                      <a:pt x="827757" y="487782"/>
                      <a:pt x="772129" y="469630"/>
                      <a:pt x="635694" y="489539"/>
                    </a:cubicBezTo>
                    <a:cubicBezTo>
                      <a:pt x="621055" y="491881"/>
                      <a:pt x="552544" y="500079"/>
                      <a:pt x="524438" y="495395"/>
                    </a:cubicBezTo>
                    <a:cubicBezTo>
                      <a:pt x="492232" y="490124"/>
                      <a:pt x="460026" y="482512"/>
                      <a:pt x="434262" y="463774"/>
                    </a:cubicBezTo>
                    <a:cubicBezTo>
                      <a:pt x="424307" y="456162"/>
                      <a:pt x="415523" y="452649"/>
                      <a:pt x="403812" y="462018"/>
                    </a:cubicBezTo>
                    <a:cubicBezTo>
                      <a:pt x="348184" y="507691"/>
                      <a:pt x="289628" y="564490"/>
                      <a:pt x="238685" y="616020"/>
                    </a:cubicBezTo>
                    <a:cubicBezTo>
                      <a:pt x="225217" y="629488"/>
                      <a:pt x="204722" y="681017"/>
                      <a:pt x="201794" y="682188"/>
                    </a:cubicBezTo>
                    <a:cubicBezTo>
                      <a:pt x="172516" y="733717"/>
                      <a:pt x="176030" y="775292"/>
                      <a:pt x="180129" y="794615"/>
                    </a:cubicBezTo>
                    <a:cubicBezTo>
                      <a:pt x="183057" y="817452"/>
                      <a:pt x="194768" y="846145"/>
                      <a:pt x="194768" y="863126"/>
                    </a:cubicBezTo>
                    <a:cubicBezTo>
                      <a:pt x="194768" y="872495"/>
                      <a:pt x="122744" y="807497"/>
                      <a:pt x="96394" y="758311"/>
                    </a:cubicBezTo>
                    <a:cubicBezTo>
                      <a:pt x="79998" y="787589"/>
                      <a:pt x="82341" y="818037"/>
                      <a:pt x="92295" y="847315"/>
                    </a:cubicBezTo>
                    <a:cubicBezTo>
                      <a:pt x="108691" y="897088"/>
                      <a:pt x="139140" y="938077"/>
                      <a:pt x="181300" y="970283"/>
                    </a:cubicBezTo>
                    <a:cubicBezTo>
                      <a:pt x="185399" y="973796"/>
                      <a:pt x="190083" y="977310"/>
                      <a:pt x="195353" y="977895"/>
                    </a:cubicBezTo>
                    <a:cubicBezTo>
                      <a:pt x="228144" y="982580"/>
                      <a:pt x="236342" y="1006002"/>
                      <a:pt x="243370" y="1033523"/>
                    </a:cubicBezTo>
                    <a:cubicBezTo>
                      <a:pt x="253324" y="1073927"/>
                      <a:pt x="268548" y="1112574"/>
                      <a:pt x="292556" y="1147122"/>
                    </a:cubicBezTo>
                    <a:cubicBezTo>
                      <a:pt x="328861" y="1199237"/>
                      <a:pt x="382732" y="1229686"/>
                      <a:pt x="436018" y="1260134"/>
                    </a:cubicBezTo>
                    <a:cubicBezTo>
                      <a:pt x="454756" y="1270675"/>
                      <a:pt x="474079" y="1280044"/>
                      <a:pt x="493988" y="1287656"/>
                    </a:cubicBezTo>
                    <a:cubicBezTo>
                      <a:pt x="505114" y="1292340"/>
                      <a:pt x="517411" y="1297025"/>
                      <a:pt x="521510" y="1310493"/>
                    </a:cubicBezTo>
                    <a:cubicBezTo>
                      <a:pt x="524438" y="1345626"/>
                      <a:pt x="522095" y="1381345"/>
                      <a:pt x="523266" y="1416479"/>
                    </a:cubicBezTo>
                    <a:cubicBezTo>
                      <a:pt x="519753" y="1444000"/>
                      <a:pt x="519168" y="1471521"/>
                      <a:pt x="515068" y="1499043"/>
                    </a:cubicBezTo>
                    <a:cubicBezTo>
                      <a:pt x="509799" y="1536518"/>
                      <a:pt x="489304" y="1560526"/>
                      <a:pt x="452999" y="1570481"/>
                    </a:cubicBezTo>
                    <a:cubicBezTo>
                      <a:pt x="365165" y="1595074"/>
                      <a:pt x="277917" y="1622010"/>
                      <a:pt x="189498" y="1646018"/>
                    </a:cubicBezTo>
                    <a:cubicBezTo>
                      <a:pt x="143825" y="1650702"/>
                      <a:pt x="98736" y="1658315"/>
                      <a:pt x="56576" y="1676467"/>
                    </a:cubicBezTo>
                    <a:cubicBezTo>
                      <a:pt x="51306" y="1677052"/>
                      <a:pt x="44279" y="1679980"/>
                      <a:pt x="37838" y="1675881"/>
                    </a:cubicBezTo>
                    <a:close/>
                  </a:path>
                </a:pathLst>
              </a:custGeom>
              <a:solidFill>
                <a:srgbClr val="C092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dirty="0"/>
                  <a:t>	</a:t>
                </a: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3D63CA4-465C-4193-95CE-BFFF4CE0868A}"/>
                  </a:ext>
                </a:extLst>
              </p:cNvPr>
              <p:cNvSpPr/>
              <p:nvPr/>
            </p:nvSpPr>
            <p:spPr>
              <a:xfrm>
                <a:off x="10255665" y="6262521"/>
                <a:ext cx="1780099" cy="392324"/>
              </a:xfrm>
              <a:custGeom>
                <a:avLst/>
                <a:gdLst>
                  <a:gd name="connsiteX0" fmla="*/ 1407028 w 1780099"/>
                  <a:gd name="connsiteY0" fmla="*/ 1171 h 392324"/>
                  <a:gd name="connsiteX1" fmla="*/ 1525897 w 1780099"/>
                  <a:gd name="connsiteY1" fmla="*/ 13468 h 392324"/>
                  <a:gd name="connsiteX2" fmla="*/ 1717375 w 1780099"/>
                  <a:gd name="connsiteY2" fmla="*/ 140534 h 392324"/>
                  <a:gd name="connsiteX3" fmla="*/ 1781201 w 1780099"/>
                  <a:gd name="connsiteY3" fmla="*/ 381785 h 392324"/>
                  <a:gd name="connsiteX4" fmla="*/ 1764219 w 1780099"/>
                  <a:gd name="connsiteY4" fmla="*/ 397009 h 392324"/>
                  <a:gd name="connsiteX5" fmla="*/ 1747824 w 1780099"/>
                  <a:gd name="connsiteY5" fmla="*/ 397009 h 392324"/>
                  <a:gd name="connsiteX6" fmla="*/ 26281 w 1780099"/>
                  <a:gd name="connsiteY6" fmla="*/ 397009 h 392324"/>
                  <a:gd name="connsiteX7" fmla="*/ 1687 w 1780099"/>
                  <a:gd name="connsiteY7" fmla="*/ 367731 h 392324"/>
                  <a:gd name="connsiteX8" fmla="*/ 229469 w 1780099"/>
                  <a:gd name="connsiteY8" fmla="*/ 36890 h 392324"/>
                  <a:gd name="connsiteX9" fmla="*/ 381715 w 1780099"/>
                  <a:gd name="connsiteY9" fmla="*/ 0 h 392324"/>
                  <a:gd name="connsiteX10" fmla="*/ 408065 w 1780099"/>
                  <a:gd name="connsiteY10" fmla="*/ 22837 h 392324"/>
                  <a:gd name="connsiteX11" fmla="*/ 723681 w 1780099"/>
                  <a:gd name="connsiteY11" fmla="*/ 247106 h 392324"/>
                  <a:gd name="connsiteX12" fmla="*/ 1176904 w 1780099"/>
                  <a:gd name="connsiteY12" fmla="*/ 197333 h 392324"/>
                  <a:gd name="connsiteX13" fmla="*/ 1384192 w 1780099"/>
                  <a:gd name="connsiteY13" fmla="*/ 21080 h 392324"/>
                  <a:gd name="connsiteX14" fmla="*/ 1407028 w 1780099"/>
                  <a:gd name="connsiteY14" fmla="*/ 1171 h 39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0099" h="392324">
                    <a:moveTo>
                      <a:pt x="1407028" y="1171"/>
                    </a:moveTo>
                    <a:cubicBezTo>
                      <a:pt x="1447432" y="-585"/>
                      <a:pt x="1486665" y="5856"/>
                      <a:pt x="1525897" y="13468"/>
                    </a:cubicBezTo>
                    <a:cubicBezTo>
                      <a:pt x="1603191" y="35134"/>
                      <a:pt x="1669944" y="74366"/>
                      <a:pt x="1717375" y="140534"/>
                    </a:cubicBezTo>
                    <a:cubicBezTo>
                      <a:pt x="1769489" y="212558"/>
                      <a:pt x="1787642" y="293951"/>
                      <a:pt x="1781201" y="381785"/>
                    </a:cubicBezTo>
                    <a:cubicBezTo>
                      <a:pt x="1780615" y="394081"/>
                      <a:pt x="1775930" y="398180"/>
                      <a:pt x="1764219" y="397009"/>
                    </a:cubicBezTo>
                    <a:cubicBezTo>
                      <a:pt x="1758950" y="396423"/>
                      <a:pt x="1753680" y="397009"/>
                      <a:pt x="1747824" y="397009"/>
                    </a:cubicBezTo>
                    <a:cubicBezTo>
                      <a:pt x="1173976" y="397009"/>
                      <a:pt x="600128" y="397009"/>
                      <a:pt x="26281" y="397009"/>
                    </a:cubicBezTo>
                    <a:cubicBezTo>
                      <a:pt x="-2412" y="397009"/>
                      <a:pt x="-1826" y="397009"/>
                      <a:pt x="1687" y="367731"/>
                    </a:cubicBezTo>
                    <a:cubicBezTo>
                      <a:pt x="18083" y="216071"/>
                      <a:pt x="92448" y="105401"/>
                      <a:pt x="229469" y="36890"/>
                    </a:cubicBezTo>
                    <a:cubicBezTo>
                      <a:pt x="278071" y="15810"/>
                      <a:pt x="328429" y="1757"/>
                      <a:pt x="381715" y="0"/>
                    </a:cubicBezTo>
                    <a:cubicBezTo>
                      <a:pt x="396939" y="0"/>
                      <a:pt x="401038" y="13468"/>
                      <a:pt x="408065" y="22837"/>
                    </a:cubicBezTo>
                    <a:cubicBezTo>
                      <a:pt x="490628" y="129409"/>
                      <a:pt x="594858" y="207873"/>
                      <a:pt x="723681" y="247106"/>
                    </a:cubicBezTo>
                    <a:cubicBezTo>
                      <a:pt x="881197" y="295122"/>
                      <a:pt x="1032857" y="278141"/>
                      <a:pt x="1176904" y="197333"/>
                    </a:cubicBezTo>
                    <a:cubicBezTo>
                      <a:pt x="1257711" y="152245"/>
                      <a:pt x="1325050" y="91933"/>
                      <a:pt x="1384192" y="21080"/>
                    </a:cubicBezTo>
                    <a:cubicBezTo>
                      <a:pt x="1391219" y="12882"/>
                      <a:pt x="1396489" y="4099"/>
                      <a:pt x="1407028" y="1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ED18EC0-CEA0-464A-947A-63269152E570}"/>
                  </a:ext>
                </a:extLst>
              </p:cNvPr>
              <p:cNvSpPr/>
              <p:nvPr/>
            </p:nvSpPr>
            <p:spPr>
              <a:xfrm>
                <a:off x="10603708" y="5246212"/>
                <a:ext cx="1036439" cy="339624"/>
              </a:xfrm>
              <a:custGeom>
                <a:avLst/>
                <a:gdLst>
                  <a:gd name="connsiteX0" fmla="*/ 1019752 w 1036439"/>
                  <a:gd name="connsiteY0" fmla="*/ 20859 h 339624"/>
                  <a:gd name="connsiteX1" fmla="*/ 899713 w 1036439"/>
                  <a:gd name="connsiteY1" fmla="*/ 3292 h 339624"/>
                  <a:gd name="connsiteX2" fmla="*/ 776160 w 1036439"/>
                  <a:gd name="connsiteY2" fmla="*/ 364 h 339624"/>
                  <a:gd name="connsiteX3" fmla="*/ 625671 w 1036439"/>
                  <a:gd name="connsiteY3" fmla="*/ 26129 h 339624"/>
                  <a:gd name="connsiteX4" fmla="*/ 571800 w 1036439"/>
                  <a:gd name="connsiteY4" fmla="*/ 80586 h 339624"/>
                  <a:gd name="connsiteX5" fmla="*/ 466985 w 1036439"/>
                  <a:gd name="connsiteY5" fmla="*/ 80586 h 339624"/>
                  <a:gd name="connsiteX6" fmla="*/ 413114 w 1036439"/>
                  <a:gd name="connsiteY6" fmla="*/ 26129 h 339624"/>
                  <a:gd name="connsiteX7" fmla="*/ 262624 w 1036439"/>
                  <a:gd name="connsiteY7" fmla="*/ 364 h 339624"/>
                  <a:gd name="connsiteX8" fmla="*/ 45382 w 1036439"/>
                  <a:gd name="connsiteY8" fmla="*/ 16760 h 339624"/>
                  <a:gd name="connsiteX9" fmla="*/ 18447 w 1036439"/>
                  <a:gd name="connsiteY9" fmla="*/ 21444 h 339624"/>
                  <a:gd name="connsiteX10" fmla="*/ 2051 w 1036439"/>
                  <a:gd name="connsiteY10" fmla="*/ 47209 h 339624"/>
                  <a:gd name="connsiteX11" fmla="*/ 23717 w 1036439"/>
                  <a:gd name="connsiteY11" fmla="*/ 99909 h 339624"/>
                  <a:gd name="connsiteX12" fmla="*/ 45968 w 1036439"/>
                  <a:gd name="connsiteY12" fmla="*/ 172518 h 339624"/>
                  <a:gd name="connsiteX13" fmla="*/ 150783 w 1036439"/>
                  <a:gd name="connsiteY13" fmla="*/ 318322 h 339624"/>
                  <a:gd name="connsiteX14" fmla="*/ 322352 w 1036439"/>
                  <a:gd name="connsiteY14" fmla="*/ 336475 h 339624"/>
                  <a:gd name="connsiteX15" fmla="*/ 477525 w 1036439"/>
                  <a:gd name="connsiteY15" fmla="*/ 161393 h 339624"/>
                  <a:gd name="connsiteX16" fmla="*/ 563602 w 1036439"/>
                  <a:gd name="connsiteY16" fmla="*/ 156708 h 339624"/>
                  <a:gd name="connsiteX17" fmla="*/ 708821 w 1036439"/>
                  <a:gd name="connsiteY17" fmla="*/ 335304 h 339624"/>
                  <a:gd name="connsiteX18" fmla="*/ 844085 w 1036439"/>
                  <a:gd name="connsiteY18" fmla="*/ 333547 h 339624"/>
                  <a:gd name="connsiteX19" fmla="*/ 996330 w 1036439"/>
                  <a:gd name="connsiteY19" fmla="*/ 161978 h 339624"/>
                  <a:gd name="connsiteX20" fmla="*/ 1013311 w 1036439"/>
                  <a:gd name="connsiteY20" fmla="*/ 108692 h 339624"/>
                  <a:gd name="connsiteX21" fmla="*/ 1038490 w 1036439"/>
                  <a:gd name="connsiteY21" fmla="*/ 47209 h 339624"/>
                  <a:gd name="connsiteX22" fmla="*/ 1019752 w 1036439"/>
                  <a:gd name="connsiteY22" fmla="*/ 20859 h 339624"/>
                  <a:gd name="connsiteX23" fmla="*/ 440049 w 1036439"/>
                  <a:gd name="connsiteY23" fmla="*/ 166077 h 339624"/>
                  <a:gd name="connsiteX24" fmla="*/ 294830 w 1036439"/>
                  <a:gd name="connsiteY24" fmla="*/ 315395 h 339624"/>
                  <a:gd name="connsiteX25" fmla="*/ 201141 w 1036439"/>
                  <a:gd name="connsiteY25" fmla="*/ 311881 h 339624"/>
                  <a:gd name="connsiteX26" fmla="*/ 91642 w 1036439"/>
                  <a:gd name="connsiteY26" fmla="*/ 222291 h 339624"/>
                  <a:gd name="connsiteX27" fmla="*/ 72318 w 1036439"/>
                  <a:gd name="connsiteY27" fmla="*/ 112206 h 339624"/>
                  <a:gd name="connsiteX28" fmla="*/ 154296 w 1036439"/>
                  <a:gd name="connsiteY28" fmla="*/ 39596 h 339624"/>
                  <a:gd name="connsiteX29" fmla="*/ 230419 w 1036439"/>
                  <a:gd name="connsiteY29" fmla="*/ 39596 h 339624"/>
                  <a:gd name="connsiteX30" fmla="*/ 351630 w 1036439"/>
                  <a:gd name="connsiteY30" fmla="*/ 47794 h 339624"/>
                  <a:gd name="connsiteX31" fmla="*/ 440049 w 1036439"/>
                  <a:gd name="connsiteY31" fmla="*/ 166077 h 339624"/>
                  <a:gd name="connsiteX32" fmla="*/ 949485 w 1036439"/>
                  <a:gd name="connsiteY32" fmla="*/ 215264 h 339624"/>
                  <a:gd name="connsiteX33" fmla="*/ 767377 w 1036439"/>
                  <a:gd name="connsiteY33" fmla="*/ 317152 h 339624"/>
                  <a:gd name="connsiteX34" fmla="*/ 656121 w 1036439"/>
                  <a:gd name="connsiteY34" fmla="*/ 284360 h 339624"/>
                  <a:gd name="connsiteX35" fmla="*/ 615717 w 1036439"/>
                  <a:gd name="connsiteY35" fmla="*/ 87027 h 339624"/>
                  <a:gd name="connsiteX36" fmla="*/ 650850 w 1036439"/>
                  <a:gd name="connsiteY36" fmla="*/ 58920 h 339624"/>
                  <a:gd name="connsiteX37" fmla="*/ 735756 w 1036439"/>
                  <a:gd name="connsiteY37" fmla="*/ 40182 h 339624"/>
                  <a:gd name="connsiteX38" fmla="*/ 883317 w 1036439"/>
                  <a:gd name="connsiteY38" fmla="*/ 40182 h 339624"/>
                  <a:gd name="connsiteX39" fmla="*/ 966467 w 1036439"/>
                  <a:gd name="connsiteY39" fmla="*/ 128016 h 339624"/>
                  <a:gd name="connsiteX40" fmla="*/ 949485 w 1036439"/>
                  <a:gd name="connsiteY40" fmla="*/ 215264 h 33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36439" h="339624">
                    <a:moveTo>
                      <a:pt x="1019752" y="20859"/>
                    </a:moveTo>
                    <a:cubicBezTo>
                      <a:pt x="979349" y="15589"/>
                      <a:pt x="939531" y="9147"/>
                      <a:pt x="899713" y="3292"/>
                    </a:cubicBezTo>
                    <a:cubicBezTo>
                      <a:pt x="858724" y="2121"/>
                      <a:pt x="817149" y="-807"/>
                      <a:pt x="776160" y="364"/>
                    </a:cubicBezTo>
                    <a:cubicBezTo>
                      <a:pt x="724631" y="950"/>
                      <a:pt x="673687" y="5048"/>
                      <a:pt x="625671" y="26129"/>
                    </a:cubicBezTo>
                    <a:cubicBezTo>
                      <a:pt x="600492" y="37254"/>
                      <a:pt x="577070" y="50722"/>
                      <a:pt x="571800" y="80586"/>
                    </a:cubicBezTo>
                    <a:cubicBezTo>
                      <a:pt x="570043" y="89369"/>
                      <a:pt x="468742" y="88784"/>
                      <a:pt x="466985" y="80586"/>
                    </a:cubicBezTo>
                    <a:cubicBezTo>
                      <a:pt x="461129" y="50722"/>
                      <a:pt x="438292" y="37254"/>
                      <a:pt x="413114" y="26129"/>
                    </a:cubicBezTo>
                    <a:cubicBezTo>
                      <a:pt x="365097" y="5048"/>
                      <a:pt x="313569" y="1535"/>
                      <a:pt x="262624" y="364"/>
                    </a:cubicBezTo>
                    <a:cubicBezTo>
                      <a:pt x="189430" y="-1978"/>
                      <a:pt x="117406" y="7391"/>
                      <a:pt x="45382" y="16760"/>
                    </a:cubicBezTo>
                    <a:cubicBezTo>
                      <a:pt x="36599" y="18517"/>
                      <a:pt x="27230" y="20859"/>
                      <a:pt x="18447" y="21444"/>
                    </a:cubicBezTo>
                    <a:cubicBezTo>
                      <a:pt x="1465" y="23201"/>
                      <a:pt x="-3219" y="29642"/>
                      <a:pt x="2051" y="47209"/>
                    </a:cubicBezTo>
                    <a:cubicBezTo>
                      <a:pt x="9663" y="75901"/>
                      <a:pt x="15519" y="89954"/>
                      <a:pt x="23717" y="99909"/>
                    </a:cubicBezTo>
                    <a:cubicBezTo>
                      <a:pt x="43040" y="123917"/>
                      <a:pt x="43040" y="149096"/>
                      <a:pt x="45968" y="172518"/>
                    </a:cubicBezTo>
                    <a:cubicBezTo>
                      <a:pt x="54751" y="240443"/>
                      <a:pt x="87543" y="290216"/>
                      <a:pt x="150783" y="318322"/>
                    </a:cubicBezTo>
                    <a:cubicBezTo>
                      <a:pt x="205826" y="342331"/>
                      <a:pt x="263796" y="346430"/>
                      <a:pt x="322352" y="336475"/>
                    </a:cubicBezTo>
                    <a:cubicBezTo>
                      <a:pt x="417798" y="320079"/>
                      <a:pt x="471669" y="258596"/>
                      <a:pt x="477525" y="161393"/>
                    </a:cubicBezTo>
                    <a:cubicBezTo>
                      <a:pt x="479867" y="127430"/>
                      <a:pt x="563602" y="134457"/>
                      <a:pt x="563602" y="156708"/>
                    </a:cubicBezTo>
                    <a:cubicBezTo>
                      <a:pt x="564187" y="249812"/>
                      <a:pt x="620402" y="317152"/>
                      <a:pt x="708821" y="335304"/>
                    </a:cubicBezTo>
                    <a:cubicBezTo>
                      <a:pt x="753909" y="344673"/>
                      <a:pt x="798997" y="343502"/>
                      <a:pt x="844085" y="333547"/>
                    </a:cubicBezTo>
                    <a:cubicBezTo>
                      <a:pt x="937189" y="313053"/>
                      <a:pt x="984619" y="258010"/>
                      <a:pt x="996330" y="161978"/>
                    </a:cubicBezTo>
                    <a:cubicBezTo>
                      <a:pt x="998673" y="143826"/>
                      <a:pt x="997501" y="123331"/>
                      <a:pt x="1013311" y="108692"/>
                    </a:cubicBezTo>
                    <a:cubicBezTo>
                      <a:pt x="1033806" y="92882"/>
                      <a:pt x="1030293" y="67703"/>
                      <a:pt x="1038490" y="47209"/>
                    </a:cubicBezTo>
                    <a:cubicBezTo>
                      <a:pt x="1044346" y="27300"/>
                      <a:pt x="1035562" y="23201"/>
                      <a:pt x="1019752" y="20859"/>
                    </a:cubicBezTo>
                    <a:close/>
                    <a:moveTo>
                      <a:pt x="440049" y="166077"/>
                    </a:moveTo>
                    <a:cubicBezTo>
                      <a:pt x="435950" y="251569"/>
                      <a:pt x="379736" y="308954"/>
                      <a:pt x="294830" y="315395"/>
                    </a:cubicBezTo>
                    <a:cubicBezTo>
                      <a:pt x="263211" y="317737"/>
                      <a:pt x="232176" y="318322"/>
                      <a:pt x="201141" y="311881"/>
                    </a:cubicBezTo>
                    <a:cubicBezTo>
                      <a:pt x="149027" y="300756"/>
                      <a:pt x="112722" y="270892"/>
                      <a:pt x="91642" y="222291"/>
                    </a:cubicBezTo>
                    <a:cubicBezTo>
                      <a:pt x="76417" y="187157"/>
                      <a:pt x="69976" y="150267"/>
                      <a:pt x="72318" y="112206"/>
                    </a:cubicBezTo>
                    <a:cubicBezTo>
                      <a:pt x="74075" y="74145"/>
                      <a:pt x="110379" y="41939"/>
                      <a:pt x="154296" y="39596"/>
                    </a:cubicBezTo>
                    <a:cubicBezTo>
                      <a:pt x="179475" y="38425"/>
                      <a:pt x="204655" y="39596"/>
                      <a:pt x="230419" y="39596"/>
                    </a:cubicBezTo>
                    <a:cubicBezTo>
                      <a:pt x="270822" y="37840"/>
                      <a:pt x="311812" y="37840"/>
                      <a:pt x="351630" y="47794"/>
                    </a:cubicBezTo>
                    <a:cubicBezTo>
                      <a:pt x="416627" y="63604"/>
                      <a:pt x="443562" y="98738"/>
                      <a:pt x="440049" y="166077"/>
                    </a:cubicBezTo>
                    <a:close/>
                    <a:moveTo>
                      <a:pt x="949485" y="215264"/>
                    </a:moveTo>
                    <a:cubicBezTo>
                      <a:pt x="922550" y="284946"/>
                      <a:pt x="868678" y="317152"/>
                      <a:pt x="767377" y="317152"/>
                    </a:cubicBezTo>
                    <a:cubicBezTo>
                      <a:pt x="734586" y="317737"/>
                      <a:pt x="693010" y="310710"/>
                      <a:pt x="656121" y="284360"/>
                    </a:cubicBezTo>
                    <a:cubicBezTo>
                      <a:pt x="598735" y="243371"/>
                      <a:pt x="579412" y="148510"/>
                      <a:pt x="615717" y="87027"/>
                    </a:cubicBezTo>
                    <a:cubicBezTo>
                      <a:pt x="623915" y="72973"/>
                      <a:pt x="636211" y="64775"/>
                      <a:pt x="650850" y="58920"/>
                    </a:cubicBezTo>
                    <a:cubicBezTo>
                      <a:pt x="677786" y="47794"/>
                      <a:pt x="706478" y="41939"/>
                      <a:pt x="735756" y="40182"/>
                    </a:cubicBezTo>
                    <a:cubicBezTo>
                      <a:pt x="784943" y="36669"/>
                      <a:pt x="834131" y="37254"/>
                      <a:pt x="883317" y="40182"/>
                    </a:cubicBezTo>
                    <a:cubicBezTo>
                      <a:pt x="934261" y="43110"/>
                      <a:pt x="967052" y="77658"/>
                      <a:pt x="966467" y="128016"/>
                    </a:cubicBezTo>
                    <a:cubicBezTo>
                      <a:pt x="965881" y="158465"/>
                      <a:pt x="960026" y="187157"/>
                      <a:pt x="949485" y="215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695FAA-D295-47FC-B239-897948929260}"/>
              </a:ext>
            </a:extLst>
          </p:cNvPr>
          <p:cNvGrpSpPr/>
          <p:nvPr/>
        </p:nvGrpSpPr>
        <p:grpSpPr>
          <a:xfrm>
            <a:off x="4503002" y="2327579"/>
            <a:ext cx="1232184" cy="1232184"/>
            <a:chOff x="7542250" y="1837207"/>
            <a:chExt cx="1468221" cy="146822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5282217-D7B3-49FE-A24C-E9CBBE3ECE19}"/>
                </a:ext>
              </a:extLst>
            </p:cNvPr>
            <p:cNvSpPr/>
            <p:nvPr/>
          </p:nvSpPr>
          <p:spPr>
            <a:xfrm>
              <a:off x="7542250" y="1837207"/>
              <a:ext cx="1468221" cy="14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85AE733-A4E0-4DEF-A857-E0657C99BCD3}"/>
                </a:ext>
              </a:extLst>
            </p:cNvPr>
            <p:cNvGrpSpPr/>
            <p:nvPr/>
          </p:nvGrpSpPr>
          <p:grpSpPr>
            <a:xfrm>
              <a:off x="7792152" y="2049096"/>
              <a:ext cx="968417" cy="1044442"/>
              <a:chOff x="7505528" y="4464029"/>
              <a:chExt cx="2031890" cy="219140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0478CA1-CA13-4E1C-9922-09B9905FE569}"/>
                  </a:ext>
                </a:extLst>
              </p:cNvPr>
              <p:cNvSpPr/>
              <p:nvPr/>
            </p:nvSpPr>
            <p:spPr>
              <a:xfrm>
                <a:off x="7929965" y="4622475"/>
                <a:ext cx="1182829" cy="1879644"/>
              </a:xfrm>
              <a:custGeom>
                <a:avLst/>
                <a:gdLst>
                  <a:gd name="connsiteX0" fmla="*/ 1174422 w 1182829"/>
                  <a:gd name="connsiteY0" fmla="*/ 672117 h 1879644"/>
                  <a:gd name="connsiteX1" fmla="*/ 1112352 w 1182829"/>
                  <a:gd name="connsiteY1" fmla="*/ 617074 h 1879644"/>
                  <a:gd name="connsiteX2" fmla="*/ 1101812 w 1182829"/>
                  <a:gd name="connsiteY2" fmla="*/ 599508 h 1879644"/>
                  <a:gd name="connsiteX3" fmla="*/ 1054968 w 1182829"/>
                  <a:gd name="connsiteY3" fmla="*/ 302044 h 1879644"/>
                  <a:gd name="connsiteX4" fmla="*/ 943712 w 1182829"/>
                  <a:gd name="connsiteY4" fmla="*/ 123448 h 1879644"/>
                  <a:gd name="connsiteX5" fmla="*/ 809033 w 1182829"/>
                  <a:gd name="connsiteY5" fmla="*/ 37371 h 1879644"/>
                  <a:gd name="connsiteX6" fmla="*/ 441887 w 1182829"/>
                  <a:gd name="connsiteY6" fmla="*/ 23903 h 1879644"/>
                  <a:gd name="connsiteX7" fmla="*/ 219375 w 1182829"/>
                  <a:gd name="connsiteY7" fmla="*/ 134574 h 1879644"/>
                  <a:gd name="connsiteX8" fmla="*/ 129785 w 1182829"/>
                  <a:gd name="connsiteY8" fmla="*/ 285063 h 1879644"/>
                  <a:gd name="connsiteX9" fmla="*/ 84696 w 1182829"/>
                  <a:gd name="connsiteY9" fmla="*/ 613561 h 1879644"/>
                  <a:gd name="connsiteX10" fmla="*/ 5060 w 1182829"/>
                  <a:gd name="connsiteY10" fmla="*/ 687927 h 1879644"/>
                  <a:gd name="connsiteX11" fmla="*/ 125686 w 1182829"/>
                  <a:gd name="connsiteY11" fmla="*/ 953185 h 1879644"/>
                  <a:gd name="connsiteX12" fmla="*/ 135054 w 1182829"/>
                  <a:gd name="connsiteY12" fmla="*/ 961969 h 1879644"/>
                  <a:gd name="connsiteX13" fmla="*/ 163161 w 1182829"/>
                  <a:gd name="connsiteY13" fmla="*/ 1058000 h 1879644"/>
                  <a:gd name="connsiteX14" fmla="*/ 315406 w 1182829"/>
                  <a:gd name="connsiteY14" fmla="*/ 1238353 h 1879644"/>
                  <a:gd name="connsiteX15" fmla="*/ 373377 w 1182829"/>
                  <a:gd name="connsiteY15" fmla="*/ 1282855 h 1879644"/>
                  <a:gd name="connsiteX16" fmla="*/ 364008 w 1182829"/>
                  <a:gd name="connsiteY16" fmla="*/ 1419876 h 1879644"/>
                  <a:gd name="connsiteX17" fmla="*/ 304281 w 1182829"/>
                  <a:gd name="connsiteY17" fmla="*/ 1492485 h 1879644"/>
                  <a:gd name="connsiteX18" fmla="*/ 257436 w 1182829"/>
                  <a:gd name="connsiteY18" fmla="*/ 1510052 h 1879644"/>
                  <a:gd name="connsiteX19" fmla="*/ 371620 w 1182829"/>
                  <a:gd name="connsiteY19" fmla="*/ 1686891 h 1879644"/>
                  <a:gd name="connsiteX20" fmla="*/ 541432 w 1182829"/>
                  <a:gd name="connsiteY20" fmla="*/ 1861387 h 1879644"/>
                  <a:gd name="connsiteX21" fmla="*/ 648004 w 1182829"/>
                  <a:gd name="connsiteY21" fmla="*/ 1868414 h 1879644"/>
                  <a:gd name="connsiteX22" fmla="*/ 725883 w 1182829"/>
                  <a:gd name="connsiteY22" fmla="*/ 1809858 h 1879644"/>
                  <a:gd name="connsiteX23" fmla="*/ 927316 w 1182829"/>
                  <a:gd name="connsiteY23" fmla="*/ 1510637 h 1879644"/>
                  <a:gd name="connsiteX24" fmla="*/ 886326 w 1182829"/>
                  <a:gd name="connsiteY24" fmla="*/ 1495999 h 1879644"/>
                  <a:gd name="connsiteX25" fmla="*/ 817816 w 1182829"/>
                  <a:gd name="connsiteY25" fmla="*/ 1410507 h 1879644"/>
                  <a:gd name="connsiteX26" fmla="*/ 817231 w 1182829"/>
                  <a:gd name="connsiteY26" fmla="*/ 1288125 h 1879644"/>
                  <a:gd name="connsiteX27" fmla="*/ 1029788 w 1182829"/>
                  <a:gd name="connsiteY27" fmla="*/ 1000615 h 1879644"/>
                  <a:gd name="connsiteX28" fmla="*/ 1037986 w 1182829"/>
                  <a:gd name="connsiteY28" fmla="*/ 968995 h 1879644"/>
                  <a:gd name="connsiteX29" fmla="*/ 1050283 w 1182829"/>
                  <a:gd name="connsiteY29" fmla="*/ 954942 h 1879644"/>
                  <a:gd name="connsiteX30" fmla="*/ 1107083 w 1182829"/>
                  <a:gd name="connsiteY30" fmla="*/ 918637 h 1879644"/>
                  <a:gd name="connsiteX31" fmla="*/ 1179691 w 1182829"/>
                  <a:gd name="connsiteY31" fmla="*/ 776346 h 1879644"/>
                  <a:gd name="connsiteX32" fmla="*/ 1174422 w 1182829"/>
                  <a:gd name="connsiteY32" fmla="*/ 672117 h 187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829" h="1879644">
                    <a:moveTo>
                      <a:pt x="1174422" y="672117"/>
                    </a:moveTo>
                    <a:cubicBezTo>
                      <a:pt x="1163296" y="644010"/>
                      <a:pt x="1145729" y="620588"/>
                      <a:pt x="1112352" y="617074"/>
                    </a:cubicBezTo>
                    <a:cubicBezTo>
                      <a:pt x="1097713" y="615903"/>
                      <a:pt x="1102983" y="606534"/>
                      <a:pt x="1101812" y="599508"/>
                    </a:cubicBezTo>
                    <a:cubicBezTo>
                      <a:pt x="1091858" y="600093"/>
                      <a:pt x="1074877" y="360014"/>
                      <a:pt x="1054968" y="302044"/>
                    </a:cubicBezTo>
                    <a:cubicBezTo>
                      <a:pt x="1037401" y="251100"/>
                      <a:pt x="965377" y="149213"/>
                      <a:pt x="943712" y="123448"/>
                    </a:cubicBezTo>
                    <a:cubicBezTo>
                      <a:pt x="915604" y="89486"/>
                      <a:pt x="850022" y="53767"/>
                      <a:pt x="809033" y="37371"/>
                    </a:cubicBezTo>
                    <a:cubicBezTo>
                      <a:pt x="686066" y="-11816"/>
                      <a:pt x="567197" y="-8303"/>
                      <a:pt x="441887" y="23903"/>
                    </a:cubicBezTo>
                    <a:cubicBezTo>
                      <a:pt x="371620" y="42056"/>
                      <a:pt x="285543" y="77775"/>
                      <a:pt x="219375" y="134574"/>
                    </a:cubicBezTo>
                    <a:cubicBezTo>
                      <a:pt x="197709" y="152726"/>
                      <a:pt x="140325" y="258127"/>
                      <a:pt x="129785" y="285063"/>
                    </a:cubicBezTo>
                    <a:cubicBezTo>
                      <a:pt x="110461" y="333664"/>
                      <a:pt x="80597" y="612976"/>
                      <a:pt x="84696" y="613561"/>
                    </a:cubicBezTo>
                    <a:cubicBezTo>
                      <a:pt x="40779" y="619417"/>
                      <a:pt x="16186" y="646352"/>
                      <a:pt x="5060" y="687927"/>
                    </a:cubicBezTo>
                    <a:cubicBezTo>
                      <a:pt x="-18362" y="778103"/>
                      <a:pt x="42536" y="912196"/>
                      <a:pt x="125686" y="953185"/>
                    </a:cubicBezTo>
                    <a:cubicBezTo>
                      <a:pt x="129785" y="955528"/>
                      <a:pt x="134469" y="956698"/>
                      <a:pt x="135054" y="961969"/>
                    </a:cubicBezTo>
                    <a:cubicBezTo>
                      <a:pt x="137982" y="978950"/>
                      <a:pt x="158477" y="1051559"/>
                      <a:pt x="163161" y="1058000"/>
                    </a:cubicBezTo>
                    <a:cubicBezTo>
                      <a:pt x="197124" y="1130610"/>
                      <a:pt x="252166" y="1187994"/>
                      <a:pt x="315406" y="1238353"/>
                    </a:cubicBezTo>
                    <a:cubicBezTo>
                      <a:pt x="334730" y="1253577"/>
                      <a:pt x="355810" y="1265874"/>
                      <a:pt x="373377" y="1282855"/>
                    </a:cubicBezTo>
                    <a:cubicBezTo>
                      <a:pt x="370449" y="1328528"/>
                      <a:pt x="371620" y="1374202"/>
                      <a:pt x="364008" y="1419876"/>
                    </a:cubicBezTo>
                    <a:cubicBezTo>
                      <a:pt x="357567" y="1456766"/>
                      <a:pt x="341171" y="1483116"/>
                      <a:pt x="304281" y="1492485"/>
                    </a:cubicBezTo>
                    <a:cubicBezTo>
                      <a:pt x="288471" y="1496584"/>
                      <a:pt x="272661" y="1504196"/>
                      <a:pt x="257436" y="1510052"/>
                    </a:cubicBezTo>
                    <a:cubicBezTo>
                      <a:pt x="289642" y="1573292"/>
                      <a:pt x="328289" y="1631848"/>
                      <a:pt x="371620" y="1686891"/>
                    </a:cubicBezTo>
                    <a:cubicBezTo>
                      <a:pt x="421978" y="1751302"/>
                      <a:pt x="474679" y="1813957"/>
                      <a:pt x="541432" y="1861387"/>
                    </a:cubicBezTo>
                    <a:cubicBezTo>
                      <a:pt x="575980" y="1885395"/>
                      <a:pt x="610528" y="1888323"/>
                      <a:pt x="648004" y="1868414"/>
                    </a:cubicBezTo>
                    <a:cubicBezTo>
                      <a:pt x="677282" y="1853189"/>
                      <a:pt x="703047" y="1833866"/>
                      <a:pt x="725883" y="1809858"/>
                    </a:cubicBezTo>
                    <a:cubicBezTo>
                      <a:pt x="811375" y="1723195"/>
                      <a:pt x="871102" y="1618380"/>
                      <a:pt x="927316" y="1510637"/>
                    </a:cubicBezTo>
                    <a:cubicBezTo>
                      <a:pt x="913848" y="1505367"/>
                      <a:pt x="900380" y="1499512"/>
                      <a:pt x="886326" y="1495999"/>
                    </a:cubicBezTo>
                    <a:cubicBezTo>
                      <a:pt x="842995" y="1484873"/>
                      <a:pt x="823672" y="1454424"/>
                      <a:pt x="817816" y="1410507"/>
                    </a:cubicBezTo>
                    <a:cubicBezTo>
                      <a:pt x="813132" y="1370689"/>
                      <a:pt x="815474" y="1289296"/>
                      <a:pt x="817231" y="1288125"/>
                    </a:cubicBezTo>
                    <a:cubicBezTo>
                      <a:pt x="926145" y="1219615"/>
                      <a:pt x="1004610" y="1129438"/>
                      <a:pt x="1029788" y="1000615"/>
                    </a:cubicBezTo>
                    <a:cubicBezTo>
                      <a:pt x="1033888" y="990661"/>
                      <a:pt x="1035059" y="979535"/>
                      <a:pt x="1037986" y="968995"/>
                    </a:cubicBezTo>
                    <a:cubicBezTo>
                      <a:pt x="1040329" y="961969"/>
                      <a:pt x="1040914" y="956113"/>
                      <a:pt x="1050283" y="954942"/>
                    </a:cubicBezTo>
                    <a:cubicBezTo>
                      <a:pt x="1074877" y="952014"/>
                      <a:pt x="1091858" y="936204"/>
                      <a:pt x="1107083" y="918637"/>
                    </a:cubicBezTo>
                    <a:cubicBezTo>
                      <a:pt x="1142802" y="877648"/>
                      <a:pt x="1167980" y="830218"/>
                      <a:pt x="1179691" y="776346"/>
                    </a:cubicBezTo>
                    <a:cubicBezTo>
                      <a:pt x="1187889" y="741213"/>
                      <a:pt x="1188475" y="706079"/>
                      <a:pt x="1174422" y="672117"/>
                    </a:cubicBezTo>
                    <a:close/>
                  </a:path>
                </a:pathLst>
              </a:custGeom>
              <a:solidFill>
                <a:srgbClr val="99867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DAFA3BA-301D-4104-817A-53A4C41A57B9}"/>
                  </a:ext>
                </a:extLst>
              </p:cNvPr>
              <p:cNvSpPr/>
              <p:nvPr/>
            </p:nvSpPr>
            <p:spPr>
              <a:xfrm>
                <a:off x="7505528" y="6134284"/>
                <a:ext cx="2031890" cy="521147"/>
              </a:xfrm>
              <a:custGeom>
                <a:avLst/>
                <a:gdLst>
                  <a:gd name="connsiteX0" fmla="*/ 1352337 w 2031889"/>
                  <a:gd name="connsiteY0" fmla="*/ 0 h 521147"/>
                  <a:gd name="connsiteX1" fmla="*/ 1485260 w 2031889"/>
                  <a:gd name="connsiteY1" fmla="*/ 42160 h 521147"/>
                  <a:gd name="connsiteX2" fmla="*/ 1774526 w 2031889"/>
                  <a:gd name="connsiteY2" fmla="*/ 137606 h 521147"/>
                  <a:gd name="connsiteX3" fmla="*/ 2026316 w 2031889"/>
                  <a:gd name="connsiteY3" fmla="*/ 463177 h 521147"/>
                  <a:gd name="connsiteX4" fmla="*/ 2032757 w 2031889"/>
                  <a:gd name="connsiteY4" fmla="*/ 510022 h 521147"/>
                  <a:gd name="connsiteX5" fmla="*/ 2018704 w 2031889"/>
                  <a:gd name="connsiteY5" fmla="*/ 525832 h 521147"/>
                  <a:gd name="connsiteX6" fmla="*/ 2006993 w 2031889"/>
                  <a:gd name="connsiteY6" fmla="*/ 525832 h 521147"/>
                  <a:gd name="connsiteX7" fmla="*/ 26632 w 2031889"/>
                  <a:gd name="connsiteY7" fmla="*/ 525832 h 521147"/>
                  <a:gd name="connsiteX8" fmla="*/ 2038 w 2031889"/>
                  <a:gd name="connsiteY8" fmla="*/ 495968 h 521147"/>
                  <a:gd name="connsiteX9" fmla="*/ 84017 w 2031889"/>
                  <a:gd name="connsiteY9" fmla="*/ 273456 h 521147"/>
                  <a:gd name="connsiteX10" fmla="*/ 280765 w 2031889"/>
                  <a:gd name="connsiteY10" fmla="*/ 128823 h 521147"/>
                  <a:gd name="connsiteX11" fmla="*/ 655523 w 2031889"/>
                  <a:gd name="connsiteY11" fmla="*/ 6441 h 521147"/>
                  <a:gd name="connsiteX12" fmla="*/ 681873 w 2031889"/>
                  <a:gd name="connsiteY12" fmla="*/ 0 h 521147"/>
                  <a:gd name="connsiteX13" fmla="*/ 722276 w 2031889"/>
                  <a:gd name="connsiteY13" fmla="*/ 59141 h 521147"/>
                  <a:gd name="connsiteX14" fmla="*/ 953572 w 2031889"/>
                  <a:gd name="connsiteY14" fmla="*/ 329670 h 521147"/>
                  <a:gd name="connsiteX15" fmla="*/ 1085323 w 2031889"/>
                  <a:gd name="connsiteY15" fmla="*/ 339038 h 521147"/>
                  <a:gd name="connsiteX16" fmla="*/ 1214731 w 2031889"/>
                  <a:gd name="connsiteY16" fmla="*/ 212558 h 521147"/>
                  <a:gd name="connsiteX17" fmla="*/ 1332429 w 2031889"/>
                  <a:gd name="connsiteY17" fmla="*/ 23422 h 521147"/>
                  <a:gd name="connsiteX18" fmla="*/ 1352337 w 2031889"/>
                  <a:gd name="connsiteY18" fmla="*/ 0 h 52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1889" h="521147">
                    <a:moveTo>
                      <a:pt x="1352337" y="0"/>
                    </a:moveTo>
                    <a:cubicBezTo>
                      <a:pt x="1398011" y="10540"/>
                      <a:pt x="1441343" y="28107"/>
                      <a:pt x="1485260" y="42160"/>
                    </a:cubicBezTo>
                    <a:cubicBezTo>
                      <a:pt x="1581877" y="73780"/>
                      <a:pt x="1679665" y="101302"/>
                      <a:pt x="1774526" y="137606"/>
                    </a:cubicBezTo>
                    <a:cubicBezTo>
                      <a:pt x="1920330" y="193234"/>
                      <a:pt x="1998795" y="308589"/>
                      <a:pt x="2026316" y="463177"/>
                    </a:cubicBezTo>
                    <a:cubicBezTo>
                      <a:pt x="2029244" y="478401"/>
                      <a:pt x="2029244" y="494797"/>
                      <a:pt x="2032757" y="510022"/>
                    </a:cubicBezTo>
                    <a:cubicBezTo>
                      <a:pt x="2036270" y="524661"/>
                      <a:pt x="2029829" y="526418"/>
                      <a:pt x="2018704" y="525832"/>
                    </a:cubicBezTo>
                    <a:cubicBezTo>
                      <a:pt x="2014605" y="525832"/>
                      <a:pt x="2011091" y="525832"/>
                      <a:pt x="2006993" y="525832"/>
                    </a:cubicBezTo>
                    <a:cubicBezTo>
                      <a:pt x="1347068" y="525832"/>
                      <a:pt x="686557" y="525832"/>
                      <a:pt x="26632" y="525832"/>
                    </a:cubicBezTo>
                    <a:cubicBezTo>
                      <a:pt x="-2646" y="525832"/>
                      <a:pt x="-2060" y="525832"/>
                      <a:pt x="2038" y="495968"/>
                    </a:cubicBezTo>
                    <a:cubicBezTo>
                      <a:pt x="13164" y="415161"/>
                      <a:pt x="36587" y="339624"/>
                      <a:pt x="84017" y="273456"/>
                    </a:cubicBezTo>
                    <a:cubicBezTo>
                      <a:pt x="134375" y="203189"/>
                      <a:pt x="199372" y="153416"/>
                      <a:pt x="280765" y="128823"/>
                    </a:cubicBezTo>
                    <a:cubicBezTo>
                      <a:pt x="406660" y="90762"/>
                      <a:pt x="530213" y="46845"/>
                      <a:pt x="655523" y="6441"/>
                    </a:cubicBezTo>
                    <a:cubicBezTo>
                      <a:pt x="664306" y="3513"/>
                      <a:pt x="673089" y="2342"/>
                      <a:pt x="681873" y="0"/>
                    </a:cubicBezTo>
                    <a:cubicBezTo>
                      <a:pt x="702367" y="14639"/>
                      <a:pt x="709394" y="39232"/>
                      <a:pt x="722276" y="59141"/>
                    </a:cubicBezTo>
                    <a:cubicBezTo>
                      <a:pt x="787859" y="159858"/>
                      <a:pt x="859882" y="254718"/>
                      <a:pt x="953572" y="329670"/>
                    </a:cubicBezTo>
                    <a:cubicBezTo>
                      <a:pt x="996318" y="364217"/>
                      <a:pt x="1039063" y="368316"/>
                      <a:pt x="1085323" y="339038"/>
                    </a:cubicBezTo>
                    <a:cubicBezTo>
                      <a:pt x="1137437" y="306247"/>
                      <a:pt x="1177841" y="261159"/>
                      <a:pt x="1214731" y="212558"/>
                    </a:cubicBezTo>
                    <a:cubicBezTo>
                      <a:pt x="1259234" y="153416"/>
                      <a:pt x="1298466" y="90176"/>
                      <a:pt x="1332429" y="23422"/>
                    </a:cubicBezTo>
                    <a:cubicBezTo>
                      <a:pt x="1337698" y="13468"/>
                      <a:pt x="1342383" y="4099"/>
                      <a:pt x="13523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7FC3BCA-09C8-4DD2-8E93-1BFD1B0BCF04}"/>
                  </a:ext>
                </a:extLst>
              </p:cNvPr>
              <p:cNvSpPr/>
              <p:nvPr/>
            </p:nvSpPr>
            <p:spPr>
              <a:xfrm>
                <a:off x="7984359" y="4464029"/>
                <a:ext cx="1059862" cy="1100851"/>
              </a:xfrm>
              <a:custGeom>
                <a:avLst/>
                <a:gdLst>
                  <a:gd name="connsiteX0" fmla="*/ 1048004 w 1059861"/>
                  <a:gd name="connsiteY0" fmla="*/ 757953 h 1100850"/>
                  <a:gd name="connsiteX1" fmla="*/ 960755 w 1059861"/>
                  <a:gd name="connsiteY1" fmla="*/ 1048976 h 1100850"/>
                  <a:gd name="connsiteX2" fmla="*/ 959584 w 1059861"/>
                  <a:gd name="connsiteY2" fmla="*/ 972268 h 1100850"/>
                  <a:gd name="connsiteX3" fmla="*/ 984178 w 1059861"/>
                  <a:gd name="connsiteY3" fmla="*/ 727505 h 1100850"/>
                  <a:gd name="connsiteX4" fmla="*/ 949044 w 1059861"/>
                  <a:gd name="connsiteY4" fmla="*/ 534270 h 1100850"/>
                  <a:gd name="connsiteX5" fmla="*/ 927379 w 1059861"/>
                  <a:gd name="connsiteY5" fmla="*/ 478642 h 1100850"/>
                  <a:gd name="connsiteX6" fmla="*/ 868823 w 1059861"/>
                  <a:gd name="connsiteY6" fmla="*/ 418329 h 1100850"/>
                  <a:gd name="connsiteX7" fmla="*/ 648653 w 1059861"/>
                  <a:gd name="connsiteY7" fmla="*/ 365043 h 1100850"/>
                  <a:gd name="connsiteX8" fmla="*/ 348261 w 1059861"/>
                  <a:gd name="connsiteY8" fmla="*/ 373827 h 1100850"/>
                  <a:gd name="connsiteX9" fmla="*/ 195430 w 1059861"/>
                  <a:gd name="connsiteY9" fmla="*/ 421843 h 1100850"/>
                  <a:gd name="connsiteX10" fmla="*/ 155026 w 1059861"/>
                  <a:gd name="connsiteY10" fmla="*/ 464003 h 1100850"/>
                  <a:gd name="connsiteX11" fmla="*/ 91786 w 1059861"/>
                  <a:gd name="connsiteY11" fmla="*/ 672462 h 1100850"/>
                  <a:gd name="connsiteX12" fmla="*/ 96470 w 1059861"/>
                  <a:gd name="connsiteY12" fmla="*/ 824122 h 1100850"/>
                  <a:gd name="connsiteX13" fmla="*/ 105254 w 1059861"/>
                  <a:gd name="connsiteY13" fmla="*/ 1102262 h 1100850"/>
                  <a:gd name="connsiteX14" fmla="*/ 30888 w 1059861"/>
                  <a:gd name="connsiteY14" fmla="*/ 770836 h 1100850"/>
                  <a:gd name="connsiteX15" fmla="*/ 1024 w 1059861"/>
                  <a:gd name="connsiteY15" fmla="*/ 550666 h 1100850"/>
                  <a:gd name="connsiteX16" fmla="*/ 9222 w 1059861"/>
                  <a:gd name="connsiteY16" fmla="*/ 403690 h 1100850"/>
                  <a:gd name="connsiteX17" fmla="*/ 127505 w 1059861"/>
                  <a:gd name="connsiteY17" fmla="*/ 161854 h 1100850"/>
                  <a:gd name="connsiteX18" fmla="*/ 299074 w 1059861"/>
                  <a:gd name="connsiteY18" fmla="*/ 47085 h 1100850"/>
                  <a:gd name="connsiteX19" fmla="*/ 810852 w 1059861"/>
                  <a:gd name="connsiteY19" fmla="*/ 55868 h 1100850"/>
                  <a:gd name="connsiteX20" fmla="*/ 1032194 w 1059861"/>
                  <a:gd name="connsiteY20" fmla="*/ 321127 h 1100850"/>
                  <a:gd name="connsiteX21" fmla="*/ 1048004 w 1059861"/>
                  <a:gd name="connsiteY21" fmla="*/ 757953 h 11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9861" h="1100850">
                    <a:moveTo>
                      <a:pt x="1048004" y="757953"/>
                    </a:moveTo>
                    <a:cubicBezTo>
                      <a:pt x="1028095" y="857498"/>
                      <a:pt x="991790" y="952359"/>
                      <a:pt x="960755" y="1048976"/>
                    </a:cubicBezTo>
                    <a:cubicBezTo>
                      <a:pt x="956071" y="1023212"/>
                      <a:pt x="956657" y="998033"/>
                      <a:pt x="959584" y="972268"/>
                    </a:cubicBezTo>
                    <a:cubicBezTo>
                      <a:pt x="967782" y="890875"/>
                      <a:pt x="975394" y="808897"/>
                      <a:pt x="984178" y="727505"/>
                    </a:cubicBezTo>
                    <a:cubicBezTo>
                      <a:pt x="991790" y="659580"/>
                      <a:pt x="970710" y="596925"/>
                      <a:pt x="949044" y="534270"/>
                    </a:cubicBezTo>
                    <a:cubicBezTo>
                      <a:pt x="942603" y="515532"/>
                      <a:pt x="932649" y="497380"/>
                      <a:pt x="927379" y="478642"/>
                    </a:cubicBezTo>
                    <a:cubicBezTo>
                      <a:pt x="918595" y="447607"/>
                      <a:pt x="896929" y="431212"/>
                      <a:pt x="868823" y="418329"/>
                    </a:cubicBezTo>
                    <a:cubicBezTo>
                      <a:pt x="798556" y="386123"/>
                      <a:pt x="724189" y="372656"/>
                      <a:pt x="648653" y="365043"/>
                    </a:cubicBezTo>
                    <a:cubicBezTo>
                      <a:pt x="548522" y="355089"/>
                      <a:pt x="447806" y="356845"/>
                      <a:pt x="348261" y="373827"/>
                    </a:cubicBezTo>
                    <a:cubicBezTo>
                      <a:pt x="294975" y="383196"/>
                      <a:pt x="243446" y="396078"/>
                      <a:pt x="195430" y="421843"/>
                    </a:cubicBezTo>
                    <a:cubicBezTo>
                      <a:pt x="177277" y="431797"/>
                      <a:pt x="163224" y="444094"/>
                      <a:pt x="155026" y="464003"/>
                    </a:cubicBezTo>
                    <a:cubicBezTo>
                      <a:pt x="127505" y="531928"/>
                      <a:pt x="100569" y="599267"/>
                      <a:pt x="91786" y="672462"/>
                    </a:cubicBezTo>
                    <a:cubicBezTo>
                      <a:pt x="85930" y="722820"/>
                      <a:pt x="93543" y="773764"/>
                      <a:pt x="96470" y="824122"/>
                    </a:cubicBezTo>
                    <a:cubicBezTo>
                      <a:pt x="101155" y="916640"/>
                      <a:pt x="112281" y="1009158"/>
                      <a:pt x="105254" y="1102262"/>
                    </a:cubicBezTo>
                    <a:cubicBezTo>
                      <a:pt x="73048" y="993348"/>
                      <a:pt x="51968" y="882092"/>
                      <a:pt x="30888" y="770836"/>
                    </a:cubicBezTo>
                    <a:cubicBezTo>
                      <a:pt x="15663" y="697641"/>
                      <a:pt x="-4831" y="624446"/>
                      <a:pt x="1024" y="550666"/>
                    </a:cubicBezTo>
                    <a:cubicBezTo>
                      <a:pt x="5123" y="501479"/>
                      <a:pt x="8637" y="452877"/>
                      <a:pt x="9222" y="403690"/>
                    </a:cubicBezTo>
                    <a:cubicBezTo>
                      <a:pt x="10393" y="310587"/>
                      <a:pt x="73048" y="233878"/>
                      <a:pt x="127505" y="161854"/>
                    </a:cubicBezTo>
                    <a:cubicBezTo>
                      <a:pt x="172008" y="103299"/>
                      <a:pt x="233491" y="72264"/>
                      <a:pt x="299074" y="47085"/>
                    </a:cubicBezTo>
                    <a:cubicBezTo>
                      <a:pt x="470643" y="-18498"/>
                      <a:pt x="642211" y="-15570"/>
                      <a:pt x="810852" y="55868"/>
                    </a:cubicBezTo>
                    <a:cubicBezTo>
                      <a:pt x="929135" y="105641"/>
                      <a:pt x="1002330" y="195817"/>
                      <a:pt x="1032194" y="321127"/>
                    </a:cubicBezTo>
                    <a:cubicBezTo>
                      <a:pt x="1066741" y="466345"/>
                      <a:pt x="1073183" y="611564"/>
                      <a:pt x="1048004" y="757953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0B5FE92-8AC5-4716-A408-89AE5E8E495F}"/>
                  </a:ext>
                </a:extLst>
              </p:cNvPr>
              <p:cNvSpPr/>
              <p:nvPr/>
            </p:nvSpPr>
            <p:spPr>
              <a:xfrm>
                <a:off x="8076145" y="5624110"/>
                <a:ext cx="878338" cy="363047"/>
              </a:xfrm>
              <a:custGeom>
                <a:avLst/>
                <a:gdLst>
                  <a:gd name="connsiteX0" fmla="*/ 668708 w 878338"/>
                  <a:gd name="connsiteY0" fmla="*/ 295859 h 363046"/>
                  <a:gd name="connsiteX1" fmla="*/ 247106 w 878338"/>
                  <a:gd name="connsiteY1" fmla="*/ 302886 h 363046"/>
                  <a:gd name="connsiteX2" fmla="*/ 230710 w 878338"/>
                  <a:gd name="connsiteY2" fmla="*/ 294103 h 363046"/>
                  <a:gd name="connsiteX3" fmla="*/ 169812 w 878338"/>
                  <a:gd name="connsiteY3" fmla="*/ 246087 h 363046"/>
                  <a:gd name="connsiteX4" fmla="*/ 3513 w 878338"/>
                  <a:gd name="connsiteY4" fmla="*/ 30601 h 363046"/>
                  <a:gd name="connsiteX5" fmla="*/ 0 w 878338"/>
                  <a:gd name="connsiteY5" fmla="*/ 19475 h 363046"/>
                  <a:gd name="connsiteX6" fmla="*/ 10540 w 878338"/>
                  <a:gd name="connsiteY6" fmla="*/ 27088 h 363046"/>
                  <a:gd name="connsiteX7" fmla="*/ 307418 w 878338"/>
                  <a:gd name="connsiteY7" fmla="*/ 235547 h 363046"/>
                  <a:gd name="connsiteX8" fmla="*/ 423359 w 878338"/>
                  <a:gd name="connsiteY8" fmla="*/ 222664 h 363046"/>
                  <a:gd name="connsiteX9" fmla="*/ 462591 w 878338"/>
                  <a:gd name="connsiteY9" fmla="*/ 219737 h 363046"/>
                  <a:gd name="connsiteX10" fmla="*/ 666951 w 878338"/>
                  <a:gd name="connsiteY10" fmla="*/ 200413 h 363046"/>
                  <a:gd name="connsiteX11" fmla="*/ 869555 w 878338"/>
                  <a:gd name="connsiteY11" fmla="*/ 8935 h 363046"/>
                  <a:gd name="connsiteX12" fmla="*/ 881266 w 878338"/>
                  <a:gd name="connsiteY12" fmla="*/ 152 h 363046"/>
                  <a:gd name="connsiteX13" fmla="*/ 668708 w 878338"/>
                  <a:gd name="connsiteY13" fmla="*/ 295859 h 36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8338" h="363046">
                    <a:moveTo>
                      <a:pt x="668708" y="295859"/>
                    </a:moveTo>
                    <a:cubicBezTo>
                      <a:pt x="529345" y="382522"/>
                      <a:pt x="389396" y="391891"/>
                      <a:pt x="247106" y="302886"/>
                    </a:cubicBezTo>
                    <a:cubicBezTo>
                      <a:pt x="241836" y="299958"/>
                      <a:pt x="236566" y="297030"/>
                      <a:pt x="230710" y="294103"/>
                    </a:cubicBezTo>
                    <a:cubicBezTo>
                      <a:pt x="212558" y="275365"/>
                      <a:pt x="189721" y="262482"/>
                      <a:pt x="169812" y="246087"/>
                    </a:cubicBezTo>
                    <a:cubicBezTo>
                      <a:pt x="96617" y="187531"/>
                      <a:pt x="35134" y="120777"/>
                      <a:pt x="3513" y="30601"/>
                    </a:cubicBezTo>
                    <a:cubicBezTo>
                      <a:pt x="2342" y="27088"/>
                      <a:pt x="1171" y="23574"/>
                      <a:pt x="0" y="19475"/>
                    </a:cubicBezTo>
                    <a:cubicBezTo>
                      <a:pt x="6441" y="18890"/>
                      <a:pt x="7612" y="24160"/>
                      <a:pt x="10540" y="27088"/>
                    </a:cubicBezTo>
                    <a:cubicBezTo>
                      <a:pt x="89005" y="125462"/>
                      <a:pt x="182694" y="203926"/>
                      <a:pt x="307418" y="235547"/>
                    </a:cubicBezTo>
                    <a:cubicBezTo>
                      <a:pt x="346651" y="245501"/>
                      <a:pt x="386469" y="243159"/>
                      <a:pt x="423359" y="222664"/>
                    </a:cubicBezTo>
                    <a:cubicBezTo>
                      <a:pt x="436241" y="215638"/>
                      <a:pt x="449124" y="212710"/>
                      <a:pt x="462591" y="219737"/>
                    </a:cubicBezTo>
                    <a:cubicBezTo>
                      <a:pt x="534615" y="254870"/>
                      <a:pt x="601369" y="240817"/>
                      <a:pt x="666951" y="200413"/>
                    </a:cubicBezTo>
                    <a:cubicBezTo>
                      <a:pt x="747759" y="150055"/>
                      <a:pt x="815684" y="87400"/>
                      <a:pt x="869555" y="8935"/>
                    </a:cubicBezTo>
                    <a:cubicBezTo>
                      <a:pt x="872483" y="4836"/>
                      <a:pt x="874239" y="-1019"/>
                      <a:pt x="881266" y="152"/>
                    </a:cubicBezTo>
                    <a:cubicBezTo>
                      <a:pt x="858430" y="133074"/>
                      <a:pt x="779379" y="225592"/>
                      <a:pt x="668708" y="295859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9C3066-7724-4E0D-B7B7-85B4B2C32BE8}"/>
              </a:ext>
            </a:extLst>
          </p:cNvPr>
          <p:cNvGrpSpPr/>
          <p:nvPr/>
        </p:nvGrpSpPr>
        <p:grpSpPr>
          <a:xfrm>
            <a:off x="7327071" y="4243371"/>
            <a:ext cx="1247857" cy="1247857"/>
            <a:chOff x="5914525" y="3222230"/>
            <a:chExt cx="1741367" cy="174136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C01228B-2E48-4E2E-ABAC-C3642B395217}"/>
                </a:ext>
              </a:extLst>
            </p:cNvPr>
            <p:cNvSpPr/>
            <p:nvPr/>
          </p:nvSpPr>
          <p:spPr>
            <a:xfrm>
              <a:off x="5914525" y="322223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AE3239D-AFD7-4E9D-998D-850D91A18BC4}"/>
                </a:ext>
              </a:extLst>
            </p:cNvPr>
            <p:cNvGrpSpPr/>
            <p:nvPr/>
          </p:nvGrpSpPr>
          <p:grpSpPr>
            <a:xfrm>
              <a:off x="6188520" y="3478652"/>
              <a:ext cx="1193376" cy="1228522"/>
              <a:chOff x="6162914" y="3415961"/>
              <a:chExt cx="1193376" cy="1228522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8642E2B-E707-42CF-96EB-A05AB32C9A09}"/>
                  </a:ext>
                </a:extLst>
              </p:cNvPr>
              <p:cNvSpPr/>
              <p:nvPr/>
            </p:nvSpPr>
            <p:spPr>
              <a:xfrm>
                <a:off x="6461289" y="3415961"/>
                <a:ext cx="605647" cy="1035692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066C961-C293-491B-B52A-C3431E515CFC}"/>
                  </a:ext>
                </a:extLst>
              </p:cNvPr>
              <p:cNvSpPr/>
              <p:nvPr/>
            </p:nvSpPr>
            <p:spPr>
              <a:xfrm>
                <a:off x="6162914" y="4357786"/>
                <a:ext cx="1193376" cy="286697"/>
              </a:xfrm>
              <a:custGeom>
                <a:avLst/>
                <a:gdLst>
                  <a:gd name="connsiteX0" fmla="*/ 1948526 w 1949911"/>
                  <a:gd name="connsiteY0" fmla="*/ 469970 h 468447"/>
                  <a:gd name="connsiteX1" fmla="*/ 1143968 w 1949911"/>
                  <a:gd name="connsiteY1" fmla="*/ 469970 h 468447"/>
                  <a:gd name="connsiteX2" fmla="*/ 27307 w 1949911"/>
                  <a:gd name="connsiteY2" fmla="*/ 469970 h 468447"/>
                  <a:gd name="connsiteX3" fmla="*/ 2128 w 1949911"/>
                  <a:gd name="connsiteY3" fmla="*/ 440107 h 468447"/>
                  <a:gd name="connsiteX4" fmla="*/ 53071 w 1949911"/>
                  <a:gd name="connsiteY4" fmla="*/ 275565 h 468447"/>
                  <a:gd name="connsiteX5" fmla="*/ 278511 w 1949911"/>
                  <a:gd name="connsiteY5" fmla="*/ 94041 h 468447"/>
                  <a:gd name="connsiteX6" fmla="*/ 557238 w 1949911"/>
                  <a:gd name="connsiteY6" fmla="*/ 6208 h 468447"/>
                  <a:gd name="connsiteX7" fmla="*/ 581831 w 1949911"/>
                  <a:gd name="connsiteY7" fmla="*/ 352 h 468447"/>
                  <a:gd name="connsiteX8" fmla="*/ 596470 w 1949911"/>
                  <a:gd name="connsiteY8" fmla="*/ 29044 h 468447"/>
                  <a:gd name="connsiteX9" fmla="*/ 885151 w 1949911"/>
                  <a:gd name="connsiteY9" fmla="*/ 335877 h 468447"/>
                  <a:gd name="connsiteX10" fmla="*/ 1067259 w 1949911"/>
                  <a:gd name="connsiteY10" fmla="*/ 331193 h 468447"/>
                  <a:gd name="connsiteX11" fmla="*/ 1354769 w 1949911"/>
                  <a:gd name="connsiteY11" fmla="*/ 36071 h 468447"/>
                  <a:gd name="connsiteX12" fmla="*/ 1375849 w 1949911"/>
                  <a:gd name="connsiteY12" fmla="*/ 938 h 468447"/>
                  <a:gd name="connsiteX13" fmla="*/ 1677997 w 1949911"/>
                  <a:gd name="connsiteY13" fmla="*/ 96384 h 468447"/>
                  <a:gd name="connsiteX14" fmla="*/ 1947940 w 1949911"/>
                  <a:gd name="connsiteY14" fmla="*/ 423126 h 468447"/>
                  <a:gd name="connsiteX15" fmla="*/ 1948526 w 1949911"/>
                  <a:gd name="connsiteY15" fmla="*/ 469970 h 46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49911" h="468447">
                    <a:moveTo>
                      <a:pt x="1948526" y="469970"/>
                    </a:moveTo>
                    <a:cubicBezTo>
                      <a:pt x="1680340" y="469970"/>
                      <a:pt x="1412154" y="469970"/>
                      <a:pt x="1143968" y="469970"/>
                    </a:cubicBezTo>
                    <a:cubicBezTo>
                      <a:pt x="771552" y="469970"/>
                      <a:pt x="399722" y="469970"/>
                      <a:pt x="27307" y="469970"/>
                    </a:cubicBezTo>
                    <a:cubicBezTo>
                      <a:pt x="-3142" y="469970"/>
                      <a:pt x="-1971" y="469970"/>
                      <a:pt x="2128" y="440107"/>
                    </a:cubicBezTo>
                    <a:cubicBezTo>
                      <a:pt x="10325" y="382722"/>
                      <a:pt x="24964" y="327094"/>
                      <a:pt x="53071" y="275565"/>
                    </a:cubicBezTo>
                    <a:cubicBezTo>
                      <a:pt x="103429" y="184803"/>
                      <a:pt x="178381" y="122734"/>
                      <a:pt x="278511" y="94041"/>
                    </a:cubicBezTo>
                    <a:cubicBezTo>
                      <a:pt x="372201" y="67691"/>
                      <a:pt x="464134" y="34900"/>
                      <a:pt x="557238" y="6208"/>
                    </a:cubicBezTo>
                    <a:cubicBezTo>
                      <a:pt x="565435" y="3865"/>
                      <a:pt x="573048" y="-1405"/>
                      <a:pt x="581831" y="352"/>
                    </a:cubicBezTo>
                    <a:cubicBezTo>
                      <a:pt x="591786" y="7379"/>
                      <a:pt x="592371" y="19090"/>
                      <a:pt x="596470" y="29044"/>
                    </a:cubicBezTo>
                    <a:cubicBezTo>
                      <a:pt x="650341" y="171335"/>
                      <a:pt x="744031" y="274394"/>
                      <a:pt x="885151" y="335877"/>
                    </a:cubicBezTo>
                    <a:cubicBezTo>
                      <a:pt x="948391" y="363399"/>
                      <a:pt x="1005776" y="359885"/>
                      <a:pt x="1067259" y="331193"/>
                    </a:cubicBezTo>
                    <a:cubicBezTo>
                      <a:pt x="1200181" y="267952"/>
                      <a:pt x="1296213" y="170750"/>
                      <a:pt x="1354769" y="36071"/>
                    </a:cubicBezTo>
                    <a:cubicBezTo>
                      <a:pt x="1360039" y="23774"/>
                      <a:pt x="1362381" y="8550"/>
                      <a:pt x="1375849" y="938"/>
                    </a:cubicBezTo>
                    <a:cubicBezTo>
                      <a:pt x="1477151" y="31972"/>
                      <a:pt x="1577281" y="64763"/>
                      <a:pt x="1677997" y="96384"/>
                    </a:cubicBezTo>
                    <a:cubicBezTo>
                      <a:pt x="1836684" y="146742"/>
                      <a:pt x="1922761" y="260926"/>
                      <a:pt x="1947940" y="423126"/>
                    </a:cubicBezTo>
                    <a:cubicBezTo>
                      <a:pt x="1950282" y="438350"/>
                      <a:pt x="1958480" y="454160"/>
                      <a:pt x="1948526" y="46997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5963E67-371E-4F8A-8BA8-896715128485}"/>
                  </a:ext>
                </a:extLst>
              </p:cNvPr>
              <p:cNvSpPr/>
              <p:nvPr/>
            </p:nvSpPr>
            <p:spPr>
              <a:xfrm>
                <a:off x="6413005" y="3571603"/>
                <a:ext cx="696472" cy="1011170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920363-D4CA-4437-B86D-A00F14D74C9B}"/>
              </a:ext>
            </a:extLst>
          </p:cNvPr>
          <p:cNvCxnSpPr>
            <a:cxnSpLocks/>
            <a:stCxn id="27" idx="7"/>
            <a:endCxn id="111" idx="2"/>
          </p:cNvCxnSpPr>
          <p:nvPr/>
        </p:nvCxnSpPr>
        <p:spPr>
          <a:xfrm flipV="1">
            <a:off x="3058887" y="795527"/>
            <a:ext cx="1173284" cy="2020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B8488-C121-43A9-99D0-1B28A12DA551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3037867" y="2263299"/>
            <a:ext cx="698949" cy="1072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2E6A462-67EB-4176-8697-725D3121EF47}"/>
              </a:ext>
            </a:extLst>
          </p:cNvPr>
          <p:cNvCxnSpPr>
            <a:cxnSpLocks/>
            <a:stCxn id="114" idx="4"/>
            <a:endCxn id="112" idx="7"/>
          </p:cNvCxnSpPr>
          <p:nvPr/>
        </p:nvCxnSpPr>
        <p:spPr>
          <a:xfrm flipH="1">
            <a:off x="4870878" y="4552894"/>
            <a:ext cx="709951" cy="13523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91B115-C794-40CA-BF01-8989E048B844}"/>
              </a:ext>
            </a:extLst>
          </p:cNvPr>
          <p:cNvCxnSpPr>
            <a:cxnSpLocks/>
            <a:stCxn id="56" idx="4"/>
            <a:endCxn id="54" idx="0"/>
          </p:cNvCxnSpPr>
          <p:nvPr/>
        </p:nvCxnSpPr>
        <p:spPr>
          <a:xfrm flipH="1">
            <a:off x="7951000" y="3327426"/>
            <a:ext cx="129695" cy="9159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73895CB-8F32-44BA-9082-7724AA0E2D1C}"/>
              </a:ext>
            </a:extLst>
          </p:cNvPr>
          <p:cNvCxnSpPr>
            <a:cxnSpLocks/>
            <a:stCxn id="3" idx="3"/>
            <a:endCxn id="55" idx="7"/>
          </p:cNvCxnSpPr>
          <p:nvPr/>
        </p:nvCxnSpPr>
        <p:spPr>
          <a:xfrm flipH="1">
            <a:off x="4208141" y="3379314"/>
            <a:ext cx="475310" cy="15121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214C6B6-77F1-4AE1-A659-5D88F3151B82}"/>
              </a:ext>
            </a:extLst>
          </p:cNvPr>
          <p:cNvCxnSpPr>
            <a:cxnSpLocks/>
            <a:stCxn id="56" idx="1"/>
            <a:endCxn id="117" idx="6"/>
          </p:cNvCxnSpPr>
          <p:nvPr/>
        </p:nvCxnSpPr>
        <p:spPr>
          <a:xfrm flipH="1" flipV="1">
            <a:off x="6208183" y="1894661"/>
            <a:ext cx="1535663" cy="6195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40710CF-8296-4333-A9E6-819BF3F8C626}"/>
              </a:ext>
            </a:extLst>
          </p:cNvPr>
          <p:cNvCxnSpPr>
            <a:cxnSpLocks/>
            <a:stCxn id="54" idx="1"/>
            <a:endCxn id="115" idx="5"/>
          </p:cNvCxnSpPr>
          <p:nvPr/>
        </p:nvCxnSpPr>
        <p:spPr>
          <a:xfrm flipH="1" flipV="1">
            <a:off x="6718468" y="3251084"/>
            <a:ext cx="791347" cy="11750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0E21600D-D255-47B7-AED6-0552E522933C}"/>
              </a:ext>
            </a:extLst>
          </p:cNvPr>
          <p:cNvSpPr/>
          <p:nvPr/>
        </p:nvSpPr>
        <p:spPr>
          <a:xfrm>
            <a:off x="4232171" y="642894"/>
            <a:ext cx="305266" cy="305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5E4924C-EF28-4D15-B5F7-3649F1E9BEB1}"/>
              </a:ext>
            </a:extLst>
          </p:cNvPr>
          <p:cNvSpPr/>
          <p:nvPr/>
        </p:nvSpPr>
        <p:spPr>
          <a:xfrm>
            <a:off x="4740399" y="5882820"/>
            <a:ext cx="152866" cy="1528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79CF290-E381-4F82-8C77-AA30FCE6177A}"/>
              </a:ext>
            </a:extLst>
          </p:cNvPr>
          <p:cNvSpPr/>
          <p:nvPr/>
        </p:nvSpPr>
        <p:spPr>
          <a:xfrm>
            <a:off x="1080560" y="3000081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6EFE35E-CB4B-4E4F-96FD-8CDBFB9027E4}"/>
              </a:ext>
            </a:extLst>
          </p:cNvPr>
          <p:cNvSpPr/>
          <p:nvPr/>
        </p:nvSpPr>
        <p:spPr>
          <a:xfrm>
            <a:off x="5468051" y="4327338"/>
            <a:ext cx="225556" cy="225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BE943A0-BF81-4E3F-B9A1-88E846B80DD5}"/>
              </a:ext>
            </a:extLst>
          </p:cNvPr>
          <p:cNvSpPr/>
          <p:nvPr/>
        </p:nvSpPr>
        <p:spPr>
          <a:xfrm>
            <a:off x="6531128" y="3063744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9F0199D-F940-4A6A-9F2B-77ADDA17E0CC}"/>
              </a:ext>
            </a:extLst>
          </p:cNvPr>
          <p:cNvSpPr/>
          <p:nvPr/>
        </p:nvSpPr>
        <p:spPr>
          <a:xfrm>
            <a:off x="6974537" y="860838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1DDFEE9-2A16-4D69-AB6F-406BE040D946}"/>
              </a:ext>
            </a:extLst>
          </p:cNvPr>
          <p:cNvSpPr/>
          <p:nvPr/>
        </p:nvSpPr>
        <p:spPr>
          <a:xfrm>
            <a:off x="6051993" y="1816566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23">
            <a:extLst>
              <a:ext uri="{FF2B5EF4-FFF2-40B4-BE49-F238E27FC236}">
                <a16:creationId xmlns:a16="http://schemas.microsoft.com/office/drawing/2014/main" id="{591A26A0-70AD-4690-819B-2484FB72F9B9}"/>
              </a:ext>
            </a:extLst>
          </p:cNvPr>
          <p:cNvSpPr>
            <a:spLocks noChangeAspect="1"/>
          </p:cNvSpPr>
          <p:nvPr/>
        </p:nvSpPr>
        <p:spPr>
          <a:xfrm flipH="1">
            <a:off x="1624630" y="4673975"/>
            <a:ext cx="1129850" cy="718890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>
              <a:rot lat="19500000" lon="1800000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A86EFA3-F62B-4F80-BFC1-4EE4C749CB8D}"/>
              </a:ext>
            </a:extLst>
          </p:cNvPr>
          <p:cNvCxnSpPr>
            <a:cxnSpLocks/>
            <a:stCxn id="113" idx="4"/>
          </p:cNvCxnSpPr>
          <p:nvPr/>
        </p:nvCxnSpPr>
        <p:spPr>
          <a:xfrm>
            <a:off x="1190301" y="3219563"/>
            <a:ext cx="764000" cy="14488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DF331C0-36C6-45D4-A4AB-FD0210D2D555}"/>
              </a:ext>
            </a:extLst>
          </p:cNvPr>
          <p:cNvCxnSpPr>
            <a:cxnSpLocks/>
            <a:stCxn id="27" idx="3"/>
            <a:endCxn id="113" idx="0"/>
          </p:cNvCxnSpPr>
          <p:nvPr/>
        </p:nvCxnSpPr>
        <p:spPr>
          <a:xfrm flipH="1">
            <a:off x="1190301" y="2156870"/>
            <a:ext cx="709303" cy="8432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943F5EC-3792-4223-B9D2-772813E69E71}"/>
              </a:ext>
            </a:extLst>
          </p:cNvPr>
          <p:cNvCxnSpPr>
            <a:cxnSpLocks/>
            <a:stCxn id="55" idx="3"/>
          </p:cNvCxnSpPr>
          <p:nvPr/>
        </p:nvCxnSpPr>
        <p:spPr>
          <a:xfrm flipH="1">
            <a:off x="2508320" y="4473183"/>
            <a:ext cx="757170" cy="3033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DDC8BCF-DDF5-4702-809A-5E4E24FF4D2B}"/>
              </a:ext>
            </a:extLst>
          </p:cNvPr>
          <p:cNvCxnSpPr>
            <a:cxnSpLocks/>
            <a:stCxn id="114" idx="2"/>
            <a:endCxn id="55" idx="6"/>
          </p:cNvCxnSpPr>
          <p:nvPr/>
        </p:nvCxnSpPr>
        <p:spPr>
          <a:xfrm flipH="1" flipV="1">
            <a:off x="4403370" y="4001858"/>
            <a:ext cx="1064681" cy="4382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ED2D144-20CA-4593-AB24-778A783B6DA6}"/>
              </a:ext>
            </a:extLst>
          </p:cNvPr>
          <p:cNvCxnSpPr>
            <a:cxnSpLocks/>
            <a:stCxn id="114" idx="6"/>
            <a:endCxn id="54" idx="2"/>
          </p:cNvCxnSpPr>
          <p:nvPr/>
        </p:nvCxnSpPr>
        <p:spPr>
          <a:xfrm>
            <a:off x="5693607" y="4440116"/>
            <a:ext cx="1633464" cy="4271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FAB9B-4D2A-4916-8E05-AE89FA6F7FD7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E280BE1-6589-4F4D-953C-A5C9000F0DE0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0156A78-77BC-4CAE-BA98-ACD4B3FB5F5E}"/>
              </a:ext>
            </a:extLst>
          </p:cNvPr>
          <p:cNvCxnSpPr>
            <a:cxnSpLocks/>
            <a:stCxn id="116" idx="2"/>
            <a:endCxn id="111" idx="6"/>
          </p:cNvCxnSpPr>
          <p:nvPr/>
        </p:nvCxnSpPr>
        <p:spPr>
          <a:xfrm flipH="1" flipV="1">
            <a:off x="4537437" y="795527"/>
            <a:ext cx="2437100" cy="1750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38E8F51-18A2-4383-A52A-094A946DEDBB}"/>
              </a:ext>
            </a:extLst>
          </p:cNvPr>
          <p:cNvCxnSpPr>
            <a:cxnSpLocks/>
            <a:stCxn id="111" idx="4"/>
            <a:endCxn id="3" idx="0"/>
          </p:cNvCxnSpPr>
          <p:nvPr/>
        </p:nvCxnSpPr>
        <p:spPr>
          <a:xfrm>
            <a:off x="4384804" y="948160"/>
            <a:ext cx="734290" cy="13794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549BA6D-5E11-4B2C-936F-1D32DF9A80AD}"/>
              </a:ext>
            </a:extLst>
          </p:cNvPr>
          <p:cNvCxnSpPr>
            <a:cxnSpLocks/>
            <a:stCxn id="116" idx="3"/>
            <a:endCxn id="117" idx="7"/>
          </p:cNvCxnSpPr>
          <p:nvPr/>
        </p:nvCxnSpPr>
        <p:spPr>
          <a:xfrm flipH="1">
            <a:off x="6185310" y="1048178"/>
            <a:ext cx="821369" cy="7912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955C761-D1D8-4B39-869E-560D484A7A86}"/>
              </a:ext>
            </a:extLst>
          </p:cNvPr>
          <p:cNvCxnSpPr>
            <a:cxnSpLocks/>
            <a:stCxn id="117" idx="1"/>
            <a:endCxn id="111" idx="5"/>
          </p:cNvCxnSpPr>
          <p:nvPr/>
        </p:nvCxnSpPr>
        <p:spPr>
          <a:xfrm flipH="1" flipV="1">
            <a:off x="4492732" y="903455"/>
            <a:ext cx="1582134" cy="9359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CC94C4F-6A0F-4091-9E05-6BE6A15EF0AB}"/>
              </a:ext>
            </a:extLst>
          </p:cNvPr>
          <p:cNvCxnSpPr>
            <a:cxnSpLocks/>
            <a:stCxn id="27" idx="5"/>
            <a:endCxn id="3" idx="1"/>
          </p:cNvCxnSpPr>
          <p:nvPr/>
        </p:nvCxnSpPr>
        <p:spPr>
          <a:xfrm>
            <a:off x="3058887" y="2156870"/>
            <a:ext cx="1624564" cy="3511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95CCF00-CBEF-4982-B31A-8717373E3ED6}"/>
              </a:ext>
            </a:extLst>
          </p:cNvPr>
          <p:cNvCxnSpPr>
            <a:cxnSpLocks/>
            <a:stCxn id="241" idx="6"/>
            <a:endCxn id="54" idx="3"/>
          </p:cNvCxnSpPr>
          <p:nvPr/>
        </p:nvCxnSpPr>
        <p:spPr>
          <a:xfrm flipV="1">
            <a:off x="6702884" y="5308484"/>
            <a:ext cx="806931" cy="4146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511BD75-E775-4BD7-B9EE-7EC32A6F059F}"/>
              </a:ext>
            </a:extLst>
          </p:cNvPr>
          <p:cNvCxnSpPr>
            <a:cxnSpLocks/>
            <a:stCxn id="55" idx="5"/>
            <a:endCxn id="112" idx="1"/>
          </p:cNvCxnSpPr>
          <p:nvPr/>
        </p:nvCxnSpPr>
        <p:spPr>
          <a:xfrm>
            <a:off x="4208141" y="4473183"/>
            <a:ext cx="554645" cy="14320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F75201F-7964-4677-8C9D-612AC468463F}"/>
              </a:ext>
            </a:extLst>
          </p:cNvPr>
          <p:cNvCxnSpPr>
            <a:cxnSpLocks/>
            <a:endCxn id="112" idx="3"/>
          </p:cNvCxnSpPr>
          <p:nvPr/>
        </p:nvCxnSpPr>
        <p:spPr>
          <a:xfrm>
            <a:off x="2412560" y="5259854"/>
            <a:ext cx="2350226" cy="7534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569A2D9-5979-496C-B672-5E8B282BC086}"/>
              </a:ext>
            </a:extLst>
          </p:cNvPr>
          <p:cNvCxnSpPr>
            <a:cxnSpLocks/>
            <a:stCxn id="55" idx="1"/>
            <a:endCxn id="113" idx="6"/>
          </p:cNvCxnSpPr>
          <p:nvPr/>
        </p:nvCxnSpPr>
        <p:spPr>
          <a:xfrm flipH="1" flipV="1">
            <a:off x="1300042" y="3109822"/>
            <a:ext cx="1965448" cy="4207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2C341FBB-A164-419F-9F68-5C2AB0609AF9}"/>
              </a:ext>
            </a:extLst>
          </p:cNvPr>
          <p:cNvCxnSpPr>
            <a:cxnSpLocks/>
            <a:stCxn id="56" idx="2"/>
            <a:endCxn id="115" idx="7"/>
          </p:cNvCxnSpPr>
          <p:nvPr/>
        </p:nvCxnSpPr>
        <p:spPr>
          <a:xfrm flipH="1">
            <a:off x="6718468" y="2851051"/>
            <a:ext cx="885851" cy="244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75D1B45-71B2-4A0B-A625-685E63FEB42B}"/>
              </a:ext>
            </a:extLst>
          </p:cNvPr>
          <p:cNvCxnSpPr>
            <a:cxnSpLocks/>
            <a:stCxn id="3" idx="4"/>
            <a:endCxn id="114" idx="0"/>
          </p:cNvCxnSpPr>
          <p:nvPr/>
        </p:nvCxnSpPr>
        <p:spPr>
          <a:xfrm>
            <a:off x="5119094" y="3559763"/>
            <a:ext cx="461735" cy="7675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8D69D2FC-9B28-45FB-A62B-66D8719F1AF5}"/>
              </a:ext>
            </a:extLst>
          </p:cNvPr>
          <p:cNvCxnSpPr>
            <a:cxnSpLocks/>
            <a:stCxn id="116" idx="5"/>
            <a:endCxn id="56" idx="0"/>
          </p:cNvCxnSpPr>
          <p:nvPr/>
        </p:nvCxnSpPr>
        <p:spPr>
          <a:xfrm>
            <a:off x="7161877" y="1048178"/>
            <a:ext cx="918818" cy="13264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32A97B8C-3291-4E3E-8344-F813906EB07F}"/>
              </a:ext>
            </a:extLst>
          </p:cNvPr>
          <p:cNvCxnSpPr>
            <a:cxnSpLocks/>
            <a:stCxn id="3" idx="6"/>
            <a:endCxn id="115" idx="2"/>
          </p:cNvCxnSpPr>
          <p:nvPr/>
        </p:nvCxnSpPr>
        <p:spPr>
          <a:xfrm>
            <a:off x="5735186" y="2943671"/>
            <a:ext cx="795942" cy="2298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BCC1F92E-CC3A-40EE-80C4-A37A63C43F8C}"/>
              </a:ext>
            </a:extLst>
          </p:cNvPr>
          <p:cNvCxnSpPr>
            <a:cxnSpLocks/>
            <a:stCxn id="115" idx="3"/>
            <a:endCxn id="114" idx="7"/>
          </p:cNvCxnSpPr>
          <p:nvPr/>
        </p:nvCxnSpPr>
        <p:spPr>
          <a:xfrm flipH="1">
            <a:off x="5660575" y="3251084"/>
            <a:ext cx="902695" cy="11092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>
            <a:extLst>
              <a:ext uri="{FF2B5EF4-FFF2-40B4-BE49-F238E27FC236}">
                <a16:creationId xmlns:a16="http://schemas.microsoft.com/office/drawing/2014/main" id="{C4671BCA-49C2-4F84-85E8-BAEC5289237F}"/>
              </a:ext>
            </a:extLst>
          </p:cNvPr>
          <p:cNvSpPr/>
          <p:nvPr/>
        </p:nvSpPr>
        <p:spPr>
          <a:xfrm>
            <a:off x="6546694" y="5645063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420F589F-17A3-43B4-B0EF-1F8F6EEB8E48}"/>
              </a:ext>
            </a:extLst>
          </p:cNvPr>
          <p:cNvCxnSpPr>
            <a:cxnSpLocks/>
            <a:stCxn id="241" idx="1"/>
            <a:endCxn id="114" idx="5"/>
          </p:cNvCxnSpPr>
          <p:nvPr/>
        </p:nvCxnSpPr>
        <p:spPr>
          <a:xfrm flipH="1" flipV="1">
            <a:off x="5660575" y="4519862"/>
            <a:ext cx="908992" cy="11480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5DB63B45-6748-4F82-891B-919D46F2432E}"/>
              </a:ext>
            </a:extLst>
          </p:cNvPr>
          <p:cNvCxnSpPr>
            <a:cxnSpLocks/>
            <a:stCxn id="241" idx="3"/>
            <a:endCxn id="112" idx="5"/>
          </p:cNvCxnSpPr>
          <p:nvPr/>
        </p:nvCxnSpPr>
        <p:spPr>
          <a:xfrm flipH="1">
            <a:off x="4870878" y="5778380"/>
            <a:ext cx="1698689" cy="2349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ounded Rectangular Callout 47">
            <a:extLst>
              <a:ext uri="{FF2B5EF4-FFF2-40B4-BE49-F238E27FC236}">
                <a16:creationId xmlns:a16="http://schemas.microsoft.com/office/drawing/2014/main" id="{B546B502-BB50-4531-8E1F-F741BB199118}"/>
              </a:ext>
            </a:extLst>
          </p:cNvPr>
          <p:cNvSpPr/>
          <p:nvPr/>
        </p:nvSpPr>
        <p:spPr>
          <a:xfrm flipV="1">
            <a:off x="7175709" y="57021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7" name="Rounded Rectangle 5">
            <a:extLst>
              <a:ext uri="{FF2B5EF4-FFF2-40B4-BE49-F238E27FC236}">
                <a16:creationId xmlns:a16="http://schemas.microsoft.com/office/drawing/2014/main" id="{4B672885-FED4-408A-81D1-9A3E206C87BD}"/>
              </a:ext>
            </a:extLst>
          </p:cNvPr>
          <p:cNvSpPr/>
          <p:nvPr/>
        </p:nvSpPr>
        <p:spPr>
          <a:xfrm flipH="1">
            <a:off x="7306357" y="5795735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8" name="Rounded Rectangular Callout 47">
            <a:extLst>
              <a:ext uri="{FF2B5EF4-FFF2-40B4-BE49-F238E27FC236}">
                <a16:creationId xmlns:a16="http://schemas.microsoft.com/office/drawing/2014/main" id="{324BBF4D-6002-4CD6-9221-5D0D48CC0CBD}"/>
              </a:ext>
            </a:extLst>
          </p:cNvPr>
          <p:cNvSpPr/>
          <p:nvPr/>
        </p:nvSpPr>
        <p:spPr>
          <a:xfrm>
            <a:off x="809508" y="970579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9" name="Rounded Rectangular Callout 47">
            <a:extLst>
              <a:ext uri="{FF2B5EF4-FFF2-40B4-BE49-F238E27FC236}">
                <a16:creationId xmlns:a16="http://schemas.microsoft.com/office/drawing/2014/main" id="{4942BB85-EABE-4872-89CB-D26E9BEBBFE1}"/>
              </a:ext>
            </a:extLst>
          </p:cNvPr>
          <p:cNvSpPr/>
          <p:nvPr/>
        </p:nvSpPr>
        <p:spPr>
          <a:xfrm>
            <a:off x="2601508" y="2733658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7" name="Rounded Rectangular Callout 47">
            <a:extLst>
              <a:ext uri="{FF2B5EF4-FFF2-40B4-BE49-F238E27FC236}">
                <a16:creationId xmlns:a16="http://schemas.microsoft.com/office/drawing/2014/main" id="{7774CA0A-AD0A-4608-830C-8C0D1F5941DA}"/>
              </a:ext>
            </a:extLst>
          </p:cNvPr>
          <p:cNvSpPr/>
          <p:nvPr/>
        </p:nvSpPr>
        <p:spPr>
          <a:xfrm>
            <a:off x="3895838" y="1618406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8" name="Rounded Rectangular Callout 47">
            <a:extLst>
              <a:ext uri="{FF2B5EF4-FFF2-40B4-BE49-F238E27FC236}">
                <a16:creationId xmlns:a16="http://schemas.microsoft.com/office/drawing/2014/main" id="{B14C3B7F-79DD-4D9B-92BD-385D83F8C963}"/>
              </a:ext>
            </a:extLst>
          </p:cNvPr>
          <p:cNvSpPr/>
          <p:nvPr/>
        </p:nvSpPr>
        <p:spPr>
          <a:xfrm>
            <a:off x="6834814" y="158282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9" name="Rounded Rectangular Callout 47">
            <a:extLst>
              <a:ext uri="{FF2B5EF4-FFF2-40B4-BE49-F238E27FC236}">
                <a16:creationId xmlns:a16="http://schemas.microsoft.com/office/drawing/2014/main" id="{A157855A-8D9E-45FF-AA19-D911FA175E75}"/>
              </a:ext>
            </a:extLst>
          </p:cNvPr>
          <p:cNvSpPr/>
          <p:nvPr/>
        </p:nvSpPr>
        <p:spPr>
          <a:xfrm flipH="1">
            <a:off x="5319111" y="522478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320492A-1A50-4B64-9F78-46528E960185}"/>
              </a:ext>
            </a:extLst>
          </p:cNvPr>
          <p:cNvGrpSpPr/>
          <p:nvPr/>
        </p:nvGrpSpPr>
        <p:grpSpPr>
          <a:xfrm>
            <a:off x="978320" y="1002151"/>
            <a:ext cx="357453" cy="316580"/>
            <a:chOff x="1481943" y="1694572"/>
            <a:chExt cx="3165229" cy="2803300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C7D42816-BB54-47C8-AFBE-D58442CBAF51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0594EA13-69BB-4115-8192-361F8434A86B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4363847-02AB-4CAD-B00A-072D1164CDC6}"/>
              </a:ext>
            </a:extLst>
          </p:cNvPr>
          <p:cNvGrpSpPr/>
          <p:nvPr/>
        </p:nvGrpSpPr>
        <p:grpSpPr>
          <a:xfrm>
            <a:off x="4053719" y="2793242"/>
            <a:ext cx="357453" cy="316580"/>
            <a:chOff x="1481943" y="1694572"/>
            <a:chExt cx="3165229" cy="28033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DCE00810-1E48-4F46-9E56-83BD9F85158E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D56F82B-5901-4C7B-8F96-5979ADC808DC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3270945-B100-410B-9A95-677AB9043B98}"/>
              </a:ext>
            </a:extLst>
          </p:cNvPr>
          <p:cNvGrpSpPr/>
          <p:nvPr/>
        </p:nvGrpSpPr>
        <p:grpSpPr>
          <a:xfrm>
            <a:off x="6594538" y="4901085"/>
            <a:ext cx="357453" cy="316580"/>
            <a:chOff x="1481943" y="1694572"/>
            <a:chExt cx="3165229" cy="2803300"/>
          </a:xfrm>
        </p:grpSpPr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14EDCC9E-FCB5-44B7-831E-ADE5493BB26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25453DE-DAC5-4EC9-8968-1E4BA473D239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F314410-CC13-404D-B57A-39F4BB82C6AF}"/>
              </a:ext>
            </a:extLst>
          </p:cNvPr>
          <p:cNvGrpSpPr/>
          <p:nvPr/>
        </p:nvGrpSpPr>
        <p:grpSpPr>
          <a:xfrm>
            <a:off x="6625214" y="2433511"/>
            <a:ext cx="357453" cy="316580"/>
            <a:chOff x="1481943" y="1694572"/>
            <a:chExt cx="3165229" cy="2803300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329E6147-0F97-44BA-B201-3AF9DB1EDFC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4B527D8-38F0-4DE4-8A81-34CF07BAA84E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2" name="Heart 281">
            <a:extLst>
              <a:ext uri="{FF2B5EF4-FFF2-40B4-BE49-F238E27FC236}">
                <a16:creationId xmlns:a16="http://schemas.microsoft.com/office/drawing/2014/main" id="{F298DFB9-6122-4F54-9BC1-59C9B34E5EA7}"/>
              </a:ext>
            </a:extLst>
          </p:cNvPr>
          <p:cNvSpPr/>
          <p:nvPr/>
        </p:nvSpPr>
        <p:spPr>
          <a:xfrm>
            <a:off x="7038683" y="1683341"/>
            <a:ext cx="240333" cy="240333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Heart 282">
            <a:extLst>
              <a:ext uri="{FF2B5EF4-FFF2-40B4-BE49-F238E27FC236}">
                <a16:creationId xmlns:a16="http://schemas.microsoft.com/office/drawing/2014/main" id="{525ED513-836D-4BD0-AD61-6F937B74679C}"/>
              </a:ext>
            </a:extLst>
          </p:cNvPr>
          <p:cNvSpPr/>
          <p:nvPr/>
        </p:nvSpPr>
        <p:spPr>
          <a:xfrm>
            <a:off x="4765983" y="3832280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Heart 283">
            <a:extLst>
              <a:ext uri="{FF2B5EF4-FFF2-40B4-BE49-F238E27FC236}">
                <a16:creationId xmlns:a16="http://schemas.microsoft.com/office/drawing/2014/main" id="{15AFFFBA-E321-4544-BE57-271A164EB505}"/>
              </a:ext>
            </a:extLst>
          </p:cNvPr>
          <p:cNvSpPr/>
          <p:nvPr/>
        </p:nvSpPr>
        <p:spPr>
          <a:xfrm>
            <a:off x="3619230" y="4790753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Heart 284">
            <a:extLst>
              <a:ext uri="{FF2B5EF4-FFF2-40B4-BE49-F238E27FC236}">
                <a16:creationId xmlns:a16="http://schemas.microsoft.com/office/drawing/2014/main" id="{82D2ED7E-8CA2-4C2F-A1FD-6DB074BB4ED0}"/>
              </a:ext>
            </a:extLst>
          </p:cNvPr>
          <p:cNvSpPr/>
          <p:nvPr/>
        </p:nvSpPr>
        <p:spPr>
          <a:xfrm>
            <a:off x="7259412" y="3493201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: Shape 311">
            <a:extLst>
              <a:ext uri="{FF2B5EF4-FFF2-40B4-BE49-F238E27FC236}">
                <a16:creationId xmlns:a16="http://schemas.microsoft.com/office/drawing/2014/main" id="{ABAF5D79-BC09-4158-8C11-79E80B384239}"/>
              </a:ext>
            </a:extLst>
          </p:cNvPr>
          <p:cNvSpPr/>
          <p:nvPr/>
        </p:nvSpPr>
        <p:spPr>
          <a:xfrm>
            <a:off x="5702151" y="3429000"/>
            <a:ext cx="291493" cy="283433"/>
          </a:xfrm>
          <a:custGeom>
            <a:avLst/>
            <a:gdLst>
              <a:gd name="connsiteX0" fmla="*/ 231486 w 434953"/>
              <a:gd name="connsiteY0" fmla="*/ 27511 h 422926"/>
              <a:gd name="connsiteX1" fmla="*/ 388439 w 434953"/>
              <a:gd name="connsiteY1" fmla="*/ 178936 h 422926"/>
              <a:gd name="connsiteX2" fmla="*/ 278290 w 434953"/>
              <a:gd name="connsiteY2" fmla="*/ 322266 h 422926"/>
              <a:gd name="connsiteX3" fmla="*/ 219466 w 434953"/>
              <a:gd name="connsiteY3" fmla="*/ 283221 h 422926"/>
              <a:gd name="connsiteX4" fmla="*/ 147605 w 434953"/>
              <a:gd name="connsiteY4" fmla="*/ 422902 h 422926"/>
              <a:gd name="connsiteX5" fmla="*/ 178404 w 434953"/>
              <a:gd name="connsiteY5" fmla="*/ 219951 h 422926"/>
              <a:gd name="connsiteX6" fmla="*/ 180329 w 434953"/>
              <a:gd name="connsiteY6" fmla="*/ 153715 h 422926"/>
              <a:gd name="connsiteX7" fmla="*/ 223164 w 434953"/>
              <a:gd name="connsiteY7" fmla="*/ 125534 h 422926"/>
              <a:gd name="connsiteX8" fmla="*/ 251986 w 434953"/>
              <a:gd name="connsiteY8" fmla="*/ 169460 h 422926"/>
              <a:gd name="connsiteX9" fmla="*/ 237728 w 434953"/>
              <a:gd name="connsiteY9" fmla="*/ 230311 h 422926"/>
              <a:gd name="connsiteX10" fmla="*/ 293982 w 434953"/>
              <a:gd name="connsiteY10" fmla="*/ 257457 h 422926"/>
              <a:gd name="connsiteX11" fmla="*/ 336918 w 434953"/>
              <a:gd name="connsiteY11" fmla="*/ 176272 h 422926"/>
              <a:gd name="connsiteX12" fmla="*/ 262691 w 434953"/>
              <a:gd name="connsiteY12" fmla="*/ 82447 h 422926"/>
              <a:gd name="connsiteX13" fmla="*/ 133889 w 434953"/>
              <a:gd name="connsiteY13" fmla="*/ 153318 h 422926"/>
              <a:gd name="connsiteX14" fmla="*/ 146085 w 434953"/>
              <a:gd name="connsiteY14" fmla="*/ 203297 h 422926"/>
              <a:gd name="connsiteX15" fmla="*/ 118682 w 434953"/>
              <a:gd name="connsiteY15" fmla="*/ 257015 h 422926"/>
              <a:gd name="connsiteX16" fmla="*/ 78662 w 434953"/>
              <a:gd name="connsiteY16" fmla="*/ 153614 h 422926"/>
              <a:gd name="connsiteX17" fmla="*/ 231486 w 434953"/>
              <a:gd name="connsiteY17" fmla="*/ 27511 h 422926"/>
              <a:gd name="connsiteX18" fmla="*/ 0 w 434953"/>
              <a:gd name="connsiteY18" fmla="*/ 0 h 422926"/>
              <a:gd name="connsiteX19" fmla="*/ 434953 w 434953"/>
              <a:gd name="connsiteY19" fmla="*/ 0 h 422926"/>
              <a:gd name="connsiteX20" fmla="*/ 434953 w 434953"/>
              <a:gd name="connsiteY20" fmla="*/ 241 h 422926"/>
              <a:gd name="connsiteX21" fmla="*/ 0 w 434953"/>
              <a:gd name="connsiteY21" fmla="*/ 241 h 42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953" h="422926">
                <a:moveTo>
                  <a:pt x="231486" y="27511"/>
                </a:moveTo>
                <a:cubicBezTo>
                  <a:pt x="341182" y="22054"/>
                  <a:pt x="398612" y="96629"/>
                  <a:pt x="388439" y="178936"/>
                </a:cubicBezTo>
                <a:cubicBezTo>
                  <a:pt x="377401" y="280462"/>
                  <a:pt x="325157" y="315209"/>
                  <a:pt x="278290" y="322266"/>
                </a:cubicBezTo>
                <a:cubicBezTo>
                  <a:pt x="246442" y="325886"/>
                  <a:pt x="232314" y="297517"/>
                  <a:pt x="219466" y="283221"/>
                </a:cubicBezTo>
                <a:cubicBezTo>
                  <a:pt x="198837" y="375879"/>
                  <a:pt x="160091" y="424169"/>
                  <a:pt x="147605" y="422902"/>
                </a:cubicBezTo>
                <a:cubicBezTo>
                  <a:pt x="132043" y="420368"/>
                  <a:pt x="146737" y="315867"/>
                  <a:pt x="178404" y="219951"/>
                </a:cubicBezTo>
                <a:cubicBezTo>
                  <a:pt x="183651" y="204750"/>
                  <a:pt x="168567" y="192806"/>
                  <a:pt x="180329" y="153715"/>
                </a:cubicBezTo>
                <a:cubicBezTo>
                  <a:pt x="185215" y="140142"/>
                  <a:pt x="201450" y="121191"/>
                  <a:pt x="223164" y="125534"/>
                </a:cubicBezTo>
                <a:cubicBezTo>
                  <a:pt x="245240" y="130782"/>
                  <a:pt x="259767" y="146839"/>
                  <a:pt x="251986" y="169460"/>
                </a:cubicBezTo>
                <a:cubicBezTo>
                  <a:pt x="245472" y="195701"/>
                  <a:pt x="243699" y="202985"/>
                  <a:pt x="237728" y="230311"/>
                </a:cubicBezTo>
                <a:cubicBezTo>
                  <a:pt x="234832" y="255286"/>
                  <a:pt x="259420" y="280260"/>
                  <a:pt x="293982" y="257457"/>
                </a:cubicBezTo>
                <a:cubicBezTo>
                  <a:pt x="323296" y="236284"/>
                  <a:pt x="335290" y="194188"/>
                  <a:pt x="336918" y="176272"/>
                </a:cubicBezTo>
                <a:cubicBezTo>
                  <a:pt x="337461" y="141887"/>
                  <a:pt x="325120" y="98916"/>
                  <a:pt x="262691" y="82447"/>
                </a:cubicBezTo>
                <a:cubicBezTo>
                  <a:pt x="197367" y="72132"/>
                  <a:pt x="146556" y="86539"/>
                  <a:pt x="133889" y="153318"/>
                </a:cubicBezTo>
                <a:cubicBezTo>
                  <a:pt x="136575" y="195882"/>
                  <a:pt x="132200" y="181626"/>
                  <a:pt x="146085" y="203297"/>
                </a:cubicBezTo>
                <a:cubicBezTo>
                  <a:pt x="137193" y="215836"/>
                  <a:pt x="126542" y="243960"/>
                  <a:pt x="118682" y="257015"/>
                </a:cubicBezTo>
                <a:cubicBezTo>
                  <a:pt x="88615" y="228531"/>
                  <a:pt x="75224" y="199220"/>
                  <a:pt x="78662" y="153614"/>
                </a:cubicBezTo>
                <a:cubicBezTo>
                  <a:pt x="83412" y="106957"/>
                  <a:pt x="133012" y="29284"/>
                  <a:pt x="231486" y="27511"/>
                </a:cubicBezTo>
                <a:close/>
                <a:moveTo>
                  <a:pt x="0" y="0"/>
                </a:moveTo>
                <a:lnTo>
                  <a:pt x="434953" y="0"/>
                </a:lnTo>
                <a:lnTo>
                  <a:pt x="434953" y="241"/>
                </a:lnTo>
                <a:lnTo>
                  <a:pt x="0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B00FA786-6E58-442D-8F96-085FC1A2C61B}"/>
              </a:ext>
            </a:extLst>
          </p:cNvPr>
          <p:cNvSpPr/>
          <p:nvPr/>
        </p:nvSpPr>
        <p:spPr>
          <a:xfrm>
            <a:off x="4924378" y="4585956"/>
            <a:ext cx="314992" cy="271861"/>
          </a:xfrm>
          <a:custGeom>
            <a:avLst/>
            <a:gdLst>
              <a:gd name="connsiteX0" fmla="*/ 241139 w 366142"/>
              <a:gd name="connsiteY0" fmla="*/ 0 h 316007"/>
              <a:gd name="connsiteX1" fmla="*/ 306633 w 366142"/>
              <a:gd name="connsiteY1" fmla="*/ 31202 h 316007"/>
              <a:gd name="connsiteX2" fmla="*/ 349699 w 366142"/>
              <a:gd name="connsiteY2" fmla="*/ 10558 h 316007"/>
              <a:gd name="connsiteX3" fmla="*/ 325569 w 366142"/>
              <a:gd name="connsiteY3" fmla="*/ 59830 h 316007"/>
              <a:gd name="connsiteX4" fmla="*/ 366142 w 366142"/>
              <a:gd name="connsiteY4" fmla="*/ 52395 h 316007"/>
              <a:gd name="connsiteX5" fmla="*/ 334454 w 366142"/>
              <a:gd name="connsiteY5" fmla="*/ 94697 h 316007"/>
              <a:gd name="connsiteX6" fmla="*/ 316939 w 366142"/>
              <a:gd name="connsiteY6" fmla="*/ 174999 h 316007"/>
              <a:gd name="connsiteX7" fmla="*/ 184305 w 366142"/>
              <a:gd name="connsiteY7" fmla="*/ 311458 h 316007"/>
              <a:gd name="connsiteX8" fmla="*/ 27716 w 366142"/>
              <a:gd name="connsiteY8" fmla="*/ 295316 h 316007"/>
              <a:gd name="connsiteX9" fmla="*/ 0 w 366142"/>
              <a:gd name="connsiteY9" fmla="*/ 281129 h 316007"/>
              <a:gd name="connsiteX10" fmla="*/ 0 w 366142"/>
              <a:gd name="connsiteY10" fmla="*/ 268036 h 316007"/>
              <a:gd name="connsiteX11" fmla="*/ 23178 w 366142"/>
              <a:gd name="connsiteY11" fmla="*/ 266110 h 316007"/>
              <a:gd name="connsiteX12" fmla="*/ 108726 w 366142"/>
              <a:gd name="connsiteY12" fmla="*/ 240807 h 316007"/>
              <a:gd name="connsiteX13" fmla="*/ 20535 w 366142"/>
              <a:gd name="connsiteY13" fmla="*/ 200079 h 316007"/>
              <a:gd name="connsiteX14" fmla="*/ 70653 w 366142"/>
              <a:gd name="connsiteY14" fmla="*/ 194871 h 316007"/>
              <a:gd name="connsiteX15" fmla="*/ 20899 w 366142"/>
              <a:gd name="connsiteY15" fmla="*/ 168840 h 316007"/>
              <a:gd name="connsiteX16" fmla="*/ 0 w 366142"/>
              <a:gd name="connsiteY16" fmla="*/ 146258 h 316007"/>
              <a:gd name="connsiteX17" fmla="*/ 0 w 366142"/>
              <a:gd name="connsiteY17" fmla="*/ 116697 h 316007"/>
              <a:gd name="connsiteX18" fmla="*/ 14104 w 366142"/>
              <a:gd name="connsiteY18" fmla="*/ 121836 h 316007"/>
              <a:gd name="connsiteX19" fmla="*/ 40441 w 366142"/>
              <a:gd name="connsiteY19" fmla="*/ 126434 h 316007"/>
              <a:gd name="connsiteX20" fmla="*/ 20722 w 366142"/>
              <a:gd name="connsiteY20" fmla="*/ 8541 h 316007"/>
              <a:gd name="connsiteX21" fmla="*/ 168525 w 366142"/>
              <a:gd name="connsiteY21" fmla="*/ 104817 h 316007"/>
              <a:gd name="connsiteX22" fmla="*/ 165796 w 366142"/>
              <a:gd name="connsiteY22" fmla="*/ 68430 h 316007"/>
              <a:gd name="connsiteX23" fmla="*/ 241139 w 366142"/>
              <a:gd name="connsiteY23" fmla="*/ 0 h 3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6142" h="316007">
                <a:moveTo>
                  <a:pt x="241139" y="0"/>
                </a:moveTo>
                <a:cubicBezTo>
                  <a:pt x="265040" y="0"/>
                  <a:pt x="292051" y="14516"/>
                  <a:pt x="306633" y="31202"/>
                </a:cubicBezTo>
                <a:cubicBezTo>
                  <a:pt x="327151" y="29858"/>
                  <a:pt x="335397" y="19692"/>
                  <a:pt x="349699" y="10558"/>
                </a:cubicBezTo>
                <a:cubicBezTo>
                  <a:pt x="343170" y="29574"/>
                  <a:pt x="336047" y="54091"/>
                  <a:pt x="325569" y="59830"/>
                </a:cubicBezTo>
                <a:cubicBezTo>
                  <a:pt x="340338" y="61437"/>
                  <a:pt x="353079" y="55334"/>
                  <a:pt x="366142" y="52395"/>
                </a:cubicBezTo>
                <a:cubicBezTo>
                  <a:pt x="361514" y="66282"/>
                  <a:pt x="342655" y="74263"/>
                  <a:pt x="334454" y="94697"/>
                </a:cubicBezTo>
                <a:cubicBezTo>
                  <a:pt x="326254" y="115131"/>
                  <a:pt x="329982" y="126199"/>
                  <a:pt x="316939" y="174999"/>
                </a:cubicBezTo>
                <a:cubicBezTo>
                  <a:pt x="296102" y="242622"/>
                  <a:pt x="276174" y="279635"/>
                  <a:pt x="184305" y="311458"/>
                </a:cubicBezTo>
                <a:cubicBezTo>
                  <a:pt x="152057" y="320905"/>
                  <a:pt x="83508" y="315693"/>
                  <a:pt x="27716" y="295316"/>
                </a:cubicBezTo>
                <a:lnTo>
                  <a:pt x="0" y="281129"/>
                </a:lnTo>
                <a:lnTo>
                  <a:pt x="0" y="268036"/>
                </a:lnTo>
                <a:lnTo>
                  <a:pt x="23178" y="266110"/>
                </a:lnTo>
                <a:cubicBezTo>
                  <a:pt x="63548" y="261698"/>
                  <a:pt x="90116" y="254801"/>
                  <a:pt x="108726" y="240807"/>
                </a:cubicBezTo>
                <a:cubicBezTo>
                  <a:pt x="87700" y="241375"/>
                  <a:pt x="35310" y="244403"/>
                  <a:pt x="20535" y="200079"/>
                </a:cubicBezTo>
                <a:cubicBezTo>
                  <a:pt x="37583" y="203299"/>
                  <a:pt x="59856" y="197334"/>
                  <a:pt x="70653" y="194871"/>
                </a:cubicBezTo>
                <a:cubicBezTo>
                  <a:pt x="57204" y="189662"/>
                  <a:pt x="37595" y="181773"/>
                  <a:pt x="20899" y="168840"/>
                </a:cubicBezTo>
                <a:lnTo>
                  <a:pt x="0" y="146258"/>
                </a:lnTo>
                <a:lnTo>
                  <a:pt x="0" y="116697"/>
                </a:lnTo>
                <a:lnTo>
                  <a:pt x="14104" y="121836"/>
                </a:lnTo>
                <a:cubicBezTo>
                  <a:pt x="23887" y="123910"/>
                  <a:pt x="33812" y="125203"/>
                  <a:pt x="40441" y="126434"/>
                </a:cubicBezTo>
                <a:cubicBezTo>
                  <a:pt x="9945" y="103325"/>
                  <a:pt x="-5039" y="60063"/>
                  <a:pt x="20722" y="8541"/>
                </a:cubicBezTo>
                <a:cubicBezTo>
                  <a:pt x="76047" y="73391"/>
                  <a:pt x="116697" y="97001"/>
                  <a:pt x="168525" y="104817"/>
                </a:cubicBezTo>
                <a:cubicBezTo>
                  <a:pt x="166649" y="98530"/>
                  <a:pt x="164888" y="89662"/>
                  <a:pt x="165796" y="68430"/>
                </a:cubicBezTo>
                <a:cubicBezTo>
                  <a:pt x="166838" y="44047"/>
                  <a:pt x="190944" y="0"/>
                  <a:pt x="2411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298F9FA0-5046-4F2F-94DC-4D6777742079}"/>
              </a:ext>
            </a:extLst>
          </p:cNvPr>
          <p:cNvSpPr>
            <a:spLocks noChangeAspect="1"/>
          </p:cNvSpPr>
          <p:nvPr/>
        </p:nvSpPr>
        <p:spPr>
          <a:xfrm>
            <a:off x="6247142" y="3973546"/>
            <a:ext cx="149845" cy="303216"/>
          </a:xfrm>
          <a:custGeom>
            <a:avLst/>
            <a:gdLst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432915 w 432915"/>
              <a:gd name="connsiteY2" fmla="*/ 455920 h 455920"/>
              <a:gd name="connsiteX3" fmla="*/ 313271 w 432915"/>
              <a:gd name="connsiteY3" fmla="*/ 455920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367184 w 432915"/>
              <a:gd name="connsiteY8" fmla="*/ 6 h 455920"/>
              <a:gd name="connsiteX9" fmla="*/ 399197 w 432915"/>
              <a:gd name="connsiteY9" fmla="*/ 2823 h 455920"/>
              <a:gd name="connsiteX10" fmla="*/ 393797 w 432915"/>
              <a:gd name="connsiteY10" fmla="*/ 69600 h 455920"/>
              <a:gd name="connsiteX11" fmla="*/ 313271 w 432915"/>
              <a:gd name="connsiteY11" fmla="*/ 96177 h 455920"/>
              <a:gd name="connsiteX12" fmla="*/ 313271 w 432915"/>
              <a:gd name="connsiteY12" fmla="*/ 140898 h 455920"/>
              <a:gd name="connsiteX13" fmla="*/ 391059 w 432915"/>
              <a:gd name="connsiteY13" fmla="*/ 140898 h 455920"/>
              <a:gd name="connsiteX14" fmla="*/ 385514 w 432915"/>
              <a:gd name="connsiteY14" fmla="*/ 215050 h 455920"/>
              <a:gd name="connsiteX15" fmla="*/ 313271 w 432915"/>
              <a:gd name="connsiteY15" fmla="*/ 216436 h 455920"/>
              <a:gd name="connsiteX16" fmla="*/ 313271 w 432915"/>
              <a:gd name="connsiteY16" fmla="*/ 455355 h 455920"/>
              <a:gd name="connsiteX17" fmla="*/ 228291 w 432915"/>
              <a:gd name="connsiteY17" fmla="*/ 455355 h 455920"/>
              <a:gd name="connsiteX18" fmla="*/ 228291 w 432915"/>
              <a:gd name="connsiteY18" fmla="*/ 216436 h 455920"/>
              <a:gd name="connsiteX19" fmla="*/ 173888 w 432915"/>
              <a:gd name="connsiteY19" fmla="*/ 216436 h 455920"/>
              <a:gd name="connsiteX20" fmla="*/ 173888 w 432915"/>
              <a:gd name="connsiteY20" fmla="*/ 140898 h 455920"/>
              <a:gd name="connsiteX21" fmla="*/ 228291 w 432915"/>
              <a:gd name="connsiteY21" fmla="*/ 140898 h 455920"/>
              <a:gd name="connsiteX22" fmla="*/ 228291 w 432915"/>
              <a:gd name="connsiteY22" fmla="*/ 90429 h 455920"/>
              <a:gd name="connsiteX23" fmla="*/ 228151 w 432915"/>
              <a:gd name="connsiteY23" fmla="*/ 89940 h 455920"/>
              <a:gd name="connsiteX24" fmla="*/ 324674 w 432915"/>
              <a:gd name="connsiteY24" fmla="*/ 971 h 455920"/>
              <a:gd name="connsiteX25" fmla="*/ 367184 w 432915"/>
              <a:gd name="connsiteY25" fmla="*/ 6 h 455920"/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313271 w 432915"/>
              <a:gd name="connsiteY2" fmla="*/ 455920 h 455920"/>
              <a:gd name="connsiteX3" fmla="*/ 313271 w 432915"/>
              <a:gd name="connsiteY3" fmla="*/ 455355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0 w 432915"/>
              <a:gd name="connsiteY8" fmla="*/ 455355 h 455920"/>
              <a:gd name="connsiteX9" fmla="*/ 367184 w 432915"/>
              <a:gd name="connsiteY9" fmla="*/ 6 h 455920"/>
              <a:gd name="connsiteX10" fmla="*/ 399197 w 432915"/>
              <a:gd name="connsiteY10" fmla="*/ 2823 h 455920"/>
              <a:gd name="connsiteX11" fmla="*/ 393797 w 432915"/>
              <a:gd name="connsiteY11" fmla="*/ 69600 h 455920"/>
              <a:gd name="connsiteX12" fmla="*/ 313271 w 432915"/>
              <a:gd name="connsiteY12" fmla="*/ 96177 h 455920"/>
              <a:gd name="connsiteX13" fmla="*/ 313271 w 432915"/>
              <a:gd name="connsiteY13" fmla="*/ 140898 h 455920"/>
              <a:gd name="connsiteX14" fmla="*/ 391059 w 432915"/>
              <a:gd name="connsiteY14" fmla="*/ 140898 h 455920"/>
              <a:gd name="connsiteX15" fmla="*/ 385514 w 432915"/>
              <a:gd name="connsiteY15" fmla="*/ 215050 h 455920"/>
              <a:gd name="connsiteX16" fmla="*/ 313271 w 432915"/>
              <a:gd name="connsiteY16" fmla="*/ 216436 h 455920"/>
              <a:gd name="connsiteX17" fmla="*/ 313271 w 432915"/>
              <a:gd name="connsiteY17" fmla="*/ 455355 h 455920"/>
              <a:gd name="connsiteX18" fmla="*/ 228291 w 432915"/>
              <a:gd name="connsiteY18" fmla="*/ 455355 h 455920"/>
              <a:gd name="connsiteX19" fmla="*/ 228291 w 432915"/>
              <a:gd name="connsiteY19" fmla="*/ 216436 h 455920"/>
              <a:gd name="connsiteX20" fmla="*/ 173888 w 432915"/>
              <a:gd name="connsiteY20" fmla="*/ 216436 h 455920"/>
              <a:gd name="connsiteX21" fmla="*/ 173888 w 432915"/>
              <a:gd name="connsiteY21" fmla="*/ 140898 h 455920"/>
              <a:gd name="connsiteX22" fmla="*/ 228291 w 432915"/>
              <a:gd name="connsiteY22" fmla="*/ 140898 h 455920"/>
              <a:gd name="connsiteX23" fmla="*/ 228291 w 432915"/>
              <a:gd name="connsiteY23" fmla="*/ 90429 h 455920"/>
              <a:gd name="connsiteX24" fmla="*/ 228151 w 432915"/>
              <a:gd name="connsiteY24" fmla="*/ 89940 h 455920"/>
              <a:gd name="connsiteX25" fmla="*/ 324674 w 432915"/>
              <a:gd name="connsiteY25" fmla="*/ 971 h 455920"/>
              <a:gd name="connsiteX26" fmla="*/ 367184 w 432915"/>
              <a:gd name="connsiteY26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355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0 w 399197"/>
              <a:gd name="connsiteY7" fmla="*/ 455355 h 455920"/>
              <a:gd name="connsiteX8" fmla="*/ 367184 w 399197"/>
              <a:gd name="connsiteY8" fmla="*/ 6 h 455920"/>
              <a:gd name="connsiteX9" fmla="*/ 399197 w 399197"/>
              <a:gd name="connsiteY9" fmla="*/ 2823 h 455920"/>
              <a:gd name="connsiteX10" fmla="*/ 393797 w 399197"/>
              <a:gd name="connsiteY10" fmla="*/ 69600 h 455920"/>
              <a:gd name="connsiteX11" fmla="*/ 313271 w 399197"/>
              <a:gd name="connsiteY11" fmla="*/ 96177 h 455920"/>
              <a:gd name="connsiteX12" fmla="*/ 313271 w 399197"/>
              <a:gd name="connsiteY12" fmla="*/ 140898 h 455920"/>
              <a:gd name="connsiteX13" fmla="*/ 391059 w 399197"/>
              <a:gd name="connsiteY13" fmla="*/ 140898 h 455920"/>
              <a:gd name="connsiteX14" fmla="*/ 385514 w 399197"/>
              <a:gd name="connsiteY14" fmla="*/ 215050 h 455920"/>
              <a:gd name="connsiteX15" fmla="*/ 313271 w 399197"/>
              <a:gd name="connsiteY15" fmla="*/ 216436 h 455920"/>
              <a:gd name="connsiteX16" fmla="*/ 313271 w 399197"/>
              <a:gd name="connsiteY16" fmla="*/ 455355 h 455920"/>
              <a:gd name="connsiteX17" fmla="*/ 228291 w 399197"/>
              <a:gd name="connsiteY17" fmla="*/ 455355 h 455920"/>
              <a:gd name="connsiteX18" fmla="*/ 228291 w 399197"/>
              <a:gd name="connsiteY18" fmla="*/ 216436 h 455920"/>
              <a:gd name="connsiteX19" fmla="*/ 173888 w 399197"/>
              <a:gd name="connsiteY19" fmla="*/ 216436 h 455920"/>
              <a:gd name="connsiteX20" fmla="*/ 173888 w 399197"/>
              <a:gd name="connsiteY20" fmla="*/ 140898 h 455920"/>
              <a:gd name="connsiteX21" fmla="*/ 228291 w 399197"/>
              <a:gd name="connsiteY21" fmla="*/ 140898 h 455920"/>
              <a:gd name="connsiteX22" fmla="*/ 228291 w 399197"/>
              <a:gd name="connsiteY22" fmla="*/ 90429 h 455920"/>
              <a:gd name="connsiteX23" fmla="*/ 228151 w 399197"/>
              <a:gd name="connsiteY23" fmla="*/ 89940 h 455920"/>
              <a:gd name="connsiteX24" fmla="*/ 324674 w 399197"/>
              <a:gd name="connsiteY24" fmla="*/ 971 h 455920"/>
              <a:gd name="connsiteX25" fmla="*/ 367184 w 399197"/>
              <a:gd name="connsiteY25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920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367184 w 399197"/>
              <a:gd name="connsiteY7" fmla="*/ 6 h 455920"/>
              <a:gd name="connsiteX8" fmla="*/ 399197 w 399197"/>
              <a:gd name="connsiteY8" fmla="*/ 2823 h 455920"/>
              <a:gd name="connsiteX9" fmla="*/ 393797 w 399197"/>
              <a:gd name="connsiteY9" fmla="*/ 69600 h 455920"/>
              <a:gd name="connsiteX10" fmla="*/ 313271 w 399197"/>
              <a:gd name="connsiteY10" fmla="*/ 96177 h 455920"/>
              <a:gd name="connsiteX11" fmla="*/ 313271 w 399197"/>
              <a:gd name="connsiteY11" fmla="*/ 140898 h 455920"/>
              <a:gd name="connsiteX12" fmla="*/ 391059 w 399197"/>
              <a:gd name="connsiteY12" fmla="*/ 140898 h 455920"/>
              <a:gd name="connsiteX13" fmla="*/ 385514 w 399197"/>
              <a:gd name="connsiteY13" fmla="*/ 215050 h 455920"/>
              <a:gd name="connsiteX14" fmla="*/ 313271 w 399197"/>
              <a:gd name="connsiteY14" fmla="*/ 216436 h 455920"/>
              <a:gd name="connsiteX15" fmla="*/ 313271 w 399197"/>
              <a:gd name="connsiteY15" fmla="*/ 455355 h 455920"/>
              <a:gd name="connsiteX16" fmla="*/ 228291 w 399197"/>
              <a:gd name="connsiteY16" fmla="*/ 455355 h 455920"/>
              <a:gd name="connsiteX17" fmla="*/ 228291 w 399197"/>
              <a:gd name="connsiteY17" fmla="*/ 216436 h 455920"/>
              <a:gd name="connsiteX18" fmla="*/ 173888 w 399197"/>
              <a:gd name="connsiteY18" fmla="*/ 216436 h 455920"/>
              <a:gd name="connsiteX19" fmla="*/ 173888 w 399197"/>
              <a:gd name="connsiteY19" fmla="*/ 140898 h 455920"/>
              <a:gd name="connsiteX20" fmla="*/ 228291 w 399197"/>
              <a:gd name="connsiteY20" fmla="*/ 140898 h 455920"/>
              <a:gd name="connsiteX21" fmla="*/ 228291 w 399197"/>
              <a:gd name="connsiteY21" fmla="*/ 90429 h 455920"/>
              <a:gd name="connsiteX22" fmla="*/ 228151 w 399197"/>
              <a:gd name="connsiteY22" fmla="*/ 89940 h 455920"/>
              <a:gd name="connsiteX23" fmla="*/ 324674 w 399197"/>
              <a:gd name="connsiteY23" fmla="*/ 971 h 455920"/>
              <a:gd name="connsiteX24" fmla="*/ 367184 w 399197"/>
              <a:gd name="connsiteY24" fmla="*/ 6 h 455920"/>
              <a:gd name="connsiteX0" fmla="*/ 139383 w 225309"/>
              <a:gd name="connsiteY0" fmla="*/ 455355 h 455920"/>
              <a:gd name="connsiteX1" fmla="*/ 139383 w 225309"/>
              <a:gd name="connsiteY1" fmla="*/ 455920 h 455920"/>
              <a:gd name="connsiteX2" fmla="*/ 139383 w 225309"/>
              <a:gd name="connsiteY2" fmla="*/ 455355 h 455920"/>
              <a:gd name="connsiteX3" fmla="*/ 54403 w 225309"/>
              <a:gd name="connsiteY3" fmla="*/ 455920 h 455920"/>
              <a:gd name="connsiteX4" fmla="*/ 54403 w 225309"/>
              <a:gd name="connsiteY4" fmla="*/ 455355 h 455920"/>
              <a:gd name="connsiteX5" fmla="*/ 54403 w 225309"/>
              <a:gd name="connsiteY5" fmla="*/ 455920 h 455920"/>
              <a:gd name="connsiteX6" fmla="*/ 193296 w 225309"/>
              <a:gd name="connsiteY6" fmla="*/ 6 h 455920"/>
              <a:gd name="connsiteX7" fmla="*/ 225309 w 225309"/>
              <a:gd name="connsiteY7" fmla="*/ 2823 h 455920"/>
              <a:gd name="connsiteX8" fmla="*/ 219909 w 225309"/>
              <a:gd name="connsiteY8" fmla="*/ 69600 h 455920"/>
              <a:gd name="connsiteX9" fmla="*/ 139383 w 225309"/>
              <a:gd name="connsiteY9" fmla="*/ 96177 h 455920"/>
              <a:gd name="connsiteX10" fmla="*/ 139383 w 225309"/>
              <a:gd name="connsiteY10" fmla="*/ 140898 h 455920"/>
              <a:gd name="connsiteX11" fmla="*/ 217171 w 225309"/>
              <a:gd name="connsiteY11" fmla="*/ 140898 h 455920"/>
              <a:gd name="connsiteX12" fmla="*/ 211626 w 225309"/>
              <a:gd name="connsiteY12" fmla="*/ 215050 h 455920"/>
              <a:gd name="connsiteX13" fmla="*/ 139383 w 225309"/>
              <a:gd name="connsiteY13" fmla="*/ 216436 h 455920"/>
              <a:gd name="connsiteX14" fmla="*/ 139383 w 225309"/>
              <a:gd name="connsiteY14" fmla="*/ 455355 h 455920"/>
              <a:gd name="connsiteX15" fmla="*/ 54403 w 225309"/>
              <a:gd name="connsiteY15" fmla="*/ 455355 h 455920"/>
              <a:gd name="connsiteX16" fmla="*/ 54403 w 225309"/>
              <a:gd name="connsiteY16" fmla="*/ 216436 h 455920"/>
              <a:gd name="connsiteX17" fmla="*/ 0 w 225309"/>
              <a:gd name="connsiteY17" fmla="*/ 216436 h 455920"/>
              <a:gd name="connsiteX18" fmla="*/ 0 w 225309"/>
              <a:gd name="connsiteY18" fmla="*/ 140898 h 455920"/>
              <a:gd name="connsiteX19" fmla="*/ 54403 w 225309"/>
              <a:gd name="connsiteY19" fmla="*/ 140898 h 455920"/>
              <a:gd name="connsiteX20" fmla="*/ 54403 w 225309"/>
              <a:gd name="connsiteY20" fmla="*/ 90429 h 455920"/>
              <a:gd name="connsiteX21" fmla="*/ 54263 w 225309"/>
              <a:gd name="connsiteY21" fmla="*/ 89940 h 455920"/>
              <a:gd name="connsiteX22" fmla="*/ 150786 w 225309"/>
              <a:gd name="connsiteY22" fmla="*/ 971 h 455920"/>
              <a:gd name="connsiteX23" fmla="*/ 193296 w 225309"/>
              <a:gd name="connsiteY23" fmla="*/ 6 h 4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309" h="455920">
                <a:moveTo>
                  <a:pt x="139383" y="455355"/>
                </a:moveTo>
                <a:lnTo>
                  <a:pt x="139383" y="455920"/>
                </a:lnTo>
                <a:lnTo>
                  <a:pt x="139383" y="455355"/>
                </a:lnTo>
                <a:close/>
                <a:moveTo>
                  <a:pt x="54403" y="455920"/>
                </a:moveTo>
                <a:lnTo>
                  <a:pt x="54403" y="455355"/>
                </a:lnTo>
                <a:lnTo>
                  <a:pt x="54403" y="455920"/>
                </a:lnTo>
                <a:close/>
                <a:moveTo>
                  <a:pt x="193296" y="6"/>
                </a:moveTo>
                <a:cubicBezTo>
                  <a:pt x="204595" y="73"/>
                  <a:pt x="214144" y="770"/>
                  <a:pt x="225309" y="2823"/>
                </a:cubicBezTo>
                <a:cubicBezTo>
                  <a:pt x="225271" y="27274"/>
                  <a:pt x="222913" y="50194"/>
                  <a:pt x="219909" y="69600"/>
                </a:cubicBezTo>
                <a:cubicBezTo>
                  <a:pt x="188141" y="67117"/>
                  <a:pt x="138250" y="66776"/>
                  <a:pt x="139383" y="96177"/>
                </a:cubicBezTo>
                <a:lnTo>
                  <a:pt x="139383" y="140898"/>
                </a:lnTo>
                <a:lnTo>
                  <a:pt x="217171" y="140898"/>
                </a:lnTo>
                <a:lnTo>
                  <a:pt x="211626" y="215050"/>
                </a:lnTo>
                <a:lnTo>
                  <a:pt x="139383" y="216436"/>
                </a:lnTo>
                <a:lnTo>
                  <a:pt x="139383" y="455355"/>
                </a:lnTo>
                <a:lnTo>
                  <a:pt x="54403" y="455355"/>
                </a:lnTo>
                <a:lnTo>
                  <a:pt x="54403" y="216436"/>
                </a:lnTo>
                <a:lnTo>
                  <a:pt x="0" y="216436"/>
                </a:lnTo>
                <a:lnTo>
                  <a:pt x="0" y="140898"/>
                </a:lnTo>
                <a:lnTo>
                  <a:pt x="54403" y="140898"/>
                </a:lnTo>
                <a:lnTo>
                  <a:pt x="54403" y="90429"/>
                </a:lnTo>
                <a:cubicBezTo>
                  <a:pt x="54356" y="90266"/>
                  <a:pt x="54310" y="90103"/>
                  <a:pt x="54263" y="89940"/>
                </a:cubicBezTo>
                <a:cubicBezTo>
                  <a:pt x="54393" y="21715"/>
                  <a:pt x="104084" y="2174"/>
                  <a:pt x="150786" y="971"/>
                </a:cubicBezTo>
                <a:cubicBezTo>
                  <a:pt x="168948" y="503"/>
                  <a:pt x="181997" y="-60"/>
                  <a:pt x="19329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id="{86490241-63D7-43CB-AFEA-86C2E2C5D593}"/>
              </a:ext>
            </a:extLst>
          </p:cNvPr>
          <p:cNvSpPr>
            <a:spLocks noChangeAspect="1"/>
          </p:cNvSpPr>
          <p:nvPr/>
        </p:nvSpPr>
        <p:spPr>
          <a:xfrm>
            <a:off x="2352516" y="3592851"/>
            <a:ext cx="272870" cy="264036"/>
          </a:xfrm>
          <a:custGeom>
            <a:avLst/>
            <a:gdLst>
              <a:gd name="connsiteX0" fmla="*/ 0 w 381434"/>
              <a:gd name="connsiteY0" fmla="*/ 119703 h 369085"/>
              <a:gd name="connsiteX1" fmla="*/ 86044 w 381434"/>
              <a:gd name="connsiteY1" fmla="*/ 119703 h 369085"/>
              <a:gd name="connsiteX2" fmla="*/ 86044 w 381434"/>
              <a:gd name="connsiteY2" fmla="*/ 369085 h 369085"/>
              <a:gd name="connsiteX3" fmla="*/ 0 w 381434"/>
              <a:gd name="connsiteY3" fmla="*/ 369085 h 369085"/>
              <a:gd name="connsiteX4" fmla="*/ 292017 w 381434"/>
              <a:gd name="connsiteY4" fmla="*/ 114642 h 369085"/>
              <a:gd name="connsiteX5" fmla="*/ 313054 w 381434"/>
              <a:gd name="connsiteY5" fmla="*/ 115239 h 369085"/>
              <a:gd name="connsiteX6" fmla="*/ 381408 w 381434"/>
              <a:gd name="connsiteY6" fmla="*/ 205099 h 369085"/>
              <a:gd name="connsiteX7" fmla="*/ 380450 w 381434"/>
              <a:gd name="connsiteY7" fmla="*/ 369085 h 369085"/>
              <a:gd name="connsiteX8" fmla="*/ 290799 w 381434"/>
              <a:gd name="connsiteY8" fmla="*/ 369085 h 369085"/>
              <a:gd name="connsiteX9" fmla="*/ 289999 w 381434"/>
              <a:gd name="connsiteY9" fmla="*/ 206524 h 369085"/>
              <a:gd name="connsiteX10" fmla="*/ 215597 w 381434"/>
              <a:gd name="connsiteY10" fmla="*/ 198936 h 369085"/>
              <a:gd name="connsiteX11" fmla="*/ 215597 w 381434"/>
              <a:gd name="connsiteY11" fmla="*/ 368810 h 369085"/>
              <a:gd name="connsiteX12" fmla="*/ 125945 w 381434"/>
              <a:gd name="connsiteY12" fmla="*/ 368810 h 369085"/>
              <a:gd name="connsiteX13" fmla="*/ 125945 w 381434"/>
              <a:gd name="connsiteY13" fmla="*/ 119428 h 369085"/>
              <a:gd name="connsiteX14" fmla="*/ 215597 w 381434"/>
              <a:gd name="connsiteY14" fmla="*/ 119428 h 369085"/>
              <a:gd name="connsiteX15" fmla="*/ 215597 w 381434"/>
              <a:gd name="connsiteY15" fmla="*/ 140603 h 369085"/>
              <a:gd name="connsiteX16" fmla="*/ 292017 w 381434"/>
              <a:gd name="connsiteY16" fmla="*/ 114642 h 369085"/>
              <a:gd name="connsiteX17" fmla="*/ 41218 w 381434"/>
              <a:gd name="connsiteY17" fmla="*/ 0 h 369085"/>
              <a:gd name="connsiteX18" fmla="*/ 86044 w 381434"/>
              <a:gd name="connsiteY18" fmla="*/ 44825 h 369085"/>
              <a:gd name="connsiteX19" fmla="*/ 41218 w 381434"/>
              <a:gd name="connsiteY19" fmla="*/ 89651 h 369085"/>
              <a:gd name="connsiteX20" fmla="*/ 9522 w 381434"/>
              <a:gd name="connsiteY20" fmla="*/ 76522 h 369085"/>
              <a:gd name="connsiteX21" fmla="*/ 0 w 381434"/>
              <a:gd name="connsiteY21" fmla="*/ 62399 h 369085"/>
              <a:gd name="connsiteX22" fmla="*/ 0 w 381434"/>
              <a:gd name="connsiteY22" fmla="*/ 27252 h 369085"/>
              <a:gd name="connsiteX23" fmla="*/ 9522 w 381434"/>
              <a:gd name="connsiteY23" fmla="*/ 13129 h 369085"/>
              <a:gd name="connsiteX24" fmla="*/ 41218 w 381434"/>
              <a:gd name="connsiteY24" fmla="*/ 0 h 36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434" h="369085">
                <a:moveTo>
                  <a:pt x="0" y="119703"/>
                </a:moveTo>
                <a:lnTo>
                  <a:pt x="86044" y="119703"/>
                </a:lnTo>
                <a:lnTo>
                  <a:pt x="86044" y="369085"/>
                </a:lnTo>
                <a:lnTo>
                  <a:pt x="0" y="369085"/>
                </a:lnTo>
                <a:close/>
                <a:moveTo>
                  <a:pt x="292017" y="114642"/>
                </a:moveTo>
                <a:cubicBezTo>
                  <a:pt x="298391" y="114580"/>
                  <a:pt x="305367" y="114772"/>
                  <a:pt x="313054" y="115239"/>
                </a:cubicBezTo>
                <a:cubicBezTo>
                  <a:pt x="367740" y="118635"/>
                  <a:pt x="382137" y="179381"/>
                  <a:pt x="381408" y="205099"/>
                </a:cubicBezTo>
                <a:cubicBezTo>
                  <a:pt x="381089" y="259761"/>
                  <a:pt x="380769" y="314423"/>
                  <a:pt x="380450" y="369085"/>
                </a:cubicBezTo>
                <a:lnTo>
                  <a:pt x="290799" y="369085"/>
                </a:lnTo>
                <a:lnTo>
                  <a:pt x="289999" y="206524"/>
                </a:lnTo>
                <a:cubicBezTo>
                  <a:pt x="289316" y="178831"/>
                  <a:pt x="232622" y="162576"/>
                  <a:pt x="215597" y="198936"/>
                </a:cubicBezTo>
                <a:lnTo>
                  <a:pt x="215597" y="368810"/>
                </a:lnTo>
                <a:lnTo>
                  <a:pt x="125945" y="368810"/>
                </a:lnTo>
                <a:lnTo>
                  <a:pt x="125945" y="119428"/>
                </a:lnTo>
                <a:lnTo>
                  <a:pt x="215597" y="119428"/>
                </a:lnTo>
                <a:lnTo>
                  <a:pt x="215597" y="140603"/>
                </a:lnTo>
                <a:cubicBezTo>
                  <a:pt x="235661" y="125417"/>
                  <a:pt x="251992" y="115029"/>
                  <a:pt x="292017" y="114642"/>
                </a:cubicBezTo>
                <a:close/>
                <a:moveTo>
                  <a:pt x="41218" y="0"/>
                </a:moveTo>
                <a:cubicBezTo>
                  <a:pt x="65975" y="0"/>
                  <a:pt x="86044" y="20069"/>
                  <a:pt x="86044" y="44825"/>
                </a:cubicBezTo>
                <a:cubicBezTo>
                  <a:pt x="86044" y="69582"/>
                  <a:pt x="65975" y="89651"/>
                  <a:pt x="41218" y="89651"/>
                </a:cubicBezTo>
                <a:cubicBezTo>
                  <a:pt x="28840" y="89651"/>
                  <a:pt x="17634" y="84634"/>
                  <a:pt x="9522" y="76522"/>
                </a:cubicBezTo>
                <a:lnTo>
                  <a:pt x="0" y="62399"/>
                </a:lnTo>
                <a:lnTo>
                  <a:pt x="0" y="27252"/>
                </a:lnTo>
                <a:lnTo>
                  <a:pt x="9522" y="13129"/>
                </a:lnTo>
                <a:cubicBezTo>
                  <a:pt x="17634" y="5017"/>
                  <a:pt x="28840" y="0"/>
                  <a:pt x="412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BF34C9EE-2319-4435-B077-B10808462FA8}"/>
              </a:ext>
            </a:extLst>
          </p:cNvPr>
          <p:cNvSpPr/>
          <p:nvPr/>
        </p:nvSpPr>
        <p:spPr>
          <a:xfrm>
            <a:off x="5267645" y="1717582"/>
            <a:ext cx="299575" cy="297454"/>
          </a:xfrm>
          <a:custGeom>
            <a:avLst/>
            <a:gdLst>
              <a:gd name="connsiteX0" fmla="*/ 249204 w 299575"/>
              <a:gd name="connsiteY0" fmla="*/ 123541 h 297454"/>
              <a:gd name="connsiteX1" fmla="*/ 241250 w 299575"/>
              <a:gd name="connsiteY1" fmla="*/ 136266 h 297454"/>
              <a:gd name="connsiteX2" fmla="*/ 229055 w 299575"/>
              <a:gd name="connsiteY2" fmla="*/ 198302 h 297454"/>
              <a:gd name="connsiteX3" fmla="*/ 116648 w 299575"/>
              <a:gd name="connsiteY3" fmla="*/ 234888 h 297454"/>
              <a:gd name="connsiteX4" fmla="*/ 59914 w 299575"/>
              <a:gd name="connsiteY4" fmla="*/ 135736 h 297454"/>
              <a:gd name="connsiteX5" fmla="*/ 58324 w 299575"/>
              <a:gd name="connsiteY5" fmla="*/ 125662 h 297454"/>
              <a:gd name="connsiteX6" fmla="*/ 36585 w 299575"/>
              <a:gd name="connsiteY6" fmla="*/ 125131 h 297454"/>
              <a:gd name="connsiteX7" fmla="*/ 31813 w 299575"/>
              <a:gd name="connsiteY7" fmla="*/ 137857 h 297454"/>
              <a:gd name="connsiteX8" fmla="*/ 31813 w 299575"/>
              <a:gd name="connsiteY8" fmla="*/ 247082 h 297454"/>
              <a:gd name="connsiteX9" fmla="*/ 51961 w 299575"/>
              <a:gd name="connsiteY9" fmla="*/ 266701 h 297454"/>
              <a:gd name="connsiteX10" fmla="*/ 150052 w 299575"/>
              <a:gd name="connsiteY10" fmla="*/ 266701 h 297454"/>
              <a:gd name="connsiteX11" fmla="*/ 250794 w 299575"/>
              <a:gd name="connsiteY11" fmla="*/ 266701 h 297454"/>
              <a:gd name="connsiteX12" fmla="*/ 269352 w 299575"/>
              <a:gd name="connsiteY12" fmla="*/ 250264 h 297454"/>
              <a:gd name="connsiteX13" fmla="*/ 269352 w 299575"/>
              <a:gd name="connsiteY13" fmla="*/ 134675 h 297454"/>
              <a:gd name="connsiteX14" fmla="*/ 261863 w 299575"/>
              <a:gd name="connsiteY14" fmla="*/ 123541 h 297454"/>
              <a:gd name="connsiteX15" fmla="*/ 249204 w 299575"/>
              <a:gd name="connsiteY15" fmla="*/ 123541 h 297454"/>
              <a:gd name="connsiteX16" fmla="*/ 151642 w 299575"/>
              <a:gd name="connsiteY16" fmla="*/ 88016 h 297454"/>
              <a:gd name="connsiteX17" fmla="*/ 89076 w 299575"/>
              <a:gd name="connsiteY17" fmla="*/ 147931 h 297454"/>
              <a:gd name="connsiteX18" fmla="*/ 150582 w 299575"/>
              <a:gd name="connsiteY18" fmla="*/ 208377 h 297454"/>
              <a:gd name="connsiteX19" fmla="*/ 212088 w 299575"/>
              <a:gd name="connsiteY19" fmla="*/ 148461 h 297454"/>
              <a:gd name="connsiteX20" fmla="*/ 151642 w 299575"/>
              <a:gd name="connsiteY20" fmla="*/ 88016 h 297454"/>
              <a:gd name="connsiteX21" fmla="*/ 234357 w 299575"/>
              <a:gd name="connsiteY21" fmla="*/ 29162 h 297454"/>
              <a:gd name="connsiteX22" fmla="*/ 203605 w 299575"/>
              <a:gd name="connsiteY22" fmla="*/ 60444 h 297454"/>
              <a:gd name="connsiteX23" fmla="*/ 235948 w 299575"/>
              <a:gd name="connsiteY23" fmla="*/ 92258 h 297454"/>
              <a:gd name="connsiteX24" fmla="*/ 268822 w 299575"/>
              <a:gd name="connsiteY24" fmla="*/ 59914 h 297454"/>
              <a:gd name="connsiteX25" fmla="*/ 268822 w 299575"/>
              <a:gd name="connsiteY25" fmla="*/ 53552 h 297454"/>
              <a:gd name="connsiteX26" fmla="*/ 245492 w 299575"/>
              <a:gd name="connsiteY26" fmla="*/ 29162 h 297454"/>
              <a:gd name="connsiteX27" fmla="*/ 234357 w 299575"/>
              <a:gd name="connsiteY27" fmla="*/ 29162 h 297454"/>
              <a:gd name="connsiteX28" fmla="*/ 41887 w 299575"/>
              <a:gd name="connsiteY28" fmla="*/ 0 h 297454"/>
              <a:gd name="connsiteX29" fmla="*/ 258217 w 299575"/>
              <a:gd name="connsiteY29" fmla="*/ 0 h 297454"/>
              <a:gd name="connsiteX30" fmla="*/ 299575 w 299575"/>
              <a:gd name="connsiteY30" fmla="*/ 41887 h 297454"/>
              <a:gd name="connsiteX31" fmla="*/ 299575 w 299575"/>
              <a:gd name="connsiteY31" fmla="*/ 255567 h 297454"/>
              <a:gd name="connsiteX32" fmla="*/ 257687 w 299575"/>
              <a:gd name="connsiteY32" fmla="*/ 297454 h 297454"/>
              <a:gd name="connsiteX33" fmla="*/ 149522 w 299575"/>
              <a:gd name="connsiteY33" fmla="*/ 297454 h 297454"/>
              <a:gd name="connsiteX34" fmla="*/ 41357 w 299575"/>
              <a:gd name="connsiteY34" fmla="*/ 297454 h 297454"/>
              <a:gd name="connsiteX35" fmla="*/ 0 w 299575"/>
              <a:gd name="connsiteY35" fmla="*/ 256096 h 297454"/>
              <a:gd name="connsiteX36" fmla="*/ 0 w 299575"/>
              <a:gd name="connsiteY36" fmla="*/ 41357 h 297454"/>
              <a:gd name="connsiteX37" fmla="*/ 41887 w 299575"/>
              <a:gd name="connsiteY37" fmla="*/ 0 h 29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9575" h="297454">
                <a:moveTo>
                  <a:pt x="249204" y="123541"/>
                </a:moveTo>
                <a:cubicBezTo>
                  <a:pt x="240190" y="123011"/>
                  <a:pt x="239659" y="128843"/>
                  <a:pt x="241250" y="136266"/>
                </a:cubicBezTo>
                <a:cubicBezTo>
                  <a:pt x="245492" y="158536"/>
                  <a:pt x="240720" y="179214"/>
                  <a:pt x="229055" y="198302"/>
                </a:cubicBezTo>
                <a:cubicBezTo>
                  <a:pt x="206255" y="234888"/>
                  <a:pt x="158536" y="250264"/>
                  <a:pt x="116648" y="234888"/>
                </a:cubicBezTo>
                <a:cubicBezTo>
                  <a:pt x="83774" y="222692"/>
                  <a:pt x="50901" y="185577"/>
                  <a:pt x="59914" y="135736"/>
                </a:cubicBezTo>
                <a:cubicBezTo>
                  <a:pt x="60444" y="132555"/>
                  <a:pt x="62565" y="127252"/>
                  <a:pt x="58324" y="125662"/>
                </a:cubicBezTo>
                <a:cubicBezTo>
                  <a:pt x="51431" y="122481"/>
                  <a:pt x="43477" y="123541"/>
                  <a:pt x="36585" y="125131"/>
                </a:cubicBezTo>
                <a:cubicBezTo>
                  <a:pt x="30222" y="126722"/>
                  <a:pt x="31813" y="133085"/>
                  <a:pt x="31813" y="137857"/>
                </a:cubicBezTo>
                <a:cubicBezTo>
                  <a:pt x="31813" y="174442"/>
                  <a:pt x="31813" y="210497"/>
                  <a:pt x="31813" y="247082"/>
                </a:cubicBezTo>
                <a:cubicBezTo>
                  <a:pt x="31813" y="262989"/>
                  <a:pt x="35524" y="266701"/>
                  <a:pt x="51961" y="266701"/>
                </a:cubicBezTo>
                <a:cubicBezTo>
                  <a:pt x="84835" y="266701"/>
                  <a:pt x="117178" y="266701"/>
                  <a:pt x="150052" y="266701"/>
                </a:cubicBezTo>
                <a:cubicBezTo>
                  <a:pt x="183456" y="266701"/>
                  <a:pt x="217390" y="266701"/>
                  <a:pt x="250794" y="266701"/>
                </a:cubicBezTo>
                <a:cubicBezTo>
                  <a:pt x="262459" y="266701"/>
                  <a:pt x="269352" y="261929"/>
                  <a:pt x="269352" y="250264"/>
                </a:cubicBezTo>
                <a:cubicBezTo>
                  <a:pt x="269352" y="211558"/>
                  <a:pt x="269352" y="173382"/>
                  <a:pt x="269352" y="134675"/>
                </a:cubicBezTo>
                <a:cubicBezTo>
                  <a:pt x="268822" y="126987"/>
                  <a:pt x="265773" y="124337"/>
                  <a:pt x="261863" y="123541"/>
                </a:cubicBezTo>
                <a:cubicBezTo>
                  <a:pt x="257952" y="122746"/>
                  <a:pt x="253180" y="123806"/>
                  <a:pt x="249204" y="123541"/>
                </a:cubicBezTo>
                <a:close/>
                <a:moveTo>
                  <a:pt x="151642" y="88016"/>
                </a:moveTo>
                <a:cubicBezTo>
                  <a:pt x="116648" y="87486"/>
                  <a:pt x="89076" y="113997"/>
                  <a:pt x="89076" y="147931"/>
                </a:cubicBezTo>
                <a:cubicBezTo>
                  <a:pt x="89076" y="180805"/>
                  <a:pt x="117178" y="208377"/>
                  <a:pt x="150582" y="208377"/>
                </a:cubicBezTo>
                <a:cubicBezTo>
                  <a:pt x="183986" y="208377"/>
                  <a:pt x="212088" y="181335"/>
                  <a:pt x="212088" y="148461"/>
                </a:cubicBezTo>
                <a:cubicBezTo>
                  <a:pt x="212088" y="115058"/>
                  <a:pt x="185577" y="88546"/>
                  <a:pt x="151642" y="88016"/>
                </a:cubicBezTo>
                <a:close/>
                <a:moveTo>
                  <a:pt x="234357" y="29162"/>
                </a:moveTo>
                <a:cubicBezTo>
                  <a:pt x="207846" y="29162"/>
                  <a:pt x="204135" y="32873"/>
                  <a:pt x="203605" y="60444"/>
                </a:cubicBezTo>
                <a:cubicBezTo>
                  <a:pt x="203605" y="90137"/>
                  <a:pt x="205195" y="92258"/>
                  <a:pt x="235948" y="92258"/>
                </a:cubicBezTo>
                <a:cubicBezTo>
                  <a:pt x="267762" y="92258"/>
                  <a:pt x="268822" y="91197"/>
                  <a:pt x="268822" y="59914"/>
                </a:cubicBezTo>
                <a:cubicBezTo>
                  <a:pt x="268822" y="57794"/>
                  <a:pt x="268822" y="55673"/>
                  <a:pt x="268822" y="53552"/>
                </a:cubicBezTo>
                <a:cubicBezTo>
                  <a:pt x="268822" y="35524"/>
                  <a:pt x="263519" y="29692"/>
                  <a:pt x="245492" y="29162"/>
                </a:cubicBezTo>
                <a:cubicBezTo>
                  <a:pt x="241781" y="29162"/>
                  <a:pt x="238069" y="29162"/>
                  <a:pt x="234357" y="29162"/>
                </a:cubicBezTo>
                <a:close/>
                <a:moveTo>
                  <a:pt x="41887" y="0"/>
                </a:moveTo>
                <a:cubicBezTo>
                  <a:pt x="113998" y="0"/>
                  <a:pt x="186108" y="0"/>
                  <a:pt x="258217" y="0"/>
                </a:cubicBezTo>
                <a:cubicBezTo>
                  <a:pt x="284728" y="0"/>
                  <a:pt x="299575" y="14846"/>
                  <a:pt x="299575" y="41887"/>
                </a:cubicBezTo>
                <a:cubicBezTo>
                  <a:pt x="299575" y="112937"/>
                  <a:pt x="299575" y="184517"/>
                  <a:pt x="299575" y="255567"/>
                </a:cubicBezTo>
                <a:cubicBezTo>
                  <a:pt x="299575" y="283138"/>
                  <a:pt x="285789" y="297454"/>
                  <a:pt x="257687" y="297454"/>
                </a:cubicBezTo>
                <a:cubicBezTo>
                  <a:pt x="221632" y="297454"/>
                  <a:pt x="185577" y="297454"/>
                  <a:pt x="149522" y="297454"/>
                </a:cubicBezTo>
                <a:cubicBezTo>
                  <a:pt x="113467" y="297454"/>
                  <a:pt x="77412" y="297454"/>
                  <a:pt x="41357" y="297454"/>
                </a:cubicBezTo>
                <a:cubicBezTo>
                  <a:pt x="14315" y="297454"/>
                  <a:pt x="0" y="283138"/>
                  <a:pt x="0" y="256096"/>
                </a:cubicBezTo>
                <a:cubicBezTo>
                  <a:pt x="0" y="184517"/>
                  <a:pt x="0" y="112937"/>
                  <a:pt x="0" y="41357"/>
                </a:cubicBezTo>
                <a:cubicBezTo>
                  <a:pt x="0" y="14315"/>
                  <a:pt x="14846" y="0"/>
                  <a:pt x="41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1DEF5B47-9BFF-4AFA-91E4-8FC4313F29EA}"/>
              </a:ext>
            </a:extLst>
          </p:cNvPr>
          <p:cNvSpPr>
            <a:spLocks noChangeAspect="1"/>
          </p:cNvSpPr>
          <p:nvPr/>
        </p:nvSpPr>
        <p:spPr>
          <a:xfrm>
            <a:off x="4081827" y="1689659"/>
            <a:ext cx="284465" cy="283097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4" name="Rounded Rectangle 2">
            <a:extLst>
              <a:ext uri="{FF2B5EF4-FFF2-40B4-BE49-F238E27FC236}">
                <a16:creationId xmlns:a16="http://schemas.microsoft.com/office/drawing/2014/main" id="{E2018BDA-6A5F-4776-812D-8EA445E4FE3F}"/>
              </a:ext>
            </a:extLst>
          </p:cNvPr>
          <p:cNvSpPr/>
          <p:nvPr/>
        </p:nvSpPr>
        <p:spPr>
          <a:xfrm>
            <a:off x="5497613" y="5307476"/>
            <a:ext cx="258315" cy="25831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5" name="Rounded Rectangle 2">
            <a:extLst>
              <a:ext uri="{FF2B5EF4-FFF2-40B4-BE49-F238E27FC236}">
                <a16:creationId xmlns:a16="http://schemas.microsoft.com/office/drawing/2014/main" id="{C85811BC-E0BD-4D1B-83C3-CE66C3047DDA}"/>
              </a:ext>
            </a:extLst>
          </p:cNvPr>
          <p:cNvSpPr/>
          <p:nvPr/>
        </p:nvSpPr>
        <p:spPr>
          <a:xfrm>
            <a:off x="2779268" y="2821629"/>
            <a:ext cx="277650" cy="277650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6" name="Rounded Rectangle 3">
            <a:extLst>
              <a:ext uri="{FF2B5EF4-FFF2-40B4-BE49-F238E27FC236}">
                <a16:creationId xmlns:a16="http://schemas.microsoft.com/office/drawing/2014/main" id="{FBBBA821-732E-4725-A9B5-C1C336AD1A91}"/>
              </a:ext>
            </a:extLst>
          </p:cNvPr>
          <p:cNvSpPr>
            <a:spLocks noChangeAspect="1"/>
          </p:cNvSpPr>
          <p:nvPr/>
        </p:nvSpPr>
        <p:spPr>
          <a:xfrm>
            <a:off x="6029372" y="2348040"/>
            <a:ext cx="247225" cy="24722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7" name="Rounded Rectangle 8">
            <a:extLst>
              <a:ext uri="{FF2B5EF4-FFF2-40B4-BE49-F238E27FC236}">
                <a16:creationId xmlns:a16="http://schemas.microsoft.com/office/drawing/2014/main" id="{85804EB5-0948-42B8-A5DE-B55F13F13C51}"/>
              </a:ext>
            </a:extLst>
          </p:cNvPr>
          <p:cNvSpPr>
            <a:spLocks noChangeAspect="1"/>
          </p:cNvSpPr>
          <p:nvPr/>
        </p:nvSpPr>
        <p:spPr>
          <a:xfrm>
            <a:off x="5750851" y="1082031"/>
            <a:ext cx="278521" cy="283679"/>
          </a:xfrm>
          <a:custGeom>
            <a:avLst/>
            <a:gdLst/>
            <a:ahLst/>
            <a:cxnLst/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close/>
                <a:moveTo>
                  <a:pt x="2688485" y="1475633"/>
                </a:moveTo>
                <a:cubicBezTo>
                  <a:pt x="2399554" y="1478429"/>
                  <a:pt x="2281670" y="1553418"/>
                  <a:pt x="2136833" y="1663036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lnTo>
                  <a:pt x="2136833" y="2084121"/>
                </a:lnTo>
                <a:cubicBezTo>
                  <a:pt x="2259735" y="1821652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235101" y="1504458"/>
                  <a:pt x="2840340" y="1479943"/>
                </a:cubicBezTo>
                <a:cubicBezTo>
                  <a:pt x="2784850" y="1476574"/>
                  <a:pt x="2734498" y="1475188"/>
                  <a:pt x="2688485" y="147563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7F86E1E2-FC01-4128-A129-FADAE5435911}"/>
              </a:ext>
            </a:extLst>
          </p:cNvPr>
          <p:cNvCxnSpPr>
            <a:cxnSpLocks/>
            <a:stCxn id="117" idx="4"/>
            <a:endCxn id="115" idx="0"/>
          </p:cNvCxnSpPr>
          <p:nvPr/>
        </p:nvCxnSpPr>
        <p:spPr>
          <a:xfrm>
            <a:off x="6130088" y="1972756"/>
            <a:ext cx="510781" cy="10909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C00020E3-9632-4763-BD4C-DEB6485E03F5}"/>
              </a:ext>
            </a:extLst>
          </p:cNvPr>
          <p:cNvSpPr txBox="1"/>
          <p:nvPr/>
        </p:nvSpPr>
        <p:spPr>
          <a:xfrm>
            <a:off x="8960535" y="3206175"/>
            <a:ext cx="2687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349" name="Text Placeholder 27">
            <a:extLst>
              <a:ext uri="{FF2B5EF4-FFF2-40B4-BE49-F238E27FC236}">
                <a16:creationId xmlns:a16="http://schemas.microsoft.com/office/drawing/2014/main" id="{1BC02A68-B8C5-4BEC-92B4-E595C03291B9}"/>
              </a:ext>
            </a:extLst>
          </p:cNvPr>
          <p:cNvSpPr txBox="1">
            <a:spLocks/>
          </p:cNvSpPr>
          <p:nvPr/>
        </p:nvSpPr>
        <p:spPr>
          <a:xfrm>
            <a:off x="9605246" y="5778379"/>
            <a:ext cx="2042384" cy="2987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07929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7">
            <a:extLst>
              <a:ext uri="{FF2B5EF4-FFF2-40B4-BE49-F238E27FC236}">
                <a16:creationId xmlns:a16="http://schemas.microsoft.com/office/drawing/2014/main" id="{1ABA7BA5-6CBC-4889-B348-9AD65D51C7AE}"/>
              </a:ext>
            </a:extLst>
          </p:cNvPr>
          <p:cNvSpPr/>
          <p:nvPr/>
        </p:nvSpPr>
        <p:spPr>
          <a:xfrm>
            <a:off x="0" y="3231962"/>
            <a:ext cx="12192000" cy="300691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EA333-B800-41F8-945F-92327D7B3517}"/>
              </a:ext>
            </a:extLst>
          </p:cNvPr>
          <p:cNvSpPr txBox="1"/>
          <p:nvPr/>
        </p:nvSpPr>
        <p:spPr>
          <a:xfrm>
            <a:off x="922957" y="42766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BB159-82B8-47DE-A4AD-6E6328AAAB5A}"/>
              </a:ext>
            </a:extLst>
          </p:cNvPr>
          <p:cNvSpPr txBox="1"/>
          <p:nvPr/>
        </p:nvSpPr>
        <p:spPr>
          <a:xfrm>
            <a:off x="9315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B260C-363B-4A5D-B4B2-9EB356BDA673}"/>
              </a:ext>
            </a:extLst>
          </p:cNvPr>
          <p:cNvSpPr txBox="1"/>
          <p:nvPr/>
        </p:nvSpPr>
        <p:spPr>
          <a:xfrm>
            <a:off x="3745984" y="42893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F7FD2-FD7B-4D77-88E5-BDFBE7DA067D}"/>
              </a:ext>
            </a:extLst>
          </p:cNvPr>
          <p:cNvSpPr txBox="1"/>
          <p:nvPr/>
        </p:nvSpPr>
        <p:spPr>
          <a:xfrm>
            <a:off x="6569011" y="43020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3613E-5C2F-43B1-8C77-E65BF477FE13}"/>
              </a:ext>
            </a:extLst>
          </p:cNvPr>
          <p:cNvSpPr txBox="1"/>
          <p:nvPr/>
        </p:nvSpPr>
        <p:spPr>
          <a:xfrm>
            <a:off x="9392038" y="43147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7141E-BA71-4804-9EF6-4AA87C8F04B5}"/>
              </a:ext>
            </a:extLst>
          </p:cNvPr>
          <p:cNvSpPr txBox="1"/>
          <p:nvPr/>
        </p:nvSpPr>
        <p:spPr>
          <a:xfrm>
            <a:off x="3765380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D97CE-D660-4518-BA14-CB88459FA202}"/>
              </a:ext>
            </a:extLst>
          </p:cNvPr>
          <p:cNvSpPr txBox="1"/>
          <p:nvPr/>
        </p:nvSpPr>
        <p:spPr>
          <a:xfrm>
            <a:off x="6599213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6A58D-6890-4DAD-94ED-A8E6F9F9B444}"/>
              </a:ext>
            </a:extLst>
          </p:cNvPr>
          <p:cNvSpPr txBox="1"/>
          <p:nvPr/>
        </p:nvSpPr>
        <p:spPr>
          <a:xfrm>
            <a:off x="94330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4CD1B48B-CB4D-40F2-97B6-0CBEFACA585E}"/>
              </a:ext>
            </a:extLst>
          </p:cNvPr>
          <p:cNvSpPr/>
          <p:nvPr/>
        </p:nvSpPr>
        <p:spPr>
          <a:xfrm rot="10800000">
            <a:off x="1385808" y="1981514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3" name="타원 41">
            <a:extLst>
              <a:ext uri="{FF2B5EF4-FFF2-40B4-BE49-F238E27FC236}">
                <a16:creationId xmlns:a16="http://schemas.microsoft.com/office/drawing/2014/main" id="{2D7D0B3F-83F6-4A91-A0F7-E6B962BFDE04}"/>
              </a:ext>
            </a:extLst>
          </p:cNvPr>
          <p:cNvSpPr/>
          <p:nvPr/>
        </p:nvSpPr>
        <p:spPr>
          <a:xfrm rot="10800000">
            <a:off x="1301394" y="1897100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30015BA4-8A74-4B81-96C6-629B4810757B}"/>
              </a:ext>
            </a:extLst>
          </p:cNvPr>
          <p:cNvSpPr/>
          <p:nvPr/>
        </p:nvSpPr>
        <p:spPr>
          <a:xfrm rot="10800000">
            <a:off x="4184721" y="1981402"/>
            <a:ext cx="864000" cy="864000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4">
            <a:extLst>
              <a:ext uri="{FF2B5EF4-FFF2-40B4-BE49-F238E27FC236}">
                <a16:creationId xmlns:a16="http://schemas.microsoft.com/office/drawing/2014/main" id="{EF704DF2-3318-4BA1-AC11-842ED067044C}"/>
              </a:ext>
            </a:extLst>
          </p:cNvPr>
          <p:cNvSpPr/>
          <p:nvPr/>
        </p:nvSpPr>
        <p:spPr>
          <a:xfrm rot="10800000">
            <a:off x="4100307" y="1896988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AB2AD81-8E53-4333-937F-6F89876CBA96}"/>
              </a:ext>
            </a:extLst>
          </p:cNvPr>
          <p:cNvSpPr/>
          <p:nvPr/>
        </p:nvSpPr>
        <p:spPr>
          <a:xfrm rot="10800000">
            <a:off x="6983634" y="1981290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7">
            <a:extLst>
              <a:ext uri="{FF2B5EF4-FFF2-40B4-BE49-F238E27FC236}">
                <a16:creationId xmlns:a16="http://schemas.microsoft.com/office/drawing/2014/main" id="{96093957-7891-4E8B-9D8F-613C312D4FA1}"/>
              </a:ext>
            </a:extLst>
          </p:cNvPr>
          <p:cNvSpPr/>
          <p:nvPr/>
        </p:nvSpPr>
        <p:spPr>
          <a:xfrm rot="10800000">
            <a:off x="6899220" y="1896876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19E9821C-F27F-4C33-8E59-80156A3D0695}"/>
              </a:ext>
            </a:extLst>
          </p:cNvPr>
          <p:cNvSpPr/>
          <p:nvPr/>
        </p:nvSpPr>
        <p:spPr>
          <a:xfrm rot="10800000">
            <a:off x="9782548" y="1981178"/>
            <a:ext cx="864000" cy="864000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50">
            <a:extLst>
              <a:ext uri="{FF2B5EF4-FFF2-40B4-BE49-F238E27FC236}">
                <a16:creationId xmlns:a16="http://schemas.microsoft.com/office/drawing/2014/main" id="{20E2B6FD-D547-45FC-B75D-5232DA8635E3}"/>
              </a:ext>
            </a:extLst>
          </p:cNvPr>
          <p:cNvSpPr/>
          <p:nvPr/>
        </p:nvSpPr>
        <p:spPr>
          <a:xfrm rot="10800000">
            <a:off x="9698134" y="1896764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0" name="직선 연결선 55">
            <a:extLst>
              <a:ext uri="{FF2B5EF4-FFF2-40B4-BE49-F238E27FC236}">
                <a16:creationId xmlns:a16="http://schemas.microsoft.com/office/drawing/2014/main" id="{70572460-04BD-46B5-A63E-A98DEA7038C1}"/>
              </a:ext>
            </a:extLst>
          </p:cNvPr>
          <p:cNvCxnSpPr/>
          <p:nvPr/>
        </p:nvCxnSpPr>
        <p:spPr>
          <a:xfrm rot="10800000">
            <a:off x="2820519" y="244203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:a16="http://schemas.microsoft.com/office/drawing/2014/main" id="{4040ED6D-8FD8-4FAC-8C46-E63AA250150E}"/>
              </a:ext>
            </a:extLst>
          </p:cNvPr>
          <p:cNvCxnSpPr/>
          <p:nvPr/>
        </p:nvCxnSpPr>
        <p:spPr>
          <a:xfrm rot="10800000">
            <a:off x="5619432" y="2426158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:a16="http://schemas.microsoft.com/office/drawing/2014/main" id="{6B51C530-6960-43EA-B556-DDF1B4843102}"/>
              </a:ext>
            </a:extLst>
          </p:cNvPr>
          <p:cNvCxnSpPr/>
          <p:nvPr/>
        </p:nvCxnSpPr>
        <p:spPr>
          <a:xfrm rot="10800000">
            <a:off x="8418345" y="2410282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9AD09992-9065-4565-A675-B93B0C2D5BC8}"/>
              </a:ext>
            </a:extLst>
          </p:cNvPr>
          <p:cNvSpPr/>
          <p:nvPr/>
        </p:nvSpPr>
        <p:spPr>
          <a:xfrm flipH="1">
            <a:off x="4432442" y="22804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CA9AEA51-CF1D-41BE-96AC-6C71F88259CF}"/>
              </a:ext>
            </a:extLst>
          </p:cNvPr>
          <p:cNvSpPr/>
          <p:nvPr/>
        </p:nvSpPr>
        <p:spPr>
          <a:xfrm rot="18805991">
            <a:off x="1626070" y="22396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3790A6F0-5BD5-4B74-B6CC-1A2171A1469C}"/>
              </a:ext>
            </a:extLst>
          </p:cNvPr>
          <p:cNvSpPr/>
          <p:nvPr/>
        </p:nvSpPr>
        <p:spPr>
          <a:xfrm>
            <a:off x="7226536" y="224754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737EB63D-8CF0-4E42-8CB9-D2A1FC21C026}"/>
              </a:ext>
            </a:extLst>
          </p:cNvPr>
          <p:cNvSpPr/>
          <p:nvPr/>
        </p:nvSpPr>
        <p:spPr>
          <a:xfrm>
            <a:off x="10114986" y="220908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53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02950E-8141-43E6-A26E-CDDBF3CB188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57643" y="2672571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9EA2D-9AAA-4D3C-8058-6DDEFA9162C9}"/>
              </a:ext>
            </a:extLst>
          </p:cNvPr>
          <p:cNvGrpSpPr/>
          <p:nvPr/>
        </p:nvGrpSpPr>
        <p:grpSpPr>
          <a:xfrm>
            <a:off x="8591850" y="3249752"/>
            <a:ext cx="1369129" cy="2616029"/>
            <a:chOff x="3688167" y="3417317"/>
            <a:chExt cx="1152686" cy="2202466"/>
          </a:xfrm>
        </p:grpSpPr>
        <p:sp>
          <p:nvSpPr>
            <p:cNvPr id="4" name="Rounded Rectangle 17">
              <a:extLst>
                <a:ext uri="{FF2B5EF4-FFF2-40B4-BE49-F238E27FC236}">
                  <a16:creationId xmlns:a16="http://schemas.microsoft.com/office/drawing/2014/main" id="{FCBDD4FE-CCDF-4C93-B109-7131BC5AB366}"/>
                </a:ext>
              </a:extLst>
            </p:cNvPr>
            <p:cNvSpPr/>
            <p:nvPr/>
          </p:nvSpPr>
          <p:spPr>
            <a:xfrm>
              <a:off x="3688167" y="3417317"/>
              <a:ext cx="1152686" cy="2202466"/>
            </a:xfrm>
            <a:prstGeom prst="roundRect">
              <a:avLst>
                <a:gd name="adj" fmla="val 12305"/>
              </a:avLst>
            </a:prstGeom>
            <a:solidFill>
              <a:srgbClr val="26262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171FC5-3880-44E4-B4AD-A0EF6A9A108A}"/>
                </a:ext>
              </a:extLst>
            </p:cNvPr>
            <p:cNvSpPr/>
            <p:nvPr/>
          </p:nvSpPr>
          <p:spPr>
            <a:xfrm>
              <a:off x="3749651" y="3637564"/>
              <a:ext cx="1035739" cy="17069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20">
              <a:extLst>
                <a:ext uri="{FF2B5EF4-FFF2-40B4-BE49-F238E27FC236}">
                  <a16:creationId xmlns:a16="http://schemas.microsoft.com/office/drawing/2014/main" id="{57D18561-E911-479B-8E81-8D7079039767}"/>
                </a:ext>
              </a:extLst>
            </p:cNvPr>
            <p:cNvSpPr/>
            <p:nvPr/>
          </p:nvSpPr>
          <p:spPr>
            <a:xfrm>
              <a:off x="4106841" y="3505590"/>
              <a:ext cx="315337" cy="55062"/>
            </a:xfrm>
            <a:prstGeom prst="roundRect">
              <a:avLst>
                <a:gd name="adj" fmla="val 50000"/>
              </a:avLst>
            </a:prstGeom>
            <a:solidFill>
              <a:srgbClr val="ECECE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43C66A-0E1B-4E11-A501-D8EE7BCF2C36}"/>
                </a:ext>
              </a:extLst>
            </p:cNvPr>
            <p:cNvSpPr/>
            <p:nvPr/>
          </p:nvSpPr>
          <p:spPr>
            <a:xfrm>
              <a:off x="4165418" y="5378702"/>
              <a:ext cx="190033" cy="192694"/>
            </a:xfrm>
            <a:prstGeom prst="ellipse">
              <a:avLst/>
            </a:prstGeom>
            <a:solidFill>
              <a:srgbClr val="ECECE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D0FEF0-93E6-4B9C-977C-2519652828E4}"/>
                </a:ext>
              </a:extLst>
            </p:cNvPr>
            <p:cNvSpPr/>
            <p:nvPr/>
          </p:nvSpPr>
          <p:spPr>
            <a:xfrm>
              <a:off x="4219713" y="5433757"/>
              <a:ext cx="81443" cy="82583"/>
            </a:xfrm>
            <a:prstGeom prst="rect">
              <a:avLst/>
            </a:prstGeom>
            <a:noFill/>
            <a:ln w="12700">
              <a:solidFill>
                <a:srgbClr val="262626">
                  <a:alpha val="2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58">
              <a:extLst>
                <a:ext uri="{FF2B5EF4-FFF2-40B4-BE49-F238E27FC236}">
                  <a16:creationId xmlns:a16="http://schemas.microsoft.com/office/drawing/2014/main" id="{1CE66533-2465-4A07-96F5-02B5B936462F}"/>
                </a:ext>
              </a:extLst>
            </p:cNvPr>
            <p:cNvSpPr/>
            <p:nvPr/>
          </p:nvSpPr>
          <p:spPr>
            <a:xfrm>
              <a:off x="3751673" y="3640769"/>
              <a:ext cx="1017329" cy="408218"/>
            </a:xfrm>
            <a:custGeom>
              <a:avLst/>
              <a:gdLst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069" h="533856">
                  <a:moveTo>
                    <a:pt x="0" y="0"/>
                  </a:moveTo>
                  <a:lnTo>
                    <a:pt x="1349069" y="0"/>
                  </a:lnTo>
                  <a:cubicBezTo>
                    <a:pt x="899379" y="16027"/>
                    <a:pt x="182990" y="213029"/>
                    <a:pt x="0" y="533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6" name="Oval 68">
            <a:extLst>
              <a:ext uri="{FF2B5EF4-FFF2-40B4-BE49-F238E27FC236}">
                <a16:creationId xmlns:a16="http://schemas.microsoft.com/office/drawing/2014/main" id="{CBB9751E-07F9-4A47-9F50-C2DA779E536A}"/>
              </a:ext>
            </a:extLst>
          </p:cNvPr>
          <p:cNvSpPr/>
          <p:nvPr/>
        </p:nvSpPr>
        <p:spPr>
          <a:xfrm rot="205243">
            <a:off x="10380033" y="2436579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Oval 68">
            <a:extLst>
              <a:ext uri="{FF2B5EF4-FFF2-40B4-BE49-F238E27FC236}">
                <a16:creationId xmlns:a16="http://schemas.microsoft.com/office/drawing/2014/main" id="{121B4D62-9503-4647-8221-C67C191455EF}"/>
              </a:ext>
            </a:extLst>
          </p:cNvPr>
          <p:cNvSpPr/>
          <p:nvPr/>
        </p:nvSpPr>
        <p:spPr>
          <a:xfrm rot="285145" flipV="1">
            <a:off x="10302873" y="3933159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Oval 68">
            <a:extLst>
              <a:ext uri="{FF2B5EF4-FFF2-40B4-BE49-F238E27FC236}">
                <a16:creationId xmlns:a16="http://schemas.microsoft.com/office/drawing/2014/main" id="{91C03AFC-AE6B-4630-B931-7D59557192B8}"/>
              </a:ext>
            </a:extLst>
          </p:cNvPr>
          <p:cNvSpPr/>
          <p:nvPr/>
        </p:nvSpPr>
        <p:spPr>
          <a:xfrm rot="3052891" flipH="1">
            <a:off x="8778178" y="183923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Oval 68">
            <a:extLst>
              <a:ext uri="{FF2B5EF4-FFF2-40B4-BE49-F238E27FC236}">
                <a16:creationId xmlns:a16="http://schemas.microsoft.com/office/drawing/2014/main" id="{B3D3B023-8602-4209-917E-D91F6262602D}"/>
              </a:ext>
            </a:extLst>
          </p:cNvPr>
          <p:cNvSpPr/>
          <p:nvPr/>
        </p:nvSpPr>
        <p:spPr>
          <a:xfrm rot="21302571" flipH="1">
            <a:off x="7176325" y="2422775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Oval 68">
            <a:extLst>
              <a:ext uri="{FF2B5EF4-FFF2-40B4-BE49-F238E27FC236}">
                <a16:creationId xmlns:a16="http://schemas.microsoft.com/office/drawing/2014/main" id="{A037FC49-02B5-457A-A6BF-B4D2DD673EB1}"/>
              </a:ext>
            </a:extLst>
          </p:cNvPr>
          <p:cNvSpPr/>
          <p:nvPr/>
        </p:nvSpPr>
        <p:spPr>
          <a:xfrm rot="726905" flipH="1" flipV="1">
            <a:off x="7050383" y="3872178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1" name="그룹 1">
            <a:extLst>
              <a:ext uri="{FF2B5EF4-FFF2-40B4-BE49-F238E27FC236}">
                <a16:creationId xmlns:a16="http://schemas.microsoft.com/office/drawing/2014/main" id="{B56690B1-AE97-434A-AE28-95905C7E3C47}"/>
              </a:ext>
            </a:extLst>
          </p:cNvPr>
          <p:cNvGrpSpPr/>
          <p:nvPr/>
        </p:nvGrpSpPr>
        <p:grpSpPr>
          <a:xfrm>
            <a:off x="1190371" y="4671664"/>
            <a:ext cx="1291681" cy="722105"/>
            <a:chOff x="1326485" y="4687899"/>
            <a:chExt cx="1291681" cy="722105"/>
          </a:xfrm>
        </p:grpSpPr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3010E580-17DA-4F2D-BBF8-4D32C82A01D6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9F4E20-D953-4AB3-B277-FDE87070E48D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4" name="그룹 2">
            <a:extLst>
              <a:ext uri="{FF2B5EF4-FFF2-40B4-BE49-F238E27FC236}">
                <a16:creationId xmlns:a16="http://schemas.microsoft.com/office/drawing/2014/main" id="{689E3C08-B273-4FF6-8E38-8360A74A85C5}"/>
              </a:ext>
            </a:extLst>
          </p:cNvPr>
          <p:cNvGrpSpPr/>
          <p:nvPr/>
        </p:nvGrpSpPr>
        <p:grpSpPr>
          <a:xfrm>
            <a:off x="3890330" y="4662599"/>
            <a:ext cx="1336251" cy="740235"/>
            <a:chOff x="4063676" y="4678833"/>
            <a:chExt cx="1336251" cy="740235"/>
          </a:xfrm>
        </p:grpSpPr>
        <p:sp>
          <p:nvSpPr>
            <p:cNvPr id="45" name="Round Same Side Corner Rectangle 20">
              <a:extLst>
                <a:ext uri="{FF2B5EF4-FFF2-40B4-BE49-F238E27FC236}">
                  <a16:creationId xmlns:a16="http://schemas.microsoft.com/office/drawing/2014/main" id="{148AE5D9-6235-4855-A538-F682ABE7ED5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65B8EE-7738-4916-9131-9905F8F4F79A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CE57F2-1DA5-42C5-A478-0EE2E0871165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09CE1D2-F633-46DA-A483-03791C725CF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1D929A9-A42A-4B2E-A16F-6E2E79D1A2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CBBAE7-EE0F-4ED4-A6B8-F3F8F237D3FB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69A47EC-717F-4940-84C7-07F222B12B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6E5E71-0968-4374-AD07-96D3015B7E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29B7091-D380-4772-B93F-FB01F81980B0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B8F83F-DAD3-4DD3-A29F-2213E2B58AC5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252377-C31A-4C87-BD23-4349BA9F0DB3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7452943" y="2700350"/>
            <a:ext cx="382523" cy="382523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9091860" y="2063240"/>
            <a:ext cx="382102" cy="38206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24779743-5207-443B-B45A-3A7E4A3BE470}"/>
              </a:ext>
            </a:extLst>
          </p:cNvPr>
          <p:cNvGrpSpPr/>
          <p:nvPr/>
        </p:nvGrpSpPr>
        <p:grpSpPr>
          <a:xfrm>
            <a:off x="9309223" y="4431518"/>
            <a:ext cx="1318798" cy="2357993"/>
            <a:chOff x="4170900" y="0"/>
            <a:chExt cx="3835079" cy="685706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5C1C89-2D0F-4993-A720-CDEBB15A9BA0}"/>
                </a:ext>
              </a:extLst>
            </p:cNvPr>
            <p:cNvSpPr/>
            <p:nvPr/>
          </p:nvSpPr>
          <p:spPr>
            <a:xfrm>
              <a:off x="4170900" y="0"/>
              <a:ext cx="3835079" cy="6857067"/>
            </a:xfrm>
            <a:custGeom>
              <a:avLst/>
              <a:gdLst>
                <a:gd name="connsiteX0" fmla="*/ 1859688 w 3816220"/>
                <a:gd name="connsiteY0" fmla="*/ 0 h 6848669"/>
                <a:gd name="connsiteX1" fmla="*/ 2719037 w 3816220"/>
                <a:gd name="connsiteY1" fmla="*/ 937727 h 6848669"/>
                <a:gd name="connsiteX2" fmla="*/ 3404837 w 3816220"/>
                <a:gd name="connsiteY2" fmla="*/ 2455817 h 6848669"/>
                <a:gd name="connsiteX3" fmla="*/ 3397373 w 3816220"/>
                <a:gd name="connsiteY3" fmla="*/ 4784738 h 6848669"/>
                <a:gd name="connsiteX4" fmla="*/ 3818184 w 3816220"/>
                <a:gd name="connsiteY4" fmla="*/ 6857067 h 6848669"/>
                <a:gd name="connsiteX5" fmla="*/ 1609628 w 3816220"/>
                <a:gd name="connsiteY5" fmla="*/ 6857067 h 6848669"/>
                <a:gd name="connsiteX6" fmla="*/ 1469669 w 3816220"/>
                <a:gd name="connsiteY6" fmla="*/ 6241247 h 6848669"/>
                <a:gd name="connsiteX7" fmla="*/ 555269 w 3816220"/>
                <a:gd name="connsiteY7" fmla="*/ 4011230 h 6848669"/>
                <a:gd name="connsiteX8" fmla="*/ 316405 w 3816220"/>
                <a:gd name="connsiteY8" fmla="*/ 2427826 h 6848669"/>
                <a:gd name="connsiteX9" fmla="*/ 255756 w 3816220"/>
                <a:gd name="connsiteY9" fmla="*/ 1045029 h 6848669"/>
                <a:gd name="connsiteX10" fmla="*/ 1686139 w 3816220"/>
                <a:gd name="connsiteY10" fmla="*/ 2580848 h 6848669"/>
                <a:gd name="connsiteX11" fmla="*/ 1859688 w 3816220"/>
                <a:gd name="connsiteY11" fmla="*/ 0 h 6848669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69 w 3818183"/>
                <a:gd name="connsiteY7" fmla="*/ 4011230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70 w 3818183"/>
                <a:gd name="connsiteY7" fmla="*/ 4152778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79877 w 3835079"/>
                <a:gd name="connsiteY10" fmla="*/ 1844225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079" h="6857067">
                  <a:moveTo>
                    <a:pt x="1876584" y="0"/>
                  </a:moveTo>
                  <a:cubicBezTo>
                    <a:pt x="2380437" y="78377"/>
                    <a:pt x="2558652" y="523447"/>
                    <a:pt x="2735933" y="937727"/>
                  </a:cubicBezTo>
                  <a:cubicBezTo>
                    <a:pt x="2956136" y="1453709"/>
                    <a:pt x="3344289" y="1891315"/>
                    <a:pt x="3421733" y="2455817"/>
                  </a:cubicBezTo>
                  <a:cubicBezTo>
                    <a:pt x="3527169" y="3221860"/>
                    <a:pt x="3383478" y="4014030"/>
                    <a:pt x="3414269" y="4784738"/>
                  </a:cubicBezTo>
                  <a:cubicBezTo>
                    <a:pt x="3443194" y="5498530"/>
                    <a:pt x="3721246" y="6157271"/>
                    <a:pt x="3835080" y="6857067"/>
                  </a:cubicBezTo>
                  <a:lnTo>
                    <a:pt x="1626524" y="6857067"/>
                  </a:lnTo>
                  <a:cubicBezTo>
                    <a:pt x="1579871" y="6623802"/>
                    <a:pt x="1662291" y="6691962"/>
                    <a:pt x="1486565" y="6241247"/>
                  </a:cubicBezTo>
                  <a:cubicBezTo>
                    <a:pt x="1310839" y="5790532"/>
                    <a:pt x="535776" y="4930019"/>
                    <a:pt x="572166" y="4152778"/>
                  </a:cubicBezTo>
                  <a:cubicBezTo>
                    <a:pt x="599224" y="3570548"/>
                    <a:pt x="661157" y="3044425"/>
                    <a:pt x="333301" y="2427826"/>
                  </a:cubicBezTo>
                  <a:cubicBezTo>
                    <a:pt x="160822" y="2079489"/>
                    <a:pt x="-287185" y="1240971"/>
                    <a:pt x="272652" y="1045029"/>
                  </a:cubicBezTo>
                  <a:cubicBezTo>
                    <a:pt x="811062" y="816322"/>
                    <a:pt x="1111150" y="1517480"/>
                    <a:pt x="1349547" y="1773450"/>
                  </a:cubicBezTo>
                  <a:cubicBezTo>
                    <a:pt x="1587944" y="2029420"/>
                    <a:pt x="1620251" y="2888219"/>
                    <a:pt x="1703035" y="2580848"/>
                  </a:cubicBezTo>
                  <a:cubicBezTo>
                    <a:pt x="2060397" y="1828800"/>
                    <a:pt x="1874718" y="807098"/>
                    <a:pt x="1876584" y="0"/>
                  </a:cubicBezTo>
                  <a:close/>
                </a:path>
              </a:pathLst>
            </a:custGeom>
            <a:solidFill>
              <a:srgbClr val="D9D9D9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848CCA-8381-4339-89EA-7B4781101B4A}"/>
                </a:ext>
              </a:extLst>
            </p:cNvPr>
            <p:cNvSpPr/>
            <p:nvPr/>
          </p:nvSpPr>
          <p:spPr>
            <a:xfrm>
              <a:off x="4430993" y="974000"/>
              <a:ext cx="846423" cy="721829"/>
            </a:xfrm>
            <a:custGeom>
              <a:avLst/>
              <a:gdLst>
                <a:gd name="connsiteX0" fmla="*/ 201811 w 867746"/>
                <a:gd name="connsiteY0" fmla="*/ 15957 h 662473"/>
                <a:gd name="connsiteX1" fmla="*/ 876414 w 867746"/>
                <a:gd name="connsiteY1" fmla="*/ 373320 h 662473"/>
                <a:gd name="connsiteX2" fmla="*/ 105705 w 867746"/>
                <a:gd name="connsiteY2" fmla="*/ 664435 h 662473"/>
                <a:gd name="connsiteX3" fmla="*/ 201811 w 867746"/>
                <a:gd name="connsiteY3" fmla="*/ 15957 h 662473"/>
                <a:gd name="connsiteX0" fmla="*/ 288539 w 841815"/>
                <a:gd name="connsiteY0" fmla="*/ 17995 h 626033"/>
                <a:gd name="connsiteX1" fmla="*/ 841815 w 841815"/>
                <a:gd name="connsiteY1" fmla="*/ 334917 h 626033"/>
                <a:gd name="connsiteX2" fmla="*/ 71106 w 841815"/>
                <a:gd name="connsiteY2" fmla="*/ 626032 h 626033"/>
                <a:gd name="connsiteX3" fmla="*/ 288539 w 841815"/>
                <a:gd name="connsiteY3" fmla="*/ 17995 h 626033"/>
                <a:gd name="connsiteX0" fmla="*/ 288539 w 922701"/>
                <a:gd name="connsiteY0" fmla="*/ 17995 h 626033"/>
                <a:gd name="connsiteX1" fmla="*/ 922701 w 922701"/>
                <a:gd name="connsiteY1" fmla="*/ 334918 h 626033"/>
                <a:gd name="connsiteX2" fmla="*/ 71106 w 922701"/>
                <a:gd name="connsiteY2" fmla="*/ 626032 h 626033"/>
                <a:gd name="connsiteX3" fmla="*/ 288539 w 922701"/>
                <a:gd name="connsiteY3" fmla="*/ 17995 h 626033"/>
                <a:gd name="connsiteX0" fmla="*/ 329797 w 913407"/>
                <a:gd name="connsiteY0" fmla="*/ 14324 h 703246"/>
                <a:gd name="connsiteX1" fmla="*/ 913407 w 913407"/>
                <a:gd name="connsiteY1" fmla="*/ 412131 h 703246"/>
                <a:gd name="connsiteX2" fmla="*/ 61812 w 913407"/>
                <a:gd name="connsiteY2" fmla="*/ 703245 h 703246"/>
                <a:gd name="connsiteX3" fmla="*/ 329797 w 913407"/>
                <a:gd name="connsiteY3" fmla="*/ 14324 h 703246"/>
                <a:gd name="connsiteX0" fmla="*/ 201810 w 785420"/>
                <a:gd name="connsiteY0" fmla="*/ 14324 h 662804"/>
                <a:gd name="connsiteX1" fmla="*/ 785420 w 785420"/>
                <a:gd name="connsiteY1" fmla="*/ 412131 h 662804"/>
                <a:gd name="connsiteX2" fmla="*/ 105706 w 785420"/>
                <a:gd name="connsiteY2" fmla="*/ 662804 h 662804"/>
                <a:gd name="connsiteX3" fmla="*/ 201810 w 785420"/>
                <a:gd name="connsiteY3" fmla="*/ 14324 h 662804"/>
                <a:gd name="connsiteX0" fmla="*/ 167496 w 751106"/>
                <a:gd name="connsiteY0" fmla="*/ 14324 h 672912"/>
                <a:gd name="connsiteX1" fmla="*/ 751106 w 751106"/>
                <a:gd name="connsiteY1" fmla="*/ 412131 h 672912"/>
                <a:gd name="connsiteX2" fmla="*/ 132056 w 751106"/>
                <a:gd name="connsiteY2" fmla="*/ 672912 h 672912"/>
                <a:gd name="connsiteX3" fmla="*/ 167496 w 751106"/>
                <a:gd name="connsiteY3" fmla="*/ 14324 h 672912"/>
                <a:gd name="connsiteX0" fmla="*/ 132271 w 796768"/>
                <a:gd name="connsiteY0" fmla="*/ 12987 h 712016"/>
                <a:gd name="connsiteX1" fmla="*/ 796768 w 796768"/>
                <a:gd name="connsiteY1" fmla="*/ 451235 h 712016"/>
                <a:gd name="connsiteX2" fmla="*/ 177718 w 796768"/>
                <a:gd name="connsiteY2" fmla="*/ 712016 h 712016"/>
                <a:gd name="connsiteX3" fmla="*/ 132271 w 796768"/>
                <a:gd name="connsiteY3" fmla="*/ 12987 h 712016"/>
                <a:gd name="connsiteX0" fmla="*/ 152924 w 766868"/>
                <a:gd name="connsiteY0" fmla="*/ 12135 h 741494"/>
                <a:gd name="connsiteX1" fmla="*/ 766868 w 766868"/>
                <a:gd name="connsiteY1" fmla="*/ 480713 h 741494"/>
                <a:gd name="connsiteX2" fmla="*/ 147818 w 766868"/>
                <a:gd name="connsiteY2" fmla="*/ 741494 h 741494"/>
                <a:gd name="connsiteX3" fmla="*/ 152924 w 766868"/>
                <a:gd name="connsiteY3" fmla="*/ 12135 h 741494"/>
                <a:gd name="connsiteX0" fmla="*/ 172736 w 786680"/>
                <a:gd name="connsiteY0" fmla="*/ 12135 h 741494"/>
                <a:gd name="connsiteX1" fmla="*/ 786680 w 786680"/>
                <a:gd name="connsiteY1" fmla="*/ 480713 h 741494"/>
                <a:gd name="connsiteX2" fmla="*/ 127187 w 786680"/>
                <a:gd name="connsiteY2" fmla="*/ 741494 h 741494"/>
                <a:gd name="connsiteX3" fmla="*/ 172736 w 786680"/>
                <a:gd name="connsiteY3" fmla="*/ 12135 h 741494"/>
                <a:gd name="connsiteX0" fmla="*/ 148439 w 812936"/>
                <a:gd name="connsiteY0" fmla="*/ 12690 h 721827"/>
                <a:gd name="connsiteX1" fmla="*/ 812936 w 812936"/>
                <a:gd name="connsiteY1" fmla="*/ 461046 h 721827"/>
                <a:gd name="connsiteX2" fmla="*/ 153443 w 812936"/>
                <a:gd name="connsiteY2" fmla="*/ 721827 h 721827"/>
                <a:gd name="connsiteX3" fmla="*/ 148439 w 812936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422" h="721827">
                  <a:moveTo>
                    <a:pt x="181925" y="12690"/>
                  </a:moveTo>
                  <a:cubicBezTo>
                    <a:pt x="568699" y="-73151"/>
                    <a:pt x="767112" y="298693"/>
                    <a:pt x="846422" y="461046"/>
                  </a:cubicBezTo>
                  <a:cubicBezTo>
                    <a:pt x="676940" y="439722"/>
                    <a:pt x="430013" y="516522"/>
                    <a:pt x="186930" y="721827"/>
                  </a:cubicBezTo>
                  <a:cubicBezTo>
                    <a:pt x="18046" y="360732"/>
                    <a:pt x="-129423" y="90762"/>
                    <a:pt x="181925" y="12690"/>
                  </a:cubicBezTo>
                  <a:close/>
                </a:path>
              </a:pathLst>
            </a:custGeom>
            <a:solidFill>
              <a:srgbClr val="BFBFBF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421985"/>
            <a:ext cx="544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Social Media Marketing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4A99A8-013D-4876-BCD8-C1A5AA200579}"/>
              </a:ext>
            </a:extLst>
          </p:cNvPr>
          <p:cNvSpPr txBox="1"/>
          <p:nvPr/>
        </p:nvSpPr>
        <p:spPr>
          <a:xfrm>
            <a:off x="830290" y="2110740"/>
            <a:ext cx="5448427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 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5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677973" y="4688035"/>
            <a:ext cx="4527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C145B-5F12-4AB3-B113-51D56255FCF0}"/>
              </a:ext>
            </a:extLst>
          </p:cNvPr>
          <p:cNvSpPr txBox="1"/>
          <p:nvPr/>
        </p:nvSpPr>
        <p:spPr>
          <a:xfrm>
            <a:off x="677973" y="531133"/>
            <a:ext cx="430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+mj-lt"/>
                <a:cs typeface="Arial" pitchFamily="34" charset="0"/>
              </a:rPr>
              <a:t>Influential Business In 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48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16E82-AF39-4FF0-A37D-6C0031201AD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087" y="3589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B55C10-D30E-466F-B994-CF3832831EF7}"/>
              </a:ext>
            </a:extLst>
          </p:cNvPr>
          <p:cNvGrpSpPr/>
          <p:nvPr/>
        </p:nvGrpSpPr>
        <p:grpSpPr>
          <a:xfrm>
            <a:off x="5551684" y="1742560"/>
            <a:ext cx="5251076" cy="978029"/>
            <a:chOff x="6027067" y="1574253"/>
            <a:chExt cx="5251076" cy="9780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09F9CF-0518-402C-81DB-F376539F50C6}"/>
              </a:ext>
            </a:extLst>
          </p:cNvPr>
          <p:cNvGrpSpPr/>
          <p:nvPr/>
        </p:nvGrpSpPr>
        <p:grpSpPr>
          <a:xfrm>
            <a:off x="5551684" y="2901467"/>
            <a:ext cx="5251076" cy="978029"/>
            <a:chOff x="6027067" y="1574253"/>
            <a:chExt cx="5251076" cy="9780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CD54AE-2640-4348-A38D-28C2D0B3B4C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AA2565-697E-4C9C-90DF-DF69BCCBF13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CD760-54C8-4E9D-9C31-376575824E5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1698D3-E2B5-4796-A504-2CE89BB716EA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62BF2A-6F03-42A7-8FCD-9B4425EC1D9D}"/>
              </a:ext>
            </a:extLst>
          </p:cNvPr>
          <p:cNvGrpSpPr/>
          <p:nvPr/>
        </p:nvGrpSpPr>
        <p:grpSpPr>
          <a:xfrm>
            <a:off x="5551684" y="4060374"/>
            <a:ext cx="5251076" cy="978029"/>
            <a:chOff x="6027067" y="1574253"/>
            <a:chExt cx="5251076" cy="97802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19069D-B4F2-4D8A-A01F-E42FBE2B63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86B730-D2CF-418A-9F4E-80676A8BB11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BB5561-E297-4153-99F6-535280286AB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65EED2-59FE-44DF-AE89-F153E1C28F64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C8212F-3237-45CA-AEC4-F16E67168FA6}"/>
              </a:ext>
            </a:extLst>
          </p:cNvPr>
          <p:cNvGrpSpPr/>
          <p:nvPr/>
        </p:nvGrpSpPr>
        <p:grpSpPr>
          <a:xfrm>
            <a:off x="5551684" y="5219282"/>
            <a:ext cx="5251076" cy="978029"/>
            <a:chOff x="6027067" y="1574253"/>
            <a:chExt cx="5251076" cy="97802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388">
            <a:extLst>
              <a:ext uri="{FF2B5EF4-FFF2-40B4-BE49-F238E27FC236}">
                <a16:creationId xmlns:a16="http://schemas.microsoft.com/office/drawing/2014/main" id="{253DD250-5F2C-4F5B-9A6D-9765968E5AD9}"/>
              </a:ext>
            </a:extLst>
          </p:cNvPr>
          <p:cNvGrpSpPr/>
          <p:nvPr/>
        </p:nvGrpSpPr>
        <p:grpSpPr>
          <a:xfrm flipH="1">
            <a:off x="7682465" y="2857786"/>
            <a:ext cx="1725194" cy="3399320"/>
            <a:chOff x="4362111" y="2245352"/>
            <a:chExt cx="1526744" cy="3008292"/>
          </a:xfrm>
          <a:solidFill>
            <a:schemeClr val="bg1"/>
          </a:solidFill>
        </p:grpSpPr>
        <p:grpSp>
          <p:nvGrpSpPr>
            <p:cNvPr id="4" name="Group 16387">
              <a:extLst>
                <a:ext uri="{FF2B5EF4-FFF2-40B4-BE49-F238E27FC236}">
                  <a16:creationId xmlns:a16="http://schemas.microsoft.com/office/drawing/2014/main" id="{EFAAC5FE-AD07-4264-8F59-011CFC2383D3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21" name="Block Arc 16384">
                <a:extLst>
                  <a:ext uri="{FF2B5EF4-FFF2-40B4-BE49-F238E27FC236}">
                    <a16:creationId xmlns:a16="http://schemas.microsoft.com/office/drawing/2014/main" id="{BF1D8874-F1E7-4386-81D1-3F1FF85807FD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6386">
                <a:extLst>
                  <a:ext uri="{FF2B5EF4-FFF2-40B4-BE49-F238E27FC236}">
                    <a16:creationId xmlns:a16="http://schemas.microsoft.com/office/drawing/2014/main" id="{CBEA41DB-070A-41E2-B336-43582460EC53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id="{24BE5C64-118C-4133-9E7B-72F54988F937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18" name="Block Arc 39">
                <a:extLst>
                  <a:ext uri="{FF2B5EF4-FFF2-40B4-BE49-F238E27FC236}">
                    <a16:creationId xmlns:a16="http://schemas.microsoft.com/office/drawing/2014/main" id="{1B8A1233-8323-4169-B467-2F6E82F42157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40">
                <a:extLst>
                  <a:ext uri="{FF2B5EF4-FFF2-40B4-BE49-F238E27FC236}">
                    <a16:creationId xmlns:a16="http://schemas.microsoft.com/office/drawing/2014/main" id="{2ED29FB7-075C-48FA-831C-FB031F25C135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1B6E58E1-0AAF-4E1E-99BC-FA21E39672F5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id="{FE35E3A4-1615-4E78-9FA4-73B3BC439CCE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15" name="Block Arc 44">
                <a:extLst>
                  <a:ext uri="{FF2B5EF4-FFF2-40B4-BE49-F238E27FC236}">
                    <a16:creationId xmlns:a16="http://schemas.microsoft.com/office/drawing/2014/main" id="{C395D9F9-AED6-49E0-88AB-4E72929FB957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45">
                <a:extLst>
                  <a:ext uri="{FF2B5EF4-FFF2-40B4-BE49-F238E27FC236}">
                    <a16:creationId xmlns:a16="http://schemas.microsoft.com/office/drawing/2014/main" id="{70FF8CE9-D163-4620-A32D-FA2A91B3AF66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6">
                <a:extLst>
                  <a:ext uri="{FF2B5EF4-FFF2-40B4-BE49-F238E27FC236}">
                    <a16:creationId xmlns:a16="http://schemas.microsoft.com/office/drawing/2014/main" id="{EDEE808D-9962-47B3-94D4-EC8D1A907478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47">
              <a:extLst>
                <a:ext uri="{FF2B5EF4-FFF2-40B4-BE49-F238E27FC236}">
                  <a16:creationId xmlns:a16="http://schemas.microsoft.com/office/drawing/2014/main" id="{07987BA9-1CA9-4103-A829-48F5201BF1B8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12" name="Block Arc 48">
                <a:extLst>
                  <a:ext uri="{FF2B5EF4-FFF2-40B4-BE49-F238E27FC236}">
                    <a16:creationId xmlns:a16="http://schemas.microsoft.com/office/drawing/2014/main" id="{723A0B20-023D-4A23-802F-4FB975C2C1D4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49">
                <a:extLst>
                  <a:ext uri="{FF2B5EF4-FFF2-40B4-BE49-F238E27FC236}">
                    <a16:creationId xmlns:a16="http://schemas.microsoft.com/office/drawing/2014/main" id="{0C05BA4E-28F6-472D-9E7F-B0302018AAA5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50">
                <a:extLst>
                  <a:ext uri="{FF2B5EF4-FFF2-40B4-BE49-F238E27FC236}">
                    <a16:creationId xmlns:a16="http://schemas.microsoft.com/office/drawing/2014/main" id="{C1D9E3C8-0E1E-45F2-86F1-A46F65E2EFC9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52">
              <a:extLst>
                <a:ext uri="{FF2B5EF4-FFF2-40B4-BE49-F238E27FC236}">
                  <a16:creationId xmlns:a16="http://schemas.microsoft.com/office/drawing/2014/main" id="{0949B951-CABE-46CF-AE36-84CE79A6B5FA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9" name="Block Arc 53">
                <a:extLst>
                  <a:ext uri="{FF2B5EF4-FFF2-40B4-BE49-F238E27FC236}">
                    <a16:creationId xmlns:a16="http://schemas.microsoft.com/office/drawing/2014/main" id="{E9F8EDB4-59F7-41E9-8835-8E9746886AC9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54">
                <a:extLst>
                  <a:ext uri="{FF2B5EF4-FFF2-40B4-BE49-F238E27FC236}">
                    <a16:creationId xmlns:a16="http://schemas.microsoft.com/office/drawing/2014/main" id="{38634B07-BA1E-4F2C-9957-01CB6573CBB0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55">
                <a:extLst>
                  <a:ext uri="{FF2B5EF4-FFF2-40B4-BE49-F238E27FC236}">
                    <a16:creationId xmlns:a16="http://schemas.microsoft.com/office/drawing/2014/main" id="{695E52E3-7744-4E45-A8CD-7389BF15B3BD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1237EC-02E6-4345-A710-414FC4861B64}"/>
              </a:ext>
            </a:extLst>
          </p:cNvPr>
          <p:cNvGrpSpPr/>
          <p:nvPr/>
        </p:nvGrpSpPr>
        <p:grpSpPr>
          <a:xfrm>
            <a:off x="9588691" y="2776404"/>
            <a:ext cx="1725194" cy="3480701"/>
            <a:chOff x="4362111" y="2173330"/>
            <a:chExt cx="1526744" cy="3080314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A67B99D-0EC7-4627-B53C-C55E8DA7D1B1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45" name="Block Arc 44">
                <a:extLst>
                  <a:ext uri="{FF2B5EF4-FFF2-40B4-BE49-F238E27FC236}">
                    <a16:creationId xmlns:a16="http://schemas.microsoft.com/office/drawing/2014/main" id="{3ACDF580-2BE9-403F-BF1D-8F02C619DE3D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6F6462-6D12-4DDB-BC02-D36B8EEFC0A7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D24D2E-6CF2-436C-9459-14956AEB68EE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F8C63213-1866-4FDB-9D44-FB5F9251E376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E5BC02C-CF07-491B-A84E-C74FB870E05E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A621791-739A-4034-9EA2-18A8110728FF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BD7BD66-32DB-4AFC-97A4-04CF796D2DAE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12C9F8DF-070F-4708-9E77-64749FA7C838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45E387C-3EE8-4B6B-839A-DCEC13AA3978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A8DD3D9-1685-4234-B99E-FF22F175C8CF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AA8088F-59C4-4F2D-9008-4B59AFE7E150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30A1A5BF-5045-4E52-A73F-6B51270A161D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001E926-FED9-4A1D-AE83-3508FF9B0908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65DCB1-AEF8-4C77-856A-59A42092AF73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69088E6-78B8-494B-918F-780CBED65C98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376D1AF4-54AD-4710-970F-7BA918EECD6A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27686FF-93C6-41A0-A17E-F759AB791266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B91FE98-8B3C-49D4-B817-BC53F7D4D9FA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8063510-0CB4-4AD8-92CD-3B711C52DAC6}"/>
                </a:ext>
              </a:extLst>
            </p:cNvPr>
            <p:cNvGrpSpPr/>
            <p:nvPr/>
          </p:nvGrpSpPr>
          <p:grpSpPr>
            <a:xfrm>
              <a:off x="4540436" y="2173330"/>
              <a:ext cx="504056" cy="504057"/>
              <a:chOff x="4238036" y="3212976"/>
              <a:chExt cx="720080" cy="720080"/>
            </a:xfrm>
            <a:grpFill/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FBD61D51-D6DA-4704-8DD1-07E6E8D92603}"/>
                  </a:ext>
                </a:extLst>
              </p:cNvPr>
              <p:cNvSpPr/>
              <p:nvPr/>
            </p:nvSpPr>
            <p:spPr>
              <a:xfrm>
                <a:off x="4238036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A275FB4-0D0D-4926-8148-BDE62508C3EA}"/>
                  </a:ext>
                </a:extLst>
              </p:cNvPr>
              <p:cNvSpPr/>
              <p:nvPr/>
            </p:nvSpPr>
            <p:spPr>
              <a:xfrm rot="10800000">
                <a:off x="4580840" y="3814762"/>
                <a:ext cx="30737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F5C658A-C689-4C95-BBED-22ADB9921E27}"/>
                  </a:ext>
                </a:extLst>
              </p:cNvPr>
              <p:cNvSpPr/>
              <p:nvPr/>
            </p:nvSpPr>
            <p:spPr>
              <a:xfrm rot="5400000">
                <a:off x="4153191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59459E3-56AA-4E18-9F14-0E83E7CA2A92}"/>
              </a:ext>
            </a:extLst>
          </p:cNvPr>
          <p:cNvGrpSpPr/>
          <p:nvPr/>
        </p:nvGrpSpPr>
        <p:grpSpPr>
          <a:xfrm flipH="1">
            <a:off x="8854878" y="2167458"/>
            <a:ext cx="894196" cy="4020145"/>
            <a:chOff x="4774212" y="2173330"/>
            <a:chExt cx="791336" cy="3557704"/>
          </a:xfrm>
          <a:solidFill>
            <a:schemeClr val="bg1"/>
          </a:solidFill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88D6BB9-A8DA-4596-BA4D-71A66540ACE7}"/>
                </a:ext>
              </a:extLst>
            </p:cNvPr>
            <p:cNvGrpSpPr/>
            <p:nvPr/>
          </p:nvGrpSpPr>
          <p:grpSpPr>
            <a:xfrm rot="5400000">
              <a:off x="4269404" y="4542721"/>
              <a:ext cx="1872567" cy="504060"/>
              <a:chOff x="4568320" y="2646948"/>
              <a:chExt cx="2675098" cy="720082"/>
            </a:xfrm>
            <a:grpFill/>
          </p:grpSpPr>
          <p:sp>
            <p:nvSpPr>
              <p:cNvPr id="64" name="Block Arc 63">
                <a:extLst>
                  <a:ext uri="{FF2B5EF4-FFF2-40B4-BE49-F238E27FC236}">
                    <a16:creationId xmlns:a16="http://schemas.microsoft.com/office/drawing/2014/main" id="{332C67B1-9FD7-4465-8B35-B57B071DE600}"/>
                  </a:ext>
                </a:extLst>
              </p:cNvPr>
              <p:cNvSpPr/>
              <p:nvPr/>
            </p:nvSpPr>
            <p:spPr>
              <a:xfrm>
                <a:off x="4568320" y="2646948"/>
                <a:ext cx="720081" cy="720077"/>
              </a:xfrm>
              <a:prstGeom prst="blockArc">
                <a:avLst>
                  <a:gd name="adj1" fmla="val 5390096"/>
                  <a:gd name="adj2" fmla="val 10808525"/>
                  <a:gd name="adj3" fmla="val 1691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802CD24-932B-4684-BF51-FBD13396366F}"/>
                  </a:ext>
                </a:extLst>
              </p:cNvPr>
              <p:cNvSpPr/>
              <p:nvPr/>
            </p:nvSpPr>
            <p:spPr>
              <a:xfrm>
                <a:off x="4904835" y="3248738"/>
                <a:ext cx="233858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5F82556-1F3A-4B4C-8D78-15DAC328224C}"/>
                </a:ext>
              </a:extLst>
            </p:cNvPr>
            <p:cNvGrpSpPr/>
            <p:nvPr/>
          </p:nvGrpSpPr>
          <p:grpSpPr>
            <a:xfrm>
              <a:off x="5061492" y="2289861"/>
              <a:ext cx="504056" cy="1260056"/>
              <a:chOff x="4572000" y="2132969"/>
              <a:chExt cx="720080" cy="1800087"/>
            </a:xfrm>
            <a:grpFill/>
          </p:grpSpPr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42F36AD3-1A60-43F7-9AFC-AE84F5C7D50E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390096"/>
                  <a:gd name="adj2" fmla="val 10861596"/>
                  <a:gd name="adj3" fmla="val 169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A988EDF-4A2C-4680-BEDF-AF285D0857DE}"/>
                  </a:ext>
                </a:extLst>
              </p:cNvPr>
              <p:cNvSpPr/>
              <p:nvPr/>
            </p:nvSpPr>
            <p:spPr>
              <a:xfrm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B48D27C-ABC9-450D-A4A1-99DDE51A1E97}"/>
                  </a:ext>
                </a:extLst>
              </p:cNvPr>
              <p:cNvSpPr/>
              <p:nvPr/>
            </p:nvSpPr>
            <p:spPr>
              <a:xfrm rot="16200000">
                <a:off x="3911144" y="2793825"/>
                <a:ext cx="144000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AB6EEB6-DCF9-4104-94A5-267A513CC8FC}"/>
                </a:ext>
              </a:extLst>
            </p:cNvPr>
            <p:cNvGrpSpPr/>
            <p:nvPr/>
          </p:nvGrpSpPr>
          <p:grpSpPr>
            <a:xfrm flipH="1">
              <a:off x="4939171" y="3007784"/>
              <a:ext cx="504056" cy="936063"/>
              <a:chOff x="4572000" y="2595820"/>
              <a:chExt cx="720080" cy="1337236"/>
            </a:xfrm>
            <a:grpFill/>
          </p:grpSpPr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380CF2CC-711B-432D-99F2-CF25AB7C7BDC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492085"/>
                  <a:gd name="adj2" fmla="val 10967718"/>
                  <a:gd name="adj3" fmla="val 168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48D1B2E-9D93-48CC-805B-CBFC6BCB9FC5}"/>
                  </a:ext>
                </a:extLst>
              </p:cNvPr>
              <p:cNvSpPr/>
              <p:nvPr/>
            </p:nvSpPr>
            <p:spPr>
              <a:xfrm rot="5400000">
                <a:off x="4142575" y="3025246"/>
                <a:ext cx="97714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2639B2E-13C7-4CCE-B9E8-EE0B8C8CA70D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284ABB7C-B654-4FAE-929C-E17EADAB389D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6259B80-C316-4CA3-898C-EDB71F5A36D9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6655D78-36D1-4179-9B18-E7EBD53582B8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975A53-B28F-47A7-9669-5674D352873B}"/>
                </a:ext>
              </a:extLst>
            </p:cNvPr>
            <p:cNvGrpSpPr/>
            <p:nvPr/>
          </p:nvGrpSpPr>
          <p:grpSpPr>
            <a:xfrm>
              <a:off x="4774212" y="2173330"/>
              <a:ext cx="504056" cy="504057"/>
              <a:chOff x="4571999" y="3212976"/>
              <a:chExt cx="720080" cy="720080"/>
            </a:xfrm>
            <a:grpFill/>
          </p:grpSpPr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FFC13870-23C6-4AA2-91A4-33E7C74E9D8E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FE6FC80-CB84-4095-9FC3-B7C047175524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E51FF06-F69E-48AB-AFAA-91DF99A7A55D}"/>
                  </a:ext>
                </a:extLst>
              </p:cNvPr>
              <p:cNvSpPr/>
              <p:nvPr/>
            </p:nvSpPr>
            <p:spPr>
              <a:xfrm rot="5400000">
                <a:off x="4487153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150" name="Freeform 5">
            <a:extLst>
              <a:ext uri="{FF2B5EF4-FFF2-40B4-BE49-F238E27FC236}">
                <a16:creationId xmlns:a16="http://schemas.microsoft.com/office/drawing/2014/main" id="{205C06FD-2F9F-42E7-A5C4-A3591AA9CDAF}"/>
              </a:ext>
            </a:extLst>
          </p:cNvPr>
          <p:cNvSpPr>
            <a:spLocks noChangeAspect="1"/>
          </p:cNvSpPr>
          <p:nvPr/>
        </p:nvSpPr>
        <p:spPr>
          <a:xfrm flipH="1">
            <a:off x="8421186" y="5181346"/>
            <a:ext cx="2128669" cy="11468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2" name="Rounded Rectangle 3">
            <a:extLst>
              <a:ext uri="{FF2B5EF4-FFF2-40B4-BE49-F238E27FC236}">
                <a16:creationId xmlns:a16="http://schemas.microsoft.com/office/drawing/2014/main" id="{3D82A073-B04C-4C40-9614-97B6A7388C5F}"/>
              </a:ext>
            </a:extLst>
          </p:cNvPr>
          <p:cNvSpPr/>
          <p:nvPr/>
        </p:nvSpPr>
        <p:spPr>
          <a:xfrm>
            <a:off x="7581530" y="2386137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Rectangle 1">
            <a:extLst>
              <a:ext uri="{FF2B5EF4-FFF2-40B4-BE49-F238E27FC236}">
                <a16:creationId xmlns:a16="http://schemas.microsoft.com/office/drawing/2014/main" id="{902B075C-CA73-458D-8961-0D290DD1B0D5}"/>
              </a:ext>
            </a:extLst>
          </p:cNvPr>
          <p:cNvSpPr>
            <a:spLocks noChangeAspect="1"/>
          </p:cNvSpPr>
          <p:nvPr/>
        </p:nvSpPr>
        <p:spPr>
          <a:xfrm>
            <a:off x="9682974" y="1891891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7">
            <a:extLst>
              <a:ext uri="{FF2B5EF4-FFF2-40B4-BE49-F238E27FC236}">
                <a16:creationId xmlns:a16="http://schemas.microsoft.com/office/drawing/2014/main" id="{F3C0806A-9812-4E13-898F-7999422E1B4B}"/>
              </a:ext>
            </a:extLst>
          </p:cNvPr>
          <p:cNvSpPr>
            <a:spLocks noChangeAspect="1"/>
          </p:cNvSpPr>
          <p:nvPr/>
        </p:nvSpPr>
        <p:spPr>
          <a:xfrm>
            <a:off x="9082992" y="177676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5">
            <a:extLst>
              <a:ext uri="{FF2B5EF4-FFF2-40B4-BE49-F238E27FC236}">
                <a16:creationId xmlns:a16="http://schemas.microsoft.com/office/drawing/2014/main" id="{432F0727-331C-467C-B430-7BAF8E0B0E82}"/>
              </a:ext>
            </a:extLst>
          </p:cNvPr>
          <p:cNvSpPr>
            <a:spLocks noChangeAspect="1"/>
          </p:cNvSpPr>
          <p:nvPr/>
        </p:nvSpPr>
        <p:spPr>
          <a:xfrm>
            <a:off x="7743978" y="4190594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Trapezoid 3">
            <a:extLst>
              <a:ext uri="{FF2B5EF4-FFF2-40B4-BE49-F238E27FC236}">
                <a16:creationId xmlns:a16="http://schemas.microsoft.com/office/drawing/2014/main" id="{3EF5ED5D-EE2F-49B3-B271-4F224CA0F36E}"/>
              </a:ext>
            </a:extLst>
          </p:cNvPr>
          <p:cNvSpPr>
            <a:spLocks noChangeAspect="1"/>
          </p:cNvSpPr>
          <p:nvPr/>
        </p:nvSpPr>
        <p:spPr>
          <a:xfrm>
            <a:off x="8479580" y="2346207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ounded Rectangle 8">
            <a:extLst>
              <a:ext uri="{FF2B5EF4-FFF2-40B4-BE49-F238E27FC236}">
                <a16:creationId xmlns:a16="http://schemas.microsoft.com/office/drawing/2014/main" id="{8B06D5BF-16D0-43E1-BCE8-7CA500E54549}"/>
              </a:ext>
            </a:extLst>
          </p:cNvPr>
          <p:cNvSpPr/>
          <p:nvPr/>
        </p:nvSpPr>
        <p:spPr>
          <a:xfrm>
            <a:off x="10151386" y="2324666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1">
            <a:extLst>
              <a:ext uri="{FF2B5EF4-FFF2-40B4-BE49-F238E27FC236}">
                <a16:creationId xmlns:a16="http://schemas.microsoft.com/office/drawing/2014/main" id="{0CDF7D28-F317-4697-A83B-D9BEDA29F217}"/>
              </a:ext>
            </a:extLst>
          </p:cNvPr>
          <p:cNvSpPr>
            <a:spLocks noChangeAspect="1"/>
          </p:cNvSpPr>
          <p:nvPr/>
        </p:nvSpPr>
        <p:spPr>
          <a:xfrm>
            <a:off x="7812103" y="281519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Oval 2">
            <a:extLst>
              <a:ext uri="{FF2B5EF4-FFF2-40B4-BE49-F238E27FC236}">
                <a16:creationId xmlns:a16="http://schemas.microsoft.com/office/drawing/2014/main" id="{D12C9539-F428-4EF2-96C7-3C6C6DD1D5C2}"/>
              </a:ext>
            </a:extLst>
          </p:cNvPr>
          <p:cNvSpPr>
            <a:spLocks noChangeAspect="1"/>
          </p:cNvSpPr>
          <p:nvPr/>
        </p:nvSpPr>
        <p:spPr>
          <a:xfrm>
            <a:off x="8598510" y="1903547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Block Arc 5">
            <a:extLst>
              <a:ext uri="{FF2B5EF4-FFF2-40B4-BE49-F238E27FC236}">
                <a16:creationId xmlns:a16="http://schemas.microsoft.com/office/drawing/2014/main" id="{C52EF74C-6AA0-4E07-BB6A-63437D6F74B4}"/>
              </a:ext>
            </a:extLst>
          </p:cNvPr>
          <p:cNvSpPr>
            <a:spLocks noChangeAspect="1"/>
          </p:cNvSpPr>
          <p:nvPr/>
        </p:nvSpPr>
        <p:spPr>
          <a:xfrm rot="10800000">
            <a:off x="8333725" y="2960384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1" name="Rounded Rectangle 5">
            <a:extLst>
              <a:ext uri="{FF2B5EF4-FFF2-40B4-BE49-F238E27FC236}">
                <a16:creationId xmlns:a16="http://schemas.microsoft.com/office/drawing/2014/main" id="{6B0CE2B8-83C5-4CE6-BFD8-AEBB2B9144BC}"/>
              </a:ext>
            </a:extLst>
          </p:cNvPr>
          <p:cNvSpPr>
            <a:spLocks/>
          </p:cNvSpPr>
          <p:nvPr/>
        </p:nvSpPr>
        <p:spPr>
          <a:xfrm>
            <a:off x="10666168" y="2421951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2" name="Oval 6">
            <a:extLst>
              <a:ext uri="{FF2B5EF4-FFF2-40B4-BE49-F238E27FC236}">
                <a16:creationId xmlns:a16="http://schemas.microsoft.com/office/drawing/2014/main" id="{E15DDE38-9478-4E74-9484-586076A53E2C}"/>
              </a:ext>
            </a:extLst>
          </p:cNvPr>
          <p:cNvSpPr>
            <a:spLocks noChangeAspect="1"/>
          </p:cNvSpPr>
          <p:nvPr/>
        </p:nvSpPr>
        <p:spPr>
          <a:xfrm rot="678773">
            <a:off x="7434992" y="3114687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3" name="Rectangle 1">
            <a:extLst>
              <a:ext uri="{FF2B5EF4-FFF2-40B4-BE49-F238E27FC236}">
                <a16:creationId xmlns:a16="http://schemas.microsoft.com/office/drawing/2014/main" id="{C2AC969C-02C8-42AB-B458-EC92FB7A0609}"/>
              </a:ext>
            </a:extLst>
          </p:cNvPr>
          <p:cNvSpPr>
            <a:spLocks noChangeAspect="1"/>
          </p:cNvSpPr>
          <p:nvPr/>
        </p:nvSpPr>
        <p:spPr>
          <a:xfrm>
            <a:off x="11193168" y="3153405"/>
            <a:ext cx="314168" cy="30952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4" name="Freeform 14">
            <a:extLst>
              <a:ext uri="{FF2B5EF4-FFF2-40B4-BE49-F238E27FC236}">
                <a16:creationId xmlns:a16="http://schemas.microsoft.com/office/drawing/2014/main" id="{BDEE6023-C89B-4D05-A495-7EC02C881064}"/>
              </a:ext>
            </a:extLst>
          </p:cNvPr>
          <p:cNvSpPr>
            <a:spLocks noChangeAspect="1"/>
          </p:cNvSpPr>
          <p:nvPr/>
        </p:nvSpPr>
        <p:spPr>
          <a:xfrm>
            <a:off x="7315097" y="3595408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5" name="Rounded Rectangle 4">
            <a:extLst>
              <a:ext uri="{FF2B5EF4-FFF2-40B4-BE49-F238E27FC236}">
                <a16:creationId xmlns:a16="http://schemas.microsoft.com/office/drawing/2014/main" id="{FA65A59E-F994-4D3E-B877-818D8D7B924D}"/>
              </a:ext>
            </a:extLst>
          </p:cNvPr>
          <p:cNvSpPr>
            <a:spLocks noChangeAspect="1"/>
          </p:cNvSpPr>
          <p:nvPr/>
        </p:nvSpPr>
        <p:spPr>
          <a:xfrm>
            <a:off x="9388304" y="3644413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6" name="Rounded Rectangle 9">
            <a:extLst>
              <a:ext uri="{FF2B5EF4-FFF2-40B4-BE49-F238E27FC236}">
                <a16:creationId xmlns:a16="http://schemas.microsoft.com/office/drawing/2014/main" id="{8F265CA1-2F53-4EBD-928B-DED42C41F7BB}"/>
              </a:ext>
            </a:extLst>
          </p:cNvPr>
          <p:cNvSpPr>
            <a:spLocks/>
          </p:cNvSpPr>
          <p:nvPr/>
        </p:nvSpPr>
        <p:spPr>
          <a:xfrm>
            <a:off x="7848475" y="3430845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7" name="Rounded Rectangle 7">
            <a:extLst>
              <a:ext uri="{FF2B5EF4-FFF2-40B4-BE49-F238E27FC236}">
                <a16:creationId xmlns:a16="http://schemas.microsoft.com/office/drawing/2014/main" id="{1286171F-90B0-4C74-8840-3BC308032BC5}"/>
              </a:ext>
            </a:extLst>
          </p:cNvPr>
          <p:cNvSpPr>
            <a:spLocks noChangeAspect="1"/>
          </p:cNvSpPr>
          <p:nvPr/>
        </p:nvSpPr>
        <p:spPr>
          <a:xfrm>
            <a:off x="9824351" y="3431598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8" name="Rounded Rectangle 1">
            <a:extLst>
              <a:ext uri="{FF2B5EF4-FFF2-40B4-BE49-F238E27FC236}">
                <a16:creationId xmlns:a16="http://schemas.microsoft.com/office/drawing/2014/main" id="{670A7AD2-0791-4A7A-86E4-BCF0C59F1B23}"/>
              </a:ext>
            </a:extLst>
          </p:cNvPr>
          <p:cNvSpPr/>
          <p:nvPr/>
        </p:nvSpPr>
        <p:spPr>
          <a:xfrm rot="2648398">
            <a:off x="8418853" y="373604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9" name="Freeform 20">
            <a:extLst>
              <a:ext uri="{FF2B5EF4-FFF2-40B4-BE49-F238E27FC236}">
                <a16:creationId xmlns:a16="http://schemas.microsoft.com/office/drawing/2014/main" id="{51FA77B0-2BE5-4D83-AEFA-76FC3DCFE64D}"/>
              </a:ext>
            </a:extLst>
          </p:cNvPr>
          <p:cNvSpPr/>
          <p:nvPr/>
        </p:nvSpPr>
        <p:spPr>
          <a:xfrm flipH="1">
            <a:off x="10895166" y="4140438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0" name="Donut 6">
            <a:extLst>
              <a:ext uri="{FF2B5EF4-FFF2-40B4-BE49-F238E27FC236}">
                <a16:creationId xmlns:a16="http://schemas.microsoft.com/office/drawing/2014/main" id="{920CB5AB-69E8-445F-8F3A-B28CF59D9E35}"/>
              </a:ext>
            </a:extLst>
          </p:cNvPr>
          <p:cNvSpPr>
            <a:spLocks noChangeAspect="1"/>
          </p:cNvSpPr>
          <p:nvPr/>
        </p:nvSpPr>
        <p:spPr>
          <a:xfrm>
            <a:off x="9915340" y="4212639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1" name="Freeform 22">
            <a:extLst>
              <a:ext uri="{FF2B5EF4-FFF2-40B4-BE49-F238E27FC236}">
                <a16:creationId xmlns:a16="http://schemas.microsoft.com/office/drawing/2014/main" id="{172CEC1D-5D66-4A31-9A8D-53B351EC60EC}"/>
              </a:ext>
            </a:extLst>
          </p:cNvPr>
          <p:cNvSpPr>
            <a:spLocks noChangeAspect="1"/>
          </p:cNvSpPr>
          <p:nvPr/>
        </p:nvSpPr>
        <p:spPr>
          <a:xfrm rot="8580000">
            <a:off x="8854245" y="4188670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2" name="Oval 10">
            <a:extLst>
              <a:ext uri="{FF2B5EF4-FFF2-40B4-BE49-F238E27FC236}">
                <a16:creationId xmlns:a16="http://schemas.microsoft.com/office/drawing/2014/main" id="{0B6075D2-B9C7-4C23-AE7D-082BFC79AB59}"/>
              </a:ext>
            </a:extLst>
          </p:cNvPr>
          <p:cNvSpPr/>
          <p:nvPr/>
        </p:nvSpPr>
        <p:spPr>
          <a:xfrm>
            <a:off x="10946267" y="2817827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3" name="Freeform 23">
            <a:extLst>
              <a:ext uri="{FF2B5EF4-FFF2-40B4-BE49-F238E27FC236}">
                <a16:creationId xmlns:a16="http://schemas.microsoft.com/office/drawing/2014/main" id="{2F8440C6-B3D5-40F4-A2AD-39B529EF3D62}"/>
              </a:ext>
            </a:extLst>
          </p:cNvPr>
          <p:cNvSpPr>
            <a:spLocks noChangeAspect="1"/>
          </p:cNvSpPr>
          <p:nvPr/>
        </p:nvSpPr>
        <p:spPr>
          <a:xfrm flipH="1">
            <a:off x="10744307" y="3534225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4" name="Freeform 24">
            <a:extLst>
              <a:ext uri="{FF2B5EF4-FFF2-40B4-BE49-F238E27FC236}">
                <a16:creationId xmlns:a16="http://schemas.microsoft.com/office/drawing/2014/main" id="{E0182322-1600-43C9-9C72-3F699683B263}"/>
              </a:ext>
            </a:extLst>
          </p:cNvPr>
          <p:cNvSpPr/>
          <p:nvPr/>
        </p:nvSpPr>
        <p:spPr>
          <a:xfrm flipH="1">
            <a:off x="9798036" y="245135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5" name="Rectangle 6">
            <a:extLst>
              <a:ext uri="{FF2B5EF4-FFF2-40B4-BE49-F238E27FC236}">
                <a16:creationId xmlns:a16="http://schemas.microsoft.com/office/drawing/2014/main" id="{49FFEECC-4D09-45EE-B0DF-30D35346EE97}"/>
              </a:ext>
            </a:extLst>
          </p:cNvPr>
          <p:cNvSpPr>
            <a:spLocks noChangeAspect="1"/>
          </p:cNvSpPr>
          <p:nvPr/>
        </p:nvSpPr>
        <p:spPr>
          <a:xfrm>
            <a:off x="10404476" y="3090487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6" name="Down Arrow 1">
            <a:extLst>
              <a:ext uri="{FF2B5EF4-FFF2-40B4-BE49-F238E27FC236}">
                <a16:creationId xmlns:a16="http://schemas.microsoft.com/office/drawing/2014/main" id="{C278DDDD-E9CE-4429-AE03-550162A4CAF6}"/>
              </a:ext>
            </a:extLst>
          </p:cNvPr>
          <p:cNvSpPr>
            <a:spLocks noChangeAspect="1"/>
          </p:cNvSpPr>
          <p:nvPr/>
        </p:nvSpPr>
        <p:spPr>
          <a:xfrm>
            <a:off x="9685369" y="4229285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7" name="Rounded Rectangle 1">
            <a:extLst>
              <a:ext uri="{FF2B5EF4-FFF2-40B4-BE49-F238E27FC236}">
                <a16:creationId xmlns:a16="http://schemas.microsoft.com/office/drawing/2014/main" id="{15DF0F50-164B-4DB4-911F-67D411C9C7F6}"/>
              </a:ext>
            </a:extLst>
          </p:cNvPr>
          <p:cNvSpPr>
            <a:spLocks noChangeAspect="1"/>
          </p:cNvSpPr>
          <p:nvPr/>
        </p:nvSpPr>
        <p:spPr>
          <a:xfrm>
            <a:off x="9530953" y="2882971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8" name="Down Arrow 1">
            <a:extLst>
              <a:ext uri="{FF2B5EF4-FFF2-40B4-BE49-F238E27FC236}">
                <a16:creationId xmlns:a16="http://schemas.microsoft.com/office/drawing/2014/main" id="{E5863AF7-4350-4C45-AC70-199767312B8E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9" name="Trapezoid 1">
            <a:extLst>
              <a:ext uri="{FF2B5EF4-FFF2-40B4-BE49-F238E27FC236}">
                <a16:creationId xmlns:a16="http://schemas.microsoft.com/office/drawing/2014/main" id="{B1D99900-80BA-4CAC-9CC8-CE352850E9ED}"/>
              </a:ext>
            </a:extLst>
          </p:cNvPr>
          <p:cNvSpPr>
            <a:spLocks noChangeAspect="1"/>
          </p:cNvSpPr>
          <p:nvPr/>
        </p:nvSpPr>
        <p:spPr>
          <a:xfrm rot="10800000">
            <a:off x="8792422" y="2942186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0" name="Donut 3">
            <a:extLst>
              <a:ext uri="{FF2B5EF4-FFF2-40B4-BE49-F238E27FC236}">
                <a16:creationId xmlns:a16="http://schemas.microsoft.com/office/drawing/2014/main" id="{0D9D7A99-31E8-4DA0-8570-C2AB37782499}"/>
              </a:ext>
            </a:extLst>
          </p:cNvPr>
          <p:cNvSpPr>
            <a:spLocks noChangeAspect="1"/>
          </p:cNvSpPr>
          <p:nvPr/>
        </p:nvSpPr>
        <p:spPr>
          <a:xfrm>
            <a:off x="8038932" y="2380365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3D38218-DCBF-4FDD-BA9C-C4D6408260A8}"/>
              </a:ext>
            </a:extLst>
          </p:cNvPr>
          <p:cNvSpPr txBox="1"/>
          <p:nvPr/>
        </p:nvSpPr>
        <p:spPr>
          <a:xfrm>
            <a:off x="8908850" y="5521881"/>
            <a:ext cx="14150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What We Do Now?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43FF5C2-8BD0-4093-A70B-F3E467A19E70}"/>
              </a:ext>
            </a:extLst>
          </p:cNvPr>
          <p:cNvSpPr txBox="1"/>
          <p:nvPr/>
        </p:nvSpPr>
        <p:spPr>
          <a:xfrm>
            <a:off x="1532798" y="307666"/>
            <a:ext cx="454520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The Influencer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Marketing </a:t>
            </a:r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Revolution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4A6B968-1233-403D-B365-12F48DAFDEB4}"/>
              </a:ext>
            </a:extLst>
          </p:cNvPr>
          <p:cNvSpPr txBox="1"/>
          <p:nvPr/>
        </p:nvSpPr>
        <p:spPr>
          <a:xfrm>
            <a:off x="6622555" y="284658"/>
            <a:ext cx="55773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68AED27-B150-461F-92E2-E2D45BA8D9D4}"/>
              </a:ext>
            </a:extLst>
          </p:cNvPr>
          <p:cNvSpPr txBox="1"/>
          <p:nvPr/>
        </p:nvSpPr>
        <p:spPr>
          <a:xfrm>
            <a:off x="588248" y="2588214"/>
            <a:ext cx="54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86" name="Rounded Rectangular Callout 31">
            <a:extLst>
              <a:ext uri="{FF2B5EF4-FFF2-40B4-BE49-F238E27FC236}">
                <a16:creationId xmlns:a16="http://schemas.microsoft.com/office/drawing/2014/main" id="{8BB47379-6736-451E-8F22-EF481F8A4791}"/>
              </a:ext>
            </a:extLst>
          </p:cNvPr>
          <p:cNvSpPr/>
          <p:nvPr/>
        </p:nvSpPr>
        <p:spPr>
          <a:xfrm flipH="1">
            <a:off x="2715433" y="473664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7" name="그룹 6">
            <a:extLst>
              <a:ext uri="{FF2B5EF4-FFF2-40B4-BE49-F238E27FC236}">
                <a16:creationId xmlns:a16="http://schemas.microsoft.com/office/drawing/2014/main" id="{F897401E-F4FF-4FA0-A945-D022B8914181}"/>
              </a:ext>
            </a:extLst>
          </p:cNvPr>
          <p:cNvGrpSpPr/>
          <p:nvPr/>
        </p:nvGrpSpPr>
        <p:grpSpPr>
          <a:xfrm>
            <a:off x="959389" y="5477050"/>
            <a:ext cx="2262988" cy="766247"/>
            <a:chOff x="1730330" y="5175558"/>
            <a:chExt cx="1742087" cy="766247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FFA7A0D-E06B-4603-873E-FBB9E5F731B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19366F7-3FE3-437E-87F1-96738F6A5B4B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0" name="Rounded Rectangular Callout 47">
            <a:extLst>
              <a:ext uri="{FF2B5EF4-FFF2-40B4-BE49-F238E27FC236}">
                <a16:creationId xmlns:a16="http://schemas.microsoft.com/office/drawing/2014/main" id="{75509443-DE5A-460D-9FC5-AC8D71F5467B}"/>
              </a:ext>
            </a:extLst>
          </p:cNvPr>
          <p:cNvSpPr/>
          <p:nvPr/>
        </p:nvSpPr>
        <p:spPr>
          <a:xfrm flipH="1">
            <a:off x="5559690" y="473750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91" name="그룹 4">
            <a:extLst>
              <a:ext uri="{FF2B5EF4-FFF2-40B4-BE49-F238E27FC236}">
                <a16:creationId xmlns:a16="http://schemas.microsoft.com/office/drawing/2014/main" id="{BF782442-CAC7-424B-9C08-DC07AF244F1B}"/>
              </a:ext>
            </a:extLst>
          </p:cNvPr>
          <p:cNvGrpSpPr/>
          <p:nvPr/>
        </p:nvGrpSpPr>
        <p:grpSpPr>
          <a:xfrm>
            <a:off x="3803646" y="5477910"/>
            <a:ext cx="2262988" cy="766247"/>
            <a:chOff x="3727326" y="5176417"/>
            <a:chExt cx="1742087" cy="76624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BA19AF3A-5C7D-4F7F-A11E-646DB9121782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F022CF1C-1EF0-4F09-951F-6478470EF8E6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8" name="Rectangle 9">
            <a:extLst>
              <a:ext uri="{FF2B5EF4-FFF2-40B4-BE49-F238E27FC236}">
                <a16:creationId xmlns:a16="http://schemas.microsoft.com/office/drawing/2014/main" id="{D250EEC0-6697-4000-ACC3-7C34924B87FE}"/>
              </a:ext>
            </a:extLst>
          </p:cNvPr>
          <p:cNvSpPr/>
          <p:nvPr/>
        </p:nvSpPr>
        <p:spPr>
          <a:xfrm>
            <a:off x="2921150" y="48263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9" name="Rounded Rectangle 5">
            <a:extLst>
              <a:ext uri="{FF2B5EF4-FFF2-40B4-BE49-F238E27FC236}">
                <a16:creationId xmlns:a16="http://schemas.microsoft.com/office/drawing/2014/main" id="{FBD71460-3C63-40FC-B21D-692AF3D87D9A}"/>
              </a:ext>
            </a:extLst>
          </p:cNvPr>
          <p:cNvSpPr/>
          <p:nvPr/>
        </p:nvSpPr>
        <p:spPr>
          <a:xfrm flipH="1">
            <a:off x="5690338" y="4831070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240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F0793C4-9685-4653-AC46-7EB73A95C49A}"/>
              </a:ext>
            </a:extLst>
          </p:cNvPr>
          <p:cNvSpPr/>
          <p:nvPr userDrawn="1"/>
        </p:nvSpPr>
        <p:spPr>
          <a:xfrm>
            <a:off x="2863726" y="5747611"/>
            <a:ext cx="6334974" cy="6417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37CB7C7-4C71-43D5-B12F-08D031A45D2B}"/>
              </a:ext>
            </a:extLst>
          </p:cNvPr>
          <p:cNvGrpSpPr/>
          <p:nvPr/>
        </p:nvGrpSpPr>
        <p:grpSpPr>
          <a:xfrm>
            <a:off x="3385063" y="3080038"/>
            <a:ext cx="5522844" cy="3034429"/>
            <a:chOff x="-548507" y="477868"/>
            <a:chExt cx="11570449" cy="6357177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639DC69-4743-4F29-9FD3-51081518845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47F1098-AD3C-4CCB-99CD-A771E67172F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BD59E14-C479-4CC1-861B-EFFDA14340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06EE32-163D-489F-B1D4-ABA1067DECF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8003189-8AF1-4807-A785-75E06A4ACD2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54BDE07-A6DF-4FEA-AC2B-FBE7CB75CF8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634A9D02-A993-440A-B8FC-6E02300DB6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01AB7424-7E90-4663-A6DA-1EB1EAF6C13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C4E9F48-2136-409B-82F6-7367F5E2DAF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0FF8EC-A71C-422F-846E-1E7BF9A3123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3FF233C4-C6AC-42FA-AD17-C12049C1556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7545C8-24E6-417F-BA9B-C7409B8F3E0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FA9BE8A-63DC-4A31-A034-555AC3B26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253590"/>
              </p:ext>
            </p:extLst>
          </p:nvPr>
        </p:nvGraphicFramePr>
        <p:xfrm>
          <a:off x="4453671" y="3054664"/>
          <a:ext cx="3312368" cy="198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BE94FBB-6DF8-4927-975B-5302048BC797}"/>
              </a:ext>
            </a:extLst>
          </p:cNvPr>
          <p:cNvGrpSpPr/>
          <p:nvPr/>
        </p:nvGrpSpPr>
        <p:grpSpPr>
          <a:xfrm>
            <a:off x="4597687" y="5116383"/>
            <a:ext cx="3024336" cy="276999"/>
            <a:chOff x="1187624" y="2079250"/>
            <a:chExt cx="3024336" cy="276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06BCD6-3AFB-4B6A-B204-0093BBF7FDEC}"/>
                </a:ext>
              </a:extLst>
            </p:cNvPr>
            <p:cNvSpPr/>
            <p:nvPr/>
          </p:nvSpPr>
          <p:spPr>
            <a:xfrm>
              <a:off x="3440858" y="2145741"/>
              <a:ext cx="25676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A9F244-89FF-4AA1-9500-0D73E20752F5}"/>
                </a:ext>
              </a:extLst>
            </p:cNvPr>
            <p:cNvSpPr txBox="1"/>
            <p:nvPr/>
          </p:nvSpPr>
          <p:spPr>
            <a:xfrm>
              <a:off x="3677606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DA5B5B-C709-4C23-8638-462796D3C7AA}"/>
                </a:ext>
              </a:extLst>
            </p:cNvPr>
            <p:cNvSpPr/>
            <p:nvPr/>
          </p:nvSpPr>
          <p:spPr>
            <a:xfrm>
              <a:off x="2689780" y="2145741"/>
              <a:ext cx="25676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D7FFEC-5FCF-4D49-A4DB-44EB19EDECC2}"/>
                </a:ext>
              </a:extLst>
            </p:cNvPr>
            <p:cNvSpPr/>
            <p:nvPr/>
          </p:nvSpPr>
          <p:spPr>
            <a:xfrm>
              <a:off x="1938702" y="2171291"/>
              <a:ext cx="25676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852C3C-EF23-4B5F-8EA7-D154DD6478A8}"/>
                </a:ext>
              </a:extLst>
            </p:cNvPr>
            <p:cNvSpPr/>
            <p:nvPr/>
          </p:nvSpPr>
          <p:spPr>
            <a:xfrm>
              <a:off x="1187624" y="2145741"/>
              <a:ext cx="25676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36940F-63C2-4AF2-A445-B228BC176C05}"/>
                </a:ext>
              </a:extLst>
            </p:cNvPr>
            <p:cNvSpPr txBox="1"/>
            <p:nvPr/>
          </p:nvSpPr>
          <p:spPr>
            <a:xfrm>
              <a:off x="2926525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63F460-8264-4997-8D3E-6E714119F6B4}"/>
                </a:ext>
              </a:extLst>
            </p:cNvPr>
            <p:cNvSpPr txBox="1"/>
            <p:nvPr/>
          </p:nvSpPr>
          <p:spPr>
            <a:xfrm>
              <a:off x="2175447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8657B8-6975-4186-973C-706CE3D308E9}"/>
                </a:ext>
              </a:extLst>
            </p:cNvPr>
            <p:cNvSpPr txBox="1"/>
            <p:nvPr/>
          </p:nvSpPr>
          <p:spPr>
            <a:xfrm>
              <a:off x="1424369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8FDA65-4409-40E3-A995-AAA8F007B1AA}"/>
              </a:ext>
            </a:extLst>
          </p:cNvPr>
          <p:cNvSpPr txBox="1"/>
          <p:nvPr/>
        </p:nvSpPr>
        <p:spPr>
          <a:xfrm>
            <a:off x="683212" y="2409916"/>
            <a:ext cx="52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9B85C0-0F6E-42F5-A2DE-331E4A87C749}"/>
              </a:ext>
            </a:extLst>
          </p:cNvPr>
          <p:cNvGrpSpPr/>
          <p:nvPr/>
        </p:nvGrpSpPr>
        <p:grpSpPr>
          <a:xfrm>
            <a:off x="688666" y="1557733"/>
            <a:ext cx="5246903" cy="830180"/>
            <a:chOff x="6324699" y="2356411"/>
            <a:chExt cx="2736305" cy="8301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660791-EFC5-4C2A-A6DF-0AF0E9DD4512}"/>
                </a:ext>
              </a:extLst>
            </p:cNvPr>
            <p:cNvSpPr txBox="1"/>
            <p:nvPr/>
          </p:nvSpPr>
          <p:spPr>
            <a:xfrm>
              <a:off x="6324700" y="272492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3ADE08-26CD-421D-BB99-9CB3B3C9709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0CF402-3AEA-4946-B9D0-05E66A605187}"/>
              </a:ext>
            </a:extLst>
          </p:cNvPr>
          <p:cNvSpPr txBox="1"/>
          <p:nvPr/>
        </p:nvSpPr>
        <p:spPr>
          <a:xfrm>
            <a:off x="688668" y="2983088"/>
            <a:ext cx="27268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C4DDE5-9EB5-4CA7-B3A1-2F19934179B5}"/>
              </a:ext>
            </a:extLst>
          </p:cNvPr>
          <p:cNvSpPr/>
          <p:nvPr/>
        </p:nvSpPr>
        <p:spPr>
          <a:xfrm>
            <a:off x="7944614" y="2461890"/>
            <a:ext cx="1822500" cy="182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BF42AA7F-8297-4BFB-9A93-87AA2E63AB5D}"/>
              </a:ext>
            </a:extLst>
          </p:cNvPr>
          <p:cNvGrpSpPr/>
          <p:nvPr/>
        </p:nvGrpSpPr>
        <p:grpSpPr>
          <a:xfrm>
            <a:off x="7462519" y="2036161"/>
            <a:ext cx="2716603" cy="2727333"/>
            <a:chOff x="7462518" y="2036160"/>
            <a:chExt cx="2716603" cy="2727333"/>
          </a:xfrm>
        </p:grpSpPr>
        <p:sp>
          <p:nvSpPr>
            <p:cNvPr id="25" name="Diamond 5">
              <a:extLst>
                <a:ext uri="{FF2B5EF4-FFF2-40B4-BE49-F238E27FC236}">
                  <a16:creationId xmlns:a16="http://schemas.microsoft.com/office/drawing/2014/main" id="{A162C6D4-CE05-41BC-950C-1FD0C865C899}"/>
                </a:ext>
              </a:extLst>
            </p:cNvPr>
            <p:cNvSpPr/>
            <p:nvPr/>
          </p:nvSpPr>
          <p:spPr>
            <a:xfrm>
              <a:off x="8312848" y="2036160"/>
              <a:ext cx="337247" cy="338244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51">
              <a:extLst>
                <a:ext uri="{FF2B5EF4-FFF2-40B4-BE49-F238E27FC236}">
                  <a16:creationId xmlns:a16="http://schemas.microsoft.com/office/drawing/2014/main" id="{5B3ACB59-B875-4E75-B21A-9C86697C6B5E}"/>
                </a:ext>
              </a:extLst>
            </p:cNvPr>
            <p:cNvSpPr/>
            <p:nvPr/>
          </p:nvSpPr>
          <p:spPr>
            <a:xfrm>
              <a:off x="9841875" y="3307350"/>
              <a:ext cx="337246" cy="247304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91451B68-CF83-4443-9A72-FDB705710E99}"/>
                </a:ext>
              </a:extLst>
            </p:cNvPr>
            <p:cNvSpPr/>
            <p:nvPr/>
          </p:nvSpPr>
          <p:spPr>
            <a:xfrm rot="18900000">
              <a:off x="8790454" y="2079359"/>
              <a:ext cx="154109" cy="343323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18615ED-7783-4D50-AC03-86C650DD6689}"/>
                </a:ext>
              </a:extLst>
            </p:cNvPr>
            <p:cNvSpPr/>
            <p:nvPr/>
          </p:nvSpPr>
          <p:spPr>
            <a:xfrm>
              <a:off x="7499055" y="3304599"/>
              <a:ext cx="297040" cy="2922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8FBAFD21-EFDD-413C-B081-DF7B0C822584}"/>
                </a:ext>
              </a:extLst>
            </p:cNvPr>
            <p:cNvSpPr/>
            <p:nvPr/>
          </p:nvSpPr>
          <p:spPr>
            <a:xfrm>
              <a:off x="7724055" y="2551719"/>
              <a:ext cx="299435" cy="2985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FFAD610C-1B2C-4432-8301-D766E7B03879}"/>
                </a:ext>
              </a:extLst>
            </p:cNvPr>
            <p:cNvSpPr/>
            <p:nvPr/>
          </p:nvSpPr>
          <p:spPr>
            <a:xfrm rot="5400000">
              <a:off x="9487193" y="2294113"/>
              <a:ext cx="304400" cy="303996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Block Arc 14">
              <a:extLst>
                <a:ext uri="{FF2B5EF4-FFF2-40B4-BE49-F238E27FC236}">
                  <a16:creationId xmlns:a16="http://schemas.microsoft.com/office/drawing/2014/main" id="{2F039CA0-E764-4E93-B9E2-6A3FCDE97D7E}"/>
                </a:ext>
              </a:extLst>
            </p:cNvPr>
            <p:cNvSpPr/>
            <p:nvPr/>
          </p:nvSpPr>
          <p:spPr>
            <a:xfrm rot="16200000">
              <a:off x="7774440" y="4017199"/>
              <a:ext cx="365774" cy="366015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Parallelogram 15">
              <a:extLst>
                <a:ext uri="{FF2B5EF4-FFF2-40B4-BE49-F238E27FC236}">
                  <a16:creationId xmlns:a16="http://schemas.microsoft.com/office/drawing/2014/main" id="{FA8A163C-B935-4C79-A1BD-11E41424C1DC}"/>
                </a:ext>
              </a:extLst>
            </p:cNvPr>
            <p:cNvSpPr/>
            <p:nvPr/>
          </p:nvSpPr>
          <p:spPr>
            <a:xfrm rot="16200000">
              <a:off x="8019215" y="4244050"/>
              <a:ext cx="385993" cy="417824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Round Same Side Corner Rectangle 21">
              <a:extLst>
                <a:ext uri="{FF2B5EF4-FFF2-40B4-BE49-F238E27FC236}">
                  <a16:creationId xmlns:a16="http://schemas.microsoft.com/office/drawing/2014/main" id="{33FBE472-C035-4BD1-9571-98C04666B05F}"/>
                </a:ext>
              </a:extLst>
            </p:cNvPr>
            <p:cNvSpPr/>
            <p:nvPr/>
          </p:nvSpPr>
          <p:spPr>
            <a:xfrm rot="10800000">
              <a:off x="8452982" y="4482014"/>
              <a:ext cx="249263" cy="28147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1462ACAA-6E6B-411A-9892-A38DB69FF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7706" y="2591811"/>
              <a:ext cx="271497" cy="324000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9CC61EE-2F22-43F6-97F1-8773D07BBE91}"/>
                </a:ext>
              </a:extLst>
            </p:cNvPr>
            <p:cNvSpPr/>
            <p:nvPr/>
          </p:nvSpPr>
          <p:spPr>
            <a:xfrm>
              <a:off x="9237455" y="4216475"/>
              <a:ext cx="385170" cy="352802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10">
              <a:extLst>
                <a:ext uri="{FF2B5EF4-FFF2-40B4-BE49-F238E27FC236}">
                  <a16:creationId xmlns:a16="http://schemas.microsoft.com/office/drawing/2014/main" id="{3EE48C52-F3ED-4BE5-97FA-FC7A31FD7A36}"/>
                </a:ext>
              </a:extLst>
            </p:cNvPr>
            <p:cNvSpPr/>
            <p:nvPr/>
          </p:nvSpPr>
          <p:spPr>
            <a:xfrm>
              <a:off x="7625603" y="3662090"/>
              <a:ext cx="239919" cy="31750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Trapezoid 13">
              <a:extLst>
                <a:ext uri="{FF2B5EF4-FFF2-40B4-BE49-F238E27FC236}">
                  <a16:creationId xmlns:a16="http://schemas.microsoft.com/office/drawing/2014/main" id="{85CA01E2-704C-4B39-BD1E-1DE302F0F461}"/>
                </a:ext>
              </a:extLst>
            </p:cNvPr>
            <p:cNvSpPr/>
            <p:nvPr/>
          </p:nvSpPr>
          <p:spPr>
            <a:xfrm>
              <a:off x="9118801" y="2156906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A4C06303-3F52-4281-80BF-F613630C9D35}"/>
                </a:ext>
              </a:extLst>
            </p:cNvPr>
            <p:cNvSpPr/>
            <p:nvPr/>
          </p:nvSpPr>
          <p:spPr>
            <a:xfrm>
              <a:off x="9828467" y="2970130"/>
              <a:ext cx="316558" cy="25151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6">
              <a:extLst>
                <a:ext uri="{FF2B5EF4-FFF2-40B4-BE49-F238E27FC236}">
                  <a16:creationId xmlns:a16="http://schemas.microsoft.com/office/drawing/2014/main" id="{3BA6F579-C3EA-425D-9B6F-B6EF724956CA}"/>
                </a:ext>
              </a:extLst>
            </p:cNvPr>
            <p:cNvSpPr/>
            <p:nvPr/>
          </p:nvSpPr>
          <p:spPr>
            <a:xfrm>
              <a:off x="9567627" y="4000359"/>
              <a:ext cx="327580" cy="333047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66">
              <a:extLst>
                <a:ext uri="{FF2B5EF4-FFF2-40B4-BE49-F238E27FC236}">
                  <a16:creationId xmlns:a16="http://schemas.microsoft.com/office/drawing/2014/main" id="{9E0B3C64-5CDC-4073-91E3-3FABFF9354EE}"/>
                </a:ext>
              </a:extLst>
            </p:cNvPr>
            <p:cNvSpPr/>
            <p:nvPr/>
          </p:nvSpPr>
          <p:spPr>
            <a:xfrm rot="20700000">
              <a:off x="9818653" y="3638916"/>
              <a:ext cx="353707" cy="30297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5249428B-E686-4FCF-9E06-5C1562620506}"/>
                </a:ext>
              </a:extLst>
            </p:cNvPr>
            <p:cNvSpPr/>
            <p:nvPr/>
          </p:nvSpPr>
          <p:spPr>
            <a:xfrm>
              <a:off x="8809277" y="4424036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E50EEBDF-1512-4733-887A-E5D7C68D5234}"/>
                </a:ext>
              </a:extLst>
            </p:cNvPr>
            <p:cNvSpPr/>
            <p:nvPr/>
          </p:nvSpPr>
          <p:spPr>
            <a:xfrm flipH="1">
              <a:off x="7957327" y="2311538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Teardrop 1">
              <a:extLst>
                <a:ext uri="{FF2B5EF4-FFF2-40B4-BE49-F238E27FC236}">
                  <a16:creationId xmlns:a16="http://schemas.microsoft.com/office/drawing/2014/main" id="{E37BEA02-A4E9-444B-8FDE-8C683989F2C6}"/>
                </a:ext>
              </a:extLst>
            </p:cNvPr>
            <p:cNvSpPr/>
            <p:nvPr/>
          </p:nvSpPr>
          <p:spPr>
            <a:xfrm rot="18805991">
              <a:off x="7460552" y="2909421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그룹 8">
            <a:extLst>
              <a:ext uri="{FF2B5EF4-FFF2-40B4-BE49-F238E27FC236}">
                <a16:creationId xmlns:a16="http://schemas.microsoft.com/office/drawing/2014/main" id="{9F95B310-05EC-480B-8208-D8B13529EEC5}"/>
              </a:ext>
            </a:extLst>
          </p:cNvPr>
          <p:cNvGrpSpPr/>
          <p:nvPr/>
        </p:nvGrpSpPr>
        <p:grpSpPr>
          <a:xfrm>
            <a:off x="6909012" y="1477407"/>
            <a:ext cx="3900270" cy="3852987"/>
            <a:chOff x="6909012" y="1477406"/>
            <a:chExt cx="3900270" cy="3852987"/>
          </a:xfrm>
        </p:grpSpPr>
        <p:sp>
          <p:nvSpPr>
            <p:cNvPr id="45" name="Diamond 5">
              <a:extLst>
                <a:ext uri="{FF2B5EF4-FFF2-40B4-BE49-F238E27FC236}">
                  <a16:creationId xmlns:a16="http://schemas.microsoft.com/office/drawing/2014/main" id="{890AF0D7-E6E6-421E-83E4-358ED2F62357}"/>
                </a:ext>
              </a:extLst>
            </p:cNvPr>
            <p:cNvSpPr/>
            <p:nvPr/>
          </p:nvSpPr>
          <p:spPr>
            <a:xfrm>
              <a:off x="9500423" y="1610630"/>
              <a:ext cx="337247" cy="338244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Isosceles Triangle 51">
              <a:extLst>
                <a:ext uri="{FF2B5EF4-FFF2-40B4-BE49-F238E27FC236}">
                  <a16:creationId xmlns:a16="http://schemas.microsoft.com/office/drawing/2014/main" id="{1CDC7932-9B23-4FFF-B34C-C843386727CF}"/>
                </a:ext>
              </a:extLst>
            </p:cNvPr>
            <p:cNvSpPr/>
            <p:nvPr/>
          </p:nvSpPr>
          <p:spPr>
            <a:xfrm>
              <a:off x="8333445" y="1549101"/>
              <a:ext cx="337246" cy="247304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7">
              <a:extLst>
                <a:ext uri="{FF2B5EF4-FFF2-40B4-BE49-F238E27FC236}">
                  <a16:creationId xmlns:a16="http://schemas.microsoft.com/office/drawing/2014/main" id="{52ED0535-381A-49F9-81BA-B8A3526096E6}"/>
                </a:ext>
              </a:extLst>
            </p:cNvPr>
            <p:cNvSpPr/>
            <p:nvPr/>
          </p:nvSpPr>
          <p:spPr>
            <a:xfrm rot="18900000">
              <a:off x="7065308" y="2753323"/>
              <a:ext cx="145474" cy="32408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BF0F36A3-7035-48FB-8A15-3A7A66B817B4}"/>
                </a:ext>
              </a:extLst>
            </p:cNvPr>
            <p:cNvSpPr/>
            <p:nvPr/>
          </p:nvSpPr>
          <p:spPr>
            <a:xfrm>
              <a:off x="7294814" y="4407808"/>
              <a:ext cx="297040" cy="2922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17A0B2D8-6849-475C-B6FE-A8EA14BEC250}"/>
                </a:ext>
              </a:extLst>
            </p:cNvPr>
            <p:cNvSpPr/>
            <p:nvPr/>
          </p:nvSpPr>
          <p:spPr>
            <a:xfrm>
              <a:off x="8165023" y="4979427"/>
              <a:ext cx="299435" cy="2985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E48061CC-389B-4A69-B29A-9708FCB92486}"/>
                </a:ext>
              </a:extLst>
            </p:cNvPr>
            <p:cNvSpPr/>
            <p:nvPr/>
          </p:nvSpPr>
          <p:spPr>
            <a:xfrm>
              <a:off x="8938584" y="5002802"/>
              <a:ext cx="303995" cy="30399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AF5F0825-07AE-4297-BD91-0C94C67A203C}"/>
                </a:ext>
              </a:extLst>
            </p:cNvPr>
            <p:cNvSpPr/>
            <p:nvPr/>
          </p:nvSpPr>
          <p:spPr>
            <a:xfrm rot="5400000">
              <a:off x="7546142" y="4554149"/>
              <a:ext cx="304400" cy="303996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Parallelogram 30">
              <a:extLst>
                <a:ext uri="{FF2B5EF4-FFF2-40B4-BE49-F238E27FC236}">
                  <a16:creationId xmlns:a16="http://schemas.microsoft.com/office/drawing/2014/main" id="{34364400-D681-4F47-90D1-F42CAC0EE49C}"/>
                </a:ext>
              </a:extLst>
            </p:cNvPr>
            <p:cNvSpPr/>
            <p:nvPr/>
          </p:nvSpPr>
          <p:spPr>
            <a:xfrm flipH="1">
              <a:off x="10344895" y="4061811"/>
              <a:ext cx="331980" cy="332801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Block Arc 14">
              <a:extLst>
                <a:ext uri="{FF2B5EF4-FFF2-40B4-BE49-F238E27FC236}">
                  <a16:creationId xmlns:a16="http://schemas.microsoft.com/office/drawing/2014/main" id="{CF808C36-B1CE-4D81-A519-35D9315F3207}"/>
                </a:ext>
              </a:extLst>
            </p:cNvPr>
            <p:cNvSpPr/>
            <p:nvPr/>
          </p:nvSpPr>
          <p:spPr>
            <a:xfrm rot="16200000">
              <a:off x="7269861" y="2143680"/>
              <a:ext cx="339474" cy="33969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Parallelogram 15">
              <a:extLst>
                <a:ext uri="{FF2B5EF4-FFF2-40B4-BE49-F238E27FC236}">
                  <a16:creationId xmlns:a16="http://schemas.microsoft.com/office/drawing/2014/main" id="{96CA5232-464B-4933-977D-519ACC8FEDBD}"/>
                </a:ext>
              </a:extLst>
            </p:cNvPr>
            <p:cNvSpPr/>
            <p:nvPr/>
          </p:nvSpPr>
          <p:spPr>
            <a:xfrm rot="16200000">
              <a:off x="9619553" y="4703718"/>
              <a:ext cx="385993" cy="417824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Round Same Side Corner Rectangle 21">
              <a:extLst>
                <a:ext uri="{FF2B5EF4-FFF2-40B4-BE49-F238E27FC236}">
                  <a16:creationId xmlns:a16="http://schemas.microsoft.com/office/drawing/2014/main" id="{D9598E6C-02B0-4360-A1AF-33C6C13EAADC}"/>
                </a:ext>
              </a:extLst>
            </p:cNvPr>
            <p:cNvSpPr/>
            <p:nvPr/>
          </p:nvSpPr>
          <p:spPr>
            <a:xfrm rot="10800000">
              <a:off x="9325150" y="4934469"/>
              <a:ext cx="249263" cy="28147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B548CB4A-0B62-4912-B29E-F3EFC6CC239C}"/>
                </a:ext>
              </a:extLst>
            </p:cNvPr>
            <p:cNvSpPr/>
            <p:nvPr/>
          </p:nvSpPr>
          <p:spPr>
            <a:xfrm>
              <a:off x="7933565" y="1595643"/>
              <a:ext cx="304585" cy="363487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B27E2664-1299-4A04-8710-796CBC7C8A52}"/>
                </a:ext>
              </a:extLst>
            </p:cNvPr>
            <p:cNvSpPr/>
            <p:nvPr/>
          </p:nvSpPr>
          <p:spPr>
            <a:xfrm>
              <a:off x="6931930" y="2979449"/>
              <a:ext cx="327961" cy="300401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Rounded Rectangle 10">
              <a:extLst>
                <a:ext uri="{FF2B5EF4-FFF2-40B4-BE49-F238E27FC236}">
                  <a16:creationId xmlns:a16="http://schemas.microsoft.com/office/drawing/2014/main" id="{918DCFD8-84AE-4853-8D20-834BE5AF3B1D}"/>
                </a:ext>
              </a:extLst>
            </p:cNvPr>
            <p:cNvSpPr/>
            <p:nvPr/>
          </p:nvSpPr>
          <p:spPr>
            <a:xfrm>
              <a:off x="8756997" y="1477406"/>
              <a:ext cx="239919" cy="31750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Rounded Rectangle 32">
              <a:extLst>
                <a:ext uri="{FF2B5EF4-FFF2-40B4-BE49-F238E27FC236}">
                  <a16:creationId xmlns:a16="http://schemas.microsoft.com/office/drawing/2014/main" id="{9DF151A3-0F6E-4D6D-BDC8-890EA219F053}"/>
                </a:ext>
              </a:extLst>
            </p:cNvPr>
            <p:cNvSpPr/>
            <p:nvPr/>
          </p:nvSpPr>
          <p:spPr>
            <a:xfrm>
              <a:off x="10492442" y="2937466"/>
              <a:ext cx="316840" cy="31684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Trapezoid 13">
              <a:extLst>
                <a:ext uri="{FF2B5EF4-FFF2-40B4-BE49-F238E27FC236}">
                  <a16:creationId xmlns:a16="http://schemas.microsoft.com/office/drawing/2014/main" id="{B7C3D46A-3003-489A-8936-C74FA60BEA37}"/>
                </a:ext>
              </a:extLst>
            </p:cNvPr>
            <p:cNvSpPr/>
            <p:nvPr/>
          </p:nvSpPr>
          <p:spPr>
            <a:xfrm>
              <a:off x="10379254" y="2561466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18">
              <a:extLst>
                <a:ext uri="{FF2B5EF4-FFF2-40B4-BE49-F238E27FC236}">
                  <a16:creationId xmlns:a16="http://schemas.microsoft.com/office/drawing/2014/main" id="{93054044-68B3-4E3D-96F4-FCB4D5BF0068}"/>
                </a:ext>
              </a:extLst>
            </p:cNvPr>
            <p:cNvSpPr/>
            <p:nvPr/>
          </p:nvSpPr>
          <p:spPr>
            <a:xfrm>
              <a:off x="8547559" y="5078881"/>
              <a:ext cx="316558" cy="25151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25">
              <a:extLst>
                <a:ext uri="{FF2B5EF4-FFF2-40B4-BE49-F238E27FC236}">
                  <a16:creationId xmlns:a16="http://schemas.microsoft.com/office/drawing/2014/main" id="{10C64C10-2259-46EF-A0D3-672AB5655891}"/>
                </a:ext>
              </a:extLst>
            </p:cNvPr>
            <p:cNvSpPr/>
            <p:nvPr/>
          </p:nvSpPr>
          <p:spPr>
            <a:xfrm>
              <a:off x="7140325" y="2485274"/>
              <a:ext cx="192767" cy="271047"/>
            </a:xfrm>
            <a:custGeom>
              <a:avLst/>
              <a:gdLst/>
              <a:ahLst/>
              <a:cxnLst/>
              <a:rect l="l" t="t" r="r" b="b"/>
              <a:pathLst>
                <a:path w="2304256" h="3240000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ed Rectangle 6">
              <a:extLst>
                <a:ext uri="{FF2B5EF4-FFF2-40B4-BE49-F238E27FC236}">
                  <a16:creationId xmlns:a16="http://schemas.microsoft.com/office/drawing/2014/main" id="{540C7F3A-D688-44C8-B078-24F03FAF12A0}"/>
                </a:ext>
              </a:extLst>
            </p:cNvPr>
            <p:cNvSpPr/>
            <p:nvPr/>
          </p:nvSpPr>
          <p:spPr>
            <a:xfrm>
              <a:off x="7591395" y="1851841"/>
              <a:ext cx="327580" cy="333047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6">
              <a:extLst>
                <a:ext uri="{FF2B5EF4-FFF2-40B4-BE49-F238E27FC236}">
                  <a16:creationId xmlns:a16="http://schemas.microsoft.com/office/drawing/2014/main" id="{2360FD2C-5C3C-46DB-A7AE-E61A6991519F}"/>
                </a:ext>
              </a:extLst>
            </p:cNvPr>
            <p:cNvSpPr/>
            <p:nvPr/>
          </p:nvSpPr>
          <p:spPr>
            <a:xfrm rot="20700000">
              <a:off x="10351190" y="3717706"/>
              <a:ext cx="353707" cy="30297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FBEDF4EB-7129-4963-8994-4B1182931FD0}"/>
                </a:ext>
              </a:extLst>
            </p:cNvPr>
            <p:cNvSpPr/>
            <p:nvPr/>
          </p:nvSpPr>
          <p:spPr>
            <a:xfrm rot="2700000">
              <a:off x="9175484" y="1449461"/>
              <a:ext cx="251020" cy="450032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21654B39-2655-4FF2-8CAA-1635A4811239}"/>
                </a:ext>
              </a:extLst>
            </p:cNvPr>
            <p:cNvSpPr/>
            <p:nvPr/>
          </p:nvSpPr>
          <p:spPr>
            <a:xfrm>
              <a:off x="10176222" y="2171222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:a16="http://schemas.microsoft.com/office/drawing/2014/main" id="{7FF94F90-F0BC-4344-BD90-D7C7D4F56EAB}"/>
                </a:ext>
              </a:extLst>
            </p:cNvPr>
            <p:cNvSpPr/>
            <p:nvPr/>
          </p:nvSpPr>
          <p:spPr>
            <a:xfrm flipH="1">
              <a:off x="9866717" y="1914495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130">
              <a:extLst>
                <a:ext uri="{FF2B5EF4-FFF2-40B4-BE49-F238E27FC236}">
                  <a16:creationId xmlns:a16="http://schemas.microsoft.com/office/drawing/2014/main" id="{83BBB088-6B6C-4084-A482-0AAC0AED2C4D}"/>
                </a:ext>
              </a:extLst>
            </p:cNvPr>
            <p:cNvSpPr/>
            <p:nvPr/>
          </p:nvSpPr>
          <p:spPr>
            <a:xfrm>
              <a:off x="10413717" y="3301403"/>
              <a:ext cx="351062" cy="352655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9" name="Trapezoid 13">
              <a:extLst>
                <a:ext uri="{FF2B5EF4-FFF2-40B4-BE49-F238E27FC236}">
                  <a16:creationId xmlns:a16="http://schemas.microsoft.com/office/drawing/2014/main" id="{3C99E865-A0FD-4225-B823-DBB149666C8B}"/>
                </a:ext>
              </a:extLst>
            </p:cNvPr>
            <p:cNvSpPr/>
            <p:nvPr/>
          </p:nvSpPr>
          <p:spPr>
            <a:xfrm>
              <a:off x="6909012" y="3334708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A1EA6BA8-2D1E-413A-A252-55AC1360C3FE}"/>
                </a:ext>
              </a:extLst>
            </p:cNvPr>
            <p:cNvSpPr/>
            <p:nvPr/>
          </p:nvSpPr>
          <p:spPr>
            <a:xfrm flipH="1">
              <a:off x="7796426" y="4910799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id="{5202BCF8-03D5-4484-8283-683B1C57CDE6}"/>
                </a:ext>
              </a:extLst>
            </p:cNvPr>
            <p:cNvSpPr/>
            <p:nvPr/>
          </p:nvSpPr>
          <p:spPr>
            <a:xfrm>
              <a:off x="6945502" y="3704545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Parallelogram 30">
              <a:extLst>
                <a:ext uri="{FF2B5EF4-FFF2-40B4-BE49-F238E27FC236}">
                  <a16:creationId xmlns:a16="http://schemas.microsoft.com/office/drawing/2014/main" id="{E6A8E0C1-4E65-4C8D-AAE2-EE787010D6A6}"/>
                </a:ext>
              </a:extLst>
            </p:cNvPr>
            <p:cNvSpPr/>
            <p:nvPr/>
          </p:nvSpPr>
          <p:spPr>
            <a:xfrm flipH="1">
              <a:off x="7067546" y="4041564"/>
              <a:ext cx="331980" cy="332801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1DD688-3D6B-4224-9545-997B874F0C90}"/>
              </a:ext>
            </a:extLst>
          </p:cNvPr>
          <p:cNvGrpSpPr/>
          <p:nvPr/>
        </p:nvGrpSpPr>
        <p:grpSpPr>
          <a:xfrm>
            <a:off x="7276880" y="1844780"/>
            <a:ext cx="5326930" cy="3730537"/>
            <a:chOff x="5174578" y="2407953"/>
            <a:chExt cx="4840810" cy="3390099"/>
          </a:xfrm>
        </p:grpSpPr>
        <p:sp>
          <p:nvSpPr>
            <p:cNvPr id="74" name="Rectangle 38">
              <a:extLst>
                <a:ext uri="{FF2B5EF4-FFF2-40B4-BE49-F238E27FC236}">
                  <a16:creationId xmlns:a16="http://schemas.microsoft.com/office/drawing/2014/main" id="{FAA1D54F-3C6C-4699-8262-906B189D5126}"/>
                </a:ext>
              </a:extLst>
            </p:cNvPr>
            <p:cNvSpPr/>
            <p:nvPr/>
          </p:nvSpPr>
          <p:spPr>
            <a:xfrm rot="7746126">
              <a:off x="8647144" y="4429808"/>
              <a:ext cx="282916" cy="2453572"/>
            </a:xfrm>
            <a:custGeom>
              <a:avLst/>
              <a:gdLst>
                <a:gd name="connsiteX0" fmla="*/ 0 w 281140"/>
                <a:gd name="connsiteY0" fmla="*/ 2317881 h 2317883"/>
                <a:gd name="connsiteX1" fmla="*/ 5890 w 281140"/>
                <a:gd name="connsiteY1" fmla="*/ 162918 h 2317883"/>
                <a:gd name="connsiteX2" fmla="*/ 158242 w 281140"/>
                <a:gd name="connsiteY2" fmla="*/ 0 h 2317883"/>
                <a:gd name="connsiteX3" fmla="*/ 281140 w 281140"/>
                <a:gd name="connsiteY3" fmla="*/ 106275 h 2317883"/>
                <a:gd name="connsiteX4" fmla="*/ 281140 w 281140"/>
                <a:gd name="connsiteY4" fmla="*/ 2317883 h 2317883"/>
                <a:gd name="connsiteX5" fmla="*/ 0 w 281140"/>
                <a:gd name="connsiteY5" fmla="*/ 2317881 h 2317883"/>
                <a:gd name="connsiteX0" fmla="*/ 0 w 281140"/>
                <a:gd name="connsiteY0" fmla="*/ 2302794 h 2302796"/>
                <a:gd name="connsiteX1" fmla="*/ 5890 w 281140"/>
                <a:gd name="connsiteY1" fmla="*/ 147831 h 2302796"/>
                <a:gd name="connsiteX2" fmla="*/ 162025 w 281140"/>
                <a:gd name="connsiteY2" fmla="*/ 0 h 2302796"/>
                <a:gd name="connsiteX3" fmla="*/ 281140 w 281140"/>
                <a:gd name="connsiteY3" fmla="*/ 91188 h 2302796"/>
                <a:gd name="connsiteX4" fmla="*/ 281140 w 281140"/>
                <a:gd name="connsiteY4" fmla="*/ 2302796 h 2302796"/>
                <a:gd name="connsiteX5" fmla="*/ 0 w 281140"/>
                <a:gd name="connsiteY5" fmla="*/ 2302794 h 2302796"/>
                <a:gd name="connsiteX0" fmla="*/ 0 w 281140"/>
                <a:gd name="connsiteY0" fmla="*/ 2294398 h 2294400"/>
                <a:gd name="connsiteX1" fmla="*/ 5890 w 281140"/>
                <a:gd name="connsiteY1" fmla="*/ 139435 h 2294400"/>
                <a:gd name="connsiteX2" fmla="*/ 167772 w 281140"/>
                <a:gd name="connsiteY2" fmla="*/ 0 h 2294400"/>
                <a:gd name="connsiteX3" fmla="*/ 281140 w 281140"/>
                <a:gd name="connsiteY3" fmla="*/ 82792 h 2294400"/>
                <a:gd name="connsiteX4" fmla="*/ 281140 w 281140"/>
                <a:gd name="connsiteY4" fmla="*/ 2294400 h 2294400"/>
                <a:gd name="connsiteX5" fmla="*/ 0 w 281140"/>
                <a:gd name="connsiteY5" fmla="*/ 2294398 h 2294400"/>
                <a:gd name="connsiteX0" fmla="*/ 0 w 281140"/>
                <a:gd name="connsiteY0" fmla="*/ 2297807 h 2297809"/>
                <a:gd name="connsiteX1" fmla="*/ 5890 w 281140"/>
                <a:gd name="connsiteY1" fmla="*/ 142844 h 2297809"/>
                <a:gd name="connsiteX2" fmla="*/ 152352 w 281140"/>
                <a:gd name="connsiteY2" fmla="*/ 0 h 2297809"/>
                <a:gd name="connsiteX3" fmla="*/ 281140 w 281140"/>
                <a:gd name="connsiteY3" fmla="*/ 86201 h 2297809"/>
                <a:gd name="connsiteX4" fmla="*/ 281140 w 281140"/>
                <a:gd name="connsiteY4" fmla="*/ 2297809 h 2297809"/>
                <a:gd name="connsiteX5" fmla="*/ 0 w 281140"/>
                <a:gd name="connsiteY5" fmla="*/ 2297807 h 2297809"/>
                <a:gd name="connsiteX0" fmla="*/ 0 w 281140"/>
                <a:gd name="connsiteY0" fmla="*/ 2211606 h 2211608"/>
                <a:gd name="connsiteX1" fmla="*/ 5890 w 281140"/>
                <a:gd name="connsiteY1" fmla="*/ 56643 h 2211608"/>
                <a:gd name="connsiteX2" fmla="*/ 281140 w 281140"/>
                <a:gd name="connsiteY2" fmla="*/ 0 h 2211608"/>
                <a:gd name="connsiteX3" fmla="*/ 281140 w 281140"/>
                <a:gd name="connsiteY3" fmla="*/ 2211608 h 2211608"/>
                <a:gd name="connsiteX4" fmla="*/ 0 w 281140"/>
                <a:gd name="connsiteY4" fmla="*/ 2211606 h 2211608"/>
                <a:gd name="connsiteX0" fmla="*/ 1777 w 282917"/>
                <a:gd name="connsiteY0" fmla="*/ 2211606 h 2211608"/>
                <a:gd name="connsiteX1" fmla="*/ 447 w 282917"/>
                <a:gd name="connsiteY1" fmla="*/ 431030 h 2211608"/>
                <a:gd name="connsiteX2" fmla="*/ 282917 w 282917"/>
                <a:gd name="connsiteY2" fmla="*/ 0 h 2211608"/>
                <a:gd name="connsiteX3" fmla="*/ 282917 w 282917"/>
                <a:gd name="connsiteY3" fmla="*/ 2211608 h 2211608"/>
                <a:gd name="connsiteX4" fmla="*/ 1777 w 282917"/>
                <a:gd name="connsiteY4" fmla="*/ 2211606 h 2211608"/>
                <a:gd name="connsiteX0" fmla="*/ 1777 w 282917"/>
                <a:gd name="connsiteY0" fmla="*/ 1957273 h 1957275"/>
                <a:gd name="connsiteX1" fmla="*/ 447 w 282917"/>
                <a:gd name="connsiteY1" fmla="*/ 176697 h 1957275"/>
                <a:gd name="connsiteX2" fmla="*/ 266318 w 282917"/>
                <a:gd name="connsiteY2" fmla="*/ 0 h 1957275"/>
                <a:gd name="connsiteX3" fmla="*/ 282917 w 282917"/>
                <a:gd name="connsiteY3" fmla="*/ 1957275 h 1957275"/>
                <a:gd name="connsiteX4" fmla="*/ 1777 w 282917"/>
                <a:gd name="connsiteY4" fmla="*/ 1957273 h 19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7" h="1957275">
                  <a:moveTo>
                    <a:pt x="1777" y="1957273"/>
                  </a:moveTo>
                  <a:cubicBezTo>
                    <a:pt x="3740" y="1238952"/>
                    <a:pt x="-1516" y="895018"/>
                    <a:pt x="447" y="176697"/>
                  </a:cubicBezTo>
                  <a:lnTo>
                    <a:pt x="266318" y="0"/>
                  </a:lnTo>
                  <a:lnTo>
                    <a:pt x="282917" y="1957275"/>
                  </a:lnTo>
                  <a:lnTo>
                    <a:pt x="1777" y="19572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Donut 48">
              <a:extLst>
                <a:ext uri="{FF2B5EF4-FFF2-40B4-BE49-F238E27FC236}">
                  <a16:creationId xmlns:a16="http://schemas.microsoft.com/office/drawing/2014/main" id="{71EBD7EE-6398-4EDB-9A20-E32926880488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6" name="Round Same Side Corner Rectangle 49">
              <a:extLst>
                <a:ext uri="{FF2B5EF4-FFF2-40B4-BE49-F238E27FC236}">
                  <a16:creationId xmlns:a16="http://schemas.microsoft.com/office/drawing/2014/main" id="{2BB6F33C-BBBD-4226-B37E-FC4DE04C033D}"/>
                </a:ext>
              </a:extLst>
            </p:cNvPr>
            <p:cNvSpPr/>
            <p:nvPr/>
          </p:nvSpPr>
          <p:spPr>
            <a:xfrm rot="7735350">
              <a:off x="7527158" y="4670169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DC27888A-1B0E-4B02-A63C-647BA1D14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8990" y="2736317"/>
            <a:ext cx="1595010" cy="11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06F60D-6968-4BBA-9991-7F8CDDE50EB0}"/>
              </a:ext>
            </a:extLst>
          </p:cNvPr>
          <p:cNvSpPr/>
          <p:nvPr/>
        </p:nvSpPr>
        <p:spPr>
          <a:xfrm rot="16200000">
            <a:off x="5160474" y="-241428"/>
            <a:ext cx="1871053" cy="12191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87CC19E-67E3-4577-A6F4-1EFBC32E307E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50E736-2DBC-4205-8651-48A65E99BE31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1C9FC9-1CEA-485B-A538-A7A01FC4E7F1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D4120D-CED2-4A23-AE5C-77D5C492202B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295E99-43BC-4B44-877C-589B41F3C283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7C61B5-1C38-49FE-92AC-6DEB9AEC8F91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CB95CE-31C6-4AAB-9A1E-8108A7848F1D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3406BD-6679-4CB4-BCDC-9593DC6F7B69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A271E8B-2BBF-45A2-AA82-3F79A035E098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4F4C85-AB9A-4CD1-AFCB-DF505CE13F03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1C2EB-0283-49EE-A813-9CDA8ECE7D74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6FA2F95-9FB2-463C-831A-AD77423095D2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B7D466-0014-49CE-B8D1-338EBAF21D37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2BFCC64-4F69-4B61-9B34-0483B2717D60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22C109-914A-4F0C-A5B9-62E227E19472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Rounded Rectangle 2">
            <a:extLst>
              <a:ext uri="{FF2B5EF4-FFF2-40B4-BE49-F238E27FC236}">
                <a16:creationId xmlns:a16="http://schemas.microsoft.com/office/drawing/2014/main" id="{0736BEC4-A18D-47C7-B302-179769C1D49C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ounded Rectangle 3">
            <a:extLst>
              <a:ext uri="{FF2B5EF4-FFF2-40B4-BE49-F238E27FC236}">
                <a16:creationId xmlns:a16="http://schemas.microsoft.com/office/drawing/2014/main" id="{AC3564ED-A43D-497B-9E27-D89D9CEB9032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Rounded Rectangle 1">
            <a:extLst>
              <a:ext uri="{FF2B5EF4-FFF2-40B4-BE49-F238E27FC236}">
                <a16:creationId xmlns:a16="http://schemas.microsoft.com/office/drawing/2014/main" id="{E42FD031-816F-4CAF-A7C2-0AEC435C8E9A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F548D92-8AA2-4E26-AD16-5AEDAE081C14}"/>
              </a:ext>
            </a:extLst>
          </p:cNvPr>
          <p:cNvGrpSpPr/>
          <p:nvPr/>
        </p:nvGrpSpPr>
        <p:grpSpPr>
          <a:xfrm>
            <a:off x="744614" y="860113"/>
            <a:ext cx="2233417" cy="5658378"/>
            <a:chOff x="8501432" y="77155"/>
            <a:chExt cx="2685350" cy="680335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9CF58C-746A-4030-A39A-9D5AFACF4912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1420B93-7B68-4C4D-AD07-7E586A5542A4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A1F556C-161C-428C-B5F2-BF269F5750BB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F1B2E94-7527-4D0B-A15D-DF6FD947C41F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55900E0-2FDD-4392-B892-AC47A12EFDC4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D83848A-3505-49AA-A8DA-C36B25696DC4}"/>
                </a:ext>
              </a:extLst>
            </p:cNvPr>
            <p:cNvSpPr/>
            <p:nvPr/>
          </p:nvSpPr>
          <p:spPr>
            <a:xfrm>
              <a:off x="8919492" y="2149014"/>
              <a:ext cx="1351132" cy="4223668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23912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23912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66197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66197 h 4223666"/>
                <a:gd name="connsiteX44" fmla="*/ 745403 w 1351132"/>
                <a:gd name="connsiteY44" fmla="*/ 1923886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706848 w 1351132"/>
                <a:gd name="connsiteY42" fmla="*/ 1867388 h 4223666"/>
                <a:gd name="connsiteX43" fmla="*/ 728852 w 1351132"/>
                <a:gd name="connsiteY43" fmla="*/ 1766197 h 4223666"/>
                <a:gd name="connsiteX44" fmla="*/ 745403 w 1351132"/>
                <a:gd name="connsiteY44" fmla="*/ 1923886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51132" h="4223666">
                  <a:moveTo>
                    <a:pt x="1262235" y="30187"/>
                  </a:moveTo>
                  <a:cubicBezTo>
                    <a:pt x="1257556" y="39545"/>
                    <a:pt x="1248198" y="41884"/>
                    <a:pt x="1236501" y="44224"/>
                  </a:cubicBezTo>
                  <a:cubicBezTo>
                    <a:pt x="1133568" y="53581"/>
                    <a:pt x="637615" y="109727"/>
                    <a:pt x="630597" y="79315"/>
                  </a:cubicBezTo>
                  <a:cubicBezTo>
                    <a:pt x="623579" y="83994"/>
                    <a:pt x="609542" y="93351"/>
                    <a:pt x="595506" y="100369"/>
                  </a:cubicBezTo>
                  <a:cubicBezTo>
                    <a:pt x="427069" y="203303"/>
                    <a:pt x="263311" y="315594"/>
                    <a:pt x="66802" y="364721"/>
                  </a:cubicBezTo>
                  <a:cubicBezTo>
                    <a:pt x="45747" y="374079"/>
                    <a:pt x="55105" y="397473"/>
                    <a:pt x="48087" y="411509"/>
                  </a:cubicBezTo>
                  <a:cubicBezTo>
                    <a:pt x="41068" y="434903"/>
                    <a:pt x="36390" y="460637"/>
                    <a:pt x="48087" y="481691"/>
                  </a:cubicBezTo>
                  <a:cubicBezTo>
                    <a:pt x="69141" y="512103"/>
                    <a:pt x="52765" y="523800"/>
                    <a:pt x="31711" y="540176"/>
                  </a:cubicBezTo>
                  <a:cubicBezTo>
                    <a:pt x="-1041" y="565910"/>
                    <a:pt x="-10398" y="615037"/>
                    <a:pt x="12996" y="650128"/>
                  </a:cubicBezTo>
                  <a:cubicBezTo>
                    <a:pt x="24693" y="666504"/>
                    <a:pt x="38729" y="685219"/>
                    <a:pt x="52765" y="696916"/>
                  </a:cubicBezTo>
                  <a:cubicBezTo>
                    <a:pt x="76159" y="715631"/>
                    <a:pt x="78499" y="734346"/>
                    <a:pt x="80838" y="762419"/>
                  </a:cubicBezTo>
                  <a:cubicBezTo>
                    <a:pt x="83178" y="855995"/>
                    <a:pt x="41068" y="949571"/>
                    <a:pt x="73820" y="1043147"/>
                  </a:cubicBezTo>
                  <a:cubicBezTo>
                    <a:pt x="76159" y="1047826"/>
                    <a:pt x="73820" y="1052505"/>
                    <a:pt x="71481" y="1057183"/>
                  </a:cubicBezTo>
                  <a:cubicBezTo>
                    <a:pt x="48087" y="1143742"/>
                    <a:pt x="45747" y="1230299"/>
                    <a:pt x="71481" y="1316857"/>
                  </a:cubicBezTo>
                  <a:cubicBezTo>
                    <a:pt x="85517" y="1365984"/>
                    <a:pt x="76159" y="1415112"/>
                    <a:pt x="66802" y="1461900"/>
                  </a:cubicBezTo>
                  <a:cubicBezTo>
                    <a:pt x="50426" y="1534421"/>
                    <a:pt x="57444" y="1602264"/>
                    <a:pt x="90196" y="1670106"/>
                  </a:cubicBezTo>
                  <a:cubicBezTo>
                    <a:pt x="111250" y="1712215"/>
                    <a:pt x="120608" y="1756664"/>
                    <a:pt x="113590" y="1808131"/>
                  </a:cubicBezTo>
                  <a:cubicBezTo>
                    <a:pt x="106571" y="1866616"/>
                    <a:pt x="127626" y="1922761"/>
                    <a:pt x="144002" y="1978907"/>
                  </a:cubicBezTo>
                  <a:cubicBezTo>
                    <a:pt x="172075" y="2070143"/>
                    <a:pt x="160378" y="2170738"/>
                    <a:pt x="167396" y="2266653"/>
                  </a:cubicBezTo>
                  <a:cubicBezTo>
                    <a:pt x="167396" y="2273671"/>
                    <a:pt x="160378" y="2280689"/>
                    <a:pt x="155699" y="2290047"/>
                  </a:cubicBezTo>
                  <a:cubicBezTo>
                    <a:pt x="134644" y="2346193"/>
                    <a:pt x="118268" y="2399999"/>
                    <a:pt x="165056" y="2451466"/>
                  </a:cubicBezTo>
                  <a:cubicBezTo>
                    <a:pt x="176753" y="2463163"/>
                    <a:pt x="181432" y="2481878"/>
                    <a:pt x="172075" y="2502932"/>
                  </a:cubicBezTo>
                  <a:cubicBezTo>
                    <a:pt x="153359" y="2549720"/>
                    <a:pt x="160378" y="2603527"/>
                    <a:pt x="129965" y="2647975"/>
                  </a:cubicBezTo>
                  <a:cubicBezTo>
                    <a:pt x="127626" y="2650315"/>
                    <a:pt x="127626" y="2657333"/>
                    <a:pt x="129965" y="2662012"/>
                  </a:cubicBezTo>
                  <a:cubicBezTo>
                    <a:pt x="141662" y="2727515"/>
                    <a:pt x="134644" y="2795357"/>
                    <a:pt x="132305" y="2860861"/>
                  </a:cubicBezTo>
                  <a:cubicBezTo>
                    <a:pt x="127626" y="2942740"/>
                    <a:pt x="83178" y="3024618"/>
                    <a:pt x="118268" y="3108837"/>
                  </a:cubicBezTo>
                  <a:cubicBezTo>
                    <a:pt x="118268" y="3111176"/>
                    <a:pt x="118268" y="3115855"/>
                    <a:pt x="115929" y="3118194"/>
                  </a:cubicBezTo>
                  <a:cubicBezTo>
                    <a:pt x="101893" y="3202413"/>
                    <a:pt x="99553" y="3286631"/>
                    <a:pt x="106571" y="3370850"/>
                  </a:cubicBezTo>
                  <a:cubicBezTo>
                    <a:pt x="111250" y="3448050"/>
                    <a:pt x="108911" y="3527589"/>
                    <a:pt x="108911" y="3604790"/>
                  </a:cubicBezTo>
                  <a:cubicBezTo>
                    <a:pt x="108911" y="3726438"/>
                    <a:pt x="134644" y="3845748"/>
                    <a:pt x="151020" y="3965057"/>
                  </a:cubicBezTo>
                  <a:cubicBezTo>
                    <a:pt x="160378" y="4028221"/>
                    <a:pt x="193129" y="4086706"/>
                    <a:pt x="183772" y="4154548"/>
                  </a:cubicBezTo>
                  <a:cubicBezTo>
                    <a:pt x="176753" y="4194318"/>
                    <a:pt x="195469" y="4210694"/>
                    <a:pt x="232899" y="4213033"/>
                  </a:cubicBezTo>
                  <a:cubicBezTo>
                    <a:pt x="239917" y="4217712"/>
                    <a:pt x="249275" y="4220052"/>
                    <a:pt x="256293" y="4222391"/>
                  </a:cubicBezTo>
                  <a:cubicBezTo>
                    <a:pt x="282026" y="4227070"/>
                    <a:pt x="305420" y="4217712"/>
                    <a:pt x="331154" y="4213033"/>
                  </a:cubicBezTo>
                  <a:cubicBezTo>
                    <a:pt x="396657" y="4196658"/>
                    <a:pt x="462160" y="4189639"/>
                    <a:pt x="530003" y="4201336"/>
                  </a:cubicBezTo>
                  <a:cubicBezTo>
                    <a:pt x="546379" y="4198997"/>
                    <a:pt x="565094" y="4198997"/>
                    <a:pt x="581470" y="4191979"/>
                  </a:cubicBezTo>
                  <a:cubicBezTo>
                    <a:pt x="595506" y="4184961"/>
                    <a:pt x="595506" y="4168585"/>
                    <a:pt x="597845" y="4156888"/>
                  </a:cubicBezTo>
                  <a:cubicBezTo>
                    <a:pt x="614221" y="4046936"/>
                    <a:pt x="616561" y="3934645"/>
                    <a:pt x="593167" y="3829372"/>
                  </a:cubicBezTo>
                  <a:cubicBezTo>
                    <a:pt x="569773" y="3721760"/>
                    <a:pt x="576791" y="3614147"/>
                    <a:pt x="567433" y="3506535"/>
                  </a:cubicBezTo>
                  <a:cubicBezTo>
                    <a:pt x="565094" y="3478462"/>
                    <a:pt x="565094" y="3452729"/>
                    <a:pt x="562754" y="3424656"/>
                  </a:cubicBezTo>
                  <a:cubicBezTo>
                    <a:pt x="544039" y="3204752"/>
                    <a:pt x="532342" y="2982509"/>
                    <a:pt x="579130" y="2764945"/>
                  </a:cubicBezTo>
                  <a:cubicBezTo>
                    <a:pt x="604864" y="2650315"/>
                    <a:pt x="616561" y="2531005"/>
                    <a:pt x="623579" y="2414035"/>
                  </a:cubicBezTo>
                  <a:cubicBezTo>
                    <a:pt x="630597" y="2264314"/>
                    <a:pt x="697490" y="2017110"/>
                    <a:pt x="706848" y="1867388"/>
                  </a:cubicBezTo>
                  <a:cubicBezTo>
                    <a:pt x="724393" y="1752368"/>
                    <a:pt x="720664" y="1770876"/>
                    <a:pt x="728852" y="1766197"/>
                  </a:cubicBezTo>
                  <a:cubicBezTo>
                    <a:pt x="717155" y="1845737"/>
                    <a:pt x="750082" y="1846686"/>
                    <a:pt x="745403" y="1923886"/>
                  </a:cubicBezTo>
                  <a:cubicBezTo>
                    <a:pt x="768797" y="1994068"/>
                    <a:pt x="724173" y="2091198"/>
                    <a:pt x="726512" y="2166059"/>
                  </a:cubicBezTo>
                  <a:cubicBezTo>
                    <a:pt x="726512" y="2208168"/>
                    <a:pt x="733530" y="2250277"/>
                    <a:pt x="742888" y="2292386"/>
                  </a:cubicBezTo>
                  <a:cubicBezTo>
                    <a:pt x="768621" y="2416375"/>
                    <a:pt x="766282" y="2547381"/>
                    <a:pt x="752246" y="2671369"/>
                  </a:cubicBezTo>
                  <a:cubicBezTo>
                    <a:pt x="738209" y="2804715"/>
                    <a:pt x="712476" y="2938061"/>
                    <a:pt x="705458" y="3071406"/>
                  </a:cubicBezTo>
                  <a:cubicBezTo>
                    <a:pt x="696100" y="3249201"/>
                    <a:pt x="689082" y="3426995"/>
                    <a:pt x="712476" y="3604790"/>
                  </a:cubicBezTo>
                  <a:cubicBezTo>
                    <a:pt x="717155" y="3644559"/>
                    <a:pt x="726512" y="3689008"/>
                    <a:pt x="714815" y="3726438"/>
                  </a:cubicBezTo>
                  <a:cubicBezTo>
                    <a:pt x="686742" y="3822354"/>
                    <a:pt x="705458" y="3915930"/>
                    <a:pt x="717155" y="4009506"/>
                  </a:cubicBezTo>
                  <a:cubicBezTo>
                    <a:pt x="721833" y="4053954"/>
                    <a:pt x="705458" y="4098403"/>
                    <a:pt x="724173" y="4142851"/>
                  </a:cubicBezTo>
                  <a:cubicBezTo>
                    <a:pt x="731191" y="4152209"/>
                    <a:pt x="738209" y="4161567"/>
                    <a:pt x="749906" y="4163906"/>
                  </a:cubicBezTo>
                  <a:cubicBezTo>
                    <a:pt x="834125" y="4170924"/>
                    <a:pt x="918343" y="4168585"/>
                    <a:pt x="1002561" y="4168585"/>
                  </a:cubicBezTo>
                  <a:cubicBezTo>
                    <a:pt x="1061046" y="4168585"/>
                    <a:pt x="1117192" y="4149870"/>
                    <a:pt x="1154622" y="4100742"/>
                  </a:cubicBezTo>
                  <a:cubicBezTo>
                    <a:pt x="1170998" y="4079688"/>
                    <a:pt x="1159301" y="4051615"/>
                    <a:pt x="1168659" y="4028221"/>
                  </a:cubicBezTo>
                  <a:cubicBezTo>
                    <a:pt x="1161641" y="3967396"/>
                    <a:pt x="1156962" y="3904233"/>
                    <a:pt x="1142925" y="3845748"/>
                  </a:cubicBezTo>
                  <a:cubicBezTo>
                    <a:pt x="1133568" y="3801299"/>
                    <a:pt x="1126550" y="3761529"/>
                    <a:pt x="1128889" y="3714741"/>
                  </a:cubicBezTo>
                  <a:cubicBezTo>
                    <a:pt x="1131228" y="3665614"/>
                    <a:pt x="1149944" y="3614147"/>
                    <a:pt x="1131228" y="3567359"/>
                  </a:cubicBezTo>
                  <a:cubicBezTo>
                    <a:pt x="1103156" y="3499517"/>
                    <a:pt x="1103156" y="3429335"/>
                    <a:pt x="1114853" y="3361492"/>
                  </a:cubicBezTo>
                  <a:cubicBezTo>
                    <a:pt x="1140586" y="3225807"/>
                    <a:pt x="1128889" y="3085443"/>
                    <a:pt x="1152283" y="2949758"/>
                  </a:cubicBezTo>
                  <a:cubicBezTo>
                    <a:pt x="1166319" y="2865539"/>
                    <a:pt x="1163980" y="2781321"/>
                    <a:pt x="1215447" y="2708800"/>
                  </a:cubicBezTo>
                  <a:cubicBezTo>
                    <a:pt x="1234162" y="2683066"/>
                    <a:pt x="1234162" y="2645636"/>
                    <a:pt x="1231823" y="2612884"/>
                  </a:cubicBezTo>
                  <a:cubicBezTo>
                    <a:pt x="1229483" y="2587151"/>
                    <a:pt x="1229483" y="2561417"/>
                    <a:pt x="1231823" y="2535684"/>
                  </a:cubicBezTo>
                  <a:cubicBezTo>
                    <a:pt x="1243520" y="2411696"/>
                    <a:pt x="1269253" y="2290047"/>
                    <a:pt x="1259895" y="2166059"/>
                  </a:cubicBezTo>
                  <a:lnTo>
                    <a:pt x="1259895" y="2149683"/>
                  </a:lnTo>
                  <a:cubicBezTo>
                    <a:pt x="1255217" y="1969549"/>
                    <a:pt x="1276271" y="1789416"/>
                    <a:pt x="1271592" y="1606942"/>
                  </a:cubicBezTo>
                  <a:cubicBezTo>
                    <a:pt x="1264574" y="1349608"/>
                    <a:pt x="1215447" y="1099293"/>
                    <a:pt x="1138247" y="855995"/>
                  </a:cubicBezTo>
                  <a:cubicBezTo>
                    <a:pt x="1124210" y="848977"/>
                    <a:pt x="1147604" y="727328"/>
                    <a:pt x="1159301" y="671183"/>
                  </a:cubicBezTo>
                  <a:cubicBezTo>
                    <a:pt x="1173338" y="596322"/>
                    <a:pt x="1173338" y="512103"/>
                    <a:pt x="1147604" y="432564"/>
                  </a:cubicBezTo>
                  <a:cubicBezTo>
                    <a:pt x="1187374" y="427885"/>
                    <a:pt x="1229483" y="444261"/>
                    <a:pt x="1259895" y="409170"/>
                  </a:cubicBezTo>
                  <a:cubicBezTo>
                    <a:pt x="1262235" y="399812"/>
                    <a:pt x="1257556" y="395134"/>
                    <a:pt x="1250538" y="392794"/>
                  </a:cubicBezTo>
                  <a:cubicBezTo>
                    <a:pt x="1243520" y="390455"/>
                    <a:pt x="1236501" y="390455"/>
                    <a:pt x="1229483" y="392794"/>
                  </a:cubicBezTo>
                  <a:cubicBezTo>
                    <a:pt x="1161641" y="399812"/>
                    <a:pt x="1152283" y="392794"/>
                    <a:pt x="1135907" y="324952"/>
                  </a:cubicBezTo>
                  <a:cubicBezTo>
                    <a:pt x="1131228" y="306236"/>
                    <a:pt x="1128889" y="289861"/>
                    <a:pt x="1126550" y="271145"/>
                  </a:cubicBezTo>
                  <a:cubicBezTo>
                    <a:pt x="1124210" y="245412"/>
                    <a:pt x="1114853" y="217339"/>
                    <a:pt x="1133568" y="193945"/>
                  </a:cubicBezTo>
                  <a:cubicBezTo>
                    <a:pt x="1170998" y="149497"/>
                    <a:pt x="1213107" y="116745"/>
                    <a:pt x="1271592" y="107388"/>
                  </a:cubicBezTo>
                  <a:cubicBezTo>
                    <a:pt x="1337096" y="98030"/>
                    <a:pt x="1341774" y="93351"/>
                    <a:pt x="1311362" y="34866"/>
                  </a:cubicBezTo>
                  <a:cubicBezTo>
                    <a:pt x="1320720" y="27848"/>
                    <a:pt x="1330077" y="32527"/>
                    <a:pt x="1339435" y="30187"/>
                  </a:cubicBezTo>
                  <a:cubicBezTo>
                    <a:pt x="1344114" y="27848"/>
                    <a:pt x="1348793" y="25509"/>
                    <a:pt x="1351132" y="20830"/>
                  </a:cubicBezTo>
                  <a:cubicBezTo>
                    <a:pt x="1320720" y="-225"/>
                    <a:pt x="1287968" y="-16601"/>
                    <a:pt x="1262235" y="30187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92967EF-C10A-46BE-84EA-6FFB2C8E9CFD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486C6A7-E549-4FC8-9642-0F2AADF6041F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05945C-34EB-4D4F-9F87-EDECD27A00B4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E07A8B-4283-4835-8A6E-A70B5AD0405C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F51160F-2A88-4B0E-A5E0-7A62EE15B13E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C31E630-4F21-4569-AA31-8676DB3FB55D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7AFD0F0-85E5-4608-96E3-ACBDCDEB1CC5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E1B2FBE-0AFA-42EF-BDB7-BB88D6C68A0F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50680CE-87E8-4103-93B6-CF75A8201E5C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FB1893-511A-4CC6-B71B-EDD636AA6DDF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861DC0B-F6D1-4A17-AE30-9DEEEBBA4B8B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406C8FB-9DEA-477B-9CF0-DD562D4E7DFF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DBBD6E9-79BB-4845-86FF-3B9D0829F051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818DE43-FC00-4984-AE86-3DF6768FC293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7BF8983-87BD-4BB4-AD7C-3F004B8BA737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07ACDAD-F124-47B3-9B8B-21F9EEC04D71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974E0C3-CE9C-42EB-9F81-170B5D827B49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13C1285-164A-4BE6-A7A4-A6EDF3261F38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C1C2E57-7410-4081-BF43-D69CA90C72F7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DC181A1-23A8-41BA-BC82-549D7E7487B9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CF48D5F-723B-4936-A333-7E8A5D230621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E8614FF-0EC3-42B0-879C-B53AD511312F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3E9D6CB-F1D7-4804-95F5-2E0F367DAAA5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18D2A3D-BFAF-4132-A072-873AD850F83F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763E0AE-82A6-450B-B9CF-EF4C74A96FF2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7C63E4-7225-489C-B084-B2A5DFB1CDC1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24F954A-B248-442E-9302-D9E66E04C926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4275F71-F0D9-4B4D-AF1C-7485A8609EB3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2509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3F931E3-7E3C-4BA9-9A35-7E9E0EE6A22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2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036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altLang="ko-KR" dirty="0"/>
              <a:t>Social Media</a:t>
            </a:r>
            <a:r>
              <a:rPr lang="ko-KR" altLang="en-US" dirty="0"/>
              <a:t> </a:t>
            </a:r>
            <a:r>
              <a:rPr lang="en-GB" altLang="ko-KR" dirty="0">
                <a:solidFill>
                  <a:schemeClr val="tx1"/>
                </a:solidFill>
              </a:rPr>
              <a:t>M</a:t>
            </a:r>
            <a:r>
              <a:rPr lang="en-GB" altLang="ko-KR" dirty="0">
                <a:solidFill>
                  <a:schemeClr val="bg1"/>
                </a:solidFill>
              </a:rPr>
              <a:t>arketing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id="{FFF1EE78-8016-4C30-AF39-205A17B94259}"/>
              </a:ext>
            </a:extLst>
          </p:cNvPr>
          <p:cNvSpPr/>
          <p:nvPr/>
        </p:nvSpPr>
        <p:spPr>
          <a:xfrm>
            <a:off x="1875633" y="1819076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7">
            <a:extLst>
              <a:ext uri="{FF2B5EF4-FFF2-40B4-BE49-F238E27FC236}">
                <a16:creationId xmlns:a16="http://schemas.microsoft.com/office/drawing/2014/main" id="{102D03B6-0999-4A4E-9A23-561A4CEB14DB}"/>
              </a:ext>
            </a:extLst>
          </p:cNvPr>
          <p:cNvSpPr/>
          <p:nvPr/>
        </p:nvSpPr>
        <p:spPr>
          <a:xfrm>
            <a:off x="2049564" y="2707927"/>
            <a:ext cx="3436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How Social Media Influences Purchase Decisions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741BC3C8-0623-4743-8510-F9F3725A0530}"/>
              </a:ext>
            </a:extLst>
          </p:cNvPr>
          <p:cNvSpPr/>
          <p:nvPr/>
        </p:nvSpPr>
        <p:spPr>
          <a:xfrm>
            <a:off x="1792390" y="4532408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003A9EC-C8F6-449A-A373-2A36B3657ED3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/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AB1344-8CD0-4A11-81F2-EE491BF9A2A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34087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:a16="http://schemas.microsoft.com/office/drawing/2014/main" id="{3E1E794F-A6C5-44DE-8815-2BA61E3F4D54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CFAAA2-5226-4404-822B-2CE030488D33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9E3297-3162-4F80-B283-DD2158B2F315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B66D6F-1C78-4950-BBBE-65F21D8EA660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AD48AF-B517-45BA-901D-158FA203736C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9348DC-9309-4C43-A601-D039056A8ACA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4A7E90-F42C-406C-8415-9725EBA3DFD2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AA4F03-D640-4F18-8B45-ED3C23851D02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42C165-37F3-49AF-979C-361C8D310016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01F1C1-080A-4055-9A65-2BB1B7D4A644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0BDA37-2EDB-443A-92D0-6F21ECA27F7C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2B3602-3DD1-4DCB-B87C-84B8CB5DC35B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A556F3-3961-45CF-9E81-95A174AB8D1E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17E6A6-76A2-42C2-9A7C-DF85054B3BE3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980D4A-0869-4B1D-9450-D0D4B73360AB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7C0A7F-6994-47AC-84F5-126CDAF0F73C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91EF4A-3425-4768-8BE1-0D5CE576D108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61B2B30-96FA-4B08-9829-B2732321490D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1F2E31-F456-411C-80BD-4BD4F982A3DD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968E49D-F80D-4ED7-BF79-4C4C97A64D31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E93515D-D424-40C0-9CEC-61A4736B9A83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2247E34-57F6-4A81-9BD6-69520129D791}"/>
              </a:ext>
            </a:extLst>
          </p:cNvPr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69E93F-D82C-496F-BFF6-B9E2A9A5DA09}"/>
              </a:ext>
            </a:extLst>
          </p:cNvPr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B4DDE7F2-25DD-4B11-B270-D5BF3708E694}"/>
              </a:ext>
            </a:extLst>
          </p:cNvPr>
          <p:cNvSpPr/>
          <p:nvPr/>
        </p:nvSpPr>
        <p:spPr>
          <a:xfrm>
            <a:off x="7411026" y="2790224"/>
            <a:ext cx="425424" cy="359523"/>
          </a:xfrm>
          <a:custGeom>
            <a:avLst/>
            <a:gdLst>
              <a:gd name="connsiteX0" fmla="*/ 412671 w 566738"/>
              <a:gd name="connsiteY0" fmla="*/ 659 h 478946"/>
              <a:gd name="connsiteX1" fmla="*/ 473393 w 566738"/>
              <a:gd name="connsiteY1" fmla="*/ 26615 h 478946"/>
              <a:gd name="connsiteX2" fmla="*/ 512445 w 566738"/>
              <a:gd name="connsiteY2" fmla="*/ 33282 h 478946"/>
              <a:gd name="connsiteX3" fmla="*/ 559118 w 566738"/>
              <a:gd name="connsiteY3" fmla="*/ 16137 h 478946"/>
              <a:gd name="connsiteX4" fmla="*/ 509588 w 566738"/>
              <a:gd name="connsiteY4" fmla="*/ 74240 h 478946"/>
              <a:gd name="connsiteX5" fmla="*/ 566738 w 566738"/>
              <a:gd name="connsiteY5" fmla="*/ 66620 h 478946"/>
              <a:gd name="connsiteX6" fmla="*/ 551498 w 566738"/>
              <a:gd name="connsiteY6" fmla="*/ 88527 h 478946"/>
              <a:gd name="connsiteX7" fmla="*/ 514350 w 566738"/>
              <a:gd name="connsiteY7" fmla="*/ 170442 h 478946"/>
              <a:gd name="connsiteX8" fmla="*/ 416243 w 566738"/>
              <a:gd name="connsiteY8" fmla="*/ 380945 h 478946"/>
              <a:gd name="connsiteX9" fmla="*/ 0 w 566738"/>
              <a:gd name="connsiteY9" fmla="*/ 433332 h 478946"/>
              <a:gd name="connsiteX10" fmla="*/ 164783 w 566738"/>
              <a:gd name="connsiteY10" fmla="*/ 380945 h 478946"/>
              <a:gd name="connsiteX11" fmla="*/ 137161 w 566738"/>
              <a:gd name="connsiteY11" fmla="*/ 370467 h 478946"/>
              <a:gd name="connsiteX12" fmla="*/ 63818 w 566738"/>
              <a:gd name="connsiteY12" fmla="*/ 312365 h 478946"/>
              <a:gd name="connsiteX13" fmla="*/ 73343 w 566738"/>
              <a:gd name="connsiteY13" fmla="*/ 296172 h 478946"/>
              <a:gd name="connsiteX14" fmla="*/ 100965 w 566738"/>
              <a:gd name="connsiteY14" fmla="*/ 290457 h 478946"/>
              <a:gd name="connsiteX15" fmla="*/ 80963 w 566738"/>
              <a:gd name="connsiteY15" fmla="*/ 278075 h 478946"/>
              <a:gd name="connsiteX16" fmla="*/ 15240 w 566738"/>
              <a:gd name="connsiteY16" fmla="*/ 190445 h 478946"/>
              <a:gd name="connsiteX17" fmla="*/ 27623 w 566738"/>
              <a:gd name="connsiteY17" fmla="*/ 179015 h 478946"/>
              <a:gd name="connsiteX18" fmla="*/ 61913 w 566738"/>
              <a:gd name="connsiteY18" fmla="*/ 182825 h 478946"/>
              <a:gd name="connsiteX19" fmla="*/ 49531 w 566738"/>
              <a:gd name="connsiteY19" fmla="*/ 166632 h 478946"/>
              <a:gd name="connsiteX20" fmla="*/ 19050 w 566738"/>
              <a:gd name="connsiteY20" fmla="*/ 49475 h 478946"/>
              <a:gd name="connsiteX21" fmla="*/ 44768 w 566738"/>
              <a:gd name="connsiteY21" fmla="*/ 41855 h 478946"/>
              <a:gd name="connsiteX22" fmla="*/ 238125 w 566738"/>
              <a:gd name="connsiteY22" fmla="*/ 145677 h 478946"/>
              <a:gd name="connsiteX23" fmla="*/ 249556 w 566738"/>
              <a:gd name="connsiteY23" fmla="*/ 147582 h 478946"/>
              <a:gd name="connsiteX24" fmla="*/ 280988 w 566738"/>
              <a:gd name="connsiteY24" fmla="*/ 120912 h 478946"/>
              <a:gd name="connsiteX25" fmla="*/ 347663 w 566738"/>
              <a:gd name="connsiteY25" fmla="*/ 13280 h 478946"/>
              <a:gd name="connsiteX26" fmla="*/ 412671 w 566738"/>
              <a:gd name="connsiteY26" fmla="*/ 659 h 4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6738" h="478946">
                <a:moveTo>
                  <a:pt x="412671" y="659"/>
                </a:moveTo>
                <a:cubicBezTo>
                  <a:pt x="433626" y="3040"/>
                  <a:pt x="453867" y="11851"/>
                  <a:pt x="473393" y="26615"/>
                </a:cubicBezTo>
                <a:cubicBezTo>
                  <a:pt x="486728" y="37092"/>
                  <a:pt x="498158" y="38997"/>
                  <a:pt x="512445" y="33282"/>
                </a:cubicBezTo>
                <a:cubicBezTo>
                  <a:pt x="526733" y="27567"/>
                  <a:pt x="541020" y="22805"/>
                  <a:pt x="559118" y="16137"/>
                </a:cubicBezTo>
                <a:cubicBezTo>
                  <a:pt x="548640" y="40902"/>
                  <a:pt x="532448" y="57095"/>
                  <a:pt x="509588" y="74240"/>
                </a:cubicBezTo>
                <a:cubicBezTo>
                  <a:pt x="533400" y="79002"/>
                  <a:pt x="548640" y="67572"/>
                  <a:pt x="566738" y="66620"/>
                </a:cubicBezTo>
                <a:cubicBezTo>
                  <a:pt x="564833" y="77097"/>
                  <a:pt x="558165" y="84717"/>
                  <a:pt x="551498" y="88527"/>
                </a:cubicBezTo>
                <a:cubicBezTo>
                  <a:pt x="520065" y="107577"/>
                  <a:pt x="517208" y="138057"/>
                  <a:pt x="514350" y="170442"/>
                </a:cubicBezTo>
                <a:cubicBezTo>
                  <a:pt x="506731" y="252357"/>
                  <a:pt x="472440" y="321890"/>
                  <a:pt x="416243" y="380945"/>
                </a:cubicBezTo>
                <a:cubicBezTo>
                  <a:pt x="313373" y="487625"/>
                  <a:pt x="134303" y="510485"/>
                  <a:pt x="0" y="433332"/>
                </a:cubicBezTo>
                <a:cubicBezTo>
                  <a:pt x="61913" y="432380"/>
                  <a:pt x="117158" y="419045"/>
                  <a:pt x="164783" y="380945"/>
                </a:cubicBezTo>
                <a:cubicBezTo>
                  <a:pt x="156211" y="371420"/>
                  <a:pt x="145733" y="373325"/>
                  <a:pt x="137161" y="370467"/>
                </a:cubicBezTo>
                <a:cubicBezTo>
                  <a:pt x="104775" y="360942"/>
                  <a:pt x="80011" y="341892"/>
                  <a:pt x="63818" y="312365"/>
                </a:cubicBezTo>
                <a:cubicBezTo>
                  <a:pt x="57150" y="300935"/>
                  <a:pt x="60008" y="296172"/>
                  <a:pt x="73343" y="296172"/>
                </a:cubicBezTo>
                <a:cubicBezTo>
                  <a:pt x="82868" y="296172"/>
                  <a:pt x="93345" y="299030"/>
                  <a:pt x="100965" y="290457"/>
                </a:cubicBezTo>
                <a:cubicBezTo>
                  <a:pt x="97156" y="281885"/>
                  <a:pt x="87631" y="281885"/>
                  <a:pt x="80963" y="278075"/>
                </a:cubicBezTo>
                <a:cubicBezTo>
                  <a:pt x="45720" y="259025"/>
                  <a:pt x="21908" y="231402"/>
                  <a:pt x="15240" y="190445"/>
                </a:cubicBezTo>
                <a:cubicBezTo>
                  <a:pt x="13336" y="179015"/>
                  <a:pt x="15240" y="175205"/>
                  <a:pt x="27623" y="179015"/>
                </a:cubicBezTo>
                <a:cubicBezTo>
                  <a:pt x="39053" y="181872"/>
                  <a:pt x="49531" y="186635"/>
                  <a:pt x="61913" y="182825"/>
                </a:cubicBezTo>
                <a:cubicBezTo>
                  <a:pt x="60961" y="173300"/>
                  <a:pt x="54293" y="171395"/>
                  <a:pt x="49531" y="166632"/>
                </a:cubicBezTo>
                <a:cubicBezTo>
                  <a:pt x="17145" y="133295"/>
                  <a:pt x="8573" y="94242"/>
                  <a:pt x="19050" y="49475"/>
                </a:cubicBezTo>
                <a:cubicBezTo>
                  <a:pt x="24765" y="26615"/>
                  <a:pt x="28575" y="25662"/>
                  <a:pt x="44768" y="41855"/>
                </a:cubicBezTo>
                <a:cubicBezTo>
                  <a:pt x="98108" y="98052"/>
                  <a:pt x="162878" y="132342"/>
                  <a:pt x="238125" y="145677"/>
                </a:cubicBezTo>
                <a:cubicBezTo>
                  <a:pt x="241936" y="146630"/>
                  <a:pt x="245745" y="147582"/>
                  <a:pt x="249556" y="147582"/>
                </a:cubicBezTo>
                <a:cubicBezTo>
                  <a:pt x="280988" y="151392"/>
                  <a:pt x="280036" y="151392"/>
                  <a:pt x="280988" y="120912"/>
                </a:cubicBezTo>
                <a:cubicBezTo>
                  <a:pt x="281940" y="71382"/>
                  <a:pt x="302895" y="35187"/>
                  <a:pt x="347663" y="13280"/>
                </a:cubicBezTo>
                <a:cubicBezTo>
                  <a:pt x="370047" y="2326"/>
                  <a:pt x="391716" y="-1722"/>
                  <a:pt x="412671" y="65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FADCD34D-063B-45E0-AFC1-BE49D33E982E}"/>
              </a:ext>
            </a:extLst>
          </p:cNvPr>
          <p:cNvSpPr/>
          <p:nvPr/>
        </p:nvSpPr>
        <p:spPr>
          <a:xfrm>
            <a:off x="10484071" y="2750288"/>
            <a:ext cx="311457" cy="395697"/>
          </a:xfrm>
          <a:custGeom>
            <a:avLst/>
            <a:gdLst>
              <a:gd name="connsiteX0" fmla="*/ 153351 w 311457"/>
              <a:gd name="connsiteY0" fmla="*/ 282 h 395697"/>
              <a:gd name="connsiteX1" fmla="*/ 310303 w 311457"/>
              <a:gd name="connsiteY1" fmla="*/ 151707 h 395697"/>
              <a:gd name="connsiteX2" fmla="*/ 200154 w 311457"/>
              <a:gd name="connsiteY2" fmla="*/ 295037 h 395697"/>
              <a:gd name="connsiteX3" fmla="*/ 141330 w 311457"/>
              <a:gd name="connsiteY3" fmla="*/ 255991 h 395697"/>
              <a:gd name="connsiteX4" fmla="*/ 69469 w 311457"/>
              <a:gd name="connsiteY4" fmla="*/ 395673 h 395697"/>
              <a:gd name="connsiteX5" fmla="*/ 100268 w 311457"/>
              <a:gd name="connsiteY5" fmla="*/ 192722 h 395697"/>
              <a:gd name="connsiteX6" fmla="*/ 102193 w 311457"/>
              <a:gd name="connsiteY6" fmla="*/ 126486 h 395697"/>
              <a:gd name="connsiteX7" fmla="*/ 145028 w 311457"/>
              <a:gd name="connsiteY7" fmla="*/ 98305 h 395697"/>
              <a:gd name="connsiteX8" fmla="*/ 173851 w 311457"/>
              <a:gd name="connsiteY8" fmla="*/ 142231 h 395697"/>
              <a:gd name="connsiteX9" fmla="*/ 159592 w 311457"/>
              <a:gd name="connsiteY9" fmla="*/ 203082 h 395697"/>
              <a:gd name="connsiteX10" fmla="*/ 215846 w 311457"/>
              <a:gd name="connsiteY10" fmla="*/ 230228 h 395697"/>
              <a:gd name="connsiteX11" fmla="*/ 258782 w 311457"/>
              <a:gd name="connsiteY11" fmla="*/ 149043 h 395697"/>
              <a:gd name="connsiteX12" fmla="*/ 184555 w 311457"/>
              <a:gd name="connsiteY12" fmla="*/ 55218 h 395697"/>
              <a:gd name="connsiteX13" fmla="*/ 55753 w 311457"/>
              <a:gd name="connsiteY13" fmla="*/ 126089 h 395697"/>
              <a:gd name="connsiteX14" fmla="*/ 67949 w 311457"/>
              <a:gd name="connsiteY14" fmla="*/ 176068 h 395697"/>
              <a:gd name="connsiteX15" fmla="*/ 40546 w 311457"/>
              <a:gd name="connsiteY15" fmla="*/ 229786 h 395697"/>
              <a:gd name="connsiteX16" fmla="*/ 527 w 311457"/>
              <a:gd name="connsiteY16" fmla="*/ 126385 h 395697"/>
              <a:gd name="connsiteX17" fmla="*/ 153351 w 311457"/>
              <a:gd name="connsiteY17" fmla="*/ 282 h 3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457" h="395697">
                <a:moveTo>
                  <a:pt x="153351" y="282"/>
                </a:moveTo>
                <a:cubicBezTo>
                  <a:pt x="263046" y="-5175"/>
                  <a:pt x="320476" y="69400"/>
                  <a:pt x="310303" y="151707"/>
                </a:cubicBezTo>
                <a:cubicBezTo>
                  <a:pt x="299265" y="253233"/>
                  <a:pt x="247021" y="287979"/>
                  <a:pt x="200154" y="295037"/>
                </a:cubicBezTo>
                <a:cubicBezTo>
                  <a:pt x="168306" y="298657"/>
                  <a:pt x="154178" y="270288"/>
                  <a:pt x="141330" y="255991"/>
                </a:cubicBezTo>
                <a:cubicBezTo>
                  <a:pt x="120701" y="348650"/>
                  <a:pt x="81955" y="396940"/>
                  <a:pt x="69469" y="395673"/>
                </a:cubicBezTo>
                <a:cubicBezTo>
                  <a:pt x="53908" y="393139"/>
                  <a:pt x="68601" y="288638"/>
                  <a:pt x="100268" y="192722"/>
                </a:cubicBezTo>
                <a:cubicBezTo>
                  <a:pt x="105515" y="177521"/>
                  <a:pt x="90432" y="165577"/>
                  <a:pt x="102193" y="126486"/>
                </a:cubicBezTo>
                <a:cubicBezTo>
                  <a:pt x="107079" y="112913"/>
                  <a:pt x="123314" y="93962"/>
                  <a:pt x="145028" y="98305"/>
                </a:cubicBezTo>
                <a:cubicBezTo>
                  <a:pt x="167104" y="103553"/>
                  <a:pt x="181632" y="119610"/>
                  <a:pt x="173851" y="142231"/>
                </a:cubicBezTo>
                <a:cubicBezTo>
                  <a:pt x="167336" y="168472"/>
                  <a:pt x="165563" y="175756"/>
                  <a:pt x="159592" y="203082"/>
                </a:cubicBezTo>
                <a:cubicBezTo>
                  <a:pt x="156697" y="228057"/>
                  <a:pt x="181284" y="253031"/>
                  <a:pt x="215846" y="230228"/>
                </a:cubicBezTo>
                <a:cubicBezTo>
                  <a:pt x="245161" y="209054"/>
                  <a:pt x="257154" y="166959"/>
                  <a:pt x="258782" y="149043"/>
                </a:cubicBezTo>
                <a:cubicBezTo>
                  <a:pt x="259325" y="114658"/>
                  <a:pt x="246984" y="71687"/>
                  <a:pt x="184555" y="55218"/>
                </a:cubicBezTo>
                <a:cubicBezTo>
                  <a:pt x="119231" y="44903"/>
                  <a:pt x="68420" y="59310"/>
                  <a:pt x="55753" y="126089"/>
                </a:cubicBezTo>
                <a:cubicBezTo>
                  <a:pt x="58439" y="168653"/>
                  <a:pt x="54064" y="154396"/>
                  <a:pt x="67949" y="176068"/>
                </a:cubicBezTo>
                <a:cubicBezTo>
                  <a:pt x="59057" y="188607"/>
                  <a:pt x="48407" y="216731"/>
                  <a:pt x="40546" y="229786"/>
                </a:cubicBezTo>
                <a:cubicBezTo>
                  <a:pt x="10479" y="201302"/>
                  <a:pt x="-2911" y="171991"/>
                  <a:pt x="527" y="126385"/>
                </a:cubicBezTo>
                <a:cubicBezTo>
                  <a:pt x="5277" y="79728"/>
                  <a:pt x="54876" y="2055"/>
                  <a:pt x="153351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FEC9A5A8-43F8-41BB-9E2A-DA8B2A46AD99}"/>
              </a:ext>
            </a:extLst>
          </p:cNvPr>
          <p:cNvSpPr/>
          <p:nvPr/>
        </p:nvSpPr>
        <p:spPr>
          <a:xfrm>
            <a:off x="10469253" y="4076497"/>
            <a:ext cx="371207" cy="349323"/>
          </a:xfrm>
          <a:custGeom>
            <a:avLst/>
            <a:gdLst>
              <a:gd name="connsiteX0" fmla="*/ 0 w 371207"/>
              <a:gd name="connsiteY0" fmla="*/ 113294 h 349323"/>
              <a:gd name="connsiteX1" fmla="*/ 86432 w 371207"/>
              <a:gd name="connsiteY1" fmla="*/ 113294 h 349323"/>
              <a:gd name="connsiteX2" fmla="*/ 86432 w 371207"/>
              <a:gd name="connsiteY2" fmla="*/ 349323 h 349323"/>
              <a:gd name="connsiteX3" fmla="*/ 0 w 371207"/>
              <a:gd name="connsiteY3" fmla="*/ 349323 h 349323"/>
              <a:gd name="connsiteX4" fmla="*/ 305290 w 371207"/>
              <a:gd name="connsiteY4" fmla="*/ 109069 h 349323"/>
              <a:gd name="connsiteX5" fmla="*/ 371190 w 371207"/>
              <a:gd name="connsiteY5" fmla="*/ 194118 h 349323"/>
              <a:gd name="connsiteX6" fmla="*/ 370266 w 371207"/>
              <a:gd name="connsiteY6" fmla="*/ 349323 h 349323"/>
              <a:gd name="connsiteX7" fmla="*/ 283834 w 371207"/>
              <a:gd name="connsiteY7" fmla="*/ 349323 h 349323"/>
              <a:gd name="connsiteX8" fmla="*/ 283064 w 371207"/>
              <a:gd name="connsiteY8" fmla="*/ 195466 h 349323"/>
              <a:gd name="connsiteX9" fmla="*/ 212715 w 371207"/>
              <a:gd name="connsiteY9" fmla="*/ 197651 h 349323"/>
              <a:gd name="connsiteX10" fmla="*/ 211333 w 371207"/>
              <a:gd name="connsiteY10" fmla="*/ 349063 h 349323"/>
              <a:gd name="connsiteX11" fmla="*/ 124900 w 371207"/>
              <a:gd name="connsiteY11" fmla="*/ 349063 h 349323"/>
              <a:gd name="connsiteX12" fmla="*/ 124900 w 371207"/>
              <a:gd name="connsiteY12" fmla="*/ 113034 h 349323"/>
              <a:gd name="connsiteX13" fmla="*/ 211333 w 371207"/>
              <a:gd name="connsiteY13" fmla="*/ 113034 h 349323"/>
              <a:gd name="connsiteX14" fmla="*/ 211333 w 371207"/>
              <a:gd name="connsiteY14" fmla="*/ 149133 h 349323"/>
              <a:gd name="connsiteX15" fmla="*/ 305290 w 371207"/>
              <a:gd name="connsiteY15" fmla="*/ 109069 h 349323"/>
              <a:gd name="connsiteX16" fmla="*/ 43216 w 371207"/>
              <a:gd name="connsiteY16" fmla="*/ 0 h 349323"/>
              <a:gd name="connsiteX17" fmla="*/ 86432 w 371207"/>
              <a:gd name="connsiteY17" fmla="*/ 42425 h 349323"/>
              <a:gd name="connsiteX18" fmla="*/ 43216 w 371207"/>
              <a:gd name="connsiteY18" fmla="*/ 84851 h 349323"/>
              <a:gd name="connsiteX19" fmla="*/ 0 w 371207"/>
              <a:gd name="connsiteY19" fmla="*/ 42425 h 349323"/>
              <a:gd name="connsiteX20" fmla="*/ 43216 w 371207"/>
              <a:gd name="connsiteY20" fmla="*/ 0 h 3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207" h="349323">
                <a:moveTo>
                  <a:pt x="0" y="113294"/>
                </a:moveTo>
                <a:lnTo>
                  <a:pt x="86432" y="113294"/>
                </a:lnTo>
                <a:lnTo>
                  <a:pt x="86432" y="349323"/>
                </a:lnTo>
                <a:lnTo>
                  <a:pt x="0" y="349323"/>
                </a:lnTo>
                <a:close/>
                <a:moveTo>
                  <a:pt x="305290" y="109069"/>
                </a:moveTo>
                <a:cubicBezTo>
                  <a:pt x="351289" y="108537"/>
                  <a:pt x="371893" y="169777"/>
                  <a:pt x="371190" y="194118"/>
                </a:cubicBezTo>
                <a:cubicBezTo>
                  <a:pt x="370882" y="245853"/>
                  <a:pt x="370574" y="297588"/>
                  <a:pt x="370266" y="349323"/>
                </a:cubicBezTo>
                <a:lnTo>
                  <a:pt x="283834" y="349323"/>
                </a:lnTo>
                <a:lnTo>
                  <a:pt x="283064" y="195466"/>
                </a:lnTo>
                <a:cubicBezTo>
                  <a:pt x="282405" y="169256"/>
                  <a:pt x="218069" y="156547"/>
                  <a:pt x="212715" y="197651"/>
                </a:cubicBezTo>
                <a:cubicBezTo>
                  <a:pt x="210872" y="250798"/>
                  <a:pt x="211793" y="298593"/>
                  <a:pt x="211333" y="349063"/>
                </a:cubicBezTo>
                <a:lnTo>
                  <a:pt x="124900" y="349063"/>
                </a:lnTo>
                <a:lnTo>
                  <a:pt x="124900" y="113034"/>
                </a:lnTo>
                <a:lnTo>
                  <a:pt x="211333" y="113034"/>
                </a:lnTo>
                <a:lnTo>
                  <a:pt x="211333" y="149133"/>
                </a:lnTo>
                <a:cubicBezTo>
                  <a:pt x="226992" y="148472"/>
                  <a:pt x="232224" y="109705"/>
                  <a:pt x="305290" y="109069"/>
                </a:cubicBezTo>
                <a:close/>
                <a:moveTo>
                  <a:pt x="43216" y="0"/>
                </a:moveTo>
                <a:cubicBezTo>
                  <a:pt x="67083" y="0"/>
                  <a:pt x="86432" y="18994"/>
                  <a:pt x="86432" y="42425"/>
                </a:cubicBezTo>
                <a:cubicBezTo>
                  <a:pt x="86432" y="65856"/>
                  <a:pt x="67083" y="84851"/>
                  <a:pt x="43216" y="84851"/>
                </a:cubicBezTo>
                <a:cubicBezTo>
                  <a:pt x="19348" y="84851"/>
                  <a:pt x="0" y="65856"/>
                  <a:pt x="0" y="42425"/>
                </a:cubicBezTo>
                <a:cubicBezTo>
                  <a:pt x="0" y="18994"/>
                  <a:pt x="19348" y="0"/>
                  <a:pt x="432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1CDFADA-B2B9-495B-A0BF-2178467F1B9D}"/>
              </a:ext>
            </a:extLst>
          </p:cNvPr>
          <p:cNvSpPr>
            <a:spLocks noChangeAspect="1"/>
          </p:cNvSpPr>
          <p:nvPr/>
        </p:nvSpPr>
        <p:spPr>
          <a:xfrm>
            <a:off x="7519039" y="4044969"/>
            <a:ext cx="209398" cy="460984"/>
          </a:xfrm>
          <a:custGeom>
            <a:avLst/>
            <a:gdLst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497360 h 497360"/>
              <a:gd name="connsiteX3" fmla="*/ 214884 w 215165"/>
              <a:gd name="connsiteY3" fmla="*/ 172351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193296 w 215165"/>
              <a:gd name="connsiteY8" fmla="*/ 873 h 497360"/>
              <a:gd name="connsiteX9" fmla="*/ 214884 w 215165"/>
              <a:gd name="connsiteY9" fmla="*/ 2773 h 497360"/>
              <a:gd name="connsiteX10" fmla="*/ 214884 w 215165"/>
              <a:gd name="connsiteY10" fmla="*/ 70594 h 497360"/>
              <a:gd name="connsiteX11" fmla="*/ 167308 w 215165"/>
              <a:gd name="connsiteY11" fmla="*/ 71799 h 497360"/>
              <a:gd name="connsiteX12" fmla="*/ 139384 w 215165"/>
              <a:gd name="connsiteY12" fmla="*/ 97044 h 497360"/>
              <a:gd name="connsiteX13" fmla="*/ 139384 w 215165"/>
              <a:gd name="connsiteY13" fmla="*/ 141765 h 497360"/>
              <a:gd name="connsiteX14" fmla="*/ 214884 w 215165"/>
              <a:gd name="connsiteY14" fmla="*/ 141765 h 497360"/>
              <a:gd name="connsiteX15" fmla="*/ 214884 w 215165"/>
              <a:gd name="connsiteY15" fmla="*/ 172351 h 497360"/>
              <a:gd name="connsiteX16" fmla="*/ 211627 w 215165"/>
              <a:gd name="connsiteY16" fmla="*/ 215916 h 497360"/>
              <a:gd name="connsiteX17" fmla="*/ 139384 w 215165"/>
              <a:gd name="connsiteY17" fmla="*/ 217303 h 497360"/>
              <a:gd name="connsiteX18" fmla="*/ 139384 w 215165"/>
              <a:gd name="connsiteY18" fmla="*/ 473678 h 497360"/>
              <a:gd name="connsiteX19" fmla="*/ 54403 w 215165"/>
              <a:gd name="connsiteY19" fmla="*/ 473678 h 497360"/>
              <a:gd name="connsiteX20" fmla="*/ 54403 w 215165"/>
              <a:gd name="connsiteY20" fmla="*/ 217303 h 497360"/>
              <a:gd name="connsiteX21" fmla="*/ 0 w 215165"/>
              <a:gd name="connsiteY21" fmla="*/ 217303 h 497360"/>
              <a:gd name="connsiteX22" fmla="*/ 0 w 215165"/>
              <a:gd name="connsiteY22" fmla="*/ 141765 h 497360"/>
              <a:gd name="connsiteX23" fmla="*/ 54403 w 215165"/>
              <a:gd name="connsiteY23" fmla="*/ 141765 h 497360"/>
              <a:gd name="connsiteX24" fmla="*/ 54403 w 215165"/>
              <a:gd name="connsiteY24" fmla="*/ 91296 h 497360"/>
              <a:gd name="connsiteX25" fmla="*/ 54263 w 215165"/>
              <a:gd name="connsiteY25" fmla="*/ 90807 h 497360"/>
              <a:gd name="connsiteX26" fmla="*/ 150787 w 215165"/>
              <a:gd name="connsiteY26" fmla="*/ 1838 h 497360"/>
              <a:gd name="connsiteX27" fmla="*/ 193296 w 215165"/>
              <a:gd name="connsiteY27" fmla="*/ 873 h 497360"/>
              <a:gd name="connsiteX28" fmla="*/ 214884 w 215165"/>
              <a:gd name="connsiteY28" fmla="*/ 0 h 497360"/>
              <a:gd name="connsiteX29" fmla="*/ 215165 w 215165"/>
              <a:gd name="connsiteY29" fmla="*/ 0 h 497360"/>
              <a:gd name="connsiteX30" fmla="*/ 215165 w 215165"/>
              <a:gd name="connsiteY30" fmla="*/ 2798 h 497360"/>
              <a:gd name="connsiteX31" fmla="*/ 214884 w 215165"/>
              <a:gd name="connsiteY31" fmla="*/ 2773 h 497360"/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172351 h 497360"/>
              <a:gd name="connsiteX3" fmla="*/ 215165 w 215165"/>
              <a:gd name="connsiteY3" fmla="*/ 168593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215165 w 215165"/>
              <a:gd name="connsiteY8" fmla="*/ 70587 h 497360"/>
              <a:gd name="connsiteX9" fmla="*/ 193296 w 215165"/>
              <a:gd name="connsiteY9" fmla="*/ 873 h 497360"/>
              <a:gd name="connsiteX10" fmla="*/ 214884 w 215165"/>
              <a:gd name="connsiteY10" fmla="*/ 2773 h 497360"/>
              <a:gd name="connsiteX11" fmla="*/ 214884 w 215165"/>
              <a:gd name="connsiteY11" fmla="*/ 70594 h 497360"/>
              <a:gd name="connsiteX12" fmla="*/ 167308 w 215165"/>
              <a:gd name="connsiteY12" fmla="*/ 71799 h 497360"/>
              <a:gd name="connsiteX13" fmla="*/ 139384 w 215165"/>
              <a:gd name="connsiteY13" fmla="*/ 97044 h 497360"/>
              <a:gd name="connsiteX14" fmla="*/ 139384 w 215165"/>
              <a:gd name="connsiteY14" fmla="*/ 141765 h 497360"/>
              <a:gd name="connsiteX15" fmla="*/ 214884 w 215165"/>
              <a:gd name="connsiteY15" fmla="*/ 141765 h 497360"/>
              <a:gd name="connsiteX16" fmla="*/ 214884 w 215165"/>
              <a:gd name="connsiteY16" fmla="*/ 172351 h 497360"/>
              <a:gd name="connsiteX17" fmla="*/ 211627 w 215165"/>
              <a:gd name="connsiteY17" fmla="*/ 215916 h 497360"/>
              <a:gd name="connsiteX18" fmla="*/ 139384 w 215165"/>
              <a:gd name="connsiteY18" fmla="*/ 217303 h 497360"/>
              <a:gd name="connsiteX19" fmla="*/ 139384 w 215165"/>
              <a:gd name="connsiteY19" fmla="*/ 473678 h 497360"/>
              <a:gd name="connsiteX20" fmla="*/ 54403 w 215165"/>
              <a:gd name="connsiteY20" fmla="*/ 473678 h 497360"/>
              <a:gd name="connsiteX21" fmla="*/ 54403 w 215165"/>
              <a:gd name="connsiteY21" fmla="*/ 217303 h 497360"/>
              <a:gd name="connsiteX22" fmla="*/ 0 w 215165"/>
              <a:gd name="connsiteY22" fmla="*/ 217303 h 497360"/>
              <a:gd name="connsiteX23" fmla="*/ 0 w 215165"/>
              <a:gd name="connsiteY23" fmla="*/ 141765 h 497360"/>
              <a:gd name="connsiteX24" fmla="*/ 54403 w 215165"/>
              <a:gd name="connsiteY24" fmla="*/ 141765 h 497360"/>
              <a:gd name="connsiteX25" fmla="*/ 54403 w 215165"/>
              <a:gd name="connsiteY25" fmla="*/ 91296 h 497360"/>
              <a:gd name="connsiteX26" fmla="*/ 54263 w 215165"/>
              <a:gd name="connsiteY26" fmla="*/ 90807 h 497360"/>
              <a:gd name="connsiteX27" fmla="*/ 150787 w 215165"/>
              <a:gd name="connsiteY27" fmla="*/ 1838 h 497360"/>
              <a:gd name="connsiteX28" fmla="*/ 193296 w 215165"/>
              <a:gd name="connsiteY28" fmla="*/ 873 h 497360"/>
              <a:gd name="connsiteX29" fmla="*/ 214884 w 215165"/>
              <a:gd name="connsiteY29" fmla="*/ 0 h 497360"/>
              <a:gd name="connsiteX30" fmla="*/ 215165 w 215165"/>
              <a:gd name="connsiteY30" fmla="*/ 0 h 497360"/>
              <a:gd name="connsiteX31" fmla="*/ 215165 w 215165"/>
              <a:gd name="connsiteY31" fmla="*/ 2798 h 497360"/>
              <a:gd name="connsiteX32" fmla="*/ 214884 w 215165"/>
              <a:gd name="connsiteY32" fmla="*/ 2773 h 497360"/>
              <a:gd name="connsiteX33" fmla="*/ 214884 w 215165"/>
              <a:gd name="connsiteY33" fmla="*/ 0 h 497360"/>
              <a:gd name="connsiteX0" fmla="*/ 215165 w 215165"/>
              <a:gd name="connsiteY0" fmla="*/ 168593 h 473678"/>
              <a:gd name="connsiteX1" fmla="*/ 214884 w 215165"/>
              <a:gd name="connsiteY1" fmla="*/ 172351 h 473678"/>
              <a:gd name="connsiteX2" fmla="*/ 215165 w 215165"/>
              <a:gd name="connsiteY2" fmla="*/ 168593 h 473678"/>
              <a:gd name="connsiteX3" fmla="*/ 215165 w 215165"/>
              <a:gd name="connsiteY3" fmla="*/ 70587 h 473678"/>
              <a:gd name="connsiteX4" fmla="*/ 215165 w 215165"/>
              <a:gd name="connsiteY4" fmla="*/ 141765 h 473678"/>
              <a:gd name="connsiteX5" fmla="*/ 214884 w 215165"/>
              <a:gd name="connsiteY5" fmla="*/ 141765 h 473678"/>
              <a:gd name="connsiteX6" fmla="*/ 214884 w 215165"/>
              <a:gd name="connsiteY6" fmla="*/ 70594 h 473678"/>
              <a:gd name="connsiteX7" fmla="*/ 215165 w 215165"/>
              <a:gd name="connsiteY7" fmla="*/ 70587 h 473678"/>
              <a:gd name="connsiteX8" fmla="*/ 193296 w 215165"/>
              <a:gd name="connsiteY8" fmla="*/ 873 h 473678"/>
              <a:gd name="connsiteX9" fmla="*/ 214884 w 215165"/>
              <a:gd name="connsiteY9" fmla="*/ 2773 h 473678"/>
              <a:gd name="connsiteX10" fmla="*/ 214884 w 215165"/>
              <a:gd name="connsiteY10" fmla="*/ 70594 h 473678"/>
              <a:gd name="connsiteX11" fmla="*/ 167308 w 215165"/>
              <a:gd name="connsiteY11" fmla="*/ 71799 h 473678"/>
              <a:gd name="connsiteX12" fmla="*/ 139384 w 215165"/>
              <a:gd name="connsiteY12" fmla="*/ 97044 h 473678"/>
              <a:gd name="connsiteX13" fmla="*/ 139384 w 215165"/>
              <a:gd name="connsiteY13" fmla="*/ 141765 h 473678"/>
              <a:gd name="connsiteX14" fmla="*/ 214884 w 215165"/>
              <a:gd name="connsiteY14" fmla="*/ 141765 h 473678"/>
              <a:gd name="connsiteX15" fmla="*/ 214884 w 215165"/>
              <a:gd name="connsiteY15" fmla="*/ 172351 h 473678"/>
              <a:gd name="connsiteX16" fmla="*/ 211627 w 215165"/>
              <a:gd name="connsiteY16" fmla="*/ 215916 h 473678"/>
              <a:gd name="connsiteX17" fmla="*/ 139384 w 215165"/>
              <a:gd name="connsiteY17" fmla="*/ 217303 h 473678"/>
              <a:gd name="connsiteX18" fmla="*/ 139384 w 215165"/>
              <a:gd name="connsiteY18" fmla="*/ 473678 h 473678"/>
              <a:gd name="connsiteX19" fmla="*/ 54403 w 215165"/>
              <a:gd name="connsiteY19" fmla="*/ 473678 h 473678"/>
              <a:gd name="connsiteX20" fmla="*/ 54403 w 215165"/>
              <a:gd name="connsiteY20" fmla="*/ 217303 h 473678"/>
              <a:gd name="connsiteX21" fmla="*/ 0 w 215165"/>
              <a:gd name="connsiteY21" fmla="*/ 217303 h 473678"/>
              <a:gd name="connsiteX22" fmla="*/ 0 w 215165"/>
              <a:gd name="connsiteY22" fmla="*/ 141765 h 473678"/>
              <a:gd name="connsiteX23" fmla="*/ 54403 w 215165"/>
              <a:gd name="connsiteY23" fmla="*/ 141765 h 473678"/>
              <a:gd name="connsiteX24" fmla="*/ 54403 w 215165"/>
              <a:gd name="connsiteY24" fmla="*/ 91296 h 473678"/>
              <a:gd name="connsiteX25" fmla="*/ 54263 w 215165"/>
              <a:gd name="connsiteY25" fmla="*/ 90807 h 473678"/>
              <a:gd name="connsiteX26" fmla="*/ 150787 w 215165"/>
              <a:gd name="connsiteY26" fmla="*/ 1838 h 473678"/>
              <a:gd name="connsiteX27" fmla="*/ 193296 w 215165"/>
              <a:gd name="connsiteY27" fmla="*/ 873 h 473678"/>
              <a:gd name="connsiteX28" fmla="*/ 214884 w 215165"/>
              <a:gd name="connsiteY28" fmla="*/ 0 h 473678"/>
              <a:gd name="connsiteX29" fmla="*/ 215165 w 215165"/>
              <a:gd name="connsiteY29" fmla="*/ 0 h 473678"/>
              <a:gd name="connsiteX30" fmla="*/ 215165 w 215165"/>
              <a:gd name="connsiteY30" fmla="*/ 2798 h 473678"/>
              <a:gd name="connsiteX31" fmla="*/ 214884 w 215165"/>
              <a:gd name="connsiteY31" fmla="*/ 2773 h 473678"/>
              <a:gd name="connsiteX32" fmla="*/ 214884 w 215165"/>
              <a:gd name="connsiteY32" fmla="*/ 0 h 4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5165" h="473678">
                <a:moveTo>
                  <a:pt x="215165" y="168593"/>
                </a:moveTo>
                <a:cubicBezTo>
                  <a:pt x="215071" y="169846"/>
                  <a:pt x="214978" y="171098"/>
                  <a:pt x="214884" y="172351"/>
                </a:cubicBezTo>
                <a:cubicBezTo>
                  <a:pt x="214978" y="171098"/>
                  <a:pt x="215071" y="169846"/>
                  <a:pt x="215165" y="168593"/>
                </a:cubicBezTo>
                <a:close/>
                <a:moveTo>
                  <a:pt x="215165" y="70587"/>
                </a:moveTo>
                <a:lnTo>
                  <a:pt x="215165" y="141765"/>
                </a:lnTo>
                <a:lnTo>
                  <a:pt x="214884" y="141765"/>
                </a:lnTo>
                <a:lnTo>
                  <a:pt x="214884" y="70594"/>
                </a:lnTo>
                <a:lnTo>
                  <a:pt x="215165" y="70587"/>
                </a:lnTo>
                <a:close/>
                <a:moveTo>
                  <a:pt x="193296" y="873"/>
                </a:moveTo>
                <a:lnTo>
                  <a:pt x="214884" y="2773"/>
                </a:lnTo>
                <a:lnTo>
                  <a:pt x="214884" y="70594"/>
                </a:lnTo>
                <a:lnTo>
                  <a:pt x="167308" y="71799"/>
                </a:lnTo>
                <a:cubicBezTo>
                  <a:pt x="151006" y="75079"/>
                  <a:pt x="138817" y="82344"/>
                  <a:pt x="139384" y="97044"/>
                </a:cubicBezTo>
                <a:lnTo>
                  <a:pt x="139384" y="141765"/>
                </a:lnTo>
                <a:lnTo>
                  <a:pt x="214884" y="141765"/>
                </a:lnTo>
                <a:lnTo>
                  <a:pt x="214884" y="172351"/>
                </a:lnTo>
                <a:lnTo>
                  <a:pt x="211627" y="215916"/>
                </a:lnTo>
                <a:lnTo>
                  <a:pt x="139384" y="217303"/>
                </a:lnTo>
                <a:lnTo>
                  <a:pt x="139384" y="473678"/>
                </a:lnTo>
                <a:lnTo>
                  <a:pt x="54403" y="473678"/>
                </a:lnTo>
                <a:lnTo>
                  <a:pt x="54403" y="217303"/>
                </a:lnTo>
                <a:lnTo>
                  <a:pt x="0" y="217303"/>
                </a:lnTo>
                <a:lnTo>
                  <a:pt x="0" y="141765"/>
                </a:lnTo>
                <a:lnTo>
                  <a:pt x="54403" y="141765"/>
                </a:lnTo>
                <a:lnTo>
                  <a:pt x="54403" y="91296"/>
                </a:lnTo>
                <a:cubicBezTo>
                  <a:pt x="54356" y="91133"/>
                  <a:pt x="54310" y="90970"/>
                  <a:pt x="54263" y="90807"/>
                </a:cubicBezTo>
                <a:cubicBezTo>
                  <a:pt x="54393" y="22582"/>
                  <a:pt x="104084" y="3041"/>
                  <a:pt x="150787" y="1838"/>
                </a:cubicBezTo>
                <a:cubicBezTo>
                  <a:pt x="168949" y="1370"/>
                  <a:pt x="181997" y="806"/>
                  <a:pt x="193296" y="873"/>
                </a:cubicBezTo>
                <a:close/>
                <a:moveTo>
                  <a:pt x="214884" y="0"/>
                </a:moveTo>
                <a:lnTo>
                  <a:pt x="215165" y="0"/>
                </a:lnTo>
                <a:lnTo>
                  <a:pt x="215165" y="2798"/>
                </a:lnTo>
                <a:lnTo>
                  <a:pt x="214884" y="2773"/>
                </a:lnTo>
                <a:lnTo>
                  <a:pt x="2148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E3634F57-9573-4B68-9EA9-85AA6FAF025A}"/>
              </a:ext>
            </a:extLst>
          </p:cNvPr>
          <p:cNvSpPr/>
          <p:nvPr/>
        </p:nvSpPr>
        <p:spPr>
          <a:xfrm>
            <a:off x="8868827" y="1736638"/>
            <a:ext cx="502700" cy="473679"/>
          </a:xfrm>
          <a:custGeom>
            <a:avLst/>
            <a:gdLst>
              <a:gd name="connsiteX0" fmla="*/ 399787 w 558033"/>
              <a:gd name="connsiteY0" fmla="*/ 156760 h 533622"/>
              <a:gd name="connsiteX1" fmla="*/ 382827 w 558033"/>
              <a:gd name="connsiteY1" fmla="*/ 173720 h 533622"/>
              <a:gd name="connsiteX2" fmla="*/ 382827 w 558033"/>
              <a:gd name="connsiteY2" fmla="*/ 283208 h 533622"/>
              <a:gd name="connsiteX3" fmla="*/ 383028 w 558033"/>
              <a:gd name="connsiteY3" fmla="*/ 284205 h 533622"/>
              <a:gd name="connsiteX4" fmla="*/ 382827 w 558033"/>
              <a:gd name="connsiteY4" fmla="*/ 285201 h 533622"/>
              <a:gd name="connsiteX5" fmla="*/ 399787 w 558033"/>
              <a:gd name="connsiteY5" fmla="*/ 302161 h 533622"/>
              <a:gd name="connsiteX6" fmla="*/ 455000 w 558033"/>
              <a:gd name="connsiteY6" fmla="*/ 302161 h 533622"/>
              <a:gd name="connsiteX7" fmla="*/ 471960 w 558033"/>
              <a:gd name="connsiteY7" fmla="*/ 285201 h 533622"/>
              <a:gd name="connsiteX8" fmla="*/ 455000 w 558033"/>
              <a:gd name="connsiteY8" fmla="*/ 268241 h 533622"/>
              <a:gd name="connsiteX9" fmla="*/ 416747 w 558033"/>
              <a:gd name="connsiteY9" fmla="*/ 268241 h 533622"/>
              <a:gd name="connsiteX10" fmla="*/ 416747 w 558033"/>
              <a:gd name="connsiteY10" fmla="*/ 249183 h 533622"/>
              <a:gd name="connsiteX11" fmla="*/ 455000 w 558033"/>
              <a:gd name="connsiteY11" fmla="*/ 249183 h 533622"/>
              <a:gd name="connsiteX12" fmla="*/ 471960 w 558033"/>
              <a:gd name="connsiteY12" fmla="*/ 232223 h 533622"/>
              <a:gd name="connsiteX13" fmla="*/ 455000 w 558033"/>
              <a:gd name="connsiteY13" fmla="*/ 215263 h 533622"/>
              <a:gd name="connsiteX14" fmla="*/ 416747 w 558033"/>
              <a:gd name="connsiteY14" fmla="*/ 215263 h 533622"/>
              <a:gd name="connsiteX15" fmla="*/ 416747 w 558033"/>
              <a:gd name="connsiteY15" fmla="*/ 190680 h 533622"/>
              <a:gd name="connsiteX16" fmla="*/ 455000 w 558033"/>
              <a:gd name="connsiteY16" fmla="*/ 190680 h 533622"/>
              <a:gd name="connsiteX17" fmla="*/ 471960 w 558033"/>
              <a:gd name="connsiteY17" fmla="*/ 173720 h 533622"/>
              <a:gd name="connsiteX18" fmla="*/ 455000 w 558033"/>
              <a:gd name="connsiteY18" fmla="*/ 156760 h 533622"/>
              <a:gd name="connsiteX19" fmla="*/ 399788 w 558033"/>
              <a:gd name="connsiteY19" fmla="*/ 156760 h 533622"/>
              <a:gd name="connsiteX20" fmla="*/ 264989 w 558033"/>
              <a:gd name="connsiteY20" fmla="*/ 156760 h 533622"/>
              <a:gd name="connsiteX21" fmla="*/ 248029 w 558033"/>
              <a:gd name="connsiteY21" fmla="*/ 173720 h 533622"/>
              <a:gd name="connsiteX22" fmla="*/ 248029 w 558033"/>
              <a:gd name="connsiteY22" fmla="*/ 283208 h 533622"/>
              <a:gd name="connsiteX23" fmla="*/ 264989 w 558033"/>
              <a:gd name="connsiteY23" fmla="*/ 300169 h 533622"/>
              <a:gd name="connsiteX24" fmla="*/ 281949 w 558033"/>
              <a:gd name="connsiteY24" fmla="*/ 283208 h 533622"/>
              <a:gd name="connsiteX25" fmla="*/ 281949 w 558033"/>
              <a:gd name="connsiteY25" fmla="*/ 225254 h 533622"/>
              <a:gd name="connsiteX26" fmla="*/ 332951 w 558033"/>
              <a:gd name="connsiteY26" fmla="*/ 292667 h 533622"/>
              <a:gd name="connsiteX27" fmla="*/ 342333 w 558033"/>
              <a:gd name="connsiteY27" fmla="*/ 298613 h 533622"/>
              <a:gd name="connsiteX28" fmla="*/ 343447 w 558033"/>
              <a:gd name="connsiteY28" fmla="*/ 298994 h 533622"/>
              <a:gd name="connsiteX29" fmla="*/ 344532 w 558033"/>
              <a:gd name="connsiteY29" fmla="*/ 299213 h 533622"/>
              <a:gd name="connsiteX30" fmla="*/ 349266 w 558033"/>
              <a:gd name="connsiteY30" fmla="*/ 300169 h 533622"/>
              <a:gd name="connsiteX31" fmla="*/ 366227 w 558033"/>
              <a:gd name="connsiteY31" fmla="*/ 283208 h 533622"/>
              <a:gd name="connsiteX32" fmla="*/ 366227 w 558033"/>
              <a:gd name="connsiteY32" fmla="*/ 173720 h 533622"/>
              <a:gd name="connsiteX33" fmla="*/ 349266 w 558033"/>
              <a:gd name="connsiteY33" fmla="*/ 156760 h 533622"/>
              <a:gd name="connsiteX34" fmla="*/ 332306 w 558033"/>
              <a:gd name="connsiteY34" fmla="*/ 173720 h 533622"/>
              <a:gd name="connsiteX35" fmla="*/ 332306 w 558033"/>
              <a:gd name="connsiteY35" fmla="*/ 235594 h 533622"/>
              <a:gd name="connsiteX36" fmla="*/ 284027 w 558033"/>
              <a:gd name="connsiteY36" fmla="*/ 171779 h 533622"/>
              <a:gd name="connsiteX37" fmla="*/ 281021 w 558033"/>
              <a:gd name="connsiteY37" fmla="*/ 169122 h 533622"/>
              <a:gd name="connsiteX38" fmla="*/ 264989 w 558033"/>
              <a:gd name="connsiteY38" fmla="*/ 156760 h 533622"/>
              <a:gd name="connsiteX39" fmla="*/ 214632 w 558033"/>
              <a:gd name="connsiteY39" fmla="*/ 156760 h 533622"/>
              <a:gd name="connsiteX40" fmla="*/ 197672 w 558033"/>
              <a:gd name="connsiteY40" fmla="*/ 173720 h 533622"/>
              <a:gd name="connsiteX41" fmla="*/ 197672 w 558033"/>
              <a:gd name="connsiteY41" fmla="*/ 283208 h 533622"/>
              <a:gd name="connsiteX42" fmla="*/ 214632 w 558033"/>
              <a:gd name="connsiteY42" fmla="*/ 300169 h 533622"/>
              <a:gd name="connsiteX43" fmla="*/ 231592 w 558033"/>
              <a:gd name="connsiteY43" fmla="*/ 283208 h 533622"/>
              <a:gd name="connsiteX44" fmla="*/ 231592 w 558033"/>
              <a:gd name="connsiteY44" fmla="*/ 173720 h 533622"/>
              <a:gd name="connsiteX45" fmla="*/ 214632 w 558033"/>
              <a:gd name="connsiteY45" fmla="*/ 156760 h 533622"/>
              <a:gd name="connsiteX46" fmla="*/ 117154 w 558033"/>
              <a:gd name="connsiteY46" fmla="*/ 156760 h 533622"/>
              <a:gd name="connsiteX47" fmla="*/ 100194 w 558033"/>
              <a:gd name="connsiteY47" fmla="*/ 173720 h 533622"/>
              <a:gd name="connsiteX48" fmla="*/ 100194 w 558033"/>
              <a:gd name="connsiteY48" fmla="*/ 283208 h 533622"/>
              <a:gd name="connsiteX49" fmla="*/ 100395 w 558033"/>
              <a:gd name="connsiteY49" fmla="*/ 284205 h 533622"/>
              <a:gd name="connsiteX50" fmla="*/ 100194 w 558033"/>
              <a:gd name="connsiteY50" fmla="*/ 285200 h 533622"/>
              <a:gd name="connsiteX51" fmla="*/ 117154 w 558033"/>
              <a:gd name="connsiteY51" fmla="*/ 302161 h 533622"/>
              <a:gd name="connsiteX52" fmla="*/ 170864 w 558033"/>
              <a:gd name="connsiteY52" fmla="*/ 302161 h 533622"/>
              <a:gd name="connsiteX53" fmla="*/ 187825 w 558033"/>
              <a:gd name="connsiteY53" fmla="*/ 285200 h 533622"/>
              <a:gd name="connsiteX54" fmla="*/ 170864 w 558033"/>
              <a:gd name="connsiteY54" fmla="*/ 268240 h 533622"/>
              <a:gd name="connsiteX55" fmla="*/ 134114 w 558033"/>
              <a:gd name="connsiteY55" fmla="*/ 268240 h 533622"/>
              <a:gd name="connsiteX56" fmla="*/ 134114 w 558033"/>
              <a:gd name="connsiteY56" fmla="*/ 173720 h 533622"/>
              <a:gd name="connsiteX57" fmla="*/ 117154 w 558033"/>
              <a:gd name="connsiteY57" fmla="*/ 156760 h 533622"/>
              <a:gd name="connsiteX58" fmla="*/ 281580 w 558033"/>
              <a:gd name="connsiteY58" fmla="*/ 0 h 533622"/>
              <a:gd name="connsiteX59" fmla="*/ 557439 w 558033"/>
              <a:gd name="connsiteY59" fmla="*/ 182561 h 533622"/>
              <a:gd name="connsiteX60" fmla="*/ 558033 w 558033"/>
              <a:gd name="connsiteY60" fmla="*/ 187342 h 533622"/>
              <a:gd name="connsiteX61" fmla="*/ 558033 w 558033"/>
              <a:gd name="connsiteY61" fmla="*/ 269822 h 533622"/>
              <a:gd name="connsiteX62" fmla="*/ 557408 w 558033"/>
              <a:gd name="connsiteY62" fmla="*/ 274839 h 533622"/>
              <a:gd name="connsiteX63" fmla="*/ 480255 w 558033"/>
              <a:gd name="connsiteY63" fmla="*/ 390631 h 533622"/>
              <a:gd name="connsiteX64" fmla="*/ 257731 w 558033"/>
              <a:gd name="connsiteY64" fmla="*/ 527186 h 533622"/>
              <a:gd name="connsiteX65" fmla="*/ 249978 w 558033"/>
              <a:gd name="connsiteY65" fmla="*/ 455749 h 533622"/>
              <a:gd name="connsiteX66" fmla="*/ 0 w 558033"/>
              <a:gd name="connsiteY66" fmla="*/ 228639 h 533622"/>
              <a:gd name="connsiteX67" fmla="*/ 281580 w 558033"/>
              <a:gd name="connsiteY67" fmla="*/ 0 h 533622"/>
              <a:gd name="connsiteX0" fmla="*/ 399787 w 565176"/>
              <a:gd name="connsiteY0" fmla="*/ 156760 h 533622"/>
              <a:gd name="connsiteX1" fmla="*/ 382827 w 565176"/>
              <a:gd name="connsiteY1" fmla="*/ 173720 h 533622"/>
              <a:gd name="connsiteX2" fmla="*/ 382827 w 565176"/>
              <a:gd name="connsiteY2" fmla="*/ 283208 h 533622"/>
              <a:gd name="connsiteX3" fmla="*/ 383028 w 565176"/>
              <a:gd name="connsiteY3" fmla="*/ 284205 h 533622"/>
              <a:gd name="connsiteX4" fmla="*/ 382827 w 565176"/>
              <a:gd name="connsiteY4" fmla="*/ 285201 h 533622"/>
              <a:gd name="connsiteX5" fmla="*/ 399787 w 565176"/>
              <a:gd name="connsiteY5" fmla="*/ 302161 h 533622"/>
              <a:gd name="connsiteX6" fmla="*/ 455000 w 565176"/>
              <a:gd name="connsiteY6" fmla="*/ 302161 h 533622"/>
              <a:gd name="connsiteX7" fmla="*/ 471960 w 565176"/>
              <a:gd name="connsiteY7" fmla="*/ 285201 h 533622"/>
              <a:gd name="connsiteX8" fmla="*/ 455000 w 565176"/>
              <a:gd name="connsiteY8" fmla="*/ 268241 h 533622"/>
              <a:gd name="connsiteX9" fmla="*/ 416747 w 565176"/>
              <a:gd name="connsiteY9" fmla="*/ 268241 h 533622"/>
              <a:gd name="connsiteX10" fmla="*/ 416747 w 565176"/>
              <a:gd name="connsiteY10" fmla="*/ 249183 h 533622"/>
              <a:gd name="connsiteX11" fmla="*/ 455000 w 565176"/>
              <a:gd name="connsiteY11" fmla="*/ 249183 h 533622"/>
              <a:gd name="connsiteX12" fmla="*/ 471960 w 565176"/>
              <a:gd name="connsiteY12" fmla="*/ 232223 h 533622"/>
              <a:gd name="connsiteX13" fmla="*/ 455000 w 565176"/>
              <a:gd name="connsiteY13" fmla="*/ 215263 h 533622"/>
              <a:gd name="connsiteX14" fmla="*/ 416747 w 565176"/>
              <a:gd name="connsiteY14" fmla="*/ 215263 h 533622"/>
              <a:gd name="connsiteX15" fmla="*/ 416747 w 565176"/>
              <a:gd name="connsiteY15" fmla="*/ 190680 h 533622"/>
              <a:gd name="connsiteX16" fmla="*/ 455000 w 565176"/>
              <a:gd name="connsiteY16" fmla="*/ 190680 h 533622"/>
              <a:gd name="connsiteX17" fmla="*/ 471960 w 565176"/>
              <a:gd name="connsiteY17" fmla="*/ 173720 h 533622"/>
              <a:gd name="connsiteX18" fmla="*/ 455000 w 565176"/>
              <a:gd name="connsiteY18" fmla="*/ 156760 h 533622"/>
              <a:gd name="connsiteX19" fmla="*/ 399788 w 565176"/>
              <a:gd name="connsiteY19" fmla="*/ 156760 h 533622"/>
              <a:gd name="connsiteX20" fmla="*/ 399787 w 565176"/>
              <a:gd name="connsiteY20" fmla="*/ 156760 h 533622"/>
              <a:gd name="connsiteX21" fmla="*/ 264989 w 565176"/>
              <a:gd name="connsiteY21" fmla="*/ 156760 h 533622"/>
              <a:gd name="connsiteX22" fmla="*/ 248029 w 565176"/>
              <a:gd name="connsiteY22" fmla="*/ 173720 h 533622"/>
              <a:gd name="connsiteX23" fmla="*/ 248029 w 565176"/>
              <a:gd name="connsiteY23" fmla="*/ 283208 h 533622"/>
              <a:gd name="connsiteX24" fmla="*/ 264989 w 565176"/>
              <a:gd name="connsiteY24" fmla="*/ 300169 h 533622"/>
              <a:gd name="connsiteX25" fmla="*/ 281949 w 565176"/>
              <a:gd name="connsiteY25" fmla="*/ 283208 h 533622"/>
              <a:gd name="connsiteX26" fmla="*/ 281949 w 565176"/>
              <a:gd name="connsiteY26" fmla="*/ 225254 h 533622"/>
              <a:gd name="connsiteX27" fmla="*/ 332951 w 565176"/>
              <a:gd name="connsiteY27" fmla="*/ 292667 h 533622"/>
              <a:gd name="connsiteX28" fmla="*/ 342333 w 565176"/>
              <a:gd name="connsiteY28" fmla="*/ 298613 h 533622"/>
              <a:gd name="connsiteX29" fmla="*/ 343447 w 565176"/>
              <a:gd name="connsiteY29" fmla="*/ 298994 h 533622"/>
              <a:gd name="connsiteX30" fmla="*/ 344532 w 565176"/>
              <a:gd name="connsiteY30" fmla="*/ 299213 h 533622"/>
              <a:gd name="connsiteX31" fmla="*/ 349266 w 565176"/>
              <a:gd name="connsiteY31" fmla="*/ 300169 h 533622"/>
              <a:gd name="connsiteX32" fmla="*/ 366227 w 565176"/>
              <a:gd name="connsiteY32" fmla="*/ 283208 h 533622"/>
              <a:gd name="connsiteX33" fmla="*/ 366227 w 565176"/>
              <a:gd name="connsiteY33" fmla="*/ 173720 h 533622"/>
              <a:gd name="connsiteX34" fmla="*/ 349266 w 565176"/>
              <a:gd name="connsiteY34" fmla="*/ 156760 h 533622"/>
              <a:gd name="connsiteX35" fmla="*/ 332306 w 565176"/>
              <a:gd name="connsiteY35" fmla="*/ 173720 h 533622"/>
              <a:gd name="connsiteX36" fmla="*/ 332306 w 565176"/>
              <a:gd name="connsiteY36" fmla="*/ 235594 h 533622"/>
              <a:gd name="connsiteX37" fmla="*/ 284027 w 565176"/>
              <a:gd name="connsiteY37" fmla="*/ 171779 h 533622"/>
              <a:gd name="connsiteX38" fmla="*/ 281021 w 565176"/>
              <a:gd name="connsiteY38" fmla="*/ 169122 h 533622"/>
              <a:gd name="connsiteX39" fmla="*/ 264989 w 565176"/>
              <a:gd name="connsiteY39" fmla="*/ 156760 h 533622"/>
              <a:gd name="connsiteX40" fmla="*/ 214632 w 565176"/>
              <a:gd name="connsiteY40" fmla="*/ 156760 h 533622"/>
              <a:gd name="connsiteX41" fmla="*/ 197672 w 565176"/>
              <a:gd name="connsiteY41" fmla="*/ 173720 h 533622"/>
              <a:gd name="connsiteX42" fmla="*/ 197672 w 565176"/>
              <a:gd name="connsiteY42" fmla="*/ 283208 h 533622"/>
              <a:gd name="connsiteX43" fmla="*/ 214632 w 565176"/>
              <a:gd name="connsiteY43" fmla="*/ 300169 h 533622"/>
              <a:gd name="connsiteX44" fmla="*/ 231592 w 565176"/>
              <a:gd name="connsiteY44" fmla="*/ 283208 h 533622"/>
              <a:gd name="connsiteX45" fmla="*/ 231592 w 565176"/>
              <a:gd name="connsiteY45" fmla="*/ 173720 h 533622"/>
              <a:gd name="connsiteX46" fmla="*/ 214632 w 565176"/>
              <a:gd name="connsiteY46" fmla="*/ 156760 h 533622"/>
              <a:gd name="connsiteX47" fmla="*/ 117154 w 565176"/>
              <a:gd name="connsiteY47" fmla="*/ 156760 h 533622"/>
              <a:gd name="connsiteX48" fmla="*/ 100194 w 565176"/>
              <a:gd name="connsiteY48" fmla="*/ 173720 h 533622"/>
              <a:gd name="connsiteX49" fmla="*/ 100194 w 565176"/>
              <a:gd name="connsiteY49" fmla="*/ 283208 h 533622"/>
              <a:gd name="connsiteX50" fmla="*/ 100395 w 565176"/>
              <a:gd name="connsiteY50" fmla="*/ 284205 h 533622"/>
              <a:gd name="connsiteX51" fmla="*/ 100194 w 565176"/>
              <a:gd name="connsiteY51" fmla="*/ 285200 h 533622"/>
              <a:gd name="connsiteX52" fmla="*/ 117154 w 565176"/>
              <a:gd name="connsiteY52" fmla="*/ 302161 h 533622"/>
              <a:gd name="connsiteX53" fmla="*/ 170864 w 565176"/>
              <a:gd name="connsiteY53" fmla="*/ 302161 h 533622"/>
              <a:gd name="connsiteX54" fmla="*/ 187825 w 565176"/>
              <a:gd name="connsiteY54" fmla="*/ 285200 h 533622"/>
              <a:gd name="connsiteX55" fmla="*/ 170864 w 565176"/>
              <a:gd name="connsiteY55" fmla="*/ 268240 h 533622"/>
              <a:gd name="connsiteX56" fmla="*/ 134114 w 565176"/>
              <a:gd name="connsiteY56" fmla="*/ 268240 h 533622"/>
              <a:gd name="connsiteX57" fmla="*/ 134114 w 565176"/>
              <a:gd name="connsiteY57" fmla="*/ 173720 h 533622"/>
              <a:gd name="connsiteX58" fmla="*/ 117154 w 565176"/>
              <a:gd name="connsiteY58" fmla="*/ 156760 h 533622"/>
              <a:gd name="connsiteX59" fmla="*/ 281580 w 565176"/>
              <a:gd name="connsiteY59" fmla="*/ 0 h 533622"/>
              <a:gd name="connsiteX60" fmla="*/ 557439 w 565176"/>
              <a:gd name="connsiteY60" fmla="*/ 182561 h 533622"/>
              <a:gd name="connsiteX61" fmla="*/ 565176 w 565176"/>
              <a:gd name="connsiteY61" fmla="*/ 204689 h 533622"/>
              <a:gd name="connsiteX62" fmla="*/ 558033 w 565176"/>
              <a:gd name="connsiteY62" fmla="*/ 269822 h 533622"/>
              <a:gd name="connsiteX63" fmla="*/ 557408 w 565176"/>
              <a:gd name="connsiteY63" fmla="*/ 274839 h 533622"/>
              <a:gd name="connsiteX64" fmla="*/ 480255 w 565176"/>
              <a:gd name="connsiteY64" fmla="*/ 390631 h 533622"/>
              <a:gd name="connsiteX65" fmla="*/ 257731 w 565176"/>
              <a:gd name="connsiteY65" fmla="*/ 527186 h 533622"/>
              <a:gd name="connsiteX66" fmla="*/ 249978 w 565176"/>
              <a:gd name="connsiteY66" fmla="*/ 455749 h 533622"/>
              <a:gd name="connsiteX67" fmla="*/ 0 w 565176"/>
              <a:gd name="connsiteY67" fmla="*/ 228639 h 533622"/>
              <a:gd name="connsiteX68" fmla="*/ 281580 w 565176"/>
              <a:gd name="connsiteY68" fmla="*/ 0 h 533622"/>
              <a:gd name="connsiteX0" fmla="*/ 399787 w 567292"/>
              <a:gd name="connsiteY0" fmla="*/ 156760 h 533622"/>
              <a:gd name="connsiteX1" fmla="*/ 382827 w 567292"/>
              <a:gd name="connsiteY1" fmla="*/ 173720 h 533622"/>
              <a:gd name="connsiteX2" fmla="*/ 382827 w 567292"/>
              <a:gd name="connsiteY2" fmla="*/ 283208 h 533622"/>
              <a:gd name="connsiteX3" fmla="*/ 383028 w 567292"/>
              <a:gd name="connsiteY3" fmla="*/ 284205 h 533622"/>
              <a:gd name="connsiteX4" fmla="*/ 382827 w 567292"/>
              <a:gd name="connsiteY4" fmla="*/ 285201 h 533622"/>
              <a:gd name="connsiteX5" fmla="*/ 399787 w 567292"/>
              <a:gd name="connsiteY5" fmla="*/ 302161 h 533622"/>
              <a:gd name="connsiteX6" fmla="*/ 455000 w 567292"/>
              <a:gd name="connsiteY6" fmla="*/ 302161 h 533622"/>
              <a:gd name="connsiteX7" fmla="*/ 471960 w 567292"/>
              <a:gd name="connsiteY7" fmla="*/ 285201 h 533622"/>
              <a:gd name="connsiteX8" fmla="*/ 455000 w 567292"/>
              <a:gd name="connsiteY8" fmla="*/ 268241 h 533622"/>
              <a:gd name="connsiteX9" fmla="*/ 416747 w 567292"/>
              <a:gd name="connsiteY9" fmla="*/ 268241 h 533622"/>
              <a:gd name="connsiteX10" fmla="*/ 416747 w 567292"/>
              <a:gd name="connsiteY10" fmla="*/ 249183 h 533622"/>
              <a:gd name="connsiteX11" fmla="*/ 455000 w 567292"/>
              <a:gd name="connsiteY11" fmla="*/ 249183 h 533622"/>
              <a:gd name="connsiteX12" fmla="*/ 471960 w 567292"/>
              <a:gd name="connsiteY12" fmla="*/ 232223 h 533622"/>
              <a:gd name="connsiteX13" fmla="*/ 455000 w 567292"/>
              <a:gd name="connsiteY13" fmla="*/ 215263 h 533622"/>
              <a:gd name="connsiteX14" fmla="*/ 416747 w 567292"/>
              <a:gd name="connsiteY14" fmla="*/ 215263 h 533622"/>
              <a:gd name="connsiteX15" fmla="*/ 416747 w 567292"/>
              <a:gd name="connsiteY15" fmla="*/ 190680 h 533622"/>
              <a:gd name="connsiteX16" fmla="*/ 455000 w 567292"/>
              <a:gd name="connsiteY16" fmla="*/ 190680 h 533622"/>
              <a:gd name="connsiteX17" fmla="*/ 471960 w 567292"/>
              <a:gd name="connsiteY17" fmla="*/ 173720 h 533622"/>
              <a:gd name="connsiteX18" fmla="*/ 455000 w 567292"/>
              <a:gd name="connsiteY18" fmla="*/ 156760 h 533622"/>
              <a:gd name="connsiteX19" fmla="*/ 399788 w 567292"/>
              <a:gd name="connsiteY19" fmla="*/ 156760 h 533622"/>
              <a:gd name="connsiteX20" fmla="*/ 399787 w 567292"/>
              <a:gd name="connsiteY20" fmla="*/ 156760 h 533622"/>
              <a:gd name="connsiteX21" fmla="*/ 264989 w 567292"/>
              <a:gd name="connsiteY21" fmla="*/ 156760 h 533622"/>
              <a:gd name="connsiteX22" fmla="*/ 248029 w 567292"/>
              <a:gd name="connsiteY22" fmla="*/ 173720 h 533622"/>
              <a:gd name="connsiteX23" fmla="*/ 248029 w 567292"/>
              <a:gd name="connsiteY23" fmla="*/ 283208 h 533622"/>
              <a:gd name="connsiteX24" fmla="*/ 264989 w 567292"/>
              <a:gd name="connsiteY24" fmla="*/ 300169 h 533622"/>
              <a:gd name="connsiteX25" fmla="*/ 281949 w 567292"/>
              <a:gd name="connsiteY25" fmla="*/ 283208 h 533622"/>
              <a:gd name="connsiteX26" fmla="*/ 281949 w 567292"/>
              <a:gd name="connsiteY26" fmla="*/ 225254 h 533622"/>
              <a:gd name="connsiteX27" fmla="*/ 332951 w 567292"/>
              <a:gd name="connsiteY27" fmla="*/ 292667 h 533622"/>
              <a:gd name="connsiteX28" fmla="*/ 342333 w 567292"/>
              <a:gd name="connsiteY28" fmla="*/ 298613 h 533622"/>
              <a:gd name="connsiteX29" fmla="*/ 343447 w 567292"/>
              <a:gd name="connsiteY29" fmla="*/ 298994 h 533622"/>
              <a:gd name="connsiteX30" fmla="*/ 344532 w 567292"/>
              <a:gd name="connsiteY30" fmla="*/ 299213 h 533622"/>
              <a:gd name="connsiteX31" fmla="*/ 349266 w 567292"/>
              <a:gd name="connsiteY31" fmla="*/ 300169 h 533622"/>
              <a:gd name="connsiteX32" fmla="*/ 366227 w 567292"/>
              <a:gd name="connsiteY32" fmla="*/ 283208 h 533622"/>
              <a:gd name="connsiteX33" fmla="*/ 366227 w 567292"/>
              <a:gd name="connsiteY33" fmla="*/ 173720 h 533622"/>
              <a:gd name="connsiteX34" fmla="*/ 349266 w 567292"/>
              <a:gd name="connsiteY34" fmla="*/ 156760 h 533622"/>
              <a:gd name="connsiteX35" fmla="*/ 332306 w 567292"/>
              <a:gd name="connsiteY35" fmla="*/ 173720 h 533622"/>
              <a:gd name="connsiteX36" fmla="*/ 332306 w 567292"/>
              <a:gd name="connsiteY36" fmla="*/ 235594 h 533622"/>
              <a:gd name="connsiteX37" fmla="*/ 284027 w 567292"/>
              <a:gd name="connsiteY37" fmla="*/ 171779 h 533622"/>
              <a:gd name="connsiteX38" fmla="*/ 281021 w 567292"/>
              <a:gd name="connsiteY38" fmla="*/ 169122 h 533622"/>
              <a:gd name="connsiteX39" fmla="*/ 264989 w 567292"/>
              <a:gd name="connsiteY39" fmla="*/ 156760 h 533622"/>
              <a:gd name="connsiteX40" fmla="*/ 214632 w 567292"/>
              <a:gd name="connsiteY40" fmla="*/ 156760 h 533622"/>
              <a:gd name="connsiteX41" fmla="*/ 197672 w 567292"/>
              <a:gd name="connsiteY41" fmla="*/ 173720 h 533622"/>
              <a:gd name="connsiteX42" fmla="*/ 197672 w 567292"/>
              <a:gd name="connsiteY42" fmla="*/ 283208 h 533622"/>
              <a:gd name="connsiteX43" fmla="*/ 214632 w 567292"/>
              <a:gd name="connsiteY43" fmla="*/ 300169 h 533622"/>
              <a:gd name="connsiteX44" fmla="*/ 231592 w 567292"/>
              <a:gd name="connsiteY44" fmla="*/ 283208 h 533622"/>
              <a:gd name="connsiteX45" fmla="*/ 231592 w 567292"/>
              <a:gd name="connsiteY45" fmla="*/ 173720 h 533622"/>
              <a:gd name="connsiteX46" fmla="*/ 214632 w 567292"/>
              <a:gd name="connsiteY46" fmla="*/ 156760 h 533622"/>
              <a:gd name="connsiteX47" fmla="*/ 117154 w 567292"/>
              <a:gd name="connsiteY47" fmla="*/ 156760 h 533622"/>
              <a:gd name="connsiteX48" fmla="*/ 100194 w 567292"/>
              <a:gd name="connsiteY48" fmla="*/ 173720 h 533622"/>
              <a:gd name="connsiteX49" fmla="*/ 100194 w 567292"/>
              <a:gd name="connsiteY49" fmla="*/ 283208 h 533622"/>
              <a:gd name="connsiteX50" fmla="*/ 100395 w 567292"/>
              <a:gd name="connsiteY50" fmla="*/ 284205 h 533622"/>
              <a:gd name="connsiteX51" fmla="*/ 100194 w 567292"/>
              <a:gd name="connsiteY51" fmla="*/ 285200 h 533622"/>
              <a:gd name="connsiteX52" fmla="*/ 117154 w 567292"/>
              <a:gd name="connsiteY52" fmla="*/ 302161 h 533622"/>
              <a:gd name="connsiteX53" fmla="*/ 170864 w 567292"/>
              <a:gd name="connsiteY53" fmla="*/ 302161 h 533622"/>
              <a:gd name="connsiteX54" fmla="*/ 187825 w 567292"/>
              <a:gd name="connsiteY54" fmla="*/ 285200 h 533622"/>
              <a:gd name="connsiteX55" fmla="*/ 170864 w 567292"/>
              <a:gd name="connsiteY55" fmla="*/ 268240 h 533622"/>
              <a:gd name="connsiteX56" fmla="*/ 134114 w 567292"/>
              <a:gd name="connsiteY56" fmla="*/ 268240 h 533622"/>
              <a:gd name="connsiteX57" fmla="*/ 134114 w 567292"/>
              <a:gd name="connsiteY57" fmla="*/ 173720 h 533622"/>
              <a:gd name="connsiteX58" fmla="*/ 117154 w 567292"/>
              <a:gd name="connsiteY58" fmla="*/ 156760 h 533622"/>
              <a:gd name="connsiteX59" fmla="*/ 281580 w 567292"/>
              <a:gd name="connsiteY59" fmla="*/ 0 h 533622"/>
              <a:gd name="connsiteX60" fmla="*/ 557439 w 567292"/>
              <a:gd name="connsiteY60" fmla="*/ 182561 h 533622"/>
              <a:gd name="connsiteX61" fmla="*/ 565176 w 567292"/>
              <a:gd name="connsiteY61" fmla="*/ 204689 h 533622"/>
              <a:gd name="connsiteX62" fmla="*/ 558033 w 567292"/>
              <a:gd name="connsiteY62" fmla="*/ 269822 h 533622"/>
              <a:gd name="connsiteX63" fmla="*/ 557408 w 567292"/>
              <a:gd name="connsiteY63" fmla="*/ 274839 h 533622"/>
              <a:gd name="connsiteX64" fmla="*/ 480255 w 567292"/>
              <a:gd name="connsiteY64" fmla="*/ 390631 h 533622"/>
              <a:gd name="connsiteX65" fmla="*/ 257731 w 567292"/>
              <a:gd name="connsiteY65" fmla="*/ 527186 h 533622"/>
              <a:gd name="connsiteX66" fmla="*/ 249978 w 567292"/>
              <a:gd name="connsiteY66" fmla="*/ 455749 h 533622"/>
              <a:gd name="connsiteX67" fmla="*/ 0 w 567292"/>
              <a:gd name="connsiteY67" fmla="*/ 228639 h 533622"/>
              <a:gd name="connsiteX68" fmla="*/ 281580 w 567292"/>
              <a:gd name="connsiteY68" fmla="*/ 0 h 533622"/>
              <a:gd name="connsiteX0" fmla="*/ 399787 w 566610"/>
              <a:gd name="connsiteY0" fmla="*/ 156760 h 533622"/>
              <a:gd name="connsiteX1" fmla="*/ 382827 w 566610"/>
              <a:gd name="connsiteY1" fmla="*/ 173720 h 533622"/>
              <a:gd name="connsiteX2" fmla="*/ 382827 w 566610"/>
              <a:gd name="connsiteY2" fmla="*/ 283208 h 533622"/>
              <a:gd name="connsiteX3" fmla="*/ 383028 w 566610"/>
              <a:gd name="connsiteY3" fmla="*/ 284205 h 533622"/>
              <a:gd name="connsiteX4" fmla="*/ 382827 w 566610"/>
              <a:gd name="connsiteY4" fmla="*/ 285201 h 533622"/>
              <a:gd name="connsiteX5" fmla="*/ 399787 w 566610"/>
              <a:gd name="connsiteY5" fmla="*/ 302161 h 533622"/>
              <a:gd name="connsiteX6" fmla="*/ 455000 w 566610"/>
              <a:gd name="connsiteY6" fmla="*/ 302161 h 533622"/>
              <a:gd name="connsiteX7" fmla="*/ 471960 w 566610"/>
              <a:gd name="connsiteY7" fmla="*/ 285201 h 533622"/>
              <a:gd name="connsiteX8" fmla="*/ 455000 w 566610"/>
              <a:gd name="connsiteY8" fmla="*/ 268241 h 533622"/>
              <a:gd name="connsiteX9" fmla="*/ 416747 w 566610"/>
              <a:gd name="connsiteY9" fmla="*/ 268241 h 533622"/>
              <a:gd name="connsiteX10" fmla="*/ 416747 w 566610"/>
              <a:gd name="connsiteY10" fmla="*/ 249183 h 533622"/>
              <a:gd name="connsiteX11" fmla="*/ 455000 w 566610"/>
              <a:gd name="connsiteY11" fmla="*/ 249183 h 533622"/>
              <a:gd name="connsiteX12" fmla="*/ 471960 w 566610"/>
              <a:gd name="connsiteY12" fmla="*/ 232223 h 533622"/>
              <a:gd name="connsiteX13" fmla="*/ 455000 w 566610"/>
              <a:gd name="connsiteY13" fmla="*/ 215263 h 533622"/>
              <a:gd name="connsiteX14" fmla="*/ 416747 w 566610"/>
              <a:gd name="connsiteY14" fmla="*/ 215263 h 533622"/>
              <a:gd name="connsiteX15" fmla="*/ 416747 w 566610"/>
              <a:gd name="connsiteY15" fmla="*/ 190680 h 533622"/>
              <a:gd name="connsiteX16" fmla="*/ 455000 w 566610"/>
              <a:gd name="connsiteY16" fmla="*/ 190680 h 533622"/>
              <a:gd name="connsiteX17" fmla="*/ 471960 w 566610"/>
              <a:gd name="connsiteY17" fmla="*/ 173720 h 533622"/>
              <a:gd name="connsiteX18" fmla="*/ 455000 w 566610"/>
              <a:gd name="connsiteY18" fmla="*/ 156760 h 533622"/>
              <a:gd name="connsiteX19" fmla="*/ 399788 w 566610"/>
              <a:gd name="connsiteY19" fmla="*/ 156760 h 533622"/>
              <a:gd name="connsiteX20" fmla="*/ 399787 w 566610"/>
              <a:gd name="connsiteY20" fmla="*/ 156760 h 533622"/>
              <a:gd name="connsiteX21" fmla="*/ 264989 w 566610"/>
              <a:gd name="connsiteY21" fmla="*/ 156760 h 533622"/>
              <a:gd name="connsiteX22" fmla="*/ 248029 w 566610"/>
              <a:gd name="connsiteY22" fmla="*/ 173720 h 533622"/>
              <a:gd name="connsiteX23" fmla="*/ 248029 w 566610"/>
              <a:gd name="connsiteY23" fmla="*/ 283208 h 533622"/>
              <a:gd name="connsiteX24" fmla="*/ 264989 w 566610"/>
              <a:gd name="connsiteY24" fmla="*/ 300169 h 533622"/>
              <a:gd name="connsiteX25" fmla="*/ 281949 w 566610"/>
              <a:gd name="connsiteY25" fmla="*/ 283208 h 533622"/>
              <a:gd name="connsiteX26" fmla="*/ 281949 w 566610"/>
              <a:gd name="connsiteY26" fmla="*/ 225254 h 533622"/>
              <a:gd name="connsiteX27" fmla="*/ 332951 w 566610"/>
              <a:gd name="connsiteY27" fmla="*/ 292667 h 533622"/>
              <a:gd name="connsiteX28" fmla="*/ 342333 w 566610"/>
              <a:gd name="connsiteY28" fmla="*/ 298613 h 533622"/>
              <a:gd name="connsiteX29" fmla="*/ 343447 w 566610"/>
              <a:gd name="connsiteY29" fmla="*/ 298994 h 533622"/>
              <a:gd name="connsiteX30" fmla="*/ 344532 w 566610"/>
              <a:gd name="connsiteY30" fmla="*/ 299213 h 533622"/>
              <a:gd name="connsiteX31" fmla="*/ 349266 w 566610"/>
              <a:gd name="connsiteY31" fmla="*/ 300169 h 533622"/>
              <a:gd name="connsiteX32" fmla="*/ 366227 w 566610"/>
              <a:gd name="connsiteY32" fmla="*/ 283208 h 533622"/>
              <a:gd name="connsiteX33" fmla="*/ 366227 w 566610"/>
              <a:gd name="connsiteY33" fmla="*/ 173720 h 533622"/>
              <a:gd name="connsiteX34" fmla="*/ 349266 w 566610"/>
              <a:gd name="connsiteY34" fmla="*/ 156760 h 533622"/>
              <a:gd name="connsiteX35" fmla="*/ 332306 w 566610"/>
              <a:gd name="connsiteY35" fmla="*/ 173720 h 533622"/>
              <a:gd name="connsiteX36" fmla="*/ 332306 w 566610"/>
              <a:gd name="connsiteY36" fmla="*/ 235594 h 533622"/>
              <a:gd name="connsiteX37" fmla="*/ 284027 w 566610"/>
              <a:gd name="connsiteY37" fmla="*/ 171779 h 533622"/>
              <a:gd name="connsiteX38" fmla="*/ 281021 w 566610"/>
              <a:gd name="connsiteY38" fmla="*/ 169122 h 533622"/>
              <a:gd name="connsiteX39" fmla="*/ 264989 w 566610"/>
              <a:gd name="connsiteY39" fmla="*/ 156760 h 533622"/>
              <a:gd name="connsiteX40" fmla="*/ 214632 w 566610"/>
              <a:gd name="connsiteY40" fmla="*/ 156760 h 533622"/>
              <a:gd name="connsiteX41" fmla="*/ 197672 w 566610"/>
              <a:gd name="connsiteY41" fmla="*/ 173720 h 533622"/>
              <a:gd name="connsiteX42" fmla="*/ 197672 w 566610"/>
              <a:gd name="connsiteY42" fmla="*/ 283208 h 533622"/>
              <a:gd name="connsiteX43" fmla="*/ 214632 w 566610"/>
              <a:gd name="connsiteY43" fmla="*/ 300169 h 533622"/>
              <a:gd name="connsiteX44" fmla="*/ 231592 w 566610"/>
              <a:gd name="connsiteY44" fmla="*/ 283208 h 533622"/>
              <a:gd name="connsiteX45" fmla="*/ 231592 w 566610"/>
              <a:gd name="connsiteY45" fmla="*/ 173720 h 533622"/>
              <a:gd name="connsiteX46" fmla="*/ 214632 w 566610"/>
              <a:gd name="connsiteY46" fmla="*/ 156760 h 533622"/>
              <a:gd name="connsiteX47" fmla="*/ 117154 w 566610"/>
              <a:gd name="connsiteY47" fmla="*/ 156760 h 533622"/>
              <a:gd name="connsiteX48" fmla="*/ 100194 w 566610"/>
              <a:gd name="connsiteY48" fmla="*/ 173720 h 533622"/>
              <a:gd name="connsiteX49" fmla="*/ 100194 w 566610"/>
              <a:gd name="connsiteY49" fmla="*/ 283208 h 533622"/>
              <a:gd name="connsiteX50" fmla="*/ 100395 w 566610"/>
              <a:gd name="connsiteY50" fmla="*/ 284205 h 533622"/>
              <a:gd name="connsiteX51" fmla="*/ 100194 w 566610"/>
              <a:gd name="connsiteY51" fmla="*/ 285200 h 533622"/>
              <a:gd name="connsiteX52" fmla="*/ 117154 w 566610"/>
              <a:gd name="connsiteY52" fmla="*/ 302161 h 533622"/>
              <a:gd name="connsiteX53" fmla="*/ 170864 w 566610"/>
              <a:gd name="connsiteY53" fmla="*/ 302161 h 533622"/>
              <a:gd name="connsiteX54" fmla="*/ 187825 w 566610"/>
              <a:gd name="connsiteY54" fmla="*/ 285200 h 533622"/>
              <a:gd name="connsiteX55" fmla="*/ 170864 w 566610"/>
              <a:gd name="connsiteY55" fmla="*/ 268240 h 533622"/>
              <a:gd name="connsiteX56" fmla="*/ 134114 w 566610"/>
              <a:gd name="connsiteY56" fmla="*/ 268240 h 533622"/>
              <a:gd name="connsiteX57" fmla="*/ 134114 w 566610"/>
              <a:gd name="connsiteY57" fmla="*/ 173720 h 533622"/>
              <a:gd name="connsiteX58" fmla="*/ 117154 w 566610"/>
              <a:gd name="connsiteY58" fmla="*/ 156760 h 533622"/>
              <a:gd name="connsiteX59" fmla="*/ 281580 w 566610"/>
              <a:gd name="connsiteY59" fmla="*/ 0 h 533622"/>
              <a:gd name="connsiteX60" fmla="*/ 557439 w 566610"/>
              <a:gd name="connsiteY60" fmla="*/ 182561 h 533622"/>
              <a:gd name="connsiteX61" fmla="*/ 565176 w 566610"/>
              <a:gd name="connsiteY61" fmla="*/ 204689 h 533622"/>
              <a:gd name="connsiteX62" fmla="*/ 557408 w 566610"/>
              <a:gd name="connsiteY62" fmla="*/ 274839 h 533622"/>
              <a:gd name="connsiteX63" fmla="*/ 480255 w 566610"/>
              <a:gd name="connsiteY63" fmla="*/ 390631 h 533622"/>
              <a:gd name="connsiteX64" fmla="*/ 257731 w 566610"/>
              <a:gd name="connsiteY64" fmla="*/ 527186 h 533622"/>
              <a:gd name="connsiteX65" fmla="*/ 249978 w 566610"/>
              <a:gd name="connsiteY65" fmla="*/ 455749 h 533622"/>
              <a:gd name="connsiteX66" fmla="*/ 0 w 566610"/>
              <a:gd name="connsiteY66" fmla="*/ 228639 h 533622"/>
              <a:gd name="connsiteX67" fmla="*/ 281580 w 566610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814 h 533676"/>
              <a:gd name="connsiteX1" fmla="*/ 382827 w 567191"/>
              <a:gd name="connsiteY1" fmla="*/ 173774 h 533676"/>
              <a:gd name="connsiteX2" fmla="*/ 382827 w 567191"/>
              <a:gd name="connsiteY2" fmla="*/ 283262 h 533676"/>
              <a:gd name="connsiteX3" fmla="*/ 383028 w 567191"/>
              <a:gd name="connsiteY3" fmla="*/ 284259 h 533676"/>
              <a:gd name="connsiteX4" fmla="*/ 382827 w 567191"/>
              <a:gd name="connsiteY4" fmla="*/ 285255 h 533676"/>
              <a:gd name="connsiteX5" fmla="*/ 399787 w 567191"/>
              <a:gd name="connsiteY5" fmla="*/ 302215 h 533676"/>
              <a:gd name="connsiteX6" fmla="*/ 455000 w 567191"/>
              <a:gd name="connsiteY6" fmla="*/ 302215 h 533676"/>
              <a:gd name="connsiteX7" fmla="*/ 471960 w 567191"/>
              <a:gd name="connsiteY7" fmla="*/ 285255 h 533676"/>
              <a:gd name="connsiteX8" fmla="*/ 455000 w 567191"/>
              <a:gd name="connsiteY8" fmla="*/ 268295 h 533676"/>
              <a:gd name="connsiteX9" fmla="*/ 416747 w 567191"/>
              <a:gd name="connsiteY9" fmla="*/ 268295 h 533676"/>
              <a:gd name="connsiteX10" fmla="*/ 416747 w 567191"/>
              <a:gd name="connsiteY10" fmla="*/ 249237 h 533676"/>
              <a:gd name="connsiteX11" fmla="*/ 455000 w 567191"/>
              <a:gd name="connsiteY11" fmla="*/ 249237 h 533676"/>
              <a:gd name="connsiteX12" fmla="*/ 471960 w 567191"/>
              <a:gd name="connsiteY12" fmla="*/ 232277 h 533676"/>
              <a:gd name="connsiteX13" fmla="*/ 455000 w 567191"/>
              <a:gd name="connsiteY13" fmla="*/ 215317 h 533676"/>
              <a:gd name="connsiteX14" fmla="*/ 416747 w 567191"/>
              <a:gd name="connsiteY14" fmla="*/ 215317 h 533676"/>
              <a:gd name="connsiteX15" fmla="*/ 416747 w 567191"/>
              <a:gd name="connsiteY15" fmla="*/ 190734 h 533676"/>
              <a:gd name="connsiteX16" fmla="*/ 455000 w 567191"/>
              <a:gd name="connsiteY16" fmla="*/ 190734 h 533676"/>
              <a:gd name="connsiteX17" fmla="*/ 471960 w 567191"/>
              <a:gd name="connsiteY17" fmla="*/ 173774 h 533676"/>
              <a:gd name="connsiteX18" fmla="*/ 455000 w 567191"/>
              <a:gd name="connsiteY18" fmla="*/ 156814 h 533676"/>
              <a:gd name="connsiteX19" fmla="*/ 399788 w 567191"/>
              <a:gd name="connsiteY19" fmla="*/ 156814 h 533676"/>
              <a:gd name="connsiteX20" fmla="*/ 399787 w 567191"/>
              <a:gd name="connsiteY20" fmla="*/ 156814 h 533676"/>
              <a:gd name="connsiteX21" fmla="*/ 264989 w 567191"/>
              <a:gd name="connsiteY21" fmla="*/ 156814 h 533676"/>
              <a:gd name="connsiteX22" fmla="*/ 248029 w 567191"/>
              <a:gd name="connsiteY22" fmla="*/ 173774 h 533676"/>
              <a:gd name="connsiteX23" fmla="*/ 248029 w 567191"/>
              <a:gd name="connsiteY23" fmla="*/ 283262 h 533676"/>
              <a:gd name="connsiteX24" fmla="*/ 264989 w 567191"/>
              <a:gd name="connsiteY24" fmla="*/ 300223 h 533676"/>
              <a:gd name="connsiteX25" fmla="*/ 281949 w 567191"/>
              <a:gd name="connsiteY25" fmla="*/ 283262 h 533676"/>
              <a:gd name="connsiteX26" fmla="*/ 281949 w 567191"/>
              <a:gd name="connsiteY26" fmla="*/ 225308 h 533676"/>
              <a:gd name="connsiteX27" fmla="*/ 332951 w 567191"/>
              <a:gd name="connsiteY27" fmla="*/ 292721 h 533676"/>
              <a:gd name="connsiteX28" fmla="*/ 342333 w 567191"/>
              <a:gd name="connsiteY28" fmla="*/ 298667 h 533676"/>
              <a:gd name="connsiteX29" fmla="*/ 343447 w 567191"/>
              <a:gd name="connsiteY29" fmla="*/ 299048 h 533676"/>
              <a:gd name="connsiteX30" fmla="*/ 344532 w 567191"/>
              <a:gd name="connsiteY30" fmla="*/ 299267 h 533676"/>
              <a:gd name="connsiteX31" fmla="*/ 349266 w 567191"/>
              <a:gd name="connsiteY31" fmla="*/ 300223 h 533676"/>
              <a:gd name="connsiteX32" fmla="*/ 366227 w 567191"/>
              <a:gd name="connsiteY32" fmla="*/ 283262 h 533676"/>
              <a:gd name="connsiteX33" fmla="*/ 366227 w 567191"/>
              <a:gd name="connsiteY33" fmla="*/ 173774 h 533676"/>
              <a:gd name="connsiteX34" fmla="*/ 349266 w 567191"/>
              <a:gd name="connsiteY34" fmla="*/ 156814 h 533676"/>
              <a:gd name="connsiteX35" fmla="*/ 332306 w 567191"/>
              <a:gd name="connsiteY35" fmla="*/ 173774 h 533676"/>
              <a:gd name="connsiteX36" fmla="*/ 332306 w 567191"/>
              <a:gd name="connsiteY36" fmla="*/ 235648 h 533676"/>
              <a:gd name="connsiteX37" fmla="*/ 284027 w 567191"/>
              <a:gd name="connsiteY37" fmla="*/ 171833 h 533676"/>
              <a:gd name="connsiteX38" fmla="*/ 281021 w 567191"/>
              <a:gd name="connsiteY38" fmla="*/ 169176 h 533676"/>
              <a:gd name="connsiteX39" fmla="*/ 264989 w 567191"/>
              <a:gd name="connsiteY39" fmla="*/ 156814 h 533676"/>
              <a:gd name="connsiteX40" fmla="*/ 214632 w 567191"/>
              <a:gd name="connsiteY40" fmla="*/ 156814 h 533676"/>
              <a:gd name="connsiteX41" fmla="*/ 197672 w 567191"/>
              <a:gd name="connsiteY41" fmla="*/ 173774 h 533676"/>
              <a:gd name="connsiteX42" fmla="*/ 197672 w 567191"/>
              <a:gd name="connsiteY42" fmla="*/ 283262 h 533676"/>
              <a:gd name="connsiteX43" fmla="*/ 214632 w 567191"/>
              <a:gd name="connsiteY43" fmla="*/ 300223 h 533676"/>
              <a:gd name="connsiteX44" fmla="*/ 231592 w 567191"/>
              <a:gd name="connsiteY44" fmla="*/ 283262 h 533676"/>
              <a:gd name="connsiteX45" fmla="*/ 231592 w 567191"/>
              <a:gd name="connsiteY45" fmla="*/ 173774 h 533676"/>
              <a:gd name="connsiteX46" fmla="*/ 214632 w 567191"/>
              <a:gd name="connsiteY46" fmla="*/ 156814 h 533676"/>
              <a:gd name="connsiteX47" fmla="*/ 117154 w 567191"/>
              <a:gd name="connsiteY47" fmla="*/ 156814 h 533676"/>
              <a:gd name="connsiteX48" fmla="*/ 100194 w 567191"/>
              <a:gd name="connsiteY48" fmla="*/ 173774 h 533676"/>
              <a:gd name="connsiteX49" fmla="*/ 100194 w 567191"/>
              <a:gd name="connsiteY49" fmla="*/ 283262 h 533676"/>
              <a:gd name="connsiteX50" fmla="*/ 100395 w 567191"/>
              <a:gd name="connsiteY50" fmla="*/ 284259 h 533676"/>
              <a:gd name="connsiteX51" fmla="*/ 100194 w 567191"/>
              <a:gd name="connsiteY51" fmla="*/ 285254 h 533676"/>
              <a:gd name="connsiteX52" fmla="*/ 117154 w 567191"/>
              <a:gd name="connsiteY52" fmla="*/ 302215 h 533676"/>
              <a:gd name="connsiteX53" fmla="*/ 170864 w 567191"/>
              <a:gd name="connsiteY53" fmla="*/ 302215 h 533676"/>
              <a:gd name="connsiteX54" fmla="*/ 187825 w 567191"/>
              <a:gd name="connsiteY54" fmla="*/ 285254 h 533676"/>
              <a:gd name="connsiteX55" fmla="*/ 170864 w 567191"/>
              <a:gd name="connsiteY55" fmla="*/ 268294 h 533676"/>
              <a:gd name="connsiteX56" fmla="*/ 134114 w 567191"/>
              <a:gd name="connsiteY56" fmla="*/ 268294 h 533676"/>
              <a:gd name="connsiteX57" fmla="*/ 134114 w 567191"/>
              <a:gd name="connsiteY57" fmla="*/ 173774 h 533676"/>
              <a:gd name="connsiteX58" fmla="*/ 117154 w 567191"/>
              <a:gd name="connsiteY58" fmla="*/ 156814 h 533676"/>
              <a:gd name="connsiteX59" fmla="*/ 281580 w 567191"/>
              <a:gd name="connsiteY59" fmla="*/ 54 h 533676"/>
              <a:gd name="connsiteX60" fmla="*/ 566196 w 567191"/>
              <a:gd name="connsiteY60" fmla="*/ 207804 h 533676"/>
              <a:gd name="connsiteX61" fmla="*/ 557408 w 567191"/>
              <a:gd name="connsiteY61" fmla="*/ 274893 h 533676"/>
              <a:gd name="connsiteX62" fmla="*/ 480255 w 567191"/>
              <a:gd name="connsiteY62" fmla="*/ 390685 h 533676"/>
              <a:gd name="connsiteX63" fmla="*/ 257731 w 567191"/>
              <a:gd name="connsiteY63" fmla="*/ 527240 h 533676"/>
              <a:gd name="connsiteX64" fmla="*/ 249978 w 567191"/>
              <a:gd name="connsiteY64" fmla="*/ 455803 h 533676"/>
              <a:gd name="connsiteX65" fmla="*/ 0 w 567191"/>
              <a:gd name="connsiteY65" fmla="*/ 228693 h 533676"/>
              <a:gd name="connsiteX66" fmla="*/ 281580 w 567191"/>
              <a:gd name="connsiteY66" fmla="*/ 54 h 533676"/>
              <a:gd name="connsiteX0" fmla="*/ 399787 w 574969"/>
              <a:gd name="connsiteY0" fmla="*/ 156814 h 533676"/>
              <a:gd name="connsiteX1" fmla="*/ 382827 w 574969"/>
              <a:gd name="connsiteY1" fmla="*/ 173774 h 533676"/>
              <a:gd name="connsiteX2" fmla="*/ 382827 w 574969"/>
              <a:gd name="connsiteY2" fmla="*/ 283262 h 533676"/>
              <a:gd name="connsiteX3" fmla="*/ 383028 w 574969"/>
              <a:gd name="connsiteY3" fmla="*/ 284259 h 533676"/>
              <a:gd name="connsiteX4" fmla="*/ 382827 w 574969"/>
              <a:gd name="connsiteY4" fmla="*/ 285255 h 533676"/>
              <a:gd name="connsiteX5" fmla="*/ 399787 w 574969"/>
              <a:gd name="connsiteY5" fmla="*/ 302215 h 533676"/>
              <a:gd name="connsiteX6" fmla="*/ 455000 w 574969"/>
              <a:gd name="connsiteY6" fmla="*/ 302215 h 533676"/>
              <a:gd name="connsiteX7" fmla="*/ 471960 w 574969"/>
              <a:gd name="connsiteY7" fmla="*/ 285255 h 533676"/>
              <a:gd name="connsiteX8" fmla="*/ 455000 w 574969"/>
              <a:gd name="connsiteY8" fmla="*/ 268295 h 533676"/>
              <a:gd name="connsiteX9" fmla="*/ 416747 w 574969"/>
              <a:gd name="connsiteY9" fmla="*/ 268295 h 533676"/>
              <a:gd name="connsiteX10" fmla="*/ 416747 w 574969"/>
              <a:gd name="connsiteY10" fmla="*/ 249237 h 533676"/>
              <a:gd name="connsiteX11" fmla="*/ 455000 w 574969"/>
              <a:gd name="connsiteY11" fmla="*/ 249237 h 533676"/>
              <a:gd name="connsiteX12" fmla="*/ 471960 w 574969"/>
              <a:gd name="connsiteY12" fmla="*/ 232277 h 533676"/>
              <a:gd name="connsiteX13" fmla="*/ 455000 w 574969"/>
              <a:gd name="connsiteY13" fmla="*/ 215317 h 533676"/>
              <a:gd name="connsiteX14" fmla="*/ 416747 w 574969"/>
              <a:gd name="connsiteY14" fmla="*/ 215317 h 533676"/>
              <a:gd name="connsiteX15" fmla="*/ 416747 w 574969"/>
              <a:gd name="connsiteY15" fmla="*/ 190734 h 533676"/>
              <a:gd name="connsiteX16" fmla="*/ 455000 w 574969"/>
              <a:gd name="connsiteY16" fmla="*/ 190734 h 533676"/>
              <a:gd name="connsiteX17" fmla="*/ 471960 w 574969"/>
              <a:gd name="connsiteY17" fmla="*/ 173774 h 533676"/>
              <a:gd name="connsiteX18" fmla="*/ 455000 w 574969"/>
              <a:gd name="connsiteY18" fmla="*/ 156814 h 533676"/>
              <a:gd name="connsiteX19" fmla="*/ 399788 w 574969"/>
              <a:gd name="connsiteY19" fmla="*/ 156814 h 533676"/>
              <a:gd name="connsiteX20" fmla="*/ 399787 w 574969"/>
              <a:gd name="connsiteY20" fmla="*/ 156814 h 533676"/>
              <a:gd name="connsiteX21" fmla="*/ 264989 w 574969"/>
              <a:gd name="connsiteY21" fmla="*/ 156814 h 533676"/>
              <a:gd name="connsiteX22" fmla="*/ 248029 w 574969"/>
              <a:gd name="connsiteY22" fmla="*/ 173774 h 533676"/>
              <a:gd name="connsiteX23" fmla="*/ 248029 w 574969"/>
              <a:gd name="connsiteY23" fmla="*/ 283262 h 533676"/>
              <a:gd name="connsiteX24" fmla="*/ 264989 w 574969"/>
              <a:gd name="connsiteY24" fmla="*/ 300223 h 533676"/>
              <a:gd name="connsiteX25" fmla="*/ 281949 w 574969"/>
              <a:gd name="connsiteY25" fmla="*/ 283262 h 533676"/>
              <a:gd name="connsiteX26" fmla="*/ 281949 w 574969"/>
              <a:gd name="connsiteY26" fmla="*/ 225308 h 533676"/>
              <a:gd name="connsiteX27" fmla="*/ 332951 w 574969"/>
              <a:gd name="connsiteY27" fmla="*/ 292721 h 533676"/>
              <a:gd name="connsiteX28" fmla="*/ 342333 w 574969"/>
              <a:gd name="connsiteY28" fmla="*/ 298667 h 533676"/>
              <a:gd name="connsiteX29" fmla="*/ 343447 w 574969"/>
              <a:gd name="connsiteY29" fmla="*/ 299048 h 533676"/>
              <a:gd name="connsiteX30" fmla="*/ 344532 w 574969"/>
              <a:gd name="connsiteY30" fmla="*/ 299267 h 533676"/>
              <a:gd name="connsiteX31" fmla="*/ 349266 w 574969"/>
              <a:gd name="connsiteY31" fmla="*/ 300223 h 533676"/>
              <a:gd name="connsiteX32" fmla="*/ 366227 w 574969"/>
              <a:gd name="connsiteY32" fmla="*/ 283262 h 533676"/>
              <a:gd name="connsiteX33" fmla="*/ 366227 w 574969"/>
              <a:gd name="connsiteY33" fmla="*/ 173774 h 533676"/>
              <a:gd name="connsiteX34" fmla="*/ 349266 w 574969"/>
              <a:gd name="connsiteY34" fmla="*/ 156814 h 533676"/>
              <a:gd name="connsiteX35" fmla="*/ 332306 w 574969"/>
              <a:gd name="connsiteY35" fmla="*/ 173774 h 533676"/>
              <a:gd name="connsiteX36" fmla="*/ 332306 w 574969"/>
              <a:gd name="connsiteY36" fmla="*/ 235648 h 533676"/>
              <a:gd name="connsiteX37" fmla="*/ 284027 w 574969"/>
              <a:gd name="connsiteY37" fmla="*/ 171833 h 533676"/>
              <a:gd name="connsiteX38" fmla="*/ 281021 w 574969"/>
              <a:gd name="connsiteY38" fmla="*/ 169176 h 533676"/>
              <a:gd name="connsiteX39" fmla="*/ 264989 w 574969"/>
              <a:gd name="connsiteY39" fmla="*/ 156814 h 533676"/>
              <a:gd name="connsiteX40" fmla="*/ 214632 w 574969"/>
              <a:gd name="connsiteY40" fmla="*/ 156814 h 533676"/>
              <a:gd name="connsiteX41" fmla="*/ 197672 w 574969"/>
              <a:gd name="connsiteY41" fmla="*/ 173774 h 533676"/>
              <a:gd name="connsiteX42" fmla="*/ 197672 w 574969"/>
              <a:gd name="connsiteY42" fmla="*/ 283262 h 533676"/>
              <a:gd name="connsiteX43" fmla="*/ 214632 w 574969"/>
              <a:gd name="connsiteY43" fmla="*/ 300223 h 533676"/>
              <a:gd name="connsiteX44" fmla="*/ 231592 w 574969"/>
              <a:gd name="connsiteY44" fmla="*/ 283262 h 533676"/>
              <a:gd name="connsiteX45" fmla="*/ 231592 w 574969"/>
              <a:gd name="connsiteY45" fmla="*/ 173774 h 533676"/>
              <a:gd name="connsiteX46" fmla="*/ 214632 w 574969"/>
              <a:gd name="connsiteY46" fmla="*/ 156814 h 533676"/>
              <a:gd name="connsiteX47" fmla="*/ 117154 w 574969"/>
              <a:gd name="connsiteY47" fmla="*/ 156814 h 533676"/>
              <a:gd name="connsiteX48" fmla="*/ 100194 w 574969"/>
              <a:gd name="connsiteY48" fmla="*/ 173774 h 533676"/>
              <a:gd name="connsiteX49" fmla="*/ 100194 w 574969"/>
              <a:gd name="connsiteY49" fmla="*/ 283262 h 533676"/>
              <a:gd name="connsiteX50" fmla="*/ 100395 w 574969"/>
              <a:gd name="connsiteY50" fmla="*/ 284259 h 533676"/>
              <a:gd name="connsiteX51" fmla="*/ 100194 w 574969"/>
              <a:gd name="connsiteY51" fmla="*/ 285254 h 533676"/>
              <a:gd name="connsiteX52" fmla="*/ 117154 w 574969"/>
              <a:gd name="connsiteY52" fmla="*/ 302215 h 533676"/>
              <a:gd name="connsiteX53" fmla="*/ 170864 w 574969"/>
              <a:gd name="connsiteY53" fmla="*/ 302215 h 533676"/>
              <a:gd name="connsiteX54" fmla="*/ 187825 w 574969"/>
              <a:gd name="connsiteY54" fmla="*/ 285254 h 533676"/>
              <a:gd name="connsiteX55" fmla="*/ 170864 w 574969"/>
              <a:gd name="connsiteY55" fmla="*/ 268294 h 533676"/>
              <a:gd name="connsiteX56" fmla="*/ 134114 w 574969"/>
              <a:gd name="connsiteY56" fmla="*/ 268294 h 533676"/>
              <a:gd name="connsiteX57" fmla="*/ 134114 w 574969"/>
              <a:gd name="connsiteY57" fmla="*/ 173774 h 533676"/>
              <a:gd name="connsiteX58" fmla="*/ 117154 w 574969"/>
              <a:gd name="connsiteY58" fmla="*/ 156814 h 533676"/>
              <a:gd name="connsiteX59" fmla="*/ 281580 w 574969"/>
              <a:gd name="connsiteY59" fmla="*/ 54 h 533676"/>
              <a:gd name="connsiteX60" fmla="*/ 566196 w 574969"/>
              <a:gd name="connsiteY60" fmla="*/ 207804 h 533676"/>
              <a:gd name="connsiteX61" fmla="*/ 480255 w 574969"/>
              <a:gd name="connsiteY61" fmla="*/ 390685 h 533676"/>
              <a:gd name="connsiteX62" fmla="*/ 257731 w 574969"/>
              <a:gd name="connsiteY62" fmla="*/ 527240 h 533676"/>
              <a:gd name="connsiteX63" fmla="*/ 249978 w 574969"/>
              <a:gd name="connsiteY63" fmla="*/ 455803 h 533676"/>
              <a:gd name="connsiteX64" fmla="*/ 0 w 574969"/>
              <a:gd name="connsiteY64" fmla="*/ 228693 h 533676"/>
              <a:gd name="connsiteX65" fmla="*/ 281580 w 574969"/>
              <a:gd name="connsiteY65" fmla="*/ 54 h 533676"/>
              <a:gd name="connsiteX0" fmla="*/ 399787 w 574969"/>
              <a:gd name="connsiteY0" fmla="*/ 156841 h 533703"/>
              <a:gd name="connsiteX1" fmla="*/ 382827 w 574969"/>
              <a:gd name="connsiteY1" fmla="*/ 173801 h 533703"/>
              <a:gd name="connsiteX2" fmla="*/ 382827 w 574969"/>
              <a:gd name="connsiteY2" fmla="*/ 283289 h 533703"/>
              <a:gd name="connsiteX3" fmla="*/ 383028 w 574969"/>
              <a:gd name="connsiteY3" fmla="*/ 284286 h 533703"/>
              <a:gd name="connsiteX4" fmla="*/ 382827 w 574969"/>
              <a:gd name="connsiteY4" fmla="*/ 285282 h 533703"/>
              <a:gd name="connsiteX5" fmla="*/ 399787 w 574969"/>
              <a:gd name="connsiteY5" fmla="*/ 302242 h 533703"/>
              <a:gd name="connsiteX6" fmla="*/ 455000 w 574969"/>
              <a:gd name="connsiteY6" fmla="*/ 302242 h 533703"/>
              <a:gd name="connsiteX7" fmla="*/ 471960 w 574969"/>
              <a:gd name="connsiteY7" fmla="*/ 285282 h 533703"/>
              <a:gd name="connsiteX8" fmla="*/ 455000 w 574969"/>
              <a:gd name="connsiteY8" fmla="*/ 268322 h 533703"/>
              <a:gd name="connsiteX9" fmla="*/ 416747 w 574969"/>
              <a:gd name="connsiteY9" fmla="*/ 268322 h 533703"/>
              <a:gd name="connsiteX10" fmla="*/ 416747 w 574969"/>
              <a:gd name="connsiteY10" fmla="*/ 249264 h 533703"/>
              <a:gd name="connsiteX11" fmla="*/ 455000 w 574969"/>
              <a:gd name="connsiteY11" fmla="*/ 249264 h 533703"/>
              <a:gd name="connsiteX12" fmla="*/ 471960 w 574969"/>
              <a:gd name="connsiteY12" fmla="*/ 232304 h 533703"/>
              <a:gd name="connsiteX13" fmla="*/ 455000 w 574969"/>
              <a:gd name="connsiteY13" fmla="*/ 215344 h 533703"/>
              <a:gd name="connsiteX14" fmla="*/ 416747 w 574969"/>
              <a:gd name="connsiteY14" fmla="*/ 215344 h 533703"/>
              <a:gd name="connsiteX15" fmla="*/ 416747 w 574969"/>
              <a:gd name="connsiteY15" fmla="*/ 190761 h 533703"/>
              <a:gd name="connsiteX16" fmla="*/ 455000 w 574969"/>
              <a:gd name="connsiteY16" fmla="*/ 190761 h 533703"/>
              <a:gd name="connsiteX17" fmla="*/ 471960 w 574969"/>
              <a:gd name="connsiteY17" fmla="*/ 173801 h 533703"/>
              <a:gd name="connsiteX18" fmla="*/ 455000 w 574969"/>
              <a:gd name="connsiteY18" fmla="*/ 156841 h 533703"/>
              <a:gd name="connsiteX19" fmla="*/ 399788 w 574969"/>
              <a:gd name="connsiteY19" fmla="*/ 156841 h 533703"/>
              <a:gd name="connsiteX20" fmla="*/ 399787 w 574969"/>
              <a:gd name="connsiteY20" fmla="*/ 156841 h 533703"/>
              <a:gd name="connsiteX21" fmla="*/ 264989 w 574969"/>
              <a:gd name="connsiteY21" fmla="*/ 156841 h 533703"/>
              <a:gd name="connsiteX22" fmla="*/ 248029 w 574969"/>
              <a:gd name="connsiteY22" fmla="*/ 173801 h 533703"/>
              <a:gd name="connsiteX23" fmla="*/ 248029 w 574969"/>
              <a:gd name="connsiteY23" fmla="*/ 283289 h 533703"/>
              <a:gd name="connsiteX24" fmla="*/ 264989 w 574969"/>
              <a:gd name="connsiteY24" fmla="*/ 300250 h 533703"/>
              <a:gd name="connsiteX25" fmla="*/ 281949 w 574969"/>
              <a:gd name="connsiteY25" fmla="*/ 283289 h 533703"/>
              <a:gd name="connsiteX26" fmla="*/ 281949 w 574969"/>
              <a:gd name="connsiteY26" fmla="*/ 225335 h 533703"/>
              <a:gd name="connsiteX27" fmla="*/ 332951 w 574969"/>
              <a:gd name="connsiteY27" fmla="*/ 292748 h 533703"/>
              <a:gd name="connsiteX28" fmla="*/ 342333 w 574969"/>
              <a:gd name="connsiteY28" fmla="*/ 298694 h 533703"/>
              <a:gd name="connsiteX29" fmla="*/ 343447 w 574969"/>
              <a:gd name="connsiteY29" fmla="*/ 299075 h 533703"/>
              <a:gd name="connsiteX30" fmla="*/ 344532 w 574969"/>
              <a:gd name="connsiteY30" fmla="*/ 299294 h 533703"/>
              <a:gd name="connsiteX31" fmla="*/ 349266 w 574969"/>
              <a:gd name="connsiteY31" fmla="*/ 300250 h 533703"/>
              <a:gd name="connsiteX32" fmla="*/ 366227 w 574969"/>
              <a:gd name="connsiteY32" fmla="*/ 283289 h 533703"/>
              <a:gd name="connsiteX33" fmla="*/ 366227 w 574969"/>
              <a:gd name="connsiteY33" fmla="*/ 173801 h 533703"/>
              <a:gd name="connsiteX34" fmla="*/ 349266 w 574969"/>
              <a:gd name="connsiteY34" fmla="*/ 156841 h 533703"/>
              <a:gd name="connsiteX35" fmla="*/ 332306 w 574969"/>
              <a:gd name="connsiteY35" fmla="*/ 173801 h 533703"/>
              <a:gd name="connsiteX36" fmla="*/ 332306 w 574969"/>
              <a:gd name="connsiteY36" fmla="*/ 235675 h 533703"/>
              <a:gd name="connsiteX37" fmla="*/ 284027 w 574969"/>
              <a:gd name="connsiteY37" fmla="*/ 171860 h 533703"/>
              <a:gd name="connsiteX38" fmla="*/ 281021 w 574969"/>
              <a:gd name="connsiteY38" fmla="*/ 169203 h 533703"/>
              <a:gd name="connsiteX39" fmla="*/ 264989 w 574969"/>
              <a:gd name="connsiteY39" fmla="*/ 156841 h 533703"/>
              <a:gd name="connsiteX40" fmla="*/ 214632 w 574969"/>
              <a:gd name="connsiteY40" fmla="*/ 156841 h 533703"/>
              <a:gd name="connsiteX41" fmla="*/ 197672 w 574969"/>
              <a:gd name="connsiteY41" fmla="*/ 173801 h 533703"/>
              <a:gd name="connsiteX42" fmla="*/ 197672 w 574969"/>
              <a:gd name="connsiteY42" fmla="*/ 283289 h 533703"/>
              <a:gd name="connsiteX43" fmla="*/ 214632 w 574969"/>
              <a:gd name="connsiteY43" fmla="*/ 300250 h 533703"/>
              <a:gd name="connsiteX44" fmla="*/ 231592 w 574969"/>
              <a:gd name="connsiteY44" fmla="*/ 283289 h 533703"/>
              <a:gd name="connsiteX45" fmla="*/ 231592 w 574969"/>
              <a:gd name="connsiteY45" fmla="*/ 173801 h 533703"/>
              <a:gd name="connsiteX46" fmla="*/ 214632 w 574969"/>
              <a:gd name="connsiteY46" fmla="*/ 156841 h 533703"/>
              <a:gd name="connsiteX47" fmla="*/ 117154 w 574969"/>
              <a:gd name="connsiteY47" fmla="*/ 156841 h 533703"/>
              <a:gd name="connsiteX48" fmla="*/ 100194 w 574969"/>
              <a:gd name="connsiteY48" fmla="*/ 173801 h 533703"/>
              <a:gd name="connsiteX49" fmla="*/ 100194 w 574969"/>
              <a:gd name="connsiteY49" fmla="*/ 283289 h 533703"/>
              <a:gd name="connsiteX50" fmla="*/ 100395 w 574969"/>
              <a:gd name="connsiteY50" fmla="*/ 284286 h 533703"/>
              <a:gd name="connsiteX51" fmla="*/ 100194 w 574969"/>
              <a:gd name="connsiteY51" fmla="*/ 285281 h 533703"/>
              <a:gd name="connsiteX52" fmla="*/ 117154 w 574969"/>
              <a:gd name="connsiteY52" fmla="*/ 302242 h 533703"/>
              <a:gd name="connsiteX53" fmla="*/ 170864 w 574969"/>
              <a:gd name="connsiteY53" fmla="*/ 302242 h 533703"/>
              <a:gd name="connsiteX54" fmla="*/ 187825 w 574969"/>
              <a:gd name="connsiteY54" fmla="*/ 285281 h 533703"/>
              <a:gd name="connsiteX55" fmla="*/ 170864 w 574969"/>
              <a:gd name="connsiteY55" fmla="*/ 268321 h 533703"/>
              <a:gd name="connsiteX56" fmla="*/ 134114 w 574969"/>
              <a:gd name="connsiteY56" fmla="*/ 268321 h 533703"/>
              <a:gd name="connsiteX57" fmla="*/ 134114 w 574969"/>
              <a:gd name="connsiteY57" fmla="*/ 173801 h 533703"/>
              <a:gd name="connsiteX58" fmla="*/ 117154 w 574969"/>
              <a:gd name="connsiteY58" fmla="*/ 156841 h 533703"/>
              <a:gd name="connsiteX59" fmla="*/ 281580 w 574969"/>
              <a:gd name="connsiteY59" fmla="*/ 81 h 533703"/>
              <a:gd name="connsiteX60" fmla="*/ 566196 w 574969"/>
              <a:gd name="connsiteY60" fmla="*/ 207831 h 533703"/>
              <a:gd name="connsiteX61" fmla="*/ 480255 w 574969"/>
              <a:gd name="connsiteY61" fmla="*/ 390712 h 533703"/>
              <a:gd name="connsiteX62" fmla="*/ 257731 w 574969"/>
              <a:gd name="connsiteY62" fmla="*/ 527267 h 533703"/>
              <a:gd name="connsiteX63" fmla="*/ 249978 w 574969"/>
              <a:gd name="connsiteY63" fmla="*/ 455830 h 533703"/>
              <a:gd name="connsiteX64" fmla="*/ 0 w 574969"/>
              <a:gd name="connsiteY64" fmla="*/ 228720 h 533703"/>
              <a:gd name="connsiteX65" fmla="*/ 281580 w 574969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760 h 533622"/>
              <a:gd name="connsiteX1" fmla="*/ 382827 w 566315"/>
              <a:gd name="connsiteY1" fmla="*/ 173720 h 533622"/>
              <a:gd name="connsiteX2" fmla="*/ 382827 w 566315"/>
              <a:gd name="connsiteY2" fmla="*/ 283208 h 533622"/>
              <a:gd name="connsiteX3" fmla="*/ 383028 w 566315"/>
              <a:gd name="connsiteY3" fmla="*/ 284205 h 533622"/>
              <a:gd name="connsiteX4" fmla="*/ 382827 w 566315"/>
              <a:gd name="connsiteY4" fmla="*/ 285201 h 533622"/>
              <a:gd name="connsiteX5" fmla="*/ 399787 w 566315"/>
              <a:gd name="connsiteY5" fmla="*/ 302161 h 533622"/>
              <a:gd name="connsiteX6" fmla="*/ 455000 w 566315"/>
              <a:gd name="connsiteY6" fmla="*/ 302161 h 533622"/>
              <a:gd name="connsiteX7" fmla="*/ 471960 w 566315"/>
              <a:gd name="connsiteY7" fmla="*/ 285201 h 533622"/>
              <a:gd name="connsiteX8" fmla="*/ 455000 w 566315"/>
              <a:gd name="connsiteY8" fmla="*/ 268241 h 533622"/>
              <a:gd name="connsiteX9" fmla="*/ 416747 w 566315"/>
              <a:gd name="connsiteY9" fmla="*/ 268241 h 533622"/>
              <a:gd name="connsiteX10" fmla="*/ 416747 w 566315"/>
              <a:gd name="connsiteY10" fmla="*/ 249183 h 533622"/>
              <a:gd name="connsiteX11" fmla="*/ 455000 w 566315"/>
              <a:gd name="connsiteY11" fmla="*/ 249183 h 533622"/>
              <a:gd name="connsiteX12" fmla="*/ 471960 w 566315"/>
              <a:gd name="connsiteY12" fmla="*/ 232223 h 533622"/>
              <a:gd name="connsiteX13" fmla="*/ 455000 w 566315"/>
              <a:gd name="connsiteY13" fmla="*/ 215263 h 533622"/>
              <a:gd name="connsiteX14" fmla="*/ 416747 w 566315"/>
              <a:gd name="connsiteY14" fmla="*/ 215263 h 533622"/>
              <a:gd name="connsiteX15" fmla="*/ 416747 w 566315"/>
              <a:gd name="connsiteY15" fmla="*/ 190680 h 533622"/>
              <a:gd name="connsiteX16" fmla="*/ 455000 w 566315"/>
              <a:gd name="connsiteY16" fmla="*/ 190680 h 533622"/>
              <a:gd name="connsiteX17" fmla="*/ 471960 w 566315"/>
              <a:gd name="connsiteY17" fmla="*/ 173720 h 533622"/>
              <a:gd name="connsiteX18" fmla="*/ 455000 w 566315"/>
              <a:gd name="connsiteY18" fmla="*/ 156760 h 533622"/>
              <a:gd name="connsiteX19" fmla="*/ 399788 w 566315"/>
              <a:gd name="connsiteY19" fmla="*/ 156760 h 533622"/>
              <a:gd name="connsiteX20" fmla="*/ 399787 w 566315"/>
              <a:gd name="connsiteY20" fmla="*/ 156760 h 533622"/>
              <a:gd name="connsiteX21" fmla="*/ 264989 w 566315"/>
              <a:gd name="connsiteY21" fmla="*/ 156760 h 533622"/>
              <a:gd name="connsiteX22" fmla="*/ 248029 w 566315"/>
              <a:gd name="connsiteY22" fmla="*/ 173720 h 533622"/>
              <a:gd name="connsiteX23" fmla="*/ 248029 w 566315"/>
              <a:gd name="connsiteY23" fmla="*/ 283208 h 533622"/>
              <a:gd name="connsiteX24" fmla="*/ 264989 w 566315"/>
              <a:gd name="connsiteY24" fmla="*/ 300169 h 533622"/>
              <a:gd name="connsiteX25" fmla="*/ 281949 w 566315"/>
              <a:gd name="connsiteY25" fmla="*/ 283208 h 533622"/>
              <a:gd name="connsiteX26" fmla="*/ 281949 w 566315"/>
              <a:gd name="connsiteY26" fmla="*/ 225254 h 533622"/>
              <a:gd name="connsiteX27" fmla="*/ 332951 w 566315"/>
              <a:gd name="connsiteY27" fmla="*/ 292667 h 533622"/>
              <a:gd name="connsiteX28" fmla="*/ 342333 w 566315"/>
              <a:gd name="connsiteY28" fmla="*/ 298613 h 533622"/>
              <a:gd name="connsiteX29" fmla="*/ 343447 w 566315"/>
              <a:gd name="connsiteY29" fmla="*/ 298994 h 533622"/>
              <a:gd name="connsiteX30" fmla="*/ 344532 w 566315"/>
              <a:gd name="connsiteY30" fmla="*/ 299213 h 533622"/>
              <a:gd name="connsiteX31" fmla="*/ 349266 w 566315"/>
              <a:gd name="connsiteY31" fmla="*/ 300169 h 533622"/>
              <a:gd name="connsiteX32" fmla="*/ 366227 w 566315"/>
              <a:gd name="connsiteY32" fmla="*/ 283208 h 533622"/>
              <a:gd name="connsiteX33" fmla="*/ 366227 w 566315"/>
              <a:gd name="connsiteY33" fmla="*/ 173720 h 533622"/>
              <a:gd name="connsiteX34" fmla="*/ 349266 w 566315"/>
              <a:gd name="connsiteY34" fmla="*/ 156760 h 533622"/>
              <a:gd name="connsiteX35" fmla="*/ 332306 w 566315"/>
              <a:gd name="connsiteY35" fmla="*/ 173720 h 533622"/>
              <a:gd name="connsiteX36" fmla="*/ 332306 w 566315"/>
              <a:gd name="connsiteY36" fmla="*/ 235594 h 533622"/>
              <a:gd name="connsiteX37" fmla="*/ 284027 w 566315"/>
              <a:gd name="connsiteY37" fmla="*/ 171779 h 533622"/>
              <a:gd name="connsiteX38" fmla="*/ 281021 w 566315"/>
              <a:gd name="connsiteY38" fmla="*/ 169122 h 533622"/>
              <a:gd name="connsiteX39" fmla="*/ 264989 w 566315"/>
              <a:gd name="connsiteY39" fmla="*/ 156760 h 533622"/>
              <a:gd name="connsiteX40" fmla="*/ 214632 w 566315"/>
              <a:gd name="connsiteY40" fmla="*/ 156760 h 533622"/>
              <a:gd name="connsiteX41" fmla="*/ 197672 w 566315"/>
              <a:gd name="connsiteY41" fmla="*/ 173720 h 533622"/>
              <a:gd name="connsiteX42" fmla="*/ 197672 w 566315"/>
              <a:gd name="connsiteY42" fmla="*/ 283208 h 533622"/>
              <a:gd name="connsiteX43" fmla="*/ 214632 w 566315"/>
              <a:gd name="connsiteY43" fmla="*/ 300169 h 533622"/>
              <a:gd name="connsiteX44" fmla="*/ 231592 w 566315"/>
              <a:gd name="connsiteY44" fmla="*/ 283208 h 533622"/>
              <a:gd name="connsiteX45" fmla="*/ 231592 w 566315"/>
              <a:gd name="connsiteY45" fmla="*/ 173720 h 533622"/>
              <a:gd name="connsiteX46" fmla="*/ 214632 w 566315"/>
              <a:gd name="connsiteY46" fmla="*/ 156760 h 533622"/>
              <a:gd name="connsiteX47" fmla="*/ 117154 w 566315"/>
              <a:gd name="connsiteY47" fmla="*/ 156760 h 533622"/>
              <a:gd name="connsiteX48" fmla="*/ 100194 w 566315"/>
              <a:gd name="connsiteY48" fmla="*/ 173720 h 533622"/>
              <a:gd name="connsiteX49" fmla="*/ 100194 w 566315"/>
              <a:gd name="connsiteY49" fmla="*/ 283208 h 533622"/>
              <a:gd name="connsiteX50" fmla="*/ 100395 w 566315"/>
              <a:gd name="connsiteY50" fmla="*/ 284205 h 533622"/>
              <a:gd name="connsiteX51" fmla="*/ 100194 w 566315"/>
              <a:gd name="connsiteY51" fmla="*/ 285200 h 533622"/>
              <a:gd name="connsiteX52" fmla="*/ 117154 w 566315"/>
              <a:gd name="connsiteY52" fmla="*/ 302161 h 533622"/>
              <a:gd name="connsiteX53" fmla="*/ 170864 w 566315"/>
              <a:gd name="connsiteY53" fmla="*/ 302161 h 533622"/>
              <a:gd name="connsiteX54" fmla="*/ 187825 w 566315"/>
              <a:gd name="connsiteY54" fmla="*/ 285200 h 533622"/>
              <a:gd name="connsiteX55" fmla="*/ 170864 w 566315"/>
              <a:gd name="connsiteY55" fmla="*/ 268240 h 533622"/>
              <a:gd name="connsiteX56" fmla="*/ 134114 w 566315"/>
              <a:gd name="connsiteY56" fmla="*/ 268240 h 533622"/>
              <a:gd name="connsiteX57" fmla="*/ 134114 w 566315"/>
              <a:gd name="connsiteY57" fmla="*/ 173720 h 533622"/>
              <a:gd name="connsiteX58" fmla="*/ 117154 w 566315"/>
              <a:gd name="connsiteY58" fmla="*/ 156760 h 533622"/>
              <a:gd name="connsiteX59" fmla="*/ 281580 w 566315"/>
              <a:gd name="connsiteY59" fmla="*/ 0 h 533622"/>
              <a:gd name="connsiteX60" fmla="*/ 566196 w 566315"/>
              <a:gd name="connsiteY60" fmla="*/ 207750 h 533622"/>
              <a:gd name="connsiteX61" fmla="*/ 480255 w 566315"/>
              <a:gd name="connsiteY61" fmla="*/ 390631 h 533622"/>
              <a:gd name="connsiteX62" fmla="*/ 257731 w 566315"/>
              <a:gd name="connsiteY62" fmla="*/ 527186 h 533622"/>
              <a:gd name="connsiteX63" fmla="*/ 249978 w 566315"/>
              <a:gd name="connsiteY63" fmla="*/ 455749 h 533622"/>
              <a:gd name="connsiteX64" fmla="*/ 0 w 566315"/>
              <a:gd name="connsiteY64" fmla="*/ 228639 h 533622"/>
              <a:gd name="connsiteX65" fmla="*/ 281580 w 566315"/>
              <a:gd name="connsiteY65" fmla="*/ 0 h 53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66315" h="533622">
                <a:moveTo>
                  <a:pt x="399787" y="156760"/>
                </a:moveTo>
                <a:cubicBezTo>
                  <a:pt x="390420" y="156760"/>
                  <a:pt x="382827" y="164353"/>
                  <a:pt x="382827" y="173720"/>
                </a:cubicBezTo>
                <a:lnTo>
                  <a:pt x="382827" y="283208"/>
                </a:lnTo>
                <a:cubicBezTo>
                  <a:pt x="382827" y="283546"/>
                  <a:pt x="382837" y="283882"/>
                  <a:pt x="383028" y="284205"/>
                </a:cubicBezTo>
                <a:lnTo>
                  <a:pt x="382827" y="285201"/>
                </a:lnTo>
                <a:cubicBezTo>
                  <a:pt x="382827" y="294568"/>
                  <a:pt x="390420" y="302161"/>
                  <a:pt x="399787" y="302161"/>
                </a:cubicBezTo>
                <a:lnTo>
                  <a:pt x="455000" y="302161"/>
                </a:lnTo>
                <a:cubicBezTo>
                  <a:pt x="464367" y="302161"/>
                  <a:pt x="471960" y="294568"/>
                  <a:pt x="471960" y="285201"/>
                </a:cubicBezTo>
                <a:cubicBezTo>
                  <a:pt x="471960" y="275834"/>
                  <a:pt x="464367" y="268241"/>
                  <a:pt x="455000" y="268241"/>
                </a:cubicBezTo>
                <a:lnTo>
                  <a:pt x="416747" y="268241"/>
                </a:lnTo>
                <a:lnTo>
                  <a:pt x="416747" y="249183"/>
                </a:lnTo>
                <a:lnTo>
                  <a:pt x="455000" y="249183"/>
                </a:lnTo>
                <a:cubicBezTo>
                  <a:pt x="464367" y="249183"/>
                  <a:pt x="471960" y="241590"/>
                  <a:pt x="471960" y="232223"/>
                </a:cubicBezTo>
                <a:cubicBezTo>
                  <a:pt x="471960" y="222856"/>
                  <a:pt x="464367" y="215263"/>
                  <a:pt x="455000" y="215263"/>
                </a:cubicBezTo>
                <a:lnTo>
                  <a:pt x="416747" y="215263"/>
                </a:lnTo>
                <a:lnTo>
                  <a:pt x="416747" y="190680"/>
                </a:lnTo>
                <a:lnTo>
                  <a:pt x="455000" y="190680"/>
                </a:lnTo>
                <a:cubicBezTo>
                  <a:pt x="464367" y="190680"/>
                  <a:pt x="471960" y="183087"/>
                  <a:pt x="471960" y="173720"/>
                </a:cubicBezTo>
                <a:cubicBezTo>
                  <a:pt x="471960" y="164353"/>
                  <a:pt x="464367" y="156760"/>
                  <a:pt x="455000" y="156760"/>
                </a:cubicBezTo>
                <a:lnTo>
                  <a:pt x="399788" y="156760"/>
                </a:lnTo>
                <a:lnTo>
                  <a:pt x="399787" y="156760"/>
                </a:lnTo>
                <a:close/>
                <a:moveTo>
                  <a:pt x="264989" y="156760"/>
                </a:moveTo>
                <a:cubicBezTo>
                  <a:pt x="255622" y="156760"/>
                  <a:pt x="248029" y="164353"/>
                  <a:pt x="248029" y="173720"/>
                </a:cubicBezTo>
                <a:lnTo>
                  <a:pt x="248029" y="283208"/>
                </a:lnTo>
                <a:cubicBezTo>
                  <a:pt x="248029" y="292575"/>
                  <a:pt x="255622" y="300169"/>
                  <a:pt x="264989" y="300169"/>
                </a:cubicBezTo>
                <a:cubicBezTo>
                  <a:pt x="274356" y="300169"/>
                  <a:pt x="281949" y="292575"/>
                  <a:pt x="281949" y="283208"/>
                </a:cubicBezTo>
                <a:lnTo>
                  <a:pt x="281949" y="225254"/>
                </a:lnTo>
                <a:lnTo>
                  <a:pt x="332951" y="292667"/>
                </a:lnTo>
                <a:cubicBezTo>
                  <a:pt x="335361" y="295853"/>
                  <a:pt x="338678" y="297948"/>
                  <a:pt x="342333" y="298613"/>
                </a:cubicBezTo>
                <a:cubicBezTo>
                  <a:pt x="342662" y="298840"/>
                  <a:pt x="343027" y="298989"/>
                  <a:pt x="343447" y="298994"/>
                </a:cubicBezTo>
                <a:cubicBezTo>
                  <a:pt x="343789" y="299184"/>
                  <a:pt x="344156" y="299239"/>
                  <a:pt x="344532" y="299213"/>
                </a:cubicBezTo>
                <a:lnTo>
                  <a:pt x="349266" y="300169"/>
                </a:lnTo>
                <a:cubicBezTo>
                  <a:pt x="358633" y="300169"/>
                  <a:pt x="366227" y="292575"/>
                  <a:pt x="366227" y="283208"/>
                </a:cubicBezTo>
                <a:lnTo>
                  <a:pt x="366227" y="173720"/>
                </a:lnTo>
                <a:cubicBezTo>
                  <a:pt x="366227" y="164353"/>
                  <a:pt x="358633" y="156760"/>
                  <a:pt x="349266" y="156760"/>
                </a:cubicBezTo>
                <a:cubicBezTo>
                  <a:pt x="339900" y="156760"/>
                  <a:pt x="332306" y="164353"/>
                  <a:pt x="332306" y="173720"/>
                </a:cubicBezTo>
                <a:lnTo>
                  <a:pt x="332306" y="235594"/>
                </a:lnTo>
                <a:lnTo>
                  <a:pt x="284027" y="171779"/>
                </a:lnTo>
                <a:cubicBezTo>
                  <a:pt x="283194" y="170678"/>
                  <a:pt x="282252" y="169706"/>
                  <a:pt x="281021" y="169122"/>
                </a:cubicBezTo>
                <a:cubicBezTo>
                  <a:pt x="279266" y="161951"/>
                  <a:pt x="272734" y="156760"/>
                  <a:pt x="264989" y="156760"/>
                </a:cubicBezTo>
                <a:close/>
                <a:moveTo>
                  <a:pt x="214632" y="156760"/>
                </a:moveTo>
                <a:cubicBezTo>
                  <a:pt x="205265" y="156760"/>
                  <a:pt x="197672" y="164353"/>
                  <a:pt x="197672" y="173720"/>
                </a:cubicBezTo>
                <a:lnTo>
                  <a:pt x="197672" y="283208"/>
                </a:lnTo>
                <a:cubicBezTo>
                  <a:pt x="197672" y="292575"/>
                  <a:pt x="205265" y="300169"/>
                  <a:pt x="214632" y="300169"/>
                </a:cubicBezTo>
                <a:cubicBezTo>
                  <a:pt x="223999" y="300169"/>
                  <a:pt x="231592" y="292575"/>
                  <a:pt x="231592" y="283208"/>
                </a:cubicBezTo>
                <a:lnTo>
                  <a:pt x="231592" y="173720"/>
                </a:lnTo>
                <a:cubicBezTo>
                  <a:pt x="231592" y="164353"/>
                  <a:pt x="223999" y="156760"/>
                  <a:pt x="214632" y="156760"/>
                </a:cubicBezTo>
                <a:close/>
                <a:moveTo>
                  <a:pt x="117154" y="156760"/>
                </a:moveTo>
                <a:cubicBezTo>
                  <a:pt x="107787" y="156760"/>
                  <a:pt x="100194" y="164353"/>
                  <a:pt x="100194" y="173720"/>
                </a:cubicBezTo>
                <a:lnTo>
                  <a:pt x="100194" y="283208"/>
                </a:lnTo>
                <a:cubicBezTo>
                  <a:pt x="100194" y="283546"/>
                  <a:pt x="100204" y="283882"/>
                  <a:pt x="100395" y="284205"/>
                </a:cubicBezTo>
                <a:lnTo>
                  <a:pt x="100194" y="285200"/>
                </a:lnTo>
                <a:cubicBezTo>
                  <a:pt x="100194" y="294567"/>
                  <a:pt x="107787" y="302161"/>
                  <a:pt x="117154" y="302161"/>
                </a:cubicBezTo>
                <a:lnTo>
                  <a:pt x="170864" y="302161"/>
                </a:lnTo>
                <a:cubicBezTo>
                  <a:pt x="180231" y="302161"/>
                  <a:pt x="187825" y="294567"/>
                  <a:pt x="187825" y="285200"/>
                </a:cubicBezTo>
                <a:cubicBezTo>
                  <a:pt x="187825" y="275834"/>
                  <a:pt x="180231" y="268240"/>
                  <a:pt x="170864" y="268240"/>
                </a:cubicBezTo>
                <a:lnTo>
                  <a:pt x="134114" y="268240"/>
                </a:lnTo>
                <a:lnTo>
                  <a:pt x="134114" y="173720"/>
                </a:lnTo>
                <a:cubicBezTo>
                  <a:pt x="134114" y="164353"/>
                  <a:pt x="126521" y="156760"/>
                  <a:pt x="117154" y="156760"/>
                </a:cubicBezTo>
                <a:close/>
                <a:moveTo>
                  <a:pt x="281580" y="0"/>
                </a:moveTo>
                <a:cubicBezTo>
                  <a:pt x="436152" y="601"/>
                  <a:pt x="561043" y="105819"/>
                  <a:pt x="566196" y="207750"/>
                </a:cubicBezTo>
                <a:cubicBezTo>
                  <a:pt x="568695" y="310611"/>
                  <a:pt x="531666" y="337392"/>
                  <a:pt x="480255" y="390631"/>
                </a:cubicBezTo>
                <a:cubicBezTo>
                  <a:pt x="412554" y="454576"/>
                  <a:pt x="256704" y="560853"/>
                  <a:pt x="257731" y="527186"/>
                </a:cubicBezTo>
                <a:cubicBezTo>
                  <a:pt x="258231" y="506785"/>
                  <a:pt x="277512" y="463818"/>
                  <a:pt x="249978" y="455749"/>
                </a:cubicBezTo>
                <a:cubicBezTo>
                  <a:pt x="109337" y="443096"/>
                  <a:pt x="0" y="346236"/>
                  <a:pt x="0" y="228639"/>
                </a:cubicBezTo>
                <a:cubicBezTo>
                  <a:pt x="0" y="102366"/>
                  <a:pt x="126068" y="0"/>
                  <a:pt x="2815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6" name="Rounded Rectangle 5">
            <a:extLst>
              <a:ext uri="{FF2B5EF4-FFF2-40B4-BE49-F238E27FC236}">
                <a16:creationId xmlns:a16="http://schemas.microsoft.com/office/drawing/2014/main" id="{DC87DC00-92AD-49D7-8EAA-F2775DE6D90C}"/>
              </a:ext>
            </a:extLst>
          </p:cNvPr>
          <p:cNvSpPr>
            <a:spLocks noChangeAspect="1"/>
          </p:cNvSpPr>
          <p:nvPr/>
        </p:nvSpPr>
        <p:spPr>
          <a:xfrm>
            <a:off x="8942403" y="5140886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7" name="Rounded Rectangle 3">
            <a:extLst>
              <a:ext uri="{FF2B5EF4-FFF2-40B4-BE49-F238E27FC236}">
                <a16:creationId xmlns:a16="http://schemas.microsoft.com/office/drawing/2014/main" id="{499F2C02-A73D-4F69-AF80-FE64BFF560F5}"/>
              </a:ext>
            </a:extLst>
          </p:cNvPr>
          <p:cNvSpPr/>
          <p:nvPr/>
        </p:nvSpPr>
        <p:spPr>
          <a:xfrm>
            <a:off x="6457379" y="2003294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8" name="Rectangle 1">
            <a:extLst>
              <a:ext uri="{FF2B5EF4-FFF2-40B4-BE49-F238E27FC236}">
                <a16:creationId xmlns:a16="http://schemas.microsoft.com/office/drawing/2014/main" id="{D3FF5E47-5E30-4995-8150-AA20DDDC0CA5}"/>
              </a:ext>
            </a:extLst>
          </p:cNvPr>
          <p:cNvSpPr>
            <a:spLocks noChangeAspect="1"/>
          </p:cNvSpPr>
          <p:nvPr/>
        </p:nvSpPr>
        <p:spPr>
          <a:xfrm>
            <a:off x="9388304" y="633918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9" name="Rounded Rectangle 7">
            <a:extLst>
              <a:ext uri="{FF2B5EF4-FFF2-40B4-BE49-F238E27FC236}">
                <a16:creationId xmlns:a16="http://schemas.microsoft.com/office/drawing/2014/main" id="{0FC19649-34A5-46DD-BAEA-5C0EEF64B5A1}"/>
              </a:ext>
            </a:extLst>
          </p:cNvPr>
          <p:cNvSpPr>
            <a:spLocks noChangeAspect="1"/>
          </p:cNvSpPr>
          <p:nvPr/>
        </p:nvSpPr>
        <p:spPr>
          <a:xfrm>
            <a:off x="8372328" y="71100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1" name="Trapezoid 3">
            <a:extLst>
              <a:ext uri="{FF2B5EF4-FFF2-40B4-BE49-F238E27FC236}">
                <a16:creationId xmlns:a16="http://schemas.microsoft.com/office/drawing/2014/main" id="{40AD520A-32E1-4F5E-B5E9-47449920BAEB}"/>
              </a:ext>
            </a:extLst>
          </p:cNvPr>
          <p:cNvSpPr>
            <a:spLocks noChangeAspect="1"/>
          </p:cNvSpPr>
          <p:nvPr/>
        </p:nvSpPr>
        <p:spPr>
          <a:xfrm>
            <a:off x="6849479" y="3058370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Rounded Rectangle 8">
            <a:extLst>
              <a:ext uri="{FF2B5EF4-FFF2-40B4-BE49-F238E27FC236}">
                <a16:creationId xmlns:a16="http://schemas.microsoft.com/office/drawing/2014/main" id="{68709DCD-8BF1-4BCF-B209-AA30F35B3C6D}"/>
              </a:ext>
            </a:extLst>
          </p:cNvPr>
          <p:cNvSpPr/>
          <p:nvPr/>
        </p:nvSpPr>
        <p:spPr>
          <a:xfrm>
            <a:off x="7199204" y="5682837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3" name="Rounded Rectangle 1">
            <a:extLst>
              <a:ext uri="{FF2B5EF4-FFF2-40B4-BE49-F238E27FC236}">
                <a16:creationId xmlns:a16="http://schemas.microsoft.com/office/drawing/2014/main" id="{8537F3C3-51F3-47EB-A896-DF470D108F87}"/>
              </a:ext>
            </a:extLst>
          </p:cNvPr>
          <p:cNvSpPr>
            <a:spLocks noChangeAspect="1"/>
          </p:cNvSpPr>
          <p:nvPr/>
        </p:nvSpPr>
        <p:spPr>
          <a:xfrm>
            <a:off x="5495889" y="269660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Oval 2">
            <a:extLst>
              <a:ext uri="{FF2B5EF4-FFF2-40B4-BE49-F238E27FC236}">
                <a16:creationId xmlns:a16="http://schemas.microsoft.com/office/drawing/2014/main" id="{C80196C6-F2DA-403B-B361-7FA5367B2AD7}"/>
              </a:ext>
            </a:extLst>
          </p:cNvPr>
          <p:cNvSpPr>
            <a:spLocks noChangeAspect="1"/>
          </p:cNvSpPr>
          <p:nvPr/>
        </p:nvSpPr>
        <p:spPr>
          <a:xfrm>
            <a:off x="7733421" y="1750734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Block Arc 5">
            <a:extLst>
              <a:ext uri="{FF2B5EF4-FFF2-40B4-BE49-F238E27FC236}">
                <a16:creationId xmlns:a16="http://schemas.microsoft.com/office/drawing/2014/main" id="{8FC307E4-4D83-428C-A01F-DB1EA5A5C82F}"/>
              </a:ext>
            </a:extLst>
          </p:cNvPr>
          <p:cNvSpPr>
            <a:spLocks noChangeAspect="1"/>
          </p:cNvSpPr>
          <p:nvPr/>
        </p:nvSpPr>
        <p:spPr>
          <a:xfrm rot="10800000">
            <a:off x="8060194" y="5357905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Rounded Rectangle 5">
            <a:extLst>
              <a:ext uri="{FF2B5EF4-FFF2-40B4-BE49-F238E27FC236}">
                <a16:creationId xmlns:a16="http://schemas.microsoft.com/office/drawing/2014/main" id="{618E0A3A-AE54-42F1-82E0-958328CC5647}"/>
              </a:ext>
            </a:extLst>
          </p:cNvPr>
          <p:cNvSpPr>
            <a:spLocks/>
          </p:cNvSpPr>
          <p:nvPr/>
        </p:nvSpPr>
        <p:spPr>
          <a:xfrm>
            <a:off x="11350252" y="1933818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7" name="Oval 6">
            <a:extLst>
              <a:ext uri="{FF2B5EF4-FFF2-40B4-BE49-F238E27FC236}">
                <a16:creationId xmlns:a16="http://schemas.microsoft.com/office/drawing/2014/main" id="{DA2CFD45-7D5D-4222-BEFF-E8BF8BBB776E}"/>
              </a:ext>
            </a:extLst>
          </p:cNvPr>
          <p:cNvSpPr>
            <a:spLocks noChangeAspect="1"/>
          </p:cNvSpPr>
          <p:nvPr/>
        </p:nvSpPr>
        <p:spPr>
          <a:xfrm rot="678773">
            <a:off x="6177422" y="3393379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8" name="Rectangle 1">
            <a:extLst>
              <a:ext uri="{FF2B5EF4-FFF2-40B4-BE49-F238E27FC236}">
                <a16:creationId xmlns:a16="http://schemas.microsoft.com/office/drawing/2014/main" id="{37954B35-3941-4F24-87DD-EFA97DECDF15}"/>
              </a:ext>
            </a:extLst>
          </p:cNvPr>
          <p:cNvSpPr>
            <a:spLocks noChangeAspect="1"/>
          </p:cNvSpPr>
          <p:nvPr/>
        </p:nvSpPr>
        <p:spPr>
          <a:xfrm>
            <a:off x="11856534" y="3150657"/>
            <a:ext cx="218502" cy="215273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Freeform 14">
            <a:extLst>
              <a:ext uri="{FF2B5EF4-FFF2-40B4-BE49-F238E27FC236}">
                <a16:creationId xmlns:a16="http://schemas.microsoft.com/office/drawing/2014/main" id="{36F3F041-46CA-419B-88BA-AFB8FCD906F2}"/>
              </a:ext>
            </a:extLst>
          </p:cNvPr>
          <p:cNvSpPr>
            <a:spLocks noChangeAspect="1"/>
          </p:cNvSpPr>
          <p:nvPr/>
        </p:nvSpPr>
        <p:spPr>
          <a:xfrm>
            <a:off x="6529391" y="4701486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ounded Rectangle 4">
            <a:extLst>
              <a:ext uri="{FF2B5EF4-FFF2-40B4-BE49-F238E27FC236}">
                <a16:creationId xmlns:a16="http://schemas.microsoft.com/office/drawing/2014/main" id="{1EC94602-0104-4A93-99B9-225E69D6CA4F}"/>
              </a:ext>
            </a:extLst>
          </p:cNvPr>
          <p:cNvSpPr>
            <a:spLocks noChangeAspect="1"/>
          </p:cNvSpPr>
          <p:nvPr/>
        </p:nvSpPr>
        <p:spPr>
          <a:xfrm>
            <a:off x="10795528" y="5576177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1" name="Rounded Rectangle 9">
            <a:extLst>
              <a:ext uri="{FF2B5EF4-FFF2-40B4-BE49-F238E27FC236}">
                <a16:creationId xmlns:a16="http://schemas.microsoft.com/office/drawing/2014/main" id="{F2D2E281-3827-4570-8E95-1BDDB824F44D}"/>
              </a:ext>
            </a:extLst>
          </p:cNvPr>
          <p:cNvSpPr>
            <a:spLocks/>
          </p:cNvSpPr>
          <p:nvPr/>
        </p:nvSpPr>
        <p:spPr>
          <a:xfrm>
            <a:off x="5588429" y="4119673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Rounded Rectangle 7">
            <a:extLst>
              <a:ext uri="{FF2B5EF4-FFF2-40B4-BE49-F238E27FC236}">
                <a16:creationId xmlns:a16="http://schemas.microsoft.com/office/drawing/2014/main" id="{9B7294CC-56D6-4D69-83AC-BB4E9AC09084}"/>
              </a:ext>
            </a:extLst>
          </p:cNvPr>
          <p:cNvSpPr>
            <a:spLocks noChangeAspect="1"/>
          </p:cNvSpPr>
          <p:nvPr/>
        </p:nvSpPr>
        <p:spPr>
          <a:xfrm>
            <a:off x="10573546" y="184984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Rounded Rectangle 1">
            <a:extLst>
              <a:ext uri="{FF2B5EF4-FFF2-40B4-BE49-F238E27FC236}">
                <a16:creationId xmlns:a16="http://schemas.microsoft.com/office/drawing/2014/main" id="{226CB93D-C414-4603-80FA-37B475FBE646}"/>
              </a:ext>
            </a:extLst>
          </p:cNvPr>
          <p:cNvSpPr/>
          <p:nvPr/>
        </p:nvSpPr>
        <p:spPr>
          <a:xfrm rot="2648398">
            <a:off x="10212893" y="528921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Freeform 20">
            <a:extLst>
              <a:ext uri="{FF2B5EF4-FFF2-40B4-BE49-F238E27FC236}">
                <a16:creationId xmlns:a16="http://schemas.microsoft.com/office/drawing/2014/main" id="{775FE64C-F807-4583-B285-B6AD012D8E51}"/>
              </a:ext>
            </a:extLst>
          </p:cNvPr>
          <p:cNvSpPr/>
          <p:nvPr/>
        </p:nvSpPr>
        <p:spPr>
          <a:xfrm flipH="1">
            <a:off x="9788764" y="6263762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Donut 6">
            <a:extLst>
              <a:ext uri="{FF2B5EF4-FFF2-40B4-BE49-F238E27FC236}">
                <a16:creationId xmlns:a16="http://schemas.microsoft.com/office/drawing/2014/main" id="{C028CA77-1F10-405A-AD50-7A9CA778F10A}"/>
              </a:ext>
            </a:extLst>
          </p:cNvPr>
          <p:cNvSpPr>
            <a:spLocks noChangeAspect="1"/>
          </p:cNvSpPr>
          <p:nvPr/>
        </p:nvSpPr>
        <p:spPr>
          <a:xfrm>
            <a:off x="11647294" y="4616186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22">
            <a:extLst>
              <a:ext uri="{FF2B5EF4-FFF2-40B4-BE49-F238E27FC236}">
                <a16:creationId xmlns:a16="http://schemas.microsoft.com/office/drawing/2014/main" id="{7362BF65-9D66-4FF5-A2B6-F8A0AE1B58BF}"/>
              </a:ext>
            </a:extLst>
          </p:cNvPr>
          <p:cNvSpPr>
            <a:spLocks noChangeAspect="1"/>
          </p:cNvSpPr>
          <p:nvPr/>
        </p:nvSpPr>
        <p:spPr>
          <a:xfrm rot="8580000">
            <a:off x="8038476" y="6190934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Oval 10">
            <a:extLst>
              <a:ext uri="{FF2B5EF4-FFF2-40B4-BE49-F238E27FC236}">
                <a16:creationId xmlns:a16="http://schemas.microsoft.com/office/drawing/2014/main" id="{960ABB59-33C6-488F-8A15-722A61D0B764}"/>
              </a:ext>
            </a:extLst>
          </p:cNvPr>
          <p:cNvSpPr/>
          <p:nvPr/>
        </p:nvSpPr>
        <p:spPr>
          <a:xfrm>
            <a:off x="11116909" y="3215454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8" name="Freeform 23">
            <a:extLst>
              <a:ext uri="{FF2B5EF4-FFF2-40B4-BE49-F238E27FC236}">
                <a16:creationId xmlns:a16="http://schemas.microsoft.com/office/drawing/2014/main" id="{036FD76F-9545-411F-939C-DF41ED863657}"/>
              </a:ext>
            </a:extLst>
          </p:cNvPr>
          <p:cNvSpPr>
            <a:spLocks noChangeAspect="1"/>
          </p:cNvSpPr>
          <p:nvPr/>
        </p:nvSpPr>
        <p:spPr>
          <a:xfrm flipH="1">
            <a:off x="9698960" y="1399804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Freeform 24">
            <a:extLst>
              <a:ext uri="{FF2B5EF4-FFF2-40B4-BE49-F238E27FC236}">
                <a16:creationId xmlns:a16="http://schemas.microsoft.com/office/drawing/2014/main" id="{31CAAE36-7632-495C-8737-3618542AD762}"/>
              </a:ext>
            </a:extLst>
          </p:cNvPr>
          <p:cNvSpPr/>
          <p:nvPr/>
        </p:nvSpPr>
        <p:spPr>
          <a:xfrm flipH="1">
            <a:off x="7836450" y="11721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Rectangle 6">
            <a:extLst>
              <a:ext uri="{FF2B5EF4-FFF2-40B4-BE49-F238E27FC236}">
                <a16:creationId xmlns:a16="http://schemas.microsoft.com/office/drawing/2014/main" id="{9AE21779-FCA2-4689-80E3-511D4A29396B}"/>
              </a:ext>
            </a:extLst>
          </p:cNvPr>
          <p:cNvSpPr>
            <a:spLocks noChangeAspect="1"/>
          </p:cNvSpPr>
          <p:nvPr/>
        </p:nvSpPr>
        <p:spPr>
          <a:xfrm>
            <a:off x="10760211" y="1197143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Down Arrow 1">
            <a:extLst>
              <a:ext uri="{FF2B5EF4-FFF2-40B4-BE49-F238E27FC236}">
                <a16:creationId xmlns:a16="http://schemas.microsoft.com/office/drawing/2014/main" id="{F9487D6C-6343-4CB1-BE87-2FBD700C398D}"/>
              </a:ext>
            </a:extLst>
          </p:cNvPr>
          <p:cNvSpPr>
            <a:spLocks noChangeAspect="1"/>
          </p:cNvSpPr>
          <p:nvPr/>
        </p:nvSpPr>
        <p:spPr>
          <a:xfrm>
            <a:off x="11638276" y="5924881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1">
            <a:extLst>
              <a:ext uri="{FF2B5EF4-FFF2-40B4-BE49-F238E27FC236}">
                <a16:creationId xmlns:a16="http://schemas.microsoft.com/office/drawing/2014/main" id="{8C211A21-E6DF-4915-A0DB-60DCEFF35347}"/>
              </a:ext>
            </a:extLst>
          </p:cNvPr>
          <p:cNvSpPr>
            <a:spLocks noChangeAspect="1"/>
          </p:cNvSpPr>
          <p:nvPr/>
        </p:nvSpPr>
        <p:spPr>
          <a:xfrm>
            <a:off x="6453645" y="1046903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Down Arrow 1">
            <a:extLst>
              <a:ext uri="{FF2B5EF4-FFF2-40B4-BE49-F238E27FC236}">
                <a16:creationId xmlns:a16="http://schemas.microsoft.com/office/drawing/2014/main" id="{C7833722-2189-45C8-911A-C91231638D13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Trapezoid 1">
            <a:extLst>
              <a:ext uri="{FF2B5EF4-FFF2-40B4-BE49-F238E27FC236}">
                <a16:creationId xmlns:a16="http://schemas.microsoft.com/office/drawing/2014/main" id="{C2958EEC-3E11-4D42-8E2E-C137B89D9EB4}"/>
              </a:ext>
            </a:extLst>
          </p:cNvPr>
          <p:cNvSpPr>
            <a:spLocks noChangeAspect="1"/>
          </p:cNvSpPr>
          <p:nvPr/>
        </p:nvSpPr>
        <p:spPr>
          <a:xfrm rot="10800000">
            <a:off x="6721600" y="6241761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Donut 3">
            <a:extLst>
              <a:ext uri="{FF2B5EF4-FFF2-40B4-BE49-F238E27FC236}">
                <a16:creationId xmlns:a16="http://schemas.microsoft.com/office/drawing/2014/main" id="{BE3C86A4-1102-475A-8BE9-AF5AA5055F1C}"/>
              </a:ext>
            </a:extLst>
          </p:cNvPr>
          <p:cNvSpPr>
            <a:spLocks noChangeAspect="1"/>
          </p:cNvSpPr>
          <p:nvPr/>
        </p:nvSpPr>
        <p:spPr>
          <a:xfrm>
            <a:off x="7436843" y="1065709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Isosceles Triangle 7">
            <a:extLst>
              <a:ext uri="{FF2B5EF4-FFF2-40B4-BE49-F238E27FC236}">
                <a16:creationId xmlns:a16="http://schemas.microsoft.com/office/drawing/2014/main" id="{DEE8C594-B9EB-474F-BBAB-4F5295523C90}"/>
              </a:ext>
            </a:extLst>
          </p:cNvPr>
          <p:cNvSpPr/>
          <p:nvPr/>
        </p:nvSpPr>
        <p:spPr>
          <a:xfrm>
            <a:off x="11576746" y="1051257"/>
            <a:ext cx="352030" cy="245291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ectangle 1">
            <a:extLst>
              <a:ext uri="{FF2B5EF4-FFF2-40B4-BE49-F238E27FC236}">
                <a16:creationId xmlns:a16="http://schemas.microsoft.com/office/drawing/2014/main" id="{DF13730B-BF75-4940-BCD3-5908F4567726}"/>
              </a:ext>
            </a:extLst>
          </p:cNvPr>
          <p:cNvSpPr>
            <a:spLocks noChangeAspect="1"/>
          </p:cNvSpPr>
          <p:nvPr/>
        </p:nvSpPr>
        <p:spPr>
          <a:xfrm rot="10800000">
            <a:off x="5777034" y="1748130"/>
            <a:ext cx="314167" cy="229746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1">
            <a:extLst>
              <a:ext uri="{FF2B5EF4-FFF2-40B4-BE49-F238E27FC236}">
                <a16:creationId xmlns:a16="http://schemas.microsoft.com/office/drawing/2014/main" id="{F6E466D2-9073-4108-A512-A16F6904B75E}"/>
              </a:ext>
            </a:extLst>
          </p:cNvPr>
          <p:cNvSpPr/>
          <p:nvPr/>
        </p:nvSpPr>
        <p:spPr>
          <a:xfrm>
            <a:off x="10850213" y="4705477"/>
            <a:ext cx="197120" cy="333882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Trapezoid 1">
            <a:extLst>
              <a:ext uri="{FF2B5EF4-FFF2-40B4-BE49-F238E27FC236}">
                <a16:creationId xmlns:a16="http://schemas.microsoft.com/office/drawing/2014/main" id="{90992C0E-6941-4233-8D91-BB89A5198AEE}"/>
              </a:ext>
            </a:extLst>
          </p:cNvPr>
          <p:cNvSpPr>
            <a:spLocks noChangeAspect="1"/>
          </p:cNvSpPr>
          <p:nvPr/>
        </p:nvSpPr>
        <p:spPr>
          <a:xfrm rot="16200000">
            <a:off x="8959002" y="6342293"/>
            <a:ext cx="261250" cy="333888"/>
          </a:xfrm>
          <a:custGeom>
            <a:avLst/>
            <a:gdLst/>
            <a:ahLst/>
            <a:cxnLst/>
            <a:rect l="l" t="t" r="r" b="b"/>
            <a:pathLst>
              <a:path w="3096344" h="3957254">
                <a:moveTo>
                  <a:pt x="2303155" y="2562083"/>
                </a:moveTo>
                <a:cubicBezTo>
                  <a:pt x="2294860" y="2642898"/>
                  <a:pt x="2224074" y="2687262"/>
                  <a:pt x="2097396" y="2747592"/>
                </a:cubicBezTo>
                <a:cubicBezTo>
                  <a:pt x="1554114" y="2964430"/>
                  <a:pt x="1241659" y="2838524"/>
                  <a:pt x="925708" y="2698628"/>
                </a:cubicBezTo>
                <a:cubicBezTo>
                  <a:pt x="788031" y="2620196"/>
                  <a:pt x="779359" y="2552553"/>
                  <a:pt x="802676" y="2486841"/>
                </a:cubicBezTo>
                <a:cubicBezTo>
                  <a:pt x="830656" y="2415864"/>
                  <a:pt x="893202" y="2360310"/>
                  <a:pt x="1013143" y="2416270"/>
                </a:cubicBezTo>
                <a:cubicBezTo>
                  <a:pt x="1170545" y="2548006"/>
                  <a:pt x="1674192" y="2655259"/>
                  <a:pt x="1985479" y="2468731"/>
                </a:cubicBezTo>
                <a:cubicBezTo>
                  <a:pt x="2070698" y="2404936"/>
                  <a:pt x="2244908" y="2354833"/>
                  <a:pt x="2290374" y="2467176"/>
                </a:cubicBezTo>
                <a:cubicBezTo>
                  <a:pt x="2301741" y="2504156"/>
                  <a:pt x="2305920" y="2535145"/>
                  <a:pt x="2303155" y="2562083"/>
                </a:cubicBezTo>
                <a:close/>
                <a:moveTo>
                  <a:pt x="2726739" y="2950726"/>
                </a:moveTo>
                <a:cubicBezTo>
                  <a:pt x="2720900" y="3011707"/>
                  <a:pt x="2665879" y="3065309"/>
                  <a:pt x="2585283" y="3113010"/>
                </a:cubicBezTo>
                <a:cubicBezTo>
                  <a:pt x="1668925" y="3704070"/>
                  <a:pt x="770051" y="3266895"/>
                  <a:pt x="546178" y="3113009"/>
                </a:cubicBezTo>
                <a:cubicBezTo>
                  <a:pt x="447221" y="3057050"/>
                  <a:pt x="353197" y="2977016"/>
                  <a:pt x="423145" y="2853578"/>
                </a:cubicBezTo>
                <a:cubicBezTo>
                  <a:pt x="524778" y="2756169"/>
                  <a:pt x="587939" y="2791662"/>
                  <a:pt x="686074" y="2865624"/>
                </a:cubicBezTo>
                <a:cubicBezTo>
                  <a:pt x="923937" y="2960052"/>
                  <a:pt x="1448589" y="3439198"/>
                  <a:pt x="2469869" y="2848138"/>
                </a:cubicBezTo>
                <a:cubicBezTo>
                  <a:pt x="2586313" y="2764199"/>
                  <a:pt x="2676837" y="2805763"/>
                  <a:pt x="2715310" y="2887232"/>
                </a:cubicBezTo>
                <a:cubicBezTo>
                  <a:pt x="2725167" y="2909253"/>
                  <a:pt x="2728686" y="2930399"/>
                  <a:pt x="2726739" y="2950726"/>
                </a:cubicBezTo>
                <a:close/>
                <a:moveTo>
                  <a:pt x="3093711" y="2040707"/>
                </a:moveTo>
                <a:cubicBezTo>
                  <a:pt x="3095949" y="2075684"/>
                  <a:pt x="3086478" y="2105224"/>
                  <a:pt x="3062635" y="2128042"/>
                </a:cubicBezTo>
                <a:cubicBezTo>
                  <a:pt x="2690927" y="2318991"/>
                  <a:pt x="140121" y="2363291"/>
                  <a:pt x="9151" y="2093065"/>
                </a:cubicBezTo>
                <a:cubicBezTo>
                  <a:pt x="-84117" y="1818207"/>
                  <a:pt x="559700" y="1336681"/>
                  <a:pt x="843186" y="955963"/>
                </a:cubicBezTo>
                <a:lnTo>
                  <a:pt x="843186" y="245096"/>
                </a:lnTo>
                <a:cubicBezTo>
                  <a:pt x="843186" y="109733"/>
                  <a:pt x="952919" y="0"/>
                  <a:pt x="1088282" y="0"/>
                </a:cubicBezTo>
                <a:lnTo>
                  <a:pt x="2005744" y="0"/>
                </a:lnTo>
                <a:cubicBezTo>
                  <a:pt x="2141107" y="0"/>
                  <a:pt x="2250840" y="109733"/>
                  <a:pt x="2250840" y="245096"/>
                </a:cubicBezTo>
                <a:lnTo>
                  <a:pt x="2250840" y="957370"/>
                </a:lnTo>
                <a:lnTo>
                  <a:pt x="2247193" y="957370"/>
                </a:lnTo>
                <a:cubicBezTo>
                  <a:pt x="2500413" y="1294786"/>
                  <a:pt x="3078205" y="1798313"/>
                  <a:pt x="3093711" y="2040707"/>
                </a:cubicBezTo>
                <a:close/>
                <a:moveTo>
                  <a:pt x="3096118" y="3321224"/>
                </a:moveTo>
                <a:cubicBezTo>
                  <a:pt x="3092028" y="3392423"/>
                  <a:pt x="3032853" y="3458705"/>
                  <a:pt x="2954006" y="3499411"/>
                </a:cubicBezTo>
                <a:cubicBezTo>
                  <a:pt x="1961466" y="4219876"/>
                  <a:pt x="909473" y="3989047"/>
                  <a:pt x="175741" y="3499411"/>
                </a:cubicBezTo>
                <a:cubicBezTo>
                  <a:pt x="83780" y="3457442"/>
                  <a:pt x="-17239" y="3321453"/>
                  <a:pt x="52710" y="3218998"/>
                </a:cubicBezTo>
                <a:cubicBezTo>
                  <a:pt x="147347" y="3133248"/>
                  <a:pt x="266467" y="3197881"/>
                  <a:pt x="333124" y="3259021"/>
                </a:cubicBezTo>
                <a:cubicBezTo>
                  <a:pt x="475794" y="3349955"/>
                  <a:pt x="1520795" y="4154355"/>
                  <a:pt x="2835094" y="3217052"/>
                </a:cubicBezTo>
                <a:cubicBezTo>
                  <a:pt x="2941046" y="3126120"/>
                  <a:pt x="3038567" y="3185169"/>
                  <a:pt x="3080535" y="3249151"/>
                </a:cubicBezTo>
                <a:cubicBezTo>
                  <a:pt x="3092725" y="3273212"/>
                  <a:pt x="3097482" y="3297491"/>
                  <a:pt x="3096118" y="3321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Trapezoid 1">
            <a:extLst>
              <a:ext uri="{FF2B5EF4-FFF2-40B4-BE49-F238E27FC236}">
                <a16:creationId xmlns:a16="http://schemas.microsoft.com/office/drawing/2014/main" id="{40080A4A-51C0-4C1B-B99D-A10240607FEE}"/>
              </a:ext>
            </a:extLst>
          </p:cNvPr>
          <p:cNvSpPr/>
          <p:nvPr/>
        </p:nvSpPr>
        <p:spPr>
          <a:xfrm rot="5400000">
            <a:off x="5978637" y="5533132"/>
            <a:ext cx="387261" cy="204220"/>
          </a:xfrm>
          <a:custGeom>
            <a:avLst/>
            <a:gdLst/>
            <a:ahLst/>
            <a:cxnLst/>
            <a:rect l="l" t="t" r="r" b="b"/>
            <a:pathLst>
              <a:path w="3960000" h="2088291">
                <a:moveTo>
                  <a:pt x="2426682" y="911061"/>
                </a:moveTo>
                <a:lnTo>
                  <a:pt x="3005912" y="911061"/>
                </a:lnTo>
                <a:lnTo>
                  <a:pt x="2716709" y="558736"/>
                </a:lnTo>
                <a:close/>
                <a:moveTo>
                  <a:pt x="944878" y="911061"/>
                </a:moveTo>
                <a:lnTo>
                  <a:pt x="1492078" y="911061"/>
                </a:lnTo>
                <a:lnTo>
                  <a:pt x="1207362" y="574352"/>
                </a:lnTo>
                <a:close/>
                <a:moveTo>
                  <a:pt x="0" y="1355144"/>
                </a:moveTo>
                <a:lnTo>
                  <a:pt x="367927" y="911061"/>
                </a:lnTo>
                <a:lnTo>
                  <a:pt x="375890" y="911061"/>
                </a:lnTo>
                <a:cubicBezTo>
                  <a:pt x="569459" y="662755"/>
                  <a:pt x="763029" y="414450"/>
                  <a:pt x="956598" y="166145"/>
                </a:cubicBezTo>
                <a:cubicBezTo>
                  <a:pt x="971292" y="147296"/>
                  <a:pt x="988397" y="131432"/>
                  <a:pt x="1007748" y="119547"/>
                </a:cubicBezTo>
                <a:cubicBezTo>
                  <a:pt x="1020414" y="94872"/>
                  <a:pt x="1038217" y="72400"/>
                  <a:pt x="1060687" y="53399"/>
                </a:cubicBezTo>
                <a:lnTo>
                  <a:pt x="1060687" y="53401"/>
                </a:lnTo>
                <a:cubicBezTo>
                  <a:pt x="1155310" y="-26611"/>
                  <a:pt x="1296880" y="-14766"/>
                  <a:pt x="1376892" y="79857"/>
                </a:cubicBezTo>
                <a:lnTo>
                  <a:pt x="1961028" y="770663"/>
                </a:lnTo>
                <a:cubicBezTo>
                  <a:pt x="2150053" y="541035"/>
                  <a:pt x="2339079" y="311407"/>
                  <a:pt x="2528104" y="81778"/>
                </a:cubicBezTo>
                <a:cubicBezTo>
                  <a:pt x="2606859" y="-13893"/>
                  <a:pt x="2748261" y="-27607"/>
                  <a:pt x="2843933" y="51148"/>
                </a:cubicBezTo>
                <a:lnTo>
                  <a:pt x="2843931" y="51148"/>
                </a:lnTo>
                <a:lnTo>
                  <a:pt x="2857540" y="64861"/>
                </a:lnTo>
                <a:cubicBezTo>
                  <a:pt x="2890350" y="77598"/>
                  <a:pt x="2920006" y="99132"/>
                  <a:pt x="2943877" y="128212"/>
                </a:cubicBezTo>
                <a:lnTo>
                  <a:pt x="3576146" y="898480"/>
                </a:lnTo>
                <a:lnTo>
                  <a:pt x="3584513" y="911061"/>
                </a:lnTo>
                <a:lnTo>
                  <a:pt x="3592073" y="911061"/>
                </a:lnTo>
                <a:lnTo>
                  <a:pt x="3960000" y="1355144"/>
                </a:lnTo>
                <a:lnTo>
                  <a:pt x="2455256" y="1355144"/>
                </a:lnTo>
                <a:lnTo>
                  <a:pt x="2748064" y="1701423"/>
                </a:lnTo>
                <a:cubicBezTo>
                  <a:pt x="2828076" y="1796046"/>
                  <a:pt x="2816231" y="1937616"/>
                  <a:pt x="2721608" y="2017628"/>
                </a:cubicBezTo>
                <a:cubicBezTo>
                  <a:pt x="2626985" y="2097640"/>
                  <a:pt x="2485415" y="2085795"/>
                  <a:pt x="2405403" y="1991172"/>
                </a:cubicBezTo>
                <a:lnTo>
                  <a:pt x="1965654" y="1471119"/>
                </a:lnTo>
                <a:lnTo>
                  <a:pt x="1524929" y="2006513"/>
                </a:lnTo>
                <a:cubicBezTo>
                  <a:pt x="1446174" y="2102184"/>
                  <a:pt x="1304772" y="2115898"/>
                  <a:pt x="1209101" y="2037143"/>
                </a:cubicBezTo>
                <a:cubicBezTo>
                  <a:pt x="1113429" y="1958388"/>
                  <a:pt x="1099715" y="1816987"/>
                  <a:pt x="1178470" y="1721315"/>
                </a:cubicBezTo>
                <a:lnTo>
                  <a:pt x="1479895" y="1355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51">
            <a:extLst>
              <a:ext uri="{FF2B5EF4-FFF2-40B4-BE49-F238E27FC236}">
                <a16:creationId xmlns:a16="http://schemas.microsoft.com/office/drawing/2014/main" id="{627C8DA5-6EA7-42A6-84ED-F544801154F4}"/>
              </a:ext>
            </a:extLst>
          </p:cNvPr>
          <p:cNvSpPr/>
          <p:nvPr/>
        </p:nvSpPr>
        <p:spPr>
          <a:xfrm rot="16200000" flipH="1">
            <a:off x="8689536" y="3194134"/>
            <a:ext cx="869166" cy="81854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4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84C354-35A4-424B-A456-F6CBEB5280FF}"/>
              </a:ext>
            </a:extLst>
          </p:cNvPr>
          <p:cNvGrpSpPr/>
          <p:nvPr/>
        </p:nvGrpSpPr>
        <p:grpSpPr>
          <a:xfrm>
            <a:off x="2905340" y="2238960"/>
            <a:ext cx="6375502" cy="3836956"/>
            <a:chOff x="1835696" y="2058492"/>
            <a:chExt cx="5544614" cy="3336904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09376FDE-06E7-47D8-8709-FD129D2CA1A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E4BB351-08DD-4E3A-BE33-D7E09FAF4F1A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chemeClr val="accent4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600FE2-0D9B-45F6-A54D-3DC7445E0095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90AAA6-A3FF-41DA-9789-561D770A1151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chemeClr val="accent2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E42C92-8E93-41FE-8A52-B917A3A35340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chemeClr val="accent1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CF773B-C434-4452-AEFC-703330F863C2}"/>
                </a:ext>
              </a:extLst>
            </p:cNvPr>
            <p:cNvSpPr/>
            <p:nvPr/>
          </p:nvSpPr>
          <p:spPr>
            <a:xfrm>
              <a:off x="1970187" y="2946583"/>
              <a:ext cx="674058" cy="674058"/>
            </a:xfrm>
            <a:prstGeom prst="ellipse">
              <a:avLst/>
            </a:prstGeom>
            <a:solidFill>
              <a:schemeClr val="accent6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A61BD3-0991-4617-8584-4B544FFBE95C}"/>
                </a:ext>
              </a:extLst>
            </p:cNvPr>
            <p:cNvSpPr txBox="1"/>
            <p:nvPr/>
          </p:nvSpPr>
          <p:spPr>
            <a:xfrm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F21796-DC4D-4E03-B6BF-EB150C5CE987}"/>
                </a:ext>
              </a:extLst>
            </p:cNvPr>
            <p:cNvSpPr txBox="1"/>
            <p:nvPr/>
          </p:nvSpPr>
          <p:spPr>
            <a:xfrm>
              <a:off x="5691336" y="3004507"/>
              <a:ext cx="1440160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84EF2B-F164-4B08-8FF8-677193DD53BC}"/>
                </a:ext>
              </a:extLst>
            </p:cNvPr>
            <p:cNvSpPr txBox="1"/>
            <p:nvPr/>
          </p:nvSpPr>
          <p:spPr>
            <a:xfrm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1B8857-5C9F-483F-BD33-97AF8CE286C9}"/>
                </a:ext>
              </a:extLst>
            </p:cNvPr>
            <p:cNvSpPr txBox="1"/>
            <p:nvPr/>
          </p:nvSpPr>
          <p:spPr>
            <a:xfrm>
              <a:off x="4403576" y="4467245"/>
              <a:ext cx="1330473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864340-3AC1-43E4-942E-34FEDC6E45A1}"/>
                </a:ext>
              </a:extLst>
            </p:cNvPr>
            <p:cNvSpPr txBox="1"/>
            <p:nvPr/>
          </p:nvSpPr>
          <p:spPr>
            <a:xfrm>
              <a:off x="3448969" y="2631678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6F3BD7-7B88-462D-A1E7-B70553E5A418}"/>
                </a:ext>
              </a:extLst>
            </p:cNvPr>
            <p:cNvSpPr txBox="1"/>
            <p:nvPr/>
          </p:nvSpPr>
          <p:spPr>
            <a:xfrm>
              <a:off x="3448968" y="2962473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02391F-0783-4C3E-8541-C215F30E7C1A}"/>
                </a:ext>
              </a:extLst>
            </p:cNvPr>
            <p:cNvSpPr txBox="1"/>
            <p:nvPr/>
          </p:nvSpPr>
          <p:spPr>
            <a:xfrm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7BB41D-9C1B-475E-8436-D8FCBF9FE928}"/>
                </a:ext>
              </a:extLst>
            </p:cNvPr>
            <p:cNvSpPr txBox="1"/>
            <p:nvPr/>
          </p:nvSpPr>
          <p:spPr>
            <a:xfrm>
              <a:off x="2565300" y="4098617"/>
              <a:ext cx="883667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ppt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542665-5437-4929-AB8B-5EBD88078FDD}"/>
                </a:ext>
              </a:extLst>
            </p:cNvPr>
            <p:cNvSpPr txBox="1"/>
            <p:nvPr/>
          </p:nvSpPr>
          <p:spPr>
            <a:xfrm>
              <a:off x="1970188" y="2999958"/>
              <a:ext cx="674058" cy="44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05</a:t>
              </a:r>
              <a:endParaRPr lang="ko-KR" altLang="en-US" sz="27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335C39-32F5-41B3-8261-844CCC105766}"/>
                </a:ext>
              </a:extLst>
            </p:cNvPr>
            <p:cNvSpPr txBox="1"/>
            <p:nvPr/>
          </p:nvSpPr>
          <p:spPr>
            <a:xfrm>
              <a:off x="1970187" y="3254553"/>
              <a:ext cx="674058" cy="2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5D4D32-8099-47A1-80AA-D76A277E1D80}"/>
              </a:ext>
            </a:extLst>
          </p:cNvPr>
          <p:cNvSpPr txBox="1"/>
          <p:nvPr/>
        </p:nvSpPr>
        <p:spPr>
          <a:xfrm>
            <a:off x="7701531" y="5075847"/>
            <a:ext cx="3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C485A6-4173-4356-B603-7ADE25FE19FC}"/>
              </a:ext>
            </a:extLst>
          </p:cNvPr>
          <p:cNvSpPr/>
          <p:nvPr/>
        </p:nvSpPr>
        <p:spPr>
          <a:xfrm>
            <a:off x="7816972" y="4708826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FF1176-F04D-4923-9C16-51E2171585B8}"/>
              </a:ext>
            </a:extLst>
          </p:cNvPr>
          <p:cNvSpPr txBox="1"/>
          <p:nvPr/>
        </p:nvSpPr>
        <p:spPr>
          <a:xfrm>
            <a:off x="1099226" y="5302662"/>
            <a:ext cx="256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E4AA1A-749C-4F18-B4DC-24B3387B3DEF}"/>
              </a:ext>
            </a:extLst>
          </p:cNvPr>
          <p:cNvSpPr/>
          <p:nvPr/>
        </p:nvSpPr>
        <p:spPr>
          <a:xfrm>
            <a:off x="3202243" y="4929847"/>
            <a:ext cx="36004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DEF88-9DCF-486C-8C11-239439C56A05}"/>
              </a:ext>
            </a:extLst>
          </p:cNvPr>
          <p:cNvSpPr txBox="1"/>
          <p:nvPr/>
        </p:nvSpPr>
        <p:spPr>
          <a:xfrm>
            <a:off x="1595338" y="1723385"/>
            <a:ext cx="31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62AC05-037A-478D-8DDD-30ECF718F808}"/>
              </a:ext>
            </a:extLst>
          </p:cNvPr>
          <p:cNvSpPr/>
          <p:nvPr/>
        </p:nvSpPr>
        <p:spPr>
          <a:xfrm>
            <a:off x="4297314" y="2391308"/>
            <a:ext cx="3600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64C2D0-6275-4A87-98BB-D8272F63DFF8}"/>
              </a:ext>
            </a:extLst>
          </p:cNvPr>
          <p:cNvSpPr txBox="1"/>
          <p:nvPr/>
        </p:nvSpPr>
        <p:spPr>
          <a:xfrm>
            <a:off x="7374470" y="1817576"/>
            <a:ext cx="403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0E1689-7F24-46B9-9107-F97D720302DD}"/>
              </a:ext>
            </a:extLst>
          </p:cNvPr>
          <p:cNvSpPr/>
          <p:nvPr/>
        </p:nvSpPr>
        <p:spPr>
          <a:xfrm>
            <a:off x="7014429" y="1868386"/>
            <a:ext cx="36004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7DBA01-2A4B-4EBF-ACC1-FB7F6C97D60C}"/>
              </a:ext>
            </a:extLst>
          </p:cNvPr>
          <p:cNvSpPr txBox="1"/>
          <p:nvPr/>
        </p:nvSpPr>
        <p:spPr>
          <a:xfrm>
            <a:off x="875490" y="3648908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1FFBE5-AD1C-435B-8DE6-E8BB6650D156}"/>
              </a:ext>
            </a:extLst>
          </p:cNvPr>
          <p:cNvSpPr/>
          <p:nvPr/>
        </p:nvSpPr>
        <p:spPr>
          <a:xfrm>
            <a:off x="2377081" y="3270909"/>
            <a:ext cx="36004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93221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7FEBC2EB-2009-4788-A241-D3A2A167D8C6}"/>
              </a:ext>
            </a:extLst>
          </p:cNvPr>
          <p:cNvSpPr/>
          <p:nvPr/>
        </p:nvSpPr>
        <p:spPr>
          <a:xfrm>
            <a:off x="2711476" y="1895854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70000"/>
                  <a:lumOff val="30000"/>
                </a:schemeClr>
              </a:gs>
              <a:gs pos="96000">
                <a:schemeClr val="accent1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28FB6A07-8DCF-42F8-9DE6-63A2D33F840A}"/>
              </a:ext>
            </a:extLst>
          </p:cNvPr>
          <p:cNvSpPr/>
          <p:nvPr/>
        </p:nvSpPr>
        <p:spPr>
          <a:xfrm>
            <a:off x="2711476" y="1895854"/>
            <a:ext cx="5094283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6000">
                <a:schemeClr val="accent1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6">
            <a:extLst>
              <a:ext uri="{FF2B5EF4-FFF2-40B4-BE49-F238E27FC236}">
                <a16:creationId xmlns:a16="http://schemas.microsoft.com/office/drawing/2014/main" id="{40C09970-A915-43C3-A450-D4245E3B1ECE}"/>
              </a:ext>
            </a:extLst>
          </p:cNvPr>
          <p:cNvSpPr/>
          <p:nvPr/>
        </p:nvSpPr>
        <p:spPr>
          <a:xfrm>
            <a:off x="2953177" y="2280455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직사각형 47">
            <a:extLst>
              <a:ext uri="{FF2B5EF4-FFF2-40B4-BE49-F238E27FC236}">
                <a16:creationId xmlns:a16="http://schemas.microsoft.com/office/drawing/2014/main" id="{0E29DB7E-9EAF-40ED-A715-16251C5AEA0E}"/>
              </a:ext>
            </a:extLst>
          </p:cNvPr>
          <p:cNvSpPr/>
          <p:nvPr/>
        </p:nvSpPr>
        <p:spPr>
          <a:xfrm>
            <a:off x="10616153" y="181216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75%</a:t>
            </a: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FCAEFC95-2BF9-437E-9C79-DD1B20EC57F1}"/>
              </a:ext>
            </a:extLst>
          </p:cNvPr>
          <p:cNvSpPr/>
          <p:nvPr/>
        </p:nvSpPr>
        <p:spPr>
          <a:xfrm>
            <a:off x="2711476" y="2999609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0000"/>
                  <a:lumOff val="30000"/>
                </a:schemeClr>
              </a:gs>
              <a:gs pos="96000">
                <a:schemeClr val="accent2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C5AAF66A-052B-454F-98C4-E0850990C015}"/>
              </a:ext>
            </a:extLst>
          </p:cNvPr>
          <p:cNvSpPr/>
          <p:nvPr/>
        </p:nvSpPr>
        <p:spPr>
          <a:xfrm>
            <a:off x="2711476" y="2999609"/>
            <a:ext cx="3640686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96000">
                <a:schemeClr val="accent2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직사각형 40">
            <a:extLst>
              <a:ext uri="{FF2B5EF4-FFF2-40B4-BE49-F238E27FC236}">
                <a16:creationId xmlns:a16="http://schemas.microsoft.com/office/drawing/2014/main" id="{33DC8F87-32A5-4CDB-A40E-A480D4298674}"/>
              </a:ext>
            </a:extLst>
          </p:cNvPr>
          <p:cNvSpPr/>
          <p:nvPr/>
        </p:nvSpPr>
        <p:spPr>
          <a:xfrm>
            <a:off x="2953177" y="3383941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직사각형 56">
            <a:extLst>
              <a:ext uri="{FF2B5EF4-FFF2-40B4-BE49-F238E27FC236}">
                <a16:creationId xmlns:a16="http://schemas.microsoft.com/office/drawing/2014/main" id="{19842BF1-CF54-4036-86F9-4068AA76FBFF}"/>
              </a:ext>
            </a:extLst>
          </p:cNvPr>
          <p:cNvSpPr/>
          <p:nvPr/>
        </p:nvSpPr>
        <p:spPr>
          <a:xfrm>
            <a:off x="10616153" y="291592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45%</a:t>
            </a: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498D84D-3788-44B6-8E48-7DE2207533D1}"/>
              </a:ext>
            </a:extLst>
          </p:cNvPr>
          <p:cNvSpPr/>
          <p:nvPr/>
        </p:nvSpPr>
        <p:spPr>
          <a:xfrm>
            <a:off x="2711476" y="4103364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70000"/>
                  <a:lumOff val="30000"/>
                </a:schemeClr>
              </a:gs>
              <a:gs pos="96000">
                <a:schemeClr val="accent3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3EA1D5CB-66EA-4509-A549-B1E9390EC808}"/>
              </a:ext>
            </a:extLst>
          </p:cNvPr>
          <p:cNvSpPr/>
          <p:nvPr/>
        </p:nvSpPr>
        <p:spPr>
          <a:xfrm>
            <a:off x="2711475" y="4103364"/>
            <a:ext cx="6306065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96000">
                <a:schemeClr val="accent3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41">
            <a:extLst>
              <a:ext uri="{FF2B5EF4-FFF2-40B4-BE49-F238E27FC236}">
                <a16:creationId xmlns:a16="http://schemas.microsoft.com/office/drawing/2014/main" id="{4FABDC93-022C-49F1-8C09-659305C27015}"/>
              </a:ext>
            </a:extLst>
          </p:cNvPr>
          <p:cNvSpPr/>
          <p:nvPr/>
        </p:nvSpPr>
        <p:spPr>
          <a:xfrm>
            <a:off x="2953177" y="4487427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직사각형 57">
            <a:extLst>
              <a:ext uri="{FF2B5EF4-FFF2-40B4-BE49-F238E27FC236}">
                <a16:creationId xmlns:a16="http://schemas.microsoft.com/office/drawing/2014/main" id="{29C2DFE5-52FF-4809-8349-435F655A399C}"/>
              </a:ext>
            </a:extLst>
          </p:cNvPr>
          <p:cNvSpPr/>
          <p:nvPr/>
        </p:nvSpPr>
        <p:spPr>
          <a:xfrm>
            <a:off x="10616153" y="401967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92%</a:t>
            </a:r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B2E22E42-259D-4A6D-926B-883B5E22EE2D}"/>
              </a:ext>
            </a:extLst>
          </p:cNvPr>
          <p:cNvSpPr/>
          <p:nvPr/>
        </p:nvSpPr>
        <p:spPr>
          <a:xfrm>
            <a:off x="2711476" y="5207120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0000"/>
                  <a:lumOff val="30000"/>
                </a:schemeClr>
              </a:gs>
              <a:gs pos="96000">
                <a:schemeClr val="accent4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CA228658-5D3B-42A5-ADFE-8C9A30BF5C51}"/>
              </a:ext>
            </a:extLst>
          </p:cNvPr>
          <p:cNvSpPr/>
          <p:nvPr/>
        </p:nvSpPr>
        <p:spPr>
          <a:xfrm>
            <a:off x="2711477" y="5207120"/>
            <a:ext cx="4321622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96000">
                <a:schemeClr val="accent4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직사각형 42">
            <a:extLst>
              <a:ext uri="{FF2B5EF4-FFF2-40B4-BE49-F238E27FC236}">
                <a16:creationId xmlns:a16="http://schemas.microsoft.com/office/drawing/2014/main" id="{D35FCD5E-CC49-4C28-BD23-1DFCC2C03089}"/>
              </a:ext>
            </a:extLst>
          </p:cNvPr>
          <p:cNvSpPr/>
          <p:nvPr/>
        </p:nvSpPr>
        <p:spPr>
          <a:xfrm>
            <a:off x="2953177" y="5590912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30" name="직사각형 46">
            <a:extLst>
              <a:ext uri="{FF2B5EF4-FFF2-40B4-BE49-F238E27FC236}">
                <a16:creationId xmlns:a16="http://schemas.microsoft.com/office/drawing/2014/main" id="{FCBDFAD8-ECDB-4B44-9013-BC49AB85619E}"/>
              </a:ext>
            </a:extLst>
          </p:cNvPr>
          <p:cNvSpPr/>
          <p:nvPr/>
        </p:nvSpPr>
        <p:spPr>
          <a:xfrm>
            <a:off x="2953177" y="5231156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직사각형 58">
            <a:extLst>
              <a:ext uri="{FF2B5EF4-FFF2-40B4-BE49-F238E27FC236}">
                <a16:creationId xmlns:a16="http://schemas.microsoft.com/office/drawing/2014/main" id="{080602E0-1A15-4C73-8B4A-AC7324C82A8B}"/>
              </a:ext>
            </a:extLst>
          </p:cNvPr>
          <p:cNvSpPr/>
          <p:nvPr/>
        </p:nvSpPr>
        <p:spPr>
          <a:xfrm>
            <a:off x="10616153" y="512343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4"/>
                </a:solidFill>
              </a:rPr>
              <a:t>65%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57434D-A551-43A2-8628-A49254B089C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02F195-B2C8-43DC-B4CF-7C618B8BEBC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C3E617-084F-4825-9AE8-2120B5857C09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47412DC-BBD7-44A6-AC8A-2768098AC81A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4091427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0C95EFAE-D6F8-4193-AFE2-83F1B87C5CE8}"/>
              </a:ext>
            </a:extLst>
          </p:cNvPr>
          <p:cNvSpPr/>
          <p:nvPr/>
        </p:nvSpPr>
        <p:spPr>
          <a:xfrm>
            <a:off x="4864396" y="2060088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66E6D-7FE3-40B6-965D-3C92BFD85289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CF2F53E-4660-469C-99B5-3F4F08A36376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266CFF3-47D9-4CB6-9D79-DCDEA6A9E639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7C579-B3F7-43D7-8E22-7E1D7FF0C642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FAF1CCE-270D-430E-880B-FB756B9EB4E7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30AD2-3121-473D-92B6-8EE221309AC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E929CC2-5F9B-4AF9-A631-6B11DF3B265E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59F6A-EC1A-4ED2-9129-059CBED0D313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41E077-F8F7-44E2-AEE1-A13E229F65D3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EF29D6EE-50B0-47EF-8F5D-F16A6DE87453}"/>
              </a:ext>
            </a:extLst>
          </p:cNvPr>
          <p:cNvGrpSpPr/>
          <p:nvPr/>
        </p:nvGrpSpPr>
        <p:grpSpPr>
          <a:xfrm>
            <a:off x="7015978" y="1336377"/>
            <a:ext cx="5176027" cy="5521626"/>
            <a:chOff x="7015974" y="1248508"/>
            <a:chExt cx="5176027" cy="5670856"/>
          </a:xfrm>
        </p:grpSpPr>
        <p:grpSp>
          <p:nvGrpSpPr>
            <p:cNvPr id="15" name="그룹 7">
              <a:extLst>
                <a:ext uri="{FF2B5EF4-FFF2-40B4-BE49-F238E27FC236}">
                  <a16:creationId xmlns:a16="http://schemas.microsoft.com/office/drawing/2014/main" id="{56750D02-46DC-405F-AEC0-F7BFFB346AF1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22" name="직사각형 2">
                <a:extLst>
                  <a:ext uri="{FF2B5EF4-FFF2-40B4-BE49-F238E27FC236}">
                    <a16:creationId xmlns:a16="http://schemas.microsoft.com/office/drawing/2014/main" id="{EE32D192-6E1B-4E4A-A0D5-B2D24C539222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직사각형 58">
                <a:extLst>
                  <a:ext uri="{FF2B5EF4-FFF2-40B4-BE49-F238E27FC236}">
                    <a16:creationId xmlns:a16="http://schemas.microsoft.com/office/drawing/2014/main" id="{9C21F811-6B23-4C95-8DCB-1CAC135324DC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직사각형 59">
                <a:extLst>
                  <a:ext uri="{FF2B5EF4-FFF2-40B4-BE49-F238E27FC236}">
                    <a16:creationId xmlns:a16="http://schemas.microsoft.com/office/drawing/2014/main" id="{2ABB303B-FC78-49C8-8089-48853DC54CD4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직사각형 60">
                <a:extLst>
                  <a:ext uri="{FF2B5EF4-FFF2-40B4-BE49-F238E27FC236}">
                    <a16:creationId xmlns:a16="http://schemas.microsoft.com/office/drawing/2014/main" id="{502912CE-D83A-42AC-92A8-65AB4B569686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직사각형 61">
                <a:extLst>
                  <a:ext uri="{FF2B5EF4-FFF2-40B4-BE49-F238E27FC236}">
                    <a16:creationId xmlns:a16="http://schemas.microsoft.com/office/drawing/2014/main" id="{3FD21500-775A-4DA0-AF71-8D54A2FDBC37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8">
              <a:extLst>
                <a:ext uri="{FF2B5EF4-FFF2-40B4-BE49-F238E27FC236}">
                  <a16:creationId xmlns:a16="http://schemas.microsoft.com/office/drawing/2014/main" id="{4830E1D3-0F3A-46E0-8516-882827F05900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17" name="자유형: 도형 70">
                <a:extLst>
                  <a:ext uri="{FF2B5EF4-FFF2-40B4-BE49-F238E27FC236}">
                    <a16:creationId xmlns:a16="http://schemas.microsoft.com/office/drawing/2014/main" id="{4984A9F0-3233-4AE9-8899-6B9A1E60E79B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" name="자유형: 도형 71">
                <a:extLst>
                  <a:ext uri="{FF2B5EF4-FFF2-40B4-BE49-F238E27FC236}">
                    <a16:creationId xmlns:a16="http://schemas.microsoft.com/office/drawing/2014/main" id="{5140D05A-009A-4007-87B4-52A7112DBA20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자유형: 도형 72">
                <a:extLst>
                  <a:ext uri="{FF2B5EF4-FFF2-40B4-BE49-F238E27FC236}">
                    <a16:creationId xmlns:a16="http://schemas.microsoft.com/office/drawing/2014/main" id="{999556C7-01AD-4868-BAB9-92B6C19F273A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74">
                <a:extLst>
                  <a:ext uri="{FF2B5EF4-FFF2-40B4-BE49-F238E27FC236}">
                    <a16:creationId xmlns:a16="http://schemas.microsoft.com/office/drawing/2014/main" id="{951BACA4-53E5-4CA0-A9B9-2D34D90693B7}"/>
                  </a:ext>
                </a:extLst>
              </p:cNvPr>
              <p:cNvSpPr/>
              <p:nvPr/>
            </p:nvSpPr>
            <p:spPr>
              <a:xfrm>
                <a:off x="7378502" y="4627007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자유형: 도형 75">
                <a:extLst>
                  <a:ext uri="{FF2B5EF4-FFF2-40B4-BE49-F238E27FC236}">
                    <a16:creationId xmlns:a16="http://schemas.microsoft.com/office/drawing/2014/main" id="{352D29D8-D917-44AB-B5AA-F95EE52906F2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4C63C7-2C0A-44AF-9088-A86A29B78026}"/>
              </a:ext>
            </a:extLst>
          </p:cNvPr>
          <p:cNvGrpSpPr/>
          <p:nvPr/>
        </p:nvGrpSpPr>
        <p:grpSpPr>
          <a:xfrm>
            <a:off x="9715317" y="1518550"/>
            <a:ext cx="1694834" cy="738665"/>
            <a:chOff x="3942643" y="3330651"/>
            <a:chExt cx="1258713" cy="738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64BFC7-70CA-4CAE-B47E-CFA9CD72D34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9D668C-1070-40C0-973D-D13ABF94ECC0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B5E18A-77EB-48E9-B920-95A8E24481DD}"/>
              </a:ext>
            </a:extLst>
          </p:cNvPr>
          <p:cNvGrpSpPr/>
          <p:nvPr/>
        </p:nvGrpSpPr>
        <p:grpSpPr>
          <a:xfrm>
            <a:off x="9715317" y="2620932"/>
            <a:ext cx="1694834" cy="738665"/>
            <a:chOff x="3942643" y="3330651"/>
            <a:chExt cx="1258713" cy="738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D107E4-A091-4097-BCC2-20025C9A6706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CD065-BDAB-405E-B993-10738EAF7575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B96D9A-D1CB-41F5-9C77-A461C7C7FB6F}"/>
              </a:ext>
            </a:extLst>
          </p:cNvPr>
          <p:cNvGrpSpPr/>
          <p:nvPr/>
        </p:nvGrpSpPr>
        <p:grpSpPr>
          <a:xfrm>
            <a:off x="9715317" y="3723314"/>
            <a:ext cx="1694834" cy="738665"/>
            <a:chOff x="3942643" y="3330651"/>
            <a:chExt cx="1258713" cy="738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CF3198-40FB-4A6E-AF77-D194947F454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BBD6F6-9B65-42BE-92ED-DA0FCE79E44C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4F0355-651C-4520-A825-02441EF9757D}"/>
              </a:ext>
            </a:extLst>
          </p:cNvPr>
          <p:cNvGrpSpPr/>
          <p:nvPr/>
        </p:nvGrpSpPr>
        <p:grpSpPr>
          <a:xfrm>
            <a:off x="9715317" y="4825695"/>
            <a:ext cx="1694834" cy="738665"/>
            <a:chOff x="3942643" y="3330651"/>
            <a:chExt cx="1258713" cy="73866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478D6BF-BAC7-4681-8F98-A9A061E6AA8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0BC866-DABB-4161-9C73-B2D9893F331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D58339-2A5F-4288-85AD-6A0B2C8F4A52}"/>
              </a:ext>
            </a:extLst>
          </p:cNvPr>
          <p:cNvGrpSpPr/>
          <p:nvPr/>
        </p:nvGrpSpPr>
        <p:grpSpPr>
          <a:xfrm>
            <a:off x="9715317" y="5928079"/>
            <a:ext cx="1694834" cy="738665"/>
            <a:chOff x="3942643" y="3330651"/>
            <a:chExt cx="1258713" cy="7386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740190-324E-491B-BB81-4BEA124D166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EE2F2A5-A8FA-4E68-971A-409B232B6E62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E6A7706B-391E-4EE5-87C5-5DDB3460E9C4}"/>
              </a:ext>
            </a:extLst>
          </p:cNvPr>
          <p:cNvSpPr/>
          <p:nvPr/>
        </p:nvSpPr>
        <p:spPr>
          <a:xfrm rot="20700000">
            <a:off x="9180462" y="5026256"/>
            <a:ext cx="385122" cy="33753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Trapezoid 3">
            <a:extLst>
              <a:ext uri="{FF2B5EF4-FFF2-40B4-BE49-F238E27FC236}">
                <a16:creationId xmlns:a16="http://schemas.microsoft.com/office/drawing/2014/main" id="{F4B3B45B-0996-4AA0-B139-1ED2D2566904}"/>
              </a:ext>
            </a:extLst>
          </p:cNvPr>
          <p:cNvSpPr/>
          <p:nvPr/>
        </p:nvSpPr>
        <p:spPr>
          <a:xfrm>
            <a:off x="9146454" y="2759347"/>
            <a:ext cx="453138" cy="461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Down Arrow 1">
            <a:extLst>
              <a:ext uri="{FF2B5EF4-FFF2-40B4-BE49-F238E27FC236}">
                <a16:creationId xmlns:a16="http://schemas.microsoft.com/office/drawing/2014/main" id="{3FA8F4FA-1F39-4FCD-84F6-D5CB57E55076}"/>
              </a:ext>
            </a:extLst>
          </p:cNvPr>
          <p:cNvSpPr/>
          <p:nvPr/>
        </p:nvSpPr>
        <p:spPr>
          <a:xfrm rot="10800000" flipH="1">
            <a:off x="9204806" y="3903734"/>
            <a:ext cx="336437" cy="37781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4E7FD129-CFC4-4DC3-8596-DCE8A02278E4}"/>
              </a:ext>
            </a:extLst>
          </p:cNvPr>
          <p:cNvSpPr/>
          <p:nvPr/>
        </p:nvSpPr>
        <p:spPr>
          <a:xfrm rot="14270044">
            <a:off x="9149767" y="1655315"/>
            <a:ext cx="446518" cy="46513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D4C2E2B8-0E26-41C5-9692-DC9519778263}"/>
              </a:ext>
            </a:extLst>
          </p:cNvPr>
          <p:cNvSpPr/>
          <p:nvPr/>
        </p:nvSpPr>
        <p:spPr>
          <a:xfrm>
            <a:off x="9223088" y="6147470"/>
            <a:ext cx="299874" cy="299874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72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09264504-7F35-4E85-A335-335A9379DD4F}"/>
              </a:ext>
            </a:extLst>
          </p:cNvPr>
          <p:cNvSpPr/>
          <p:nvPr/>
        </p:nvSpPr>
        <p:spPr>
          <a:xfrm>
            <a:off x="8246029" y="1818952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" name="그룹 10">
            <a:extLst>
              <a:ext uri="{FF2B5EF4-FFF2-40B4-BE49-F238E27FC236}">
                <a16:creationId xmlns:a16="http://schemas.microsoft.com/office/drawing/2014/main" id="{8D4E0ABB-0C97-4E2A-97E0-37BC605BF743}"/>
              </a:ext>
            </a:extLst>
          </p:cNvPr>
          <p:cNvGrpSpPr/>
          <p:nvPr/>
        </p:nvGrpSpPr>
        <p:grpSpPr>
          <a:xfrm>
            <a:off x="7946315" y="2925084"/>
            <a:ext cx="976977" cy="994370"/>
            <a:chOff x="7954459" y="2876374"/>
            <a:chExt cx="976977" cy="994370"/>
          </a:xfrm>
          <a:solidFill>
            <a:schemeClr val="accent2"/>
          </a:solidFill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C42014C8-D8E5-40FC-B62E-2063B9401B2E}"/>
                </a:ext>
              </a:extLst>
            </p:cNvPr>
            <p:cNvSpPr/>
            <p:nvPr/>
          </p:nvSpPr>
          <p:spPr>
            <a:xfrm>
              <a:off x="7954459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FEFA5634-EDF1-4313-8AC7-A3A9FA177FBA}"/>
                </a:ext>
              </a:extLst>
            </p:cNvPr>
            <p:cNvSpPr/>
            <p:nvPr/>
          </p:nvSpPr>
          <p:spPr>
            <a:xfrm>
              <a:off x="8553887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" name="그룹 9">
            <a:extLst>
              <a:ext uri="{FF2B5EF4-FFF2-40B4-BE49-F238E27FC236}">
                <a16:creationId xmlns:a16="http://schemas.microsoft.com/office/drawing/2014/main" id="{C7A1607C-02AD-4F32-8CF5-7F7650461DFC}"/>
              </a:ext>
            </a:extLst>
          </p:cNvPr>
          <p:cNvGrpSpPr/>
          <p:nvPr/>
        </p:nvGrpSpPr>
        <p:grpSpPr>
          <a:xfrm>
            <a:off x="7643312" y="4031216"/>
            <a:ext cx="1582982" cy="994370"/>
            <a:chOff x="7654745" y="3989890"/>
            <a:chExt cx="1582982" cy="994370"/>
          </a:xfrm>
          <a:solidFill>
            <a:schemeClr val="accent4"/>
          </a:solidFill>
        </p:grpSpPr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4D4164FA-520E-4C50-A2E7-A94BA9A72A66}"/>
                </a:ext>
              </a:extLst>
            </p:cNvPr>
            <p:cNvSpPr/>
            <p:nvPr/>
          </p:nvSpPr>
          <p:spPr>
            <a:xfrm>
              <a:off x="7654745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9F11AA97-ED6D-4CEF-8BB1-8E7866ABC41B}"/>
                </a:ext>
              </a:extLst>
            </p:cNvPr>
            <p:cNvSpPr/>
            <p:nvPr/>
          </p:nvSpPr>
          <p:spPr>
            <a:xfrm>
              <a:off x="8257461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83B882C3-833C-474C-8E94-74C1DD154269}"/>
                </a:ext>
              </a:extLst>
            </p:cNvPr>
            <p:cNvSpPr/>
            <p:nvPr/>
          </p:nvSpPr>
          <p:spPr>
            <a:xfrm>
              <a:off x="8860178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FE149892-95E5-4F9C-BB0B-CD1AE8040B04}"/>
              </a:ext>
            </a:extLst>
          </p:cNvPr>
          <p:cNvGrpSpPr/>
          <p:nvPr/>
        </p:nvGrpSpPr>
        <p:grpSpPr>
          <a:xfrm>
            <a:off x="7348455" y="5137348"/>
            <a:ext cx="2172697" cy="994370"/>
            <a:chOff x="7348454" y="5080197"/>
            <a:chExt cx="2172697" cy="994370"/>
          </a:xfrm>
          <a:solidFill>
            <a:schemeClr val="accent5"/>
          </a:solidFill>
        </p:grpSpPr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67B67A23-3657-4539-B27C-9466A1AF656C}"/>
                </a:ext>
              </a:extLst>
            </p:cNvPr>
            <p:cNvSpPr/>
            <p:nvPr/>
          </p:nvSpPr>
          <p:spPr>
            <a:xfrm>
              <a:off x="7348454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77E5ED23-CAF3-48D4-8612-3206725F5915}"/>
                </a:ext>
              </a:extLst>
            </p:cNvPr>
            <p:cNvSpPr/>
            <p:nvPr/>
          </p:nvSpPr>
          <p:spPr>
            <a:xfrm>
              <a:off x="7946837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1275F71F-300B-4466-87BB-BEA01D4FB5A2}"/>
                </a:ext>
              </a:extLst>
            </p:cNvPr>
            <p:cNvSpPr/>
            <p:nvPr/>
          </p:nvSpPr>
          <p:spPr>
            <a:xfrm>
              <a:off x="8545220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0DC2DD24-D639-41A4-A22D-6AC3E2FE6A2A}"/>
                </a:ext>
              </a:extLst>
            </p:cNvPr>
            <p:cNvSpPr/>
            <p:nvPr/>
          </p:nvSpPr>
          <p:spPr>
            <a:xfrm>
              <a:off x="9143602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71D16908-C640-415A-9976-EB9E7B21225D}"/>
              </a:ext>
            </a:extLst>
          </p:cNvPr>
          <p:cNvGrpSpPr/>
          <p:nvPr/>
        </p:nvGrpSpPr>
        <p:grpSpPr>
          <a:xfrm>
            <a:off x="883712" y="1844584"/>
            <a:ext cx="5420370" cy="839461"/>
            <a:chOff x="467544" y="1934588"/>
            <a:chExt cx="4248200" cy="8394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97B96D-7E97-4E3D-97D6-482A211FD1CD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F92D27-2B6D-4D1F-B66D-F2B260084808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id="{AAF2DB2A-0A52-470B-B3C6-622B9E61225D}"/>
              </a:ext>
            </a:extLst>
          </p:cNvPr>
          <p:cNvGrpSpPr/>
          <p:nvPr/>
        </p:nvGrpSpPr>
        <p:grpSpPr>
          <a:xfrm>
            <a:off x="883712" y="2976205"/>
            <a:ext cx="5420370" cy="839461"/>
            <a:chOff x="467544" y="2816016"/>
            <a:chExt cx="4248200" cy="8394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1F4F04-1AE8-495B-88A6-04C7676CD5A1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D50B06-2A7B-4245-A9CD-BA352339DB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5BE48A48-1936-4F5F-A444-0C643CDA1FBA}"/>
              </a:ext>
            </a:extLst>
          </p:cNvPr>
          <p:cNvGrpSpPr/>
          <p:nvPr/>
        </p:nvGrpSpPr>
        <p:grpSpPr>
          <a:xfrm>
            <a:off x="883712" y="4107825"/>
            <a:ext cx="5420370" cy="839461"/>
            <a:chOff x="467544" y="3697444"/>
            <a:chExt cx="4248200" cy="8394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827424-65AD-487A-902E-BC8DC814D6C3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C32FD8-C2CC-4E7E-BCF0-6E341742F3D8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8798DF14-D727-47A0-9054-F5D15051F6B7}"/>
              </a:ext>
            </a:extLst>
          </p:cNvPr>
          <p:cNvGrpSpPr/>
          <p:nvPr/>
        </p:nvGrpSpPr>
        <p:grpSpPr>
          <a:xfrm>
            <a:off x="883712" y="5220152"/>
            <a:ext cx="5420370" cy="839461"/>
            <a:chOff x="467544" y="4578872"/>
            <a:chExt cx="4248200" cy="8394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D49E00-71FD-461E-975A-5695024714AE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ACA7910-EBC0-4C17-857E-CCF1CD81022A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5"/>
                  </a:solidFill>
                </a:rPr>
                <a:t>4. Contents Here D</a:t>
              </a:r>
              <a:endParaRPr lang="ko-KR" altLang="en-US" sz="20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59B6F45-DFFB-434B-A40B-CAA576ACD14B}"/>
              </a:ext>
            </a:extLst>
          </p:cNvPr>
          <p:cNvSpPr/>
          <p:nvPr/>
        </p:nvSpPr>
        <p:spPr>
          <a:xfrm>
            <a:off x="10049609" y="203348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A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274202-7145-4DA5-B765-26E992417315}"/>
              </a:ext>
            </a:extLst>
          </p:cNvPr>
          <p:cNvSpPr/>
          <p:nvPr/>
        </p:nvSpPr>
        <p:spPr>
          <a:xfrm>
            <a:off x="10049609" y="316510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B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0FD6DC-5134-408E-86CE-62310F18AA6F}"/>
              </a:ext>
            </a:extLst>
          </p:cNvPr>
          <p:cNvSpPr/>
          <p:nvPr/>
        </p:nvSpPr>
        <p:spPr>
          <a:xfrm>
            <a:off x="10049609" y="429672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C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86BA4A-5968-4475-907A-BEA0EA759E68}"/>
              </a:ext>
            </a:extLst>
          </p:cNvPr>
          <p:cNvSpPr/>
          <p:nvPr/>
        </p:nvSpPr>
        <p:spPr>
          <a:xfrm>
            <a:off x="10049609" y="5409048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5"/>
                </a:solidFill>
              </a:rPr>
              <a:t>Text D</a:t>
            </a:r>
            <a:endParaRPr lang="ko-KR" altLang="en-U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704851" y="741078"/>
            <a:ext cx="4672117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5400" dirty="0">
                <a:latin typeface="+mj-lt"/>
                <a:cs typeface="Arial" pitchFamily="34" charset="0"/>
              </a:rPr>
              <a:t>Invest In </a:t>
            </a:r>
            <a:r>
              <a:rPr lang="en-GB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Social  Media</a:t>
            </a:r>
            <a:endParaRPr lang="ko-KR" altLang="en-US" sz="5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5500794" y="2093677"/>
            <a:ext cx="3737060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The Influencer </a:t>
            </a:r>
            <a:r>
              <a:rPr lang="en-GB" altLang="ko-KR" sz="2800" b="1" dirty="0">
                <a:solidFill>
                  <a:schemeClr val="accent2"/>
                </a:solidFill>
                <a:cs typeface="Arial" pitchFamily="34" charset="0"/>
              </a:rPr>
              <a:t>Marketing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Revolution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59F05-E81D-4D27-AED1-9F80CAF241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C57B4A-FF3C-4CD6-8598-49DA1B584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6D288B3-D746-492F-94C4-F1D9DCC00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E085C2-200F-4DA8-BED0-95191EDE51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320086"/>
            <a:ext cx="60959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300155" y="26687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5294359" y="114692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0E38614D-6EA8-4E37-92FD-B817E23EC0C3}"/>
              </a:ext>
            </a:extLst>
          </p:cNvPr>
          <p:cNvSpPr/>
          <p:nvPr/>
        </p:nvSpPr>
        <p:spPr>
          <a:xfrm>
            <a:off x="9045183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BC18EA3B-D6A2-4AFB-80D7-9220E098267D}"/>
              </a:ext>
            </a:extLst>
          </p:cNvPr>
          <p:cNvSpPr/>
          <p:nvPr/>
        </p:nvSpPr>
        <p:spPr>
          <a:xfrm>
            <a:off x="7285065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BE5991B-B6D4-428B-81FA-9EEB3E6D98E2}"/>
              </a:ext>
            </a:extLst>
          </p:cNvPr>
          <p:cNvSpPr/>
          <p:nvPr/>
        </p:nvSpPr>
        <p:spPr>
          <a:xfrm>
            <a:off x="5722105" y="369010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FD40103C-3859-4601-8719-2D8EDDF44F83}"/>
              </a:ext>
            </a:extLst>
          </p:cNvPr>
          <p:cNvSpPr/>
          <p:nvPr/>
        </p:nvSpPr>
        <p:spPr>
          <a:xfrm>
            <a:off x="7357101" y="5154342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4F9C2645-D1A6-42CC-B35F-DC4AAB734E7A}"/>
              </a:ext>
            </a:extLst>
          </p:cNvPr>
          <p:cNvSpPr/>
          <p:nvPr/>
        </p:nvSpPr>
        <p:spPr>
          <a:xfrm>
            <a:off x="8809584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E812D-7ABD-473F-A76C-D27D63E055A6}"/>
              </a:ext>
            </a:extLst>
          </p:cNvPr>
          <p:cNvSpPr txBox="1"/>
          <p:nvPr/>
        </p:nvSpPr>
        <p:spPr>
          <a:xfrm>
            <a:off x="9998359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7F512-0496-4BAF-A744-16781F166C2C}"/>
              </a:ext>
            </a:extLst>
          </p:cNvPr>
          <p:cNvSpPr txBox="1"/>
          <p:nvPr/>
        </p:nvSpPr>
        <p:spPr>
          <a:xfrm>
            <a:off x="5224266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A9E40-1F2B-4B31-AB69-503C0D8B534C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006D4-0692-4C30-BA31-B31A9185D0A7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BD3ECC-867B-48E1-96B4-AF9FEC78CD48}"/>
              </a:ext>
            </a:extLst>
          </p:cNvPr>
          <p:cNvSpPr txBox="1"/>
          <p:nvPr/>
        </p:nvSpPr>
        <p:spPr>
          <a:xfrm>
            <a:off x="7285065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06681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07B9E-8ADF-41A2-9239-04E20A4A2903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861295-DF9B-4427-A07D-EF7CB7FCE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3939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F0659A-4E5F-487B-8605-E4797471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47173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C1BFC7-1814-4F25-839D-E588EC532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89927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1F82E1-0C31-4120-8336-88AA7BFE9407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90595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E53B497-3024-4723-91A4-77557610333A}"/>
              </a:ext>
            </a:extLst>
          </p:cNvPr>
          <p:cNvSpPr/>
          <p:nvPr/>
        </p:nvSpPr>
        <p:spPr>
          <a:xfrm>
            <a:off x="4836596" y="3122298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141748-5EFC-4B25-8630-F80A0BA92FCC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88F58BB-FF0D-4E16-B34E-F3FAC4374E6E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68970C-EB25-4226-BB97-0EB2717EB0B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801B3A-5770-4FEA-893F-7CD59B10122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B2800C4-A173-4FAD-8C66-6B9658D7AE96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887A56-974F-493E-8D02-D229495BB75A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C8EE46-71DD-4124-9FAD-22201188F35B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8CC31C-B167-4D17-92B7-E8EDA80C93BE}"/>
              </a:ext>
            </a:extLst>
          </p:cNvPr>
          <p:cNvSpPr/>
          <p:nvPr/>
        </p:nvSpPr>
        <p:spPr>
          <a:xfrm>
            <a:off x="2869182" y="4953012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91B88D-1D8D-4CC7-9EE2-C91D926B5F02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8D7DAB-7020-4F5F-9612-1F5324D1722C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588702-B9C6-4F03-A55F-62FC5FAAB1D9}"/>
              </a:ext>
            </a:extLst>
          </p:cNvPr>
          <p:cNvSpPr/>
          <p:nvPr/>
        </p:nvSpPr>
        <p:spPr>
          <a:xfrm>
            <a:off x="8527971" y="4953012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A2DE56-FF5E-4ADE-9E20-45471E6D3F0E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E2EFBA-3C35-4D05-A147-C6A54A838B68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B23418-535A-4E8E-9458-7EB332D1271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F0D85E-5372-4B10-9435-42085FEDC8D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C606C9-1E1E-42CC-A9BB-96529ED13AED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C9244A-9F94-49B4-9A37-79B17F291D3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B1C01C-C8C6-4E2B-A529-1D49064D314B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C4F8EE-8729-403F-B325-0C9BBB8B63D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548BF2-CAA9-451E-8B80-3FFCCA9CE46C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8BA394-4EC0-46B7-B9F3-B449B754427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52CB16-251F-47B3-B272-57BA0244830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0E05FB-EB76-49C4-8E33-F3711A23931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295214-DCA9-464C-9311-05A333FEF9B3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7ECA196-B1F9-40AD-AEAE-74E84672E5A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A925167-7275-4F89-8D1F-BC30B62447F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9D4653-D4CB-4CFC-8E9B-650FAFBB026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628355-F5A1-4ADB-9F9B-A1046F604A75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08B537-617A-42E4-B26D-B358076FF19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BD7428-5858-477B-86A9-046A9570C5C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6D6CA1F-7BEB-4D83-BA12-121158319E9B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E49FC0-9BBA-46A2-8974-F9423130D41A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33BEC-9084-4CB9-8F34-55F848AC760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3569723-384A-4919-B6E0-1757EC5C7DC0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0768353-9988-4E1A-B407-4258EA974B1A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B89A56-9339-45F0-B69D-EF859282C4A2}"/>
              </a:ext>
            </a:extLst>
          </p:cNvPr>
          <p:cNvSpPr txBox="1"/>
          <p:nvPr/>
        </p:nvSpPr>
        <p:spPr>
          <a:xfrm>
            <a:off x="5198249" y="3910906"/>
            <a:ext cx="17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F18DEC-40A4-440F-9464-8F721E29AAB5}"/>
              </a:ext>
            </a:extLst>
          </p:cNvPr>
          <p:cNvSpPr txBox="1"/>
          <p:nvPr/>
        </p:nvSpPr>
        <p:spPr>
          <a:xfrm>
            <a:off x="6594634" y="199020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4B31B5-8F5E-4BBD-B219-BDC9901BD464}"/>
              </a:ext>
            </a:extLst>
          </p:cNvPr>
          <p:cNvSpPr txBox="1"/>
          <p:nvPr/>
        </p:nvSpPr>
        <p:spPr>
          <a:xfrm>
            <a:off x="8400256" y="259385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EE1BB9-EC77-4627-9A3D-3DEB263C3A69}"/>
              </a:ext>
            </a:extLst>
          </p:cNvPr>
          <p:cNvSpPr txBox="1"/>
          <p:nvPr/>
        </p:nvSpPr>
        <p:spPr>
          <a:xfrm>
            <a:off x="2098720" y="26956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673250-93CC-475C-999E-9F542943DE2F}"/>
              </a:ext>
            </a:extLst>
          </p:cNvPr>
          <p:cNvSpPr txBox="1"/>
          <p:nvPr/>
        </p:nvSpPr>
        <p:spPr>
          <a:xfrm>
            <a:off x="2532714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36D5D4-CEAC-4856-A10F-FEA2776EAE47}"/>
              </a:ext>
            </a:extLst>
          </p:cNvPr>
          <p:cNvSpPr txBox="1"/>
          <p:nvPr/>
        </p:nvSpPr>
        <p:spPr>
          <a:xfrm>
            <a:off x="4418976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36DFC2-F655-4264-B65A-8E748D8D4F91}"/>
              </a:ext>
            </a:extLst>
          </p:cNvPr>
          <p:cNvSpPr txBox="1"/>
          <p:nvPr/>
        </p:nvSpPr>
        <p:spPr>
          <a:xfrm>
            <a:off x="6305240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AB97E1-019B-42D7-B3C2-4D5E3AB55ACF}"/>
              </a:ext>
            </a:extLst>
          </p:cNvPr>
          <p:cNvSpPr txBox="1"/>
          <p:nvPr/>
        </p:nvSpPr>
        <p:spPr>
          <a:xfrm>
            <a:off x="8191502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768F7B-7C75-455B-BDD7-64D0062BBC86}"/>
              </a:ext>
            </a:extLst>
          </p:cNvPr>
          <p:cNvSpPr txBox="1"/>
          <p:nvPr/>
        </p:nvSpPr>
        <p:spPr>
          <a:xfrm>
            <a:off x="817540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009FB1-17D1-41C6-8D99-FB624DCF0685}"/>
              </a:ext>
            </a:extLst>
          </p:cNvPr>
          <p:cNvSpPr txBox="1"/>
          <p:nvPr/>
        </p:nvSpPr>
        <p:spPr>
          <a:xfrm>
            <a:off x="850656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33AA2EF7-19AA-4531-A2D8-00C56860ADFF}"/>
              </a:ext>
            </a:extLst>
          </p:cNvPr>
          <p:cNvSpPr/>
          <p:nvPr/>
        </p:nvSpPr>
        <p:spPr>
          <a:xfrm flipH="1">
            <a:off x="3918730" y="26731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5FC9984C-91E2-4C4C-8400-0C55680F7A27}"/>
              </a:ext>
            </a:extLst>
          </p:cNvPr>
          <p:cNvSpPr/>
          <p:nvPr/>
        </p:nvSpPr>
        <p:spPr>
          <a:xfrm>
            <a:off x="4994656" y="51938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id="{9712B75D-555E-4A64-B6CF-6202008EAF73}"/>
              </a:ext>
            </a:extLst>
          </p:cNvPr>
          <p:cNvSpPr/>
          <p:nvPr/>
        </p:nvSpPr>
        <p:spPr>
          <a:xfrm>
            <a:off x="3096288" y="518011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406DD378-94E7-42D8-BB99-A7E6CF0F3DF9}"/>
              </a:ext>
            </a:extLst>
          </p:cNvPr>
          <p:cNvSpPr/>
          <p:nvPr/>
        </p:nvSpPr>
        <p:spPr>
          <a:xfrm flipH="1">
            <a:off x="6842898" y="51904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id="{580C2349-558A-46C0-9B3B-52CB4D0CE029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1888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E6190619-2DE8-485F-947C-FB2531B0D0C3}"/>
              </a:ext>
            </a:extLst>
          </p:cNvPr>
          <p:cNvSpPr/>
          <p:nvPr/>
        </p:nvSpPr>
        <p:spPr>
          <a:xfrm>
            <a:off x="5901172" y="19827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B4F5D46A-FA17-42CF-8138-DF66A600EF52}"/>
              </a:ext>
            </a:extLst>
          </p:cNvPr>
          <p:cNvSpPr>
            <a:spLocks noChangeAspect="1"/>
          </p:cNvSpPr>
          <p:nvPr/>
        </p:nvSpPr>
        <p:spPr>
          <a:xfrm>
            <a:off x="7697745" y="25829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CAF3F1F-2691-4281-939A-4DC353E31D39}"/>
              </a:ext>
            </a:extLst>
          </p:cNvPr>
          <p:cNvGrpSpPr/>
          <p:nvPr/>
        </p:nvGrpSpPr>
        <p:grpSpPr>
          <a:xfrm>
            <a:off x="5804503" y="3369751"/>
            <a:ext cx="576195" cy="510310"/>
            <a:chOff x="1481943" y="1694572"/>
            <a:chExt cx="3165229" cy="28033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32F5596-6156-41B6-8E26-06A25CC3370E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D298D6-144D-4849-A1E7-FE06E7321ADD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939833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49ADB-3A78-46B4-A1CC-23BAA81C2911}"/>
              </a:ext>
            </a:extLst>
          </p:cNvPr>
          <p:cNvGrpSpPr/>
          <p:nvPr/>
        </p:nvGrpSpPr>
        <p:grpSpPr>
          <a:xfrm>
            <a:off x="698169" y="4940880"/>
            <a:ext cx="5259010" cy="1083795"/>
            <a:chOff x="683567" y="4854158"/>
            <a:chExt cx="4320547" cy="10837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F2214-E166-4309-83B3-EED69AF5EE1E}"/>
                </a:ext>
              </a:extLst>
            </p:cNvPr>
            <p:cNvSpPr txBox="1"/>
            <p:nvPr/>
          </p:nvSpPr>
          <p:spPr>
            <a:xfrm>
              <a:off x="683568" y="4854158"/>
              <a:ext cx="43204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0F8062-FC14-425A-8155-F329F8D3FA3E}"/>
                </a:ext>
              </a:extLst>
            </p:cNvPr>
            <p:cNvSpPr txBox="1"/>
            <p:nvPr/>
          </p:nvSpPr>
          <p:spPr>
            <a:xfrm>
              <a:off x="683567" y="5106956"/>
              <a:ext cx="432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C373260-5EE3-464F-825E-22EC78AC6089}"/>
              </a:ext>
            </a:extLst>
          </p:cNvPr>
          <p:cNvSpPr txBox="1"/>
          <p:nvPr/>
        </p:nvSpPr>
        <p:spPr>
          <a:xfrm>
            <a:off x="722640" y="3965397"/>
            <a:ext cx="523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49C31-1B8A-4FDA-9797-9CEF400B86B8}"/>
              </a:ext>
            </a:extLst>
          </p:cNvPr>
          <p:cNvSpPr txBox="1"/>
          <p:nvPr/>
        </p:nvSpPr>
        <p:spPr>
          <a:xfrm>
            <a:off x="722641" y="3413806"/>
            <a:ext cx="386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Our Business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829644-49EE-4FD1-9FA5-ED1461597A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519B70-B264-485B-B744-B915F1E0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A4A738-D44C-46C4-B9AE-9A68763EE9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AA74846-D95F-4B72-B7C7-260B6C1C0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F60237A-A20B-4AD3-AAE6-0F2C0E5C9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D0FF63F-A577-4D49-B3E4-421AAE37C7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1287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5036BEC-DC95-465B-AC98-4C101D9A2F97}"/>
              </a:ext>
            </a:extLst>
          </p:cNvPr>
          <p:cNvSpPr/>
          <p:nvPr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E6C11E-53D3-4591-BA9B-7E7282735DDF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7B348F-95F0-49C1-ADAC-7CDC25A402C2}"/>
              </a:ext>
            </a:extLst>
          </p:cNvPr>
          <p:cNvSpPr/>
          <p:nvPr/>
        </p:nvSpPr>
        <p:spPr>
          <a:xfrm>
            <a:off x="5169330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A489B8-4EBE-4AB2-83AF-858AF8488EC2}"/>
              </a:ext>
            </a:extLst>
          </p:cNvPr>
          <p:cNvGrpSpPr/>
          <p:nvPr/>
        </p:nvGrpSpPr>
        <p:grpSpPr>
          <a:xfrm>
            <a:off x="5878631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072DCD-35B5-44A0-93D7-1ECF9E97FA31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D3AD16-4369-4722-A038-BEB7AC08DA06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292F01-EE60-4369-B38C-D6AF69F31626}"/>
              </a:ext>
            </a:extLst>
          </p:cNvPr>
          <p:cNvSpPr/>
          <p:nvPr/>
        </p:nvSpPr>
        <p:spPr>
          <a:xfrm>
            <a:off x="6114957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1D4956-517B-41D5-89A5-E2751B7BC4C9}"/>
              </a:ext>
            </a:extLst>
          </p:cNvPr>
          <p:cNvGrpSpPr/>
          <p:nvPr/>
        </p:nvGrpSpPr>
        <p:grpSpPr>
          <a:xfrm>
            <a:off x="6824258" y="35783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288A29-23D8-4D96-A97A-EBF4B842FAD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1820EF-DD6B-4379-BEAB-565F2FBEAEB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B23EDC94-B5C7-45B9-862E-098B87CDEF43}"/>
              </a:ext>
            </a:extLst>
          </p:cNvPr>
          <p:cNvSpPr/>
          <p:nvPr/>
        </p:nvSpPr>
        <p:spPr>
          <a:xfrm>
            <a:off x="5045503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546C11-1F86-4BDC-8DD9-4549DDA82788}"/>
              </a:ext>
            </a:extLst>
          </p:cNvPr>
          <p:cNvGrpSpPr/>
          <p:nvPr/>
        </p:nvGrpSpPr>
        <p:grpSpPr>
          <a:xfrm>
            <a:off x="5754804" y="54145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E8ED2-89D7-4EB5-A7A9-47D7E51EA7C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E8FB0-A9C5-4CD8-979B-55DEF4AA9C9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3453F04-BD04-4931-B560-B4E8082CA8B6}"/>
              </a:ext>
            </a:extLst>
          </p:cNvPr>
          <p:cNvSpPr/>
          <p:nvPr/>
        </p:nvSpPr>
        <p:spPr>
          <a:xfrm>
            <a:off x="5865025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A8A35C-5BD3-4D43-BAB9-B68BA5720485}"/>
              </a:ext>
            </a:extLst>
          </p:cNvPr>
          <p:cNvGrpSpPr/>
          <p:nvPr/>
        </p:nvGrpSpPr>
        <p:grpSpPr>
          <a:xfrm>
            <a:off x="6574326" y="26602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ECAA4E-0033-4C55-A7AE-B22E39EB3FF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7C0167-0502-4038-BED4-539525D55E2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2011654-01BF-426A-BA51-A6EAE63D7CAB}"/>
              </a:ext>
            </a:extLst>
          </p:cNvPr>
          <p:cNvSpPr/>
          <p:nvPr/>
        </p:nvSpPr>
        <p:spPr>
          <a:xfrm>
            <a:off x="5889408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14734-ECFF-494D-A4ED-8C2F5AF16A96}"/>
              </a:ext>
            </a:extLst>
          </p:cNvPr>
          <p:cNvGrpSpPr/>
          <p:nvPr/>
        </p:nvGrpSpPr>
        <p:grpSpPr>
          <a:xfrm>
            <a:off x="6598709" y="44964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F3ECD5-96C6-4607-8989-AAF18BB85AF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A6CEB-DAC5-48F9-B1B5-634134992F3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061E6D5-4C03-4780-83CF-2E1E8B4FD4C8}"/>
              </a:ext>
            </a:extLst>
          </p:cNvPr>
          <p:cNvSpPr/>
          <p:nvPr/>
        </p:nvSpPr>
        <p:spPr>
          <a:xfrm>
            <a:off x="4271386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9F14F0-A075-44E0-909A-E69D465AEFE0}"/>
              </a:ext>
            </a:extLst>
          </p:cNvPr>
          <p:cNvSpPr/>
          <p:nvPr/>
        </p:nvSpPr>
        <p:spPr>
          <a:xfrm>
            <a:off x="4504262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A3B94B-4902-4379-B90A-34F23F805895}"/>
              </a:ext>
            </a:extLst>
          </p:cNvPr>
          <p:cNvSpPr/>
          <p:nvPr/>
        </p:nvSpPr>
        <p:spPr>
          <a:xfrm>
            <a:off x="4250934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CE95243-D6EA-486B-A509-FB82BE61FAAE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3773842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4636218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4877622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463818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3711928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8E4B37FA-CADB-4146-BE45-668523FA596D}"/>
              </a:ext>
            </a:extLst>
          </p:cNvPr>
          <p:cNvSpPr/>
          <p:nvPr/>
        </p:nvSpPr>
        <p:spPr>
          <a:xfrm flipH="1">
            <a:off x="5186914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FEDD34A6-4639-494E-91B2-16EAB46D4346}"/>
              </a:ext>
            </a:extLst>
          </p:cNvPr>
          <p:cNvSpPr/>
          <p:nvPr/>
        </p:nvSpPr>
        <p:spPr>
          <a:xfrm>
            <a:off x="5262902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B19C15F3-7642-47D8-9FAD-CD2EBF5419FA}"/>
              </a:ext>
            </a:extLst>
          </p:cNvPr>
          <p:cNvSpPr/>
          <p:nvPr/>
        </p:nvSpPr>
        <p:spPr>
          <a:xfrm>
            <a:off x="5999795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7FD48CF3-FCBB-433B-8E54-58D15AE1ECFB}"/>
              </a:ext>
            </a:extLst>
          </p:cNvPr>
          <p:cNvSpPr/>
          <p:nvPr/>
        </p:nvSpPr>
        <p:spPr>
          <a:xfrm>
            <a:off x="598502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1E0FAC35-71BA-4134-8FEB-68707706A551}"/>
              </a:ext>
            </a:extLst>
          </p:cNvPr>
          <p:cNvSpPr>
            <a:spLocks noChangeAspect="1"/>
          </p:cNvSpPr>
          <p:nvPr/>
        </p:nvSpPr>
        <p:spPr>
          <a:xfrm>
            <a:off x="6278740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11EFB5-1E87-4F23-AEB8-C91BAF09C8B6}"/>
              </a:ext>
            </a:extLst>
          </p:cNvPr>
          <p:cNvGrpSpPr/>
          <p:nvPr/>
        </p:nvGrpSpPr>
        <p:grpSpPr>
          <a:xfrm>
            <a:off x="717622" y="2410550"/>
            <a:ext cx="3028217" cy="3026664"/>
            <a:chOff x="4574848" y="1897856"/>
            <a:chExt cx="3028217" cy="302666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C2C8416-3F46-491C-9A90-E04CD747FD4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7422178-F6A4-449D-98CE-6FF39C7A690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10000"/>
                <a:lumOff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CC24C06-B623-4EB2-BF42-B47A8EEE25AF}"/>
              </a:ext>
            </a:extLst>
          </p:cNvPr>
          <p:cNvSpPr txBox="1">
            <a:spLocks/>
          </p:cNvSpPr>
          <p:nvPr/>
        </p:nvSpPr>
        <p:spPr>
          <a:xfrm>
            <a:off x="786644" y="570000"/>
            <a:ext cx="5161208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ko-KR" sz="4000" dirty="0">
                <a:cs typeface="Arial" pitchFamily="34" charset="0"/>
              </a:rPr>
              <a:t>The Influencer </a:t>
            </a:r>
            <a:r>
              <a:rPr lang="en-GB" altLang="ko-KR" sz="4000" b="1" dirty="0">
                <a:solidFill>
                  <a:schemeClr val="accent2"/>
                </a:solidFill>
                <a:cs typeface="Arial" pitchFamily="34" charset="0"/>
              </a:rPr>
              <a:t>Marketing </a:t>
            </a:r>
            <a:r>
              <a:rPr lang="en-GB" altLang="ko-KR" sz="4000" dirty="0">
                <a:cs typeface="Arial" pitchFamily="34" charset="0"/>
              </a:rPr>
              <a:t>Revolution</a:t>
            </a:r>
            <a:endParaRPr lang="ko-KR" altLang="en-US" sz="40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0EA9-0F85-40C3-863C-E98D68CBF024}"/>
              </a:ext>
            </a:extLst>
          </p:cNvPr>
          <p:cNvSpPr txBox="1"/>
          <p:nvPr/>
        </p:nvSpPr>
        <p:spPr>
          <a:xfrm>
            <a:off x="786644" y="2066401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8F4F5-6B29-4B22-A0FD-4963774FBE17}"/>
              </a:ext>
            </a:extLst>
          </p:cNvPr>
          <p:cNvSpPr txBox="1"/>
          <p:nvPr/>
        </p:nvSpPr>
        <p:spPr>
          <a:xfrm>
            <a:off x="792409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6C7D9-D9B9-4BA4-A441-31E34FA6DABB}"/>
              </a:ext>
            </a:extLst>
          </p:cNvPr>
          <p:cNvSpPr txBox="1"/>
          <p:nvPr/>
        </p:nvSpPr>
        <p:spPr>
          <a:xfrm>
            <a:off x="3283527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A7EA0-477C-4523-9A3B-D005D9D00CC9}"/>
              </a:ext>
            </a:extLst>
          </p:cNvPr>
          <p:cNvSpPr txBox="1"/>
          <p:nvPr/>
        </p:nvSpPr>
        <p:spPr>
          <a:xfrm>
            <a:off x="792409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8DEAB-F673-4C4C-8FC0-15F876CCC97C}"/>
              </a:ext>
            </a:extLst>
          </p:cNvPr>
          <p:cNvSpPr txBox="1"/>
          <p:nvPr/>
        </p:nvSpPr>
        <p:spPr>
          <a:xfrm>
            <a:off x="3283527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D820CE-0970-4642-9094-BA464E69FFD5}"/>
              </a:ext>
            </a:extLst>
          </p:cNvPr>
          <p:cNvSpPr txBox="1">
            <a:spLocks/>
          </p:cNvSpPr>
          <p:nvPr/>
        </p:nvSpPr>
        <p:spPr>
          <a:xfrm>
            <a:off x="1974314" y="583225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1C50BE49-8A5A-41CD-9DB6-F5088DC8709B}"/>
              </a:ext>
            </a:extLst>
          </p:cNvPr>
          <p:cNvSpPr/>
          <p:nvPr/>
        </p:nvSpPr>
        <p:spPr>
          <a:xfrm>
            <a:off x="4135305" y="4349051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0057ED24-E864-4985-A34A-13AC6FECC2FE}"/>
              </a:ext>
            </a:extLst>
          </p:cNvPr>
          <p:cNvSpPr/>
          <p:nvPr/>
        </p:nvSpPr>
        <p:spPr>
          <a:xfrm>
            <a:off x="1637454" y="294777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49A1D8F-F255-48C9-9DE4-E09C2C0AE070}"/>
              </a:ext>
            </a:extLst>
          </p:cNvPr>
          <p:cNvSpPr/>
          <p:nvPr/>
        </p:nvSpPr>
        <p:spPr>
          <a:xfrm>
            <a:off x="4114745" y="287513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065A146F-2997-47CD-A0FC-89ECC3713445}"/>
              </a:ext>
            </a:extLst>
          </p:cNvPr>
          <p:cNvSpPr/>
          <p:nvPr/>
        </p:nvSpPr>
        <p:spPr>
          <a:xfrm>
            <a:off x="1680423" y="438204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7999E3-B794-49DA-9DEC-AF086C8DB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45197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F872FA-2184-4767-8AC3-0758BA547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644933"/>
              </p:ext>
            </p:extLst>
          </p:nvPr>
        </p:nvGraphicFramePr>
        <p:xfrm>
          <a:off x="5476875" y="2391508"/>
          <a:ext cx="6388344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BA03EE7-51C3-4AEF-8E00-9BB49FB70A73}"/>
              </a:ext>
            </a:extLst>
          </p:cNvPr>
          <p:cNvGrpSpPr/>
          <p:nvPr/>
        </p:nvGrpSpPr>
        <p:grpSpPr>
          <a:xfrm rot="4158308">
            <a:off x="5928116" y="2179369"/>
            <a:ext cx="1161019" cy="925676"/>
            <a:chOff x="4147752" y="529568"/>
            <a:chExt cx="1397738" cy="1114412"/>
          </a:xfrm>
          <a:solidFill>
            <a:schemeClr val="accent4"/>
          </a:solidFill>
        </p:grpSpPr>
        <p:sp>
          <p:nvSpPr>
            <p:cNvPr id="5" name="Flowchart: Extract 10">
              <a:extLst>
                <a:ext uri="{FF2B5EF4-FFF2-40B4-BE49-F238E27FC236}">
                  <a16:creationId xmlns:a16="http://schemas.microsoft.com/office/drawing/2014/main" id="{5245DAF6-0461-496F-A4F1-646530826884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E18656-7C3C-4A0A-B94B-807966420320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78987-FABE-439C-91A5-21771FFC5A92}"/>
              </a:ext>
            </a:extLst>
          </p:cNvPr>
          <p:cNvGrpSpPr/>
          <p:nvPr/>
        </p:nvGrpSpPr>
        <p:grpSpPr>
          <a:xfrm rot="4158308">
            <a:off x="10363974" y="1847283"/>
            <a:ext cx="1161019" cy="925676"/>
            <a:chOff x="4147752" y="529568"/>
            <a:chExt cx="1397738" cy="1114412"/>
          </a:xfrm>
          <a:solidFill>
            <a:schemeClr val="accent2"/>
          </a:solidFill>
        </p:grpSpPr>
        <p:sp>
          <p:nvSpPr>
            <p:cNvPr id="8" name="Flowchart: Extract 10">
              <a:extLst>
                <a:ext uri="{FF2B5EF4-FFF2-40B4-BE49-F238E27FC236}">
                  <a16:creationId xmlns:a16="http://schemas.microsoft.com/office/drawing/2014/main" id="{AB700ADE-58B8-4945-B58A-32E1FEADD023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9F2DBC-2FE2-4028-A374-B784D54D2E6A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3B33EB-C4BD-4461-8097-22E554141ECF}"/>
              </a:ext>
            </a:extLst>
          </p:cNvPr>
          <p:cNvGrpSpPr/>
          <p:nvPr/>
        </p:nvGrpSpPr>
        <p:grpSpPr>
          <a:xfrm rot="4158308">
            <a:off x="7494440" y="2131483"/>
            <a:ext cx="1161019" cy="925676"/>
            <a:chOff x="4147752" y="529568"/>
            <a:chExt cx="1397738" cy="1114412"/>
          </a:xfrm>
          <a:solidFill>
            <a:schemeClr val="accent3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0C26B21B-D663-4ED7-A018-9BF9E872469C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2AEB76-0049-4D25-8014-90F14D018937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40052F-57FA-4373-898A-5B5734B79C06}"/>
              </a:ext>
            </a:extLst>
          </p:cNvPr>
          <p:cNvGrpSpPr/>
          <p:nvPr/>
        </p:nvGrpSpPr>
        <p:grpSpPr>
          <a:xfrm>
            <a:off x="6221737" y="5833930"/>
            <a:ext cx="1296144" cy="192651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229A80-FF14-4518-89A4-F40C9F2A0678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D0D177-23D1-4166-897F-5B0003EFC4E1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78CF4C-7457-433A-841E-75E13D858294}"/>
              </a:ext>
            </a:extLst>
          </p:cNvPr>
          <p:cNvGrpSpPr/>
          <p:nvPr/>
        </p:nvGrpSpPr>
        <p:grpSpPr>
          <a:xfrm>
            <a:off x="8148813" y="5833930"/>
            <a:ext cx="1296144" cy="192651"/>
            <a:chOff x="7452320" y="1292132"/>
            <a:chExt cx="1296144" cy="192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E1B337-E82A-4DE2-A108-BFC20C130BB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EAB98E-3F12-4E8F-B4C3-A04C83A5AFDB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7AACC-B27F-4393-BC64-0087281F5262}"/>
              </a:ext>
            </a:extLst>
          </p:cNvPr>
          <p:cNvGrpSpPr/>
          <p:nvPr/>
        </p:nvGrpSpPr>
        <p:grpSpPr>
          <a:xfrm>
            <a:off x="10075890" y="5833930"/>
            <a:ext cx="1296144" cy="192651"/>
            <a:chOff x="7452320" y="1292132"/>
            <a:chExt cx="1296144" cy="1926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F5E346-7374-4A25-8C60-6D4E6749F7CD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C283A0-028E-417D-B53E-673042538073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22" name="그룹 2">
            <a:extLst>
              <a:ext uri="{FF2B5EF4-FFF2-40B4-BE49-F238E27FC236}">
                <a16:creationId xmlns:a16="http://schemas.microsoft.com/office/drawing/2014/main" id="{836DE876-7909-42C5-B512-E30F35DFD336}"/>
              </a:ext>
            </a:extLst>
          </p:cNvPr>
          <p:cNvGrpSpPr/>
          <p:nvPr/>
        </p:nvGrpSpPr>
        <p:grpSpPr>
          <a:xfrm>
            <a:off x="990383" y="4847672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516144C2-CEEE-4A2D-8DE6-4688818018F8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9146EA37-681C-4F91-974B-63EED857FF9A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54AE0A4F-A907-4A13-93DD-23E6F681ED6A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8">
              <a:extLst>
                <a:ext uri="{FF2B5EF4-FFF2-40B4-BE49-F238E27FC236}">
                  <a16:creationId xmlns:a16="http://schemas.microsoft.com/office/drawing/2014/main" id="{F22899BA-76D6-4359-B150-5A3B9FFC5A53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E38F746D-E7E6-4FBB-AEA2-647C543D9195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49716B7F-56DA-400E-9105-811B515590A2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9" name="그룹 1">
            <a:extLst>
              <a:ext uri="{FF2B5EF4-FFF2-40B4-BE49-F238E27FC236}">
                <a16:creationId xmlns:a16="http://schemas.microsoft.com/office/drawing/2014/main" id="{F8966A7F-FE5B-4C64-A5A6-4343814A56A2}"/>
              </a:ext>
            </a:extLst>
          </p:cNvPr>
          <p:cNvGrpSpPr/>
          <p:nvPr/>
        </p:nvGrpSpPr>
        <p:grpSpPr>
          <a:xfrm>
            <a:off x="940401" y="3610418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id="{80D90C69-803A-49E1-A6EE-906DE6BC701C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D1F8C52E-5DC1-4170-8694-8DF9C4CA7737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0AABA3FA-B37E-4749-8AAC-DFC3C4E81D6F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:a16="http://schemas.microsoft.com/office/drawing/2014/main" id="{F3C20BF8-AC48-4309-A2E9-E2E9F589C8E6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20">
              <a:extLst>
                <a:ext uri="{FF2B5EF4-FFF2-40B4-BE49-F238E27FC236}">
                  <a16:creationId xmlns:a16="http://schemas.microsoft.com/office/drawing/2014/main" id="{FFD04458-D0C3-4A3A-97F5-6CF31EA2E579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20">
              <a:extLst>
                <a:ext uri="{FF2B5EF4-FFF2-40B4-BE49-F238E27FC236}">
                  <a16:creationId xmlns:a16="http://schemas.microsoft.com/office/drawing/2014/main" id="{104CF796-500D-4180-BF11-03D283C7436A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id="{0A91ED6A-B2F3-4E67-905F-249E18ED5864}"/>
              </a:ext>
            </a:extLst>
          </p:cNvPr>
          <p:cNvSpPr/>
          <p:nvPr/>
        </p:nvSpPr>
        <p:spPr>
          <a:xfrm rot="10800000">
            <a:off x="567057" y="1732722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그룹 7">
            <a:extLst>
              <a:ext uri="{FF2B5EF4-FFF2-40B4-BE49-F238E27FC236}">
                <a16:creationId xmlns:a16="http://schemas.microsoft.com/office/drawing/2014/main" id="{BA89FD52-C6E0-4851-9578-FB0D446C0007}"/>
              </a:ext>
            </a:extLst>
          </p:cNvPr>
          <p:cNvGrpSpPr/>
          <p:nvPr/>
        </p:nvGrpSpPr>
        <p:grpSpPr>
          <a:xfrm>
            <a:off x="780477" y="1857691"/>
            <a:ext cx="4066996" cy="1162992"/>
            <a:chOff x="962204" y="1926874"/>
            <a:chExt cx="3443321" cy="116299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171AD5E-3CBD-4788-A04C-6265CD88190C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C3F79E-DED2-44D4-8474-CA648C2696CE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441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9F9083-F687-4AEE-94F1-B419A42F855C}"/>
              </a:ext>
            </a:extLst>
          </p:cNvPr>
          <p:cNvGrpSpPr/>
          <p:nvPr/>
        </p:nvGrpSpPr>
        <p:grpSpPr>
          <a:xfrm>
            <a:off x="942417" y="1733147"/>
            <a:ext cx="2155752" cy="1100913"/>
            <a:chOff x="474140" y="1335958"/>
            <a:chExt cx="2421972" cy="12368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D9F746-BAEA-443D-9A58-2290F65601C2}"/>
                </a:ext>
              </a:extLst>
            </p:cNvPr>
            <p:cNvSpPr/>
            <p:nvPr/>
          </p:nvSpPr>
          <p:spPr>
            <a:xfrm rot="16200000">
              <a:off x="1744048" y="1378393"/>
              <a:ext cx="1152128" cy="11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Isosceles Triangle 1">
              <a:extLst>
                <a:ext uri="{FF2B5EF4-FFF2-40B4-BE49-F238E27FC236}">
                  <a16:creationId xmlns:a16="http://schemas.microsoft.com/office/drawing/2014/main" id="{5EBB4A4D-D35F-470E-9152-AEBDBECA5585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116C062-134E-42DB-937A-6844C6D76580}"/>
              </a:ext>
            </a:extLst>
          </p:cNvPr>
          <p:cNvSpPr/>
          <p:nvPr/>
        </p:nvSpPr>
        <p:spPr>
          <a:xfrm>
            <a:off x="1316148" y="20527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E02EA8-8846-422E-9582-2C112382A444}"/>
              </a:ext>
            </a:extLst>
          </p:cNvPr>
          <p:cNvSpPr/>
          <p:nvPr/>
        </p:nvSpPr>
        <p:spPr>
          <a:xfrm>
            <a:off x="1200792" y="1990152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302C6-7099-4C74-A2A2-92F0220CDF5F}"/>
              </a:ext>
            </a:extLst>
          </p:cNvPr>
          <p:cNvSpPr/>
          <p:nvPr/>
        </p:nvSpPr>
        <p:spPr>
          <a:xfrm>
            <a:off x="1316148" y="20527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22E758-CE8D-4478-8696-8F48C2430AC4}"/>
              </a:ext>
            </a:extLst>
          </p:cNvPr>
          <p:cNvGrpSpPr/>
          <p:nvPr/>
        </p:nvGrpSpPr>
        <p:grpSpPr>
          <a:xfrm>
            <a:off x="3301789" y="1850703"/>
            <a:ext cx="4718380" cy="867914"/>
            <a:chOff x="3017860" y="4283314"/>
            <a:chExt cx="2531875" cy="8679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3F26ED-ACD1-45F1-B9AF-C0BBD5904A2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2601C7-E461-4948-AE34-A6033C48CB3E}"/>
              </a:ext>
            </a:extLst>
          </p:cNvPr>
          <p:cNvGrpSpPr/>
          <p:nvPr/>
        </p:nvGrpSpPr>
        <p:grpSpPr>
          <a:xfrm>
            <a:off x="3157872" y="3915302"/>
            <a:ext cx="2155753" cy="1100913"/>
            <a:chOff x="474139" y="1335959"/>
            <a:chExt cx="2421974" cy="12368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029145-2637-4F23-B22F-BEC79534764C}"/>
                </a:ext>
              </a:extLst>
            </p:cNvPr>
            <p:cNvSpPr/>
            <p:nvPr/>
          </p:nvSpPr>
          <p:spPr>
            <a:xfrm rot="16200000">
              <a:off x="1744049" y="1378392"/>
              <a:ext cx="1152128" cy="11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Isosceles Triangle 1">
              <a:extLst>
                <a:ext uri="{FF2B5EF4-FFF2-40B4-BE49-F238E27FC236}">
                  <a16:creationId xmlns:a16="http://schemas.microsoft.com/office/drawing/2014/main" id="{6F9C3FD7-5BFD-40FF-AB69-1093A166F38E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1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EC895A2-6575-49B7-8740-4ACD02B0EE42}"/>
              </a:ext>
            </a:extLst>
          </p:cNvPr>
          <p:cNvSpPr/>
          <p:nvPr/>
        </p:nvSpPr>
        <p:spPr>
          <a:xfrm>
            <a:off x="3415960" y="4172307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D2806-3B8C-4768-B9B0-1D66E6D7150A}"/>
              </a:ext>
            </a:extLst>
          </p:cNvPr>
          <p:cNvSpPr/>
          <p:nvPr/>
        </p:nvSpPr>
        <p:spPr>
          <a:xfrm>
            <a:off x="3536777" y="42349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989C96-1349-4B3C-8817-9EF28C1C2C4E}"/>
              </a:ext>
            </a:extLst>
          </p:cNvPr>
          <p:cNvGrpSpPr/>
          <p:nvPr/>
        </p:nvGrpSpPr>
        <p:grpSpPr>
          <a:xfrm>
            <a:off x="5509407" y="4026503"/>
            <a:ext cx="4718380" cy="867914"/>
            <a:chOff x="3017860" y="4283314"/>
            <a:chExt cx="2531875" cy="8679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477FCA-3846-49CB-8F65-B52B57E8B1C5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653143-26EF-4E8B-8EF0-8C9A26B1D5CE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9BA264-2A77-4984-9807-CA4EE7FC6501}"/>
              </a:ext>
            </a:extLst>
          </p:cNvPr>
          <p:cNvGrpSpPr/>
          <p:nvPr/>
        </p:nvGrpSpPr>
        <p:grpSpPr>
          <a:xfrm>
            <a:off x="2050144" y="2832699"/>
            <a:ext cx="2155752" cy="1100913"/>
            <a:chOff x="1744111" y="2572826"/>
            <a:chExt cx="2421972" cy="12368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FA1B80-F852-40DB-AFB7-57E5232F15A0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1">
              <a:extLst>
                <a:ext uri="{FF2B5EF4-FFF2-40B4-BE49-F238E27FC236}">
                  <a16:creationId xmlns:a16="http://schemas.microsoft.com/office/drawing/2014/main" id="{17166483-8531-439B-8A8A-D920680FEFC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B0D524E-9B98-4D0C-866B-EAD3A152940B}"/>
              </a:ext>
            </a:extLst>
          </p:cNvPr>
          <p:cNvSpPr/>
          <p:nvPr/>
        </p:nvSpPr>
        <p:spPr>
          <a:xfrm>
            <a:off x="2320547" y="3089704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E1DC37-5AF0-4B8C-BF6C-7D2168903C41}"/>
              </a:ext>
            </a:extLst>
          </p:cNvPr>
          <p:cNvSpPr/>
          <p:nvPr/>
        </p:nvSpPr>
        <p:spPr>
          <a:xfrm>
            <a:off x="2435903" y="3152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16A1A6-C483-4242-9F41-B3D57052CB91}"/>
              </a:ext>
            </a:extLst>
          </p:cNvPr>
          <p:cNvGrpSpPr/>
          <p:nvPr/>
        </p:nvGrpSpPr>
        <p:grpSpPr>
          <a:xfrm>
            <a:off x="4405598" y="2938603"/>
            <a:ext cx="4718380" cy="867914"/>
            <a:chOff x="3017860" y="4283314"/>
            <a:chExt cx="2531875" cy="8679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D7E39D-52CB-4C35-9F1A-8294C4993367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4549C8-A07C-47E7-8854-3310F67AF5D7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005778-5A13-4432-84D0-D6EB0A02F171}"/>
              </a:ext>
            </a:extLst>
          </p:cNvPr>
          <p:cNvGrpSpPr/>
          <p:nvPr/>
        </p:nvGrpSpPr>
        <p:grpSpPr>
          <a:xfrm>
            <a:off x="4265598" y="4997904"/>
            <a:ext cx="2155752" cy="1100913"/>
            <a:chOff x="1744111" y="2572826"/>
            <a:chExt cx="2421972" cy="12368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3F2B4C-2291-4064-B29B-C243E9F4C843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Isosceles Triangle 1">
              <a:extLst>
                <a:ext uri="{FF2B5EF4-FFF2-40B4-BE49-F238E27FC236}">
                  <a16:creationId xmlns:a16="http://schemas.microsoft.com/office/drawing/2014/main" id="{171A2ACC-C0DC-47D6-BBB0-8996B8C5301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E8307360-5A52-488A-AA47-21E2E383040E}"/>
              </a:ext>
            </a:extLst>
          </p:cNvPr>
          <p:cNvSpPr/>
          <p:nvPr/>
        </p:nvSpPr>
        <p:spPr>
          <a:xfrm>
            <a:off x="4544727" y="5254909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325386-C5A6-4050-B93E-F5E49DD65ECB}"/>
              </a:ext>
            </a:extLst>
          </p:cNvPr>
          <p:cNvSpPr/>
          <p:nvPr/>
        </p:nvSpPr>
        <p:spPr>
          <a:xfrm>
            <a:off x="4668304" y="53175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5EFB95-DF33-4670-8A94-F460C960264D}"/>
              </a:ext>
            </a:extLst>
          </p:cNvPr>
          <p:cNvGrpSpPr/>
          <p:nvPr/>
        </p:nvGrpSpPr>
        <p:grpSpPr>
          <a:xfrm>
            <a:off x="6613216" y="5114402"/>
            <a:ext cx="4826278" cy="867914"/>
            <a:chOff x="3017860" y="4283314"/>
            <a:chExt cx="2295676" cy="8679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4A9AFC-AE4E-4897-8B49-66325912CBBA}"/>
                </a:ext>
              </a:extLst>
            </p:cNvPr>
            <p:cNvSpPr txBox="1"/>
            <p:nvPr/>
          </p:nvSpPr>
          <p:spPr>
            <a:xfrm>
              <a:off x="3021855" y="4504897"/>
              <a:ext cx="2290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7B8335-0C9C-4DBE-BE6E-E47F7D596505}"/>
                </a:ext>
              </a:extLst>
            </p:cNvPr>
            <p:cNvSpPr txBox="1"/>
            <p:nvPr/>
          </p:nvSpPr>
          <p:spPr>
            <a:xfrm>
              <a:off x="3017860" y="4283314"/>
              <a:ext cx="2295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Parallelogram 30">
            <a:extLst>
              <a:ext uri="{FF2B5EF4-FFF2-40B4-BE49-F238E27FC236}">
                <a16:creationId xmlns:a16="http://schemas.microsoft.com/office/drawing/2014/main" id="{58979F22-492E-4BCE-BF93-BDEF5FAF25D8}"/>
              </a:ext>
            </a:extLst>
          </p:cNvPr>
          <p:cNvSpPr/>
          <p:nvPr/>
        </p:nvSpPr>
        <p:spPr>
          <a:xfrm flipH="1">
            <a:off x="5906641" y="5426638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30">
            <a:extLst>
              <a:ext uri="{FF2B5EF4-FFF2-40B4-BE49-F238E27FC236}">
                <a16:creationId xmlns:a16="http://schemas.microsoft.com/office/drawing/2014/main" id="{11817F9B-9E6C-4CCA-8E81-A309B9777D37}"/>
              </a:ext>
            </a:extLst>
          </p:cNvPr>
          <p:cNvSpPr/>
          <p:nvPr/>
        </p:nvSpPr>
        <p:spPr>
          <a:xfrm>
            <a:off x="3672328" y="3241521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2A28788B-FE85-4066-83DF-A6B0E3F51231}"/>
              </a:ext>
            </a:extLst>
          </p:cNvPr>
          <p:cNvSpPr/>
          <p:nvPr/>
        </p:nvSpPr>
        <p:spPr>
          <a:xfrm>
            <a:off x="4729682" y="424354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61486775-2C3A-4831-B97D-413631422112}"/>
              </a:ext>
            </a:extLst>
          </p:cNvPr>
          <p:cNvSpPr>
            <a:spLocks noChangeAspect="1"/>
          </p:cNvSpPr>
          <p:nvPr/>
        </p:nvSpPr>
        <p:spPr>
          <a:xfrm rot="9900000">
            <a:off x="2548779" y="21463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90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24FFC29-21B1-4ED7-8E2D-B82003EF0FD2}"/>
              </a:ext>
            </a:extLst>
          </p:cNvPr>
          <p:cNvSpPr txBox="1">
            <a:spLocks/>
          </p:cNvSpPr>
          <p:nvPr/>
        </p:nvSpPr>
        <p:spPr>
          <a:xfrm>
            <a:off x="1011583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47EC8D7-0C0C-4F88-B22D-815722A31B92}"/>
              </a:ext>
            </a:extLst>
          </p:cNvPr>
          <p:cNvSpPr txBox="1">
            <a:spLocks/>
          </p:cNvSpPr>
          <p:nvPr/>
        </p:nvSpPr>
        <p:spPr>
          <a:xfrm>
            <a:off x="5380984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B83B8CF-D576-429C-9164-1DF3793F4044}"/>
              </a:ext>
            </a:extLst>
          </p:cNvPr>
          <p:cNvSpPr txBox="1">
            <a:spLocks/>
          </p:cNvSpPr>
          <p:nvPr/>
        </p:nvSpPr>
        <p:spPr>
          <a:xfrm>
            <a:off x="9693811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FAF9118-BEE1-42D8-9E25-E8F6AC9340F8}"/>
              </a:ext>
            </a:extLst>
          </p:cNvPr>
          <p:cNvSpPr txBox="1">
            <a:spLocks/>
          </p:cNvSpPr>
          <p:nvPr/>
        </p:nvSpPr>
        <p:spPr>
          <a:xfrm>
            <a:off x="7533596" y="5542152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4B53BCA-D62A-4E6A-A607-6A2C7FCABFC8}"/>
              </a:ext>
            </a:extLst>
          </p:cNvPr>
          <p:cNvSpPr txBox="1">
            <a:spLocks/>
          </p:cNvSpPr>
          <p:nvPr/>
        </p:nvSpPr>
        <p:spPr>
          <a:xfrm>
            <a:off x="7533596" y="2643164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4348E628-32F6-47E9-ACCA-F9095BC70B64}"/>
              </a:ext>
            </a:extLst>
          </p:cNvPr>
          <p:cNvSpPr/>
          <p:nvPr/>
        </p:nvSpPr>
        <p:spPr>
          <a:xfrm>
            <a:off x="10278285" y="3556966"/>
            <a:ext cx="377965" cy="37190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000FD353-BB6E-4B01-B00C-55958F6EF255}"/>
              </a:ext>
            </a:extLst>
          </p:cNvPr>
          <p:cNvSpPr/>
          <p:nvPr/>
        </p:nvSpPr>
        <p:spPr>
          <a:xfrm>
            <a:off x="5877756" y="3505088"/>
            <a:ext cx="416826" cy="42378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 Same Side Corner Rectangle 6">
            <a:extLst>
              <a:ext uri="{FF2B5EF4-FFF2-40B4-BE49-F238E27FC236}">
                <a16:creationId xmlns:a16="http://schemas.microsoft.com/office/drawing/2014/main" id="{1C47DE58-5621-49F3-B207-19621D5C7E18}"/>
              </a:ext>
            </a:extLst>
          </p:cNvPr>
          <p:cNvSpPr/>
          <p:nvPr/>
        </p:nvSpPr>
        <p:spPr>
          <a:xfrm rot="2700000">
            <a:off x="8166356" y="4971170"/>
            <a:ext cx="129493" cy="51915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2FBB3461-432B-4019-B78E-DA34FFC23507}"/>
              </a:ext>
            </a:extLst>
          </p:cNvPr>
          <p:cNvSpPr/>
          <p:nvPr/>
        </p:nvSpPr>
        <p:spPr>
          <a:xfrm>
            <a:off x="1535750" y="3545219"/>
            <a:ext cx="416826" cy="4168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FA733E51-7152-44F9-B495-D68CAB229402}"/>
              </a:ext>
            </a:extLst>
          </p:cNvPr>
          <p:cNvSpPr/>
          <p:nvPr/>
        </p:nvSpPr>
        <p:spPr>
          <a:xfrm flipH="1">
            <a:off x="7982714" y="2104775"/>
            <a:ext cx="477719" cy="39408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221C0D-D372-466B-8CC0-84ADEADDCCAF}"/>
              </a:ext>
            </a:extLst>
          </p:cNvPr>
          <p:cNvSpPr txBox="1"/>
          <p:nvPr/>
        </p:nvSpPr>
        <p:spPr>
          <a:xfrm>
            <a:off x="1206726" y="1751884"/>
            <a:ext cx="541370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1BCD81-290B-40E7-96D2-6755940D1624}"/>
              </a:ext>
            </a:extLst>
          </p:cNvPr>
          <p:cNvSpPr txBox="1"/>
          <p:nvPr/>
        </p:nvSpPr>
        <p:spPr>
          <a:xfrm>
            <a:off x="716189" y="4921148"/>
            <a:ext cx="4083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AB2E96-18D7-46CD-B116-5D0B71C2F196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AC72F3-CCDA-42B5-A6CE-DA20C37B1F92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56606E-A79C-4463-AE26-BF0E118EBA4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B064E69-4873-403D-977B-9947B18ADD9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B0B8765-501B-468E-88E2-76013C7D3D8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383292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15610C7-A84A-4092-9992-52D1CBB11456}"/>
              </a:ext>
            </a:extLst>
          </p:cNvPr>
          <p:cNvSpPr/>
          <p:nvPr/>
        </p:nvSpPr>
        <p:spPr>
          <a:xfrm>
            <a:off x="0" y="3924300"/>
            <a:ext cx="12192000" cy="293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243556"/>
              </p:ext>
            </p:extLst>
          </p:nvPr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044F67-BD86-4D78-B142-5786F511EC1F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745688"/>
              </p:ext>
            </p:extLst>
          </p:nvPr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 Same Side Corner Rectangle 20">
            <a:extLst>
              <a:ext uri="{FF2B5EF4-FFF2-40B4-BE49-F238E27FC236}">
                <a16:creationId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762249" y="4178182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>
                <a:latin typeface="+mj-lt"/>
              </a:rPr>
              <a:t>Worldmap Infographic</a:t>
            </a:r>
            <a:endParaRPr lang="ko-KR" altLang="en-US" b="0" dirty="0">
              <a:latin typeface="+mj-lt"/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4647095F-3785-45A3-95E4-B1BFA215AC33}"/>
              </a:ext>
            </a:extLst>
          </p:cNvPr>
          <p:cNvGrpSpPr/>
          <p:nvPr/>
        </p:nvGrpSpPr>
        <p:grpSpPr>
          <a:xfrm>
            <a:off x="1358774" y="387936"/>
            <a:ext cx="9303002" cy="3302446"/>
            <a:chOff x="635000" y="1382713"/>
            <a:chExt cx="7869238" cy="4572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ECA5C9F-AF10-42F4-937E-41E3CA620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F55FE7F-F73C-48E0-88DB-6CAD90F4A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7F35CFD-7261-496F-AF59-2D454C744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930CC67-752C-4FDD-9775-5014098DA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23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522F0C-0DF7-4C21-8AC9-08AD0B70E26D}"/>
              </a:ext>
            </a:extLst>
          </p:cNvPr>
          <p:cNvSpPr/>
          <p:nvPr/>
        </p:nvSpPr>
        <p:spPr>
          <a:xfrm>
            <a:off x="1037143" y="34037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C230F-8A3B-497D-A936-26D78239928C}"/>
              </a:ext>
            </a:extLst>
          </p:cNvPr>
          <p:cNvSpPr txBox="1"/>
          <p:nvPr/>
        </p:nvSpPr>
        <p:spPr>
          <a:xfrm>
            <a:off x="1077170" y="34037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2DFBB4-A6CD-4AFE-AB7C-B5179CE69A02}"/>
              </a:ext>
            </a:extLst>
          </p:cNvPr>
          <p:cNvSpPr/>
          <p:nvPr/>
        </p:nvSpPr>
        <p:spPr>
          <a:xfrm>
            <a:off x="10679593" y="24131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BEB59-9537-4F93-BD8B-E71F599B3EA4}"/>
              </a:ext>
            </a:extLst>
          </p:cNvPr>
          <p:cNvSpPr txBox="1"/>
          <p:nvPr/>
        </p:nvSpPr>
        <p:spPr>
          <a:xfrm>
            <a:off x="10719620" y="24131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6BB7B6-24CA-49DB-A7C0-D6BA9DC4309F}"/>
              </a:ext>
            </a:extLst>
          </p:cNvPr>
          <p:cNvSpPr/>
          <p:nvPr/>
        </p:nvSpPr>
        <p:spPr>
          <a:xfrm>
            <a:off x="6791429" y="53849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777BF-1C7F-4855-AE4F-B0AB8C5ECE8D}"/>
              </a:ext>
            </a:extLst>
          </p:cNvPr>
          <p:cNvSpPr txBox="1"/>
          <p:nvPr/>
        </p:nvSpPr>
        <p:spPr>
          <a:xfrm>
            <a:off x="6831456" y="53849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002F7FF2-826C-45B4-9AEF-FB30807087DC}"/>
              </a:ext>
            </a:extLst>
          </p:cNvPr>
          <p:cNvSpPr txBox="1">
            <a:spLocks/>
          </p:cNvSpPr>
          <p:nvPr/>
        </p:nvSpPr>
        <p:spPr>
          <a:xfrm>
            <a:off x="8520649" y="3111936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9C22DAD-A0FA-42C3-8B57-00D075EC4DE8}"/>
              </a:ext>
            </a:extLst>
          </p:cNvPr>
          <p:cNvSpPr txBox="1">
            <a:spLocks/>
          </p:cNvSpPr>
          <p:nvPr/>
        </p:nvSpPr>
        <p:spPr>
          <a:xfrm>
            <a:off x="4618510" y="6007192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MICHAEL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WILSON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055D25-99FA-433F-9839-C076D8C2F101}"/>
              </a:ext>
            </a:extLst>
          </p:cNvPr>
          <p:cNvGrpSpPr/>
          <p:nvPr/>
        </p:nvGrpSpPr>
        <p:grpSpPr>
          <a:xfrm>
            <a:off x="8802343" y="3658740"/>
            <a:ext cx="2526938" cy="1355870"/>
            <a:chOff x="8928335" y="3801615"/>
            <a:chExt cx="2526938" cy="1355870"/>
          </a:xfrm>
        </p:grpSpPr>
        <p:sp>
          <p:nvSpPr>
            <p:cNvPr id="18" name="Isosceles Triangle 7">
              <a:extLst>
                <a:ext uri="{FF2B5EF4-FFF2-40B4-BE49-F238E27FC236}">
                  <a16:creationId xmlns:a16="http://schemas.microsoft.com/office/drawing/2014/main" id="{682E4C2B-C62F-4C08-9FF7-118140B18F1D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1FB4C473-1DD7-42A4-B038-8575F5F980B2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59FFA357-998C-44F5-9CDA-3490E37E5E4E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직사각형 49">
              <a:extLst>
                <a:ext uri="{FF2B5EF4-FFF2-40B4-BE49-F238E27FC236}">
                  <a16:creationId xmlns:a16="http://schemas.microsoft.com/office/drawing/2014/main" id="{CBA660FA-B54B-4325-A751-1F3505025B47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22" name="직사각형 50">
              <a:extLst>
                <a:ext uri="{FF2B5EF4-FFF2-40B4-BE49-F238E27FC236}">
                  <a16:creationId xmlns:a16="http://schemas.microsoft.com/office/drawing/2014/main" id="{4F814C8E-2B71-4D7F-A839-E1C76EB39583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직사각형 51">
              <a:extLst>
                <a:ext uri="{FF2B5EF4-FFF2-40B4-BE49-F238E27FC236}">
                  <a16:creationId xmlns:a16="http://schemas.microsoft.com/office/drawing/2014/main" id="{794D5BB7-B213-4D9C-AB37-574EA6E850F7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2FEE48-D5CA-44BF-9EF0-639CC7B9FEAD}"/>
              </a:ext>
            </a:extLst>
          </p:cNvPr>
          <p:cNvGrpSpPr/>
          <p:nvPr/>
        </p:nvGrpSpPr>
        <p:grpSpPr>
          <a:xfrm>
            <a:off x="875892" y="4671235"/>
            <a:ext cx="2526938" cy="1355870"/>
            <a:chOff x="8928335" y="3801615"/>
            <a:chExt cx="2526938" cy="1355870"/>
          </a:xfrm>
        </p:grpSpPr>
        <p:sp>
          <p:nvSpPr>
            <p:cNvPr id="25" name="Isosceles Triangle 7">
              <a:extLst>
                <a:ext uri="{FF2B5EF4-FFF2-40B4-BE49-F238E27FC236}">
                  <a16:creationId xmlns:a16="http://schemas.microsoft.com/office/drawing/2014/main" id="{87ECCED5-BBE5-4730-9149-D7203FBAACFB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44543A4-6745-43BF-83D7-18533449D46C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04563E63-8D4D-4F7F-B2DA-A52CCBD3AF84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직사각형 49">
              <a:extLst>
                <a:ext uri="{FF2B5EF4-FFF2-40B4-BE49-F238E27FC236}">
                  <a16:creationId xmlns:a16="http://schemas.microsoft.com/office/drawing/2014/main" id="{11CE0C85-5FD0-4F64-B578-502261E04B4B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29" name="직사각형 50">
              <a:extLst>
                <a:ext uri="{FF2B5EF4-FFF2-40B4-BE49-F238E27FC236}">
                  <a16:creationId xmlns:a16="http://schemas.microsoft.com/office/drawing/2014/main" id="{3B866557-02D2-41FB-9008-8FF9ACF60BCB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직사각형 51">
              <a:extLst>
                <a:ext uri="{FF2B5EF4-FFF2-40B4-BE49-F238E27FC236}">
                  <a16:creationId xmlns:a16="http://schemas.microsoft.com/office/drawing/2014/main" id="{E363B817-8708-4560-A310-C147CACDDD22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0D12EF-0DD3-45F5-8BF8-2FB5E8991A02}"/>
              </a:ext>
            </a:extLst>
          </p:cNvPr>
          <p:cNvGrpSpPr/>
          <p:nvPr/>
        </p:nvGrpSpPr>
        <p:grpSpPr>
          <a:xfrm>
            <a:off x="4900204" y="2599633"/>
            <a:ext cx="2526938" cy="1355870"/>
            <a:chOff x="8928335" y="3801615"/>
            <a:chExt cx="2526938" cy="1355870"/>
          </a:xfrm>
        </p:grpSpPr>
        <p:sp>
          <p:nvSpPr>
            <p:cNvPr id="32" name="Isosceles Triangle 7">
              <a:extLst>
                <a:ext uri="{FF2B5EF4-FFF2-40B4-BE49-F238E27FC236}">
                  <a16:creationId xmlns:a16="http://schemas.microsoft.com/office/drawing/2014/main" id="{1CD3D1C0-CB01-4E7A-B3BE-E12CD19C71E1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A6052CC-E185-4BC7-8271-DB13EAB63CAE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9920D653-35AA-484F-9210-A3AB73B49BD2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직사각형 49">
              <a:extLst>
                <a:ext uri="{FF2B5EF4-FFF2-40B4-BE49-F238E27FC236}">
                  <a16:creationId xmlns:a16="http://schemas.microsoft.com/office/drawing/2014/main" id="{4AA69E8A-2DC8-49FB-8A03-842DFBE3B380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36" name="직사각형 50">
              <a:extLst>
                <a:ext uri="{FF2B5EF4-FFF2-40B4-BE49-F238E27FC236}">
                  <a16:creationId xmlns:a16="http://schemas.microsoft.com/office/drawing/2014/main" id="{F0AACC2A-BBDF-485F-AA7C-A18A561E0341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직사각형 51">
              <a:extLst>
                <a:ext uri="{FF2B5EF4-FFF2-40B4-BE49-F238E27FC236}">
                  <a16:creationId xmlns:a16="http://schemas.microsoft.com/office/drawing/2014/main" id="{2C3E2ADC-C71A-4297-8992-9F462152DCFA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4F7C5489-1949-430D-9E08-5249B59ED442}"/>
              </a:ext>
            </a:extLst>
          </p:cNvPr>
          <p:cNvSpPr txBox="1">
            <a:spLocks/>
          </p:cNvSpPr>
          <p:nvPr/>
        </p:nvSpPr>
        <p:spPr>
          <a:xfrm>
            <a:off x="594198" y="4063180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E41FB9-D9D8-4FE1-BBBD-DFC93A63C6E3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E4987D-4E78-40CF-8F49-93B7F211C618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C0DB74-8B86-4DF3-B739-21E19B5335F1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1BB1F02A-0E89-4EB5-8C9C-1EA59EFFC74F}"/>
              </a:ext>
            </a:extLst>
          </p:cNvPr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8C635B-5D45-4B50-94EA-BFB17B2DD2CC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F65409-861B-4A50-A7A0-A4A38AA7940A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15B8CC-D0E4-497F-95FC-DB9F65C972CA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053F04-46F3-4003-8F71-664A69BE288F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5D00C3-AC0E-4461-A25C-860E07E3540B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09D6BB-891A-4082-9D47-9C5D7FAA8FA3}"/>
              </a:ext>
            </a:extLst>
          </p:cNvPr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1253D6-32B0-40CD-867E-8CD4C77F147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D92EA3-2DEA-42F5-9D7E-3881981E435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3DF112-2796-460D-BE01-8747C50D2238}"/>
              </a:ext>
            </a:extLst>
          </p:cNvPr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CED47C-DC88-44F9-A80A-ADAEA7CCE04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DDF19E-C63D-4C2B-80DE-9D9DF1FFC8D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9226E6-0F6D-4F7A-9CDC-520CB7F53FA5}"/>
              </a:ext>
            </a:extLst>
          </p:cNvPr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469241-3760-4C40-9442-C27361A1F3C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91CC6B-5A86-47CE-9563-B7FD01A3CEE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622594-7AC6-40EB-AD69-40596F406560}"/>
              </a:ext>
            </a:extLst>
          </p:cNvPr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D57228-DBFC-4692-8701-DE0C9113CDF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D69C2C-2D92-4688-B052-4A7EF146A7C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31BE4E-E560-4910-BF8D-7CC9F6C525FF}"/>
              </a:ext>
            </a:extLst>
          </p:cNvPr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78B5D3-5114-48F5-A119-59480A149B1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84D3B8-CEBC-4FD5-BA3E-AA70841610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53827CE-0EBB-4477-8F29-BAA67651E1CB}"/>
              </a:ext>
            </a:extLst>
          </p:cNvPr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FBA963-254B-43F5-9785-9DFAC07EB2EA}"/>
              </a:ext>
            </a:extLst>
          </p:cNvPr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E67BBF83-B9F0-4BF3-923F-AEE5E564E4E8}"/>
              </a:ext>
            </a:extLst>
          </p:cNvPr>
          <p:cNvSpPr/>
          <p:nvPr/>
        </p:nvSpPr>
        <p:spPr>
          <a:xfrm>
            <a:off x="5056588" y="4067127"/>
            <a:ext cx="582983" cy="79212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ED1182F7-3975-4AF4-9DFA-666DEEA266B2}"/>
              </a:ext>
            </a:extLst>
          </p:cNvPr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07361E-4940-4261-9CD5-43FDCC7A3258}"/>
              </a:ext>
            </a:extLst>
          </p:cNvPr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47AF4B-5068-43BA-BCD6-AD7090209B8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17E912-8B4F-4322-97B2-179A42013C2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EAC99D-1EF7-4CE3-B3CE-9164E5DD470C}"/>
              </a:ext>
            </a:extLst>
          </p:cNvPr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E12601-9B65-4830-A324-2F8DEA14682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A31810-8F6B-4936-B7EE-DC5B5A52308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46BB390-BA7A-466C-B134-B3B7575CCD55}"/>
              </a:ext>
            </a:extLst>
          </p:cNvPr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7BD7D0-004B-4AE8-8227-EE3D53882D4C}"/>
              </a:ext>
            </a:extLst>
          </p:cNvPr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D720D1-E50F-416B-A515-1176F4F9544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159E98-B01B-480D-9717-FECD61BF4FF7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0C55AEB-A139-4130-AD2A-298238A2AF01}"/>
              </a:ext>
            </a:extLst>
          </p:cNvPr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8606C6-C1C6-4DA2-8F15-26C4B4D74832}"/>
              </a:ext>
            </a:extLst>
          </p:cNvPr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A8E08D-2AE7-4708-9089-C7E50B9FBBD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03724F-293E-494A-A38C-F14870481261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E1BCC259-0282-4EA3-95A3-BB551840B93A}"/>
              </a:ext>
            </a:extLst>
          </p:cNvPr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7FCD35DF-D57B-4572-A541-D301B8D8E6E8}"/>
              </a:ext>
            </a:extLst>
          </p:cNvPr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B3F84DC4-AAAA-4CB0-A85C-080F1327B241}"/>
              </a:ext>
            </a:extLst>
          </p:cNvPr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EEBA25B3-3E99-4045-A9F6-F7564FEC8E62}"/>
              </a:ext>
            </a:extLst>
          </p:cNvPr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FDAE87F2-3A78-4F16-97A5-E5FFCD922A05}"/>
              </a:ext>
            </a:extLst>
          </p:cNvPr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896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AADA4A-E748-44F1-A147-9CAA9EC95967}"/>
              </a:ext>
            </a:extLst>
          </p:cNvPr>
          <p:cNvSpPr/>
          <p:nvPr/>
        </p:nvSpPr>
        <p:spPr>
          <a:xfrm>
            <a:off x="4904349" y="505913"/>
            <a:ext cx="6383216" cy="4024765"/>
          </a:xfrm>
          <a:custGeom>
            <a:avLst/>
            <a:gdLst>
              <a:gd name="connsiteX0" fmla="*/ 208475 w 6383216"/>
              <a:gd name="connsiteY0" fmla="*/ 0 h 4024765"/>
              <a:gd name="connsiteX1" fmla="*/ 6174741 w 6383216"/>
              <a:gd name="connsiteY1" fmla="*/ 0 h 4024765"/>
              <a:gd name="connsiteX2" fmla="*/ 6383216 w 6383216"/>
              <a:gd name="connsiteY2" fmla="*/ 208475 h 4024765"/>
              <a:gd name="connsiteX3" fmla="*/ 6383216 w 6383216"/>
              <a:gd name="connsiteY3" fmla="*/ 3205223 h 4024765"/>
              <a:gd name="connsiteX4" fmla="*/ 6174741 w 6383216"/>
              <a:gd name="connsiteY4" fmla="*/ 3413698 h 4024765"/>
              <a:gd name="connsiteX5" fmla="*/ 1145932 w 6383216"/>
              <a:gd name="connsiteY5" fmla="*/ 3413698 h 4024765"/>
              <a:gd name="connsiteX6" fmla="*/ 1145932 w 6383216"/>
              <a:gd name="connsiteY6" fmla="*/ 4024765 h 4024765"/>
              <a:gd name="connsiteX7" fmla="*/ 556953 w 6383216"/>
              <a:gd name="connsiteY7" fmla="*/ 3413698 h 4024765"/>
              <a:gd name="connsiteX8" fmla="*/ 208475 w 6383216"/>
              <a:gd name="connsiteY8" fmla="*/ 3413698 h 4024765"/>
              <a:gd name="connsiteX9" fmla="*/ 0 w 6383216"/>
              <a:gd name="connsiteY9" fmla="*/ 3205223 h 4024765"/>
              <a:gd name="connsiteX10" fmla="*/ 0 w 6383216"/>
              <a:gd name="connsiteY10" fmla="*/ 208475 h 4024765"/>
              <a:gd name="connsiteX11" fmla="*/ 208475 w 6383216"/>
              <a:gd name="connsiteY11" fmla="*/ 0 h 402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3216" h="4024765">
                <a:moveTo>
                  <a:pt x="208475" y="0"/>
                </a:moveTo>
                <a:lnTo>
                  <a:pt x="6174741" y="0"/>
                </a:lnTo>
                <a:cubicBezTo>
                  <a:pt x="6289879" y="0"/>
                  <a:pt x="6383216" y="93337"/>
                  <a:pt x="6383216" y="208475"/>
                </a:cubicBezTo>
                <a:lnTo>
                  <a:pt x="6383216" y="3205223"/>
                </a:lnTo>
                <a:cubicBezTo>
                  <a:pt x="6383216" y="3320361"/>
                  <a:pt x="6289879" y="3413698"/>
                  <a:pt x="6174741" y="3413698"/>
                </a:cubicBezTo>
                <a:lnTo>
                  <a:pt x="1145932" y="3413698"/>
                </a:lnTo>
                <a:lnTo>
                  <a:pt x="1145932" y="4024765"/>
                </a:lnTo>
                <a:lnTo>
                  <a:pt x="556953" y="3413698"/>
                </a:lnTo>
                <a:lnTo>
                  <a:pt x="208475" y="3413698"/>
                </a:lnTo>
                <a:cubicBezTo>
                  <a:pt x="93337" y="3413698"/>
                  <a:pt x="0" y="3320361"/>
                  <a:pt x="0" y="3205223"/>
                </a:cubicBezTo>
                <a:lnTo>
                  <a:pt x="0" y="208475"/>
                </a:lnTo>
                <a:cubicBezTo>
                  <a:pt x="0" y="93337"/>
                  <a:pt x="93337" y="0"/>
                  <a:pt x="208475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E600C2F-19E3-4F36-B26A-E35A8B76E05E}"/>
              </a:ext>
            </a:extLst>
          </p:cNvPr>
          <p:cNvSpPr/>
          <p:nvPr/>
        </p:nvSpPr>
        <p:spPr>
          <a:xfrm>
            <a:off x="413238" y="147710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FDCBFD-7A04-49C5-86FE-B1C805950987}"/>
              </a:ext>
            </a:extLst>
          </p:cNvPr>
          <p:cNvGrpSpPr/>
          <p:nvPr/>
        </p:nvGrpSpPr>
        <p:grpSpPr>
          <a:xfrm>
            <a:off x="10471639" y="79129"/>
            <a:ext cx="1294229" cy="1333111"/>
            <a:chOff x="10805747" y="202223"/>
            <a:chExt cx="819444" cy="8440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E53CC4-C9EE-4B2B-A6EB-1DD153731869}"/>
                </a:ext>
              </a:extLst>
            </p:cNvPr>
            <p:cNvSpPr/>
            <p:nvPr/>
          </p:nvSpPr>
          <p:spPr>
            <a:xfrm>
              <a:off x="10805747" y="202223"/>
              <a:ext cx="819444" cy="8440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8CAE9AE-7944-4D7F-A908-D988D51FB0C3}"/>
                </a:ext>
              </a:extLst>
            </p:cNvPr>
            <p:cNvSpPr/>
            <p:nvPr/>
          </p:nvSpPr>
          <p:spPr>
            <a:xfrm>
              <a:off x="10949940" y="314845"/>
              <a:ext cx="675250" cy="624505"/>
            </a:xfrm>
            <a:custGeom>
              <a:avLst/>
              <a:gdLst/>
              <a:ahLst/>
              <a:cxnLst/>
              <a:rect l="l" t="t" r="r" b="b"/>
              <a:pathLst>
                <a:path w="115863" h="107156">
                  <a:moveTo>
                    <a:pt x="106040" y="0"/>
                  </a:moveTo>
                  <a:lnTo>
                    <a:pt x="115863" y="15627"/>
                  </a:lnTo>
                  <a:cubicBezTo>
                    <a:pt x="107677" y="19050"/>
                    <a:pt x="101650" y="24148"/>
                    <a:pt x="97780" y="30919"/>
                  </a:cubicBezTo>
                  <a:cubicBezTo>
                    <a:pt x="93911" y="37691"/>
                    <a:pt x="91753" y="47551"/>
                    <a:pt x="91306" y="60499"/>
                  </a:cubicBezTo>
                  <a:lnTo>
                    <a:pt x="112291" y="60499"/>
                  </a:lnTo>
                  <a:lnTo>
                    <a:pt x="112291" y="107156"/>
                  </a:lnTo>
                  <a:lnTo>
                    <a:pt x="69205" y="107156"/>
                  </a:lnTo>
                  <a:lnTo>
                    <a:pt x="69205" y="70321"/>
                  </a:lnTo>
                  <a:cubicBezTo>
                    <a:pt x="69205" y="50378"/>
                    <a:pt x="71587" y="35942"/>
                    <a:pt x="76349" y="27012"/>
                  </a:cubicBezTo>
                  <a:cubicBezTo>
                    <a:pt x="82600" y="15106"/>
                    <a:pt x="92497" y="6102"/>
                    <a:pt x="106040" y="0"/>
                  </a:cubicBezTo>
                  <a:close/>
                  <a:moveTo>
                    <a:pt x="36835" y="0"/>
                  </a:moveTo>
                  <a:lnTo>
                    <a:pt x="46658" y="15627"/>
                  </a:lnTo>
                  <a:cubicBezTo>
                    <a:pt x="38472" y="19050"/>
                    <a:pt x="32445" y="24148"/>
                    <a:pt x="28575" y="30919"/>
                  </a:cubicBezTo>
                  <a:cubicBezTo>
                    <a:pt x="24706" y="37691"/>
                    <a:pt x="22548" y="47551"/>
                    <a:pt x="22101" y="60499"/>
                  </a:cubicBezTo>
                  <a:lnTo>
                    <a:pt x="43086" y="60499"/>
                  </a:lnTo>
                  <a:lnTo>
                    <a:pt x="43086" y="107156"/>
                  </a:lnTo>
                  <a:lnTo>
                    <a:pt x="0" y="107156"/>
                  </a:lnTo>
                  <a:lnTo>
                    <a:pt x="0" y="70321"/>
                  </a:lnTo>
                  <a:cubicBezTo>
                    <a:pt x="0" y="50378"/>
                    <a:pt x="2382" y="35942"/>
                    <a:pt x="7144" y="27012"/>
                  </a:cubicBezTo>
                  <a:cubicBezTo>
                    <a:pt x="13395" y="15106"/>
                    <a:pt x="23292" y="6102"/>
                    <a:pt x="3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8A1472F-9846-41A6-A63F-8895D1B9CA78}"/>
              </a:ext>
            </a:extLst>
          </p:cNvPr>
          <p:cNvSpPr txBox="1">
            <a:spLocks/>
          </p:cNvSpPr>
          <p:nvPr/>
        </p:nvSpPr>
        <p:spPr>
          <a:xfrm>
            <a:off x="7849772" y="4091829"/>
            <a:ext cx="3437793" cy="1536696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5400" dirty="0">
                <a:solidFill>
                  <a:schemeClr val="bg1"/>
                </a:solidFill>
              </a:rPr>
              <a:t>Columns 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5CB021-3973-44D7-8D0E-8E6425F68EDB}"/>
              </a:ext>
            </a:extLst>
          </p:cNvPr>
          <p:cNvSpPr txBox="1"/>
          <p:nvPr/>
        </p:nvSpPr>
        <p:spPr>
          <a:xfrm>
            <a:off x="5380892" y="835412"/>
            <a:ext cx="50907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INVEST IN SOCIAL  MEDIA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A02D0-437B-4A51-B519-43836D5FAB25}"/>
              </a:ext>
            </a:extLst>
          </p:cNvPr>
          <p:cNvSpPr txBox="1"/>
          <p:nvPr/>
        </p:nvSpPr>
        <p:spPr>
          <a:xfrm>
            <a:off x="5380892" y="1493396"/>
            <a:ext cx="531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C6676D-1ACD-4552-9750-1883492017EE}"/>
              </a:ext>
            </a:extLst>
          </p:cNvPr>
          <p:cNvSpPr txBox="1"/>
          <p:nvPr/>
        </p:nvSpPr>
        <p:spPr>
          <a:xfrm>
            <a:off x="5380892" y="2018859"/>
            <a:ext cx="531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66230" y="333551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Columns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61F562-9FCD-4226-84E8-D8D95C8F10FF}"/>
              </a:ext>
            </a:extLst>
          </p:cNvPr>
          <p:cNvGrpSpPr/>
          <p:nvPr/>
        </p:nvGrpSpPr>
        <p:grpSpPr>
          <a:xfrm>
            <a:off x="1406817" y="2577047"/>
            <a:ext cx="4118226" cy="523797"/>
            <a:chOff x="1311030" y="1951389"/>
            <a:chExt cx="4118226" cy="52379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9EE6218-3942-49A7-8442-AD8A593680F8}"/>
                </a:ext>
              </a:extLst>
            </p:cNvPr>
            <p:cNvSpPr/>
            <p:nvPr/>
          </p:nvSpPr>
          <p:spPr>
            <a:xfrm>
              <a:off x="3099671" y="1958316"/>
              <a:ext cx="516870" cy="516870"/>
            </a:xfrm>
            <a:custGeom>
              <a:avLst/>
              <a:gdLst>
                <a:gd name="connsiteX0" fmla="*/ 0 w 923925"/>
                <a:gd name="connsiteY0" fmla="*/ 462915 h 923925"/>
                <a:gd name="connsiteX1" fmla="*/ 0 w 923925"/>
                <a:gd name="connsiteY1" fmla="*/ 148590 h 923925"/>
                <a:gd name="connsiteX2" fmla="*/ 148590 w 923925"/>
                <a:gd name="connsiteY2" fmla="*/ 0 h 923925"/>
                <a:gd name="connsiteX3" fmla="*/ 778193 w 923925"/>
                <a:gd name="connsiteY3" fmla="*/ 0 h 923925"/>
                <a:gd name="connsiteX4" fmla="*/ 925830 w 923925"/>
                <a:gd name="connsiteY4" fmla="*/ 145733 h 923925"/>
                <a:gd name="connsiteX5" fmla="*/ 925830 w 923925"/>
                <a:gd name="connsiteY5" fmla="*/ 779145 h 923925"/>
                <a:gd name="connsiteX6" fmla="*/ 780097 w 923925"/>
                <a:gd name="connsiteY6" fmla="*/ 924878 h 923925"/>
                <a:gd name="connsiteX7" fmla="*/ 146685 w 923925"/>
                <a:gd name="connsiteY7" fmla="*/ 924878 h 923925"/>
                <a:gd name="connsiteX8" fmla="*/ 953 w 923925"/>
                <a:gd name="connsiteY8" fmla="*/ 777240 h 923925"/>
                <a:gd name="connsiteX9" fmla="*/ 0 w 923925"/>
                <a:gd name="connsiteY9" fmla="*/ 462915 h 923925"/>
                <a:gd name="connsiteX10" fmla="*/ 493395 w 923925"/>
                <a:gd name="connsiteY10" fmla="*/ 678180 h 923925"/>
                <a:gd name="connsiteX11" fmla="*/ 493395 w 923925"/>
                <a:gd name="connsiteY11" fmla="*/ 799147 h 923925"/>
                <a:gd name="connsiteX12" fmla="*/ 521970 w 923925"/>
                <a:gd name="connsiteY12" fmla="*/ 826770 h 923925"/>
                <a:gd name="connsiteX13" fmla="*/ 578168 w 923925"/>
                <a:gd name="connsiteY13" fmla="*/ 826770 h 923925"/>
                <a:gd name="connsiteX14" fmla="*/ 608647 w 923925"/>
                <a:gd name="connsiteY14" fmla="*/ 797243 h 923925"/>
                <a:gd name="connsiteX15" fmla="*/ 608647 w 923925"/>
                <a:gd name="connsiteY15" fmla="*/ 561022 h 923925"/>
                <a:gd name="connsiteX16" fmla="*/ 639128 w 923925"/>
                <a:gd name="connsiteY16" fmla="*/ 531495 h 923925"/>
                <a:gd name="connsiteX17" fmla="*/ 685800 w 923925"/>
                <a:gd name="connsiteY17" fmla="*/ 531495 h 923925"/>
                <a:gd name="connsiteX18" fmla="*/ 710565 w 923925"/>
                <a:gd name="connsiteY18" fmla="*/ 510540 h 923925"/>
                <a:gd name="connsiteX19" fmla="*/ 720090 w 923925"/>
                <a:gd name="connsiteY19" fmla="*/ 440055 h 923925"/>
                <a:gd name="connsiteX20" fmla="*/ 703897 w 923925"/>
                <a:gd name="connsiteY20" fmla="*/ 421958 h 923925"/>
                <a:gd name="connsiteX21" fmla="*/ 634365 w 923925"/>
                <a:gd name="connsiteY21" fmla="*/ 421958 h 923925"/>
                <a:gd name="connsiteX22" fmla="*/ 607695 w 923925"/>
                <a:gd name="connsiteY22" fmla="*/ 394335 h 923925"/>
                <a:gd name="connsiteX23" fmla="*/ 607695 w 923925"/>
                <a:gd name="connsiteY23" fmla="*/ 340995 h 923925"/>
                <a:gd name="connsiteX24" fmla="*/ 658178 w 923925"/>
                <a:gd name="connsiteY24" fmla="*/ 286703 h 923925"/>
                <a:gd name="connsiteX25" fmla="*/ 702945 w 923925"/>
                <a:gd name="connsiteY25" fmla="*/ 286703 h 923925"/>
                <a:gd name="connsiteX26" fmla="*/ 724853 w 923925"/>
                <a:gd name="connsiteY26" fmla="*/ 266700 h 923925"/>
                <a:gd name="connsiteX27" fmla="*/ 724853 w 923925"/>
                <a:gd name="connsiteY27" fmla="*/ 208597 h 923925"/>
                <a:gd name="connsiteX28" fmla="*/ 703897 w 923925"/>
                <a:gd name="connsiteY28" fmla="*/ 186690 h 923925"/>
                <a:gd name="connsiteX29" fmla="*/ 617220 w 923925"/>
                <a:gd name="connsiteY29" fmla="*/ 186690 h 923925"/>
                <a:gd name="connsiteX30" fmla="*/ 499110 w 923925"/>
                <a:gd name="connsiteY30" fmla="*/ 290513 h 923925"/>
                <a:gd name="connsiteX31" fmla="*/ 495300 w 923925"/>
                <a:gd name="connsiteY31" fmla="*/ 399097 h 923925"/>
                <a:gd name="connsiteX32" fmla="*/ 471488 w 923925"/>
                <a:gd name="connsiteY32" fmla="*/ 422910 h 923925"/>
                <a:gd name="connsiteX33" fmla="*/ 411480 w 923925"/>
                <a:gd name="connsiteY33" fmla="*/ 422910 h 923925"/>
                <a:gd name="connsiteX34" fmla="*/ 395288 w 923925"/>
                <a:gd name="connsiteY34" fmla="*/ 438150 h 923925"/>
                <a:gd name="connsiteX35" fmla="*/ 395288 w 923925"/>
                <a:gd name="connsiteY35" fmla="*/ 511492 h 923925"/>
                <a:gd name="connsiteX36" fmla="*/ 417195 w 923925"/>
                <a:gd name="connsiteY36" fmla="*/ 532447 h 923925"/>
                <a:gd name="connsiteX37" fmla="*/ 470535 w 923925"/>
                <a:gd name="connsiteY37" fmla="*/ 532447 h 923925"/>
                <a:gd name="connsiteX38" fmla="*/ 495300 w 923925"/>
                <a:gd name="connsiteY38" fmla="*/ 557213 h 923925"/>
                <a:gd name="connsiteX39" fmla="*/ 493395 w 923925"/>
                <a:gd name="connsiteY39" fmla="*/ 67818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23925" h="923925">
                  <a:moveTo>
                    <a:pt x="0" y="462915"/>
                  </a:moveTo>
                  <a:cubicBezTo>
                    <a:pt x="0" y="358140"/>
                    <a:pt x="0" y="253365"/>
                    <a:pt x="0" y="148590"/>
                  </a:cubicBezTo>
                  <a:cubicBezTo>
                    <a:pt x="0" y="60008"/>
                    <a:pt x="60008" y="0"/>
                    <a:pt x="148590" y="0"/>
                  </a:cubicBezTo>
                  <a:cubicBezTo>
                    <a:pt x="358140" y="0"/>
                    <a:pt x="567690" y="0"/>
                    <a:pt x="778193" y="0"/>
                  </a:cubicBezTo>
                  <a:cubicBezTo>
                    <a:pt x="862965" y="0"/>
                    <a:pt x="925830" y="60960"/>
                    <a:pt x="925830" y="145733"/>
                  </a:cubicBezTo>
                  <a:cubicBezTo>
                    <a:pt x="926783" y="357188"/>
                    <a:pt x="926783" y="568643"/>
                    <a:pt x="925830" y="779145"/>
                  </a:cubicBezTo>
                  <a:cubicBezTo>
                    <a:pt x="925830" y="862965"/>
                    <a:pt x="862965" y="924878"/>
                    <a:pt x="780097" y="924878"/>
                  </a:cubicBezTo>
                  <a:cubicBezTo>
                    <a:pt x="568643" y="925830"/>
                    <a:pt x="357188" y="925830"/>
                    <a:pt x="146685" y="924878"/>
                  </a:cubicBezTo>
                  <a:cubicBezTo>
                    <a:pt x="60960" y="924878"/>
                    <a:pt x="953" y="862013"/>
                    <a:pt x="953" y="777240"/>
                  </a:cubicBezTo>
                  <a:cubicBezTo>
                    <a:pt x="0" y="672465"/>
                    <a:pt x="0" y="567690"/>
                    <a:pt x="0" y="462915"/>
                  </a:cubicBezTo>
                  <a:close/>
                  <a:moveTo>
                    <a:pt x="493395" y="678180"/>
                  </a:moveTo>
                  <a:cubicBezTo>
                    <a:pt x="493395" y="718185"/>
                    <a:pt x="494347" y="758190"/>
                    <a:pt x="493395" y="799147"/>
                  </a:cubicBezTo>
                  <a:cubicBezTo>
                    <a:pt x="492443" y="821055"/>
                    <a:pt x="501015" y="828675"/>
                    <a:pt x="521970" y="826770"/>
                  </a:cubicBezTo>
                  <a:cubicBezTo>
                    <a:pt x="540068" y="825818"/>
                    <a:pt x="559118" y="826770"/>
                    <a:pt x="578168" y="826770"/>
                  </a:cubicBezTo>
                  <a:cubicBezTo>
                    <a:pt x="607695" y="826770"/>
                    <a:pt x="608647" y="826770"/>
                    <a:pt x="608647" y="797243"/>
                  </a:cubicBezTo>
                  <a:cubicBezTo>
                    <a:pt x="608647" y="718185"/>
                    <a:pt x="608647" y="639128"/>
                    <a:pt x="608647" y="561022"/>
                  </a:cubicBezTo>
                  <a:cubicBezTo>
                    <a:pt x="608647" y="531495"/>
                    <a:pt x="608647" y="531495"/>
                    <a:pt x="639128" y="531495"/>
                  </a:cubicBezTo>
                  <a:cubicBezTo>
                    <a:pt x="654368" y="531495"/>
                    <a:pt x="670560" y="530543"/>
                    <a:pt x="685800" y="531495"/>
                  </a:cubicBezTo>
                  <a:cubicBezTo>
                    <a:pt x="701993" y="532447"/>
                    <a:pt x="708660" y="524828"/>
                    <a:pt x="710565" y="510540"/>
                  </a:cubicBezTo>
                  <a:cubicBezTo>
                    <a:pt x="713422" y="486728"/>
                    <a:pt x="716280" y="462915"/>
                    <a:pt x="720090" y="440055"/>
                  </a:cubicBezTo>
                  <a:cubicBezTo>
                    <a:pt x="721995" y="427672"/>
                    <a:pt x="717233" y="421958"/>
                    <a:pt x="703897" y="421958"/>
                  </a:cubicBezTo>
                  <a:cubicBezTo>
                    <a:pt x="681038" y="421958"/>
                    <a:pt x="658178" y="421005"/>
                    <a:pt x="634365" y="421958"/>
                  </a:cubicBezTo>
                  <a:cubicBezTo>
                    <a:pt x="613410" y="422910"/>
                    <a:pt x="606743" y="414338"/>
                    <a:pt x="607695" y="394335"/>
                  </a:cubicBezTo>
                  <a:cubicBezTo>
                    <a:pt x="608647" y="376238"/>
                    <a:pt x="607695" y="359092"/>
                    <a:pt x="607695" y="340995"/>
                  </a:cubicBezTo>
                  <a:cubicBezTo>
                    <a:pt x="608647" y="304800"/>
                    <a:pt x="622935" y="288608"/>
                    <a:pt x="658178" y="286703"/>
                  </a:cubicBezTo>
                  <a:cubicBezTo>
                    <a:pt x="673418" y="285750"/>
                    <a:pt x="687705" y="285750"/>
                    <a:pt x="702945" y="286703"/>
                  </a:cubicBezTo>
                  <a:cubicBezTo>
                    <a:pt x="718185" y="287655"/>
                    <a:pt x="724853" y="282892"/>
                    <a:pt x="724853" y="266700"/>
                  </a:cubicBezTo>
                  <a:cubicBezTo>
                    <a:pt x="723900" y="247650"/>
                    <a:pt x="723900" y="227647"/>
                    <a:pt x="724853" y="208597"/>
                  </a:cubicBezTo>
                  <a:cubicBezTo>
                    <a:pt x="724853" y="193358"/>
                    <a:pt x="719138" y="186690"/>
                    <a:pt x="703897" y="186690"/>
                  </a:cubicBezTo>
                  <a:cubicBezTo>
                    <a:pt x="675322" y="186690"/>
                    <a:pt x="645795" y="184785"/>
                    <a:pt x="617220" y="186690"/>
                  </a:cubicBezTo>
                  <a:cubicBezTo>
                    <a:pt x="556260" y="190500"/>
                    <a:pt x="511493" y="230505"/>
                    <a:pt x="499110" y="290513"/>
                  </a:cubicBezTo>
                  <a:cubicBezTo>
                    <a:pt x="491490" y="326708"/>
                    <a:pt x="495300" y="362903"/>
                    <a:pt x="495300" y="399097"/>
                  </a:cubicBezTo>
                  <a:cubicBezTo>
                    <a:pt x="495300" y="416242"/>
                    <a:pt x="488633" y="423863"/>
                    <a:pt x="471488" y="422910"/>
                  </a:cubicBezTo>
                  <a:cubicBezTo>
                    <a:pt x="451485" y="421958"/>
                    <a:pt x="431483" y="422910"/>
                    <a:pt x="411480" y="422910"/>
                  </a:cubicBezTo>
                  <a:cubicBezTo>
                    <a:pt x="400050" y="422910"/>
                    <a:pt x="395288" y="426720"/>
                    <a:pt x="395288" y="438150"/>
                  </a:cubicBezTo>
                  <a:cubicBezTo>
                    <a:pt x="396240" y="462915"/>
                    <a:pt x="396240" y="487680"/>
                    <a:pt x="395288" y="511492"/>
                  </a:cubicBezTo>
                  <a:cubicBezTo>
                    <a:pt x="395288" y="526733"/>
                    <a:pt x="401955" y="532447"/>
                    <a:pt x="417195" y="532447"/>
                  </a:cubicBezTo>
                  <a:cubicBezTo>
                    <a:pt x="435293" y="531495"/>
                    <a:pt x="453390" y="533400"/>
                    <a:pt x="470535" y="532447"/>
                  </a:cubicBezTo>
                  <a:cubicBezTo>
                    <a:pt x="489585" y="531495"/>
                    <a:pt x="495300" y="540068"/>
                    <a:pt x="495300" y="557213"/>
                  </a:cubicBezTo>
                  <a:cubicBezTo>
                    <a:pt x="493395" y="596265"/>
                    <a:pt x="493395" y="637222"/>
                    <a:pt x="493395" y="678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FF07007-3F44-4B8B-9B89-7E27027059D9}"/>
                </a:ext>
              </a:extLst>
            </p:cNvPr>
            <p:cNvSpPr/>
            <p:nvPr/>
          </p:nvSpPr>
          <p:spPr>
            <a:xfrm>
              <a:off x="4907057" y="1952987"/>
              <a:ext cx="522199" cy="522199"/>
            </a:xfrm>
            <a:custGeom>
              <a:avLst/>
              <a:gdLst>
                <a:gd name="connsiteX0" fmla="*/ 470535 w 933450"/>
                <a:gd name="connsiteY0" fmla="*/ 0 h 933450"/>
                <a:gd name="connsiteX1" fmla="*/ 782955 w 933450"/>
                <a:gd name="connsiteY1" fmla="*/ 0 h 933450"/>
                <a:gd name="connsiteX2" fmla="*/ 939165 w 933450"/>
                <a:gd name="connsiteY2" fmla="*/ 157163 h 933450"/>
                <a:gd name="connsiteX3" fmla="*/ 939165 w 933450"/>
                <a:gd name="connsiteY3" fmla="*/ 775335 h 933450"/>
                <a:gd name="connsiteX4" fmla="*/ 783907 w 933450"/>
                <a:gd name="connsiteY4" fmla="*/ 937260 h 933450"/>
                <a:gd name="connsiteX5" fmla="*/ 159068 w 933450"/>
                <a:gd name="connsiteY5" fmla="*/ 937260 h 933450"/>
                <a:gd name="connsiteX6" fmla="*/ 0 w 933450"/>
                <a:gd name="connsiteY6" fmla="*/ 773430 h 933450"/>
                <a:gd name="connsiteX7" fmla="*/ 0 w 933450"/>
                <a:gd name="connsiteY7" fmla="*/ 157163 h 933450"/>
                <a:gd name="connsiteX8" fmla="*/ 119063 w 933450"/>
                <a:gd name="connsiteY8" fmla="*/ 1905 h 933450"/>
                <a:gd name="connsiteX9" fmla="*/ 154305 w 933450"/>
                <a:gd name="connsiteY9" fmla="*/ 0 h 933450"/>
                <a:gd name="connsiteX10" fmla="*/ 470535 w 933450"/>
                <a:gd name="connsiteY10" fmla="*/ 0 h 933450"/>
                <a:gd name="connsiteX11" fmla="*/ 781050 w 933450"/>
                <a:gd name="connsiteY11" fmla="*/ 259080 h 933450"/>
                <a:gd name="connsiteX12" fmla="*/ 734377 w 933450"/>
                <a:gd name="connsiteY12" fmla="*/ 276225 h 933450"/>
                <a:gd name="connsiteX13" fmla="*/ 695325 w 933450"/>
                <a:gd name="connsiteY13" fmla="*/ 269558 h 933450"/>
                <a:gd name="connsiteX14" fmla="*/ 569595 w 933450"/>
                <a:gd name="connsiteY14" fmla="*/ 256223 h 933450"/>
                <a:gd name="connsiteX15" fmla="*/ 502920 w 933450"/>
                <a:gd name="connsiteY15" fmla="*/ 363855 h 933450"/>
                <a:gd name="connsiteX16" fmla="*/ 471488 w 933450"/>
                <a:gd name="connsiteY16" fmla="*/ 390525 h 933450"/>
                <a:gd name="connsiteX17" fmla="*/ 460057 w 933450"/>
                <a:gd name="connsiteY17" fmla="*/ 388620 h 933450"/>
                <a:gd name="connsiteX18" fmla="*/ 266700 w 933450"/>
                <a:gd name="connsiteY18" fmla="*/ 284798 h 933450"/>
                <a:gd name="connsiteX19" fmla="*/ 240982 w 933450"/>
                <a:gd name="connsiteY19" fmla="*/ 292418 h 933450"/>
                <a:gd name="connsiteX20" fmla="*/ 271463 w 933450"/>
                <a:gd name="connsiteY20" fmla="*/ 409575 h 933450"/>
                <a:gd name="connsiteX21" fmla="*/ 283845 w 933450"/>
                <a:gd name="connsiteY21" fmla="*/ 425768 h 933450"/>
                <a:gd name="connsiteX22" fmla="*/ 249555 w 933450"/>
                <a:gd name="connsiteY22" fmla="*/ 421958 h 933450"/>
                <a:gd name="connsiteX23" fmla="*/ 237172 w 933450"/>
                <a:gd name="connsiteY23" fmla="*/ 433388 h 933450"/>
                <a:gd name="connsiteX24" fmla="*/ 302895 w 933450"/>
                <a:gd name="connsiteY24" fmla="*/ 521018 h 933450"/>
                <a:gd name="connsiteX25" fmla="*/ 322897 w 933450"/>
                <a:gd name="connsiteY25" fmla="*/ 533400 h 933450"/>
                <a:gd name="connsiteX26" fmla="*/ 295275 w 933450"/>
                <a:gd name="connsiteY26" fmla="*/ 539115 h 933450"/>
                <a:gd name="connsiteX27" fmla="*/ 285750 w 933450"/>
                <a:gd name="connsiteY27" fmla="*/ 555308 h 933450"/>
                <a:gd name="connsiteX28" fmla="*/ 359093 w 933450"/>
                <a:gd name="connsiteY28" fmla="*/ 613410 h 933450"/>
                <a:gd name="connsiteX29" fmla="*/ 386715 w 933450"/>
                <a:gd name="connsiteY29" fmla="*/ 623888 h 933450"/>
                <a:gd name="connsiteX30" fmla="*/ 221932 w 933450"/>
                <a:gd name="connsiteY30" fmla="*/ 676275 h 933450"/>
                <a:gd name="connsiteX31" fmla="*/ 638175 w 933450"/>
                <a:gd name="connsiteY31" fmla="*/ 623888 h 933450"/>
                <a:gd name="connsiteX32" fmla="*/ 736282 w 933450"/>
                <a:gd name="connsiteY32" fmla="*/ 413385 h 933450"/>
                <a:gd name="connsiteX33" fmla="*/ 773430 w 933450"/>
                <a:gd name="connsiteY33" fmla="*/ 331470 h 933450"/>
                <a:gd name="connsiteX34" fmla="*/ 788670 w 933450"/>
                <a:gd name="connsiteY34" fmla="*/ 309563 h 933450"/>
                <a:gd name="connsiteX35" fmla="*/ 731520 w 933450"/>
                <a:gd name="connsiteY35" fmla="*/ 317183 h 933450"/>
                <a:gd name="connsiteX36" fmla="*/ 781050 w 933450"/>
                <a:gd name="connsiteY36" fmla="*/ 25908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33450" h="933450">
                  <a:moveTo>
                    <a:pt x="470535" y="0"/>
                  </a:moveTo>
                  <a:cubicBezTo>
                    <a:pt x="574357" y="0"/>
                    <a:pt x="679132" y="0"/>
                    <a:pt x="782955" y="0"/>
                  </a:cubicBezTo>
                  <a:cubicBezTo>
                    <a:pt x="881063" y="0"/>
                    <a:pt x="939165" y="59055"/>
                    <a:pt x="939165" y="157163"/>
                  </a:cubicBezTo>
                  <a:cubicBezTo>
                    <a:pt x="939165" y="362903"/>
                    <a:pt x="939165" y="569595"/>
                    <a:pt x="939165" y="775335"/>
                  </a:cubicBezTo>
                  <a:cubicBezTo>
                    <a:pt x="939165" y="875348"/>
                    <a:pt x="883920" y="936308"/>
                    <a:pt x="783907" y="937260"/>
                  </a:cubicBezTo>
                  <a:cubicBezTo>
                    <a:pt x="575310" y="939165"/>
                    <a:pt x="367665" y="939165"/>
                    <a:pt x="159068" y="937260"/>
                  </a:cubicBezTo>
                  <a:cubicBezTo>
                    <a:pt x="56197" y="936308"/>
                    <a:pt x="952" y="875348"/>
                    <a:pt x="0" y="773430"/>
                  </a:cubicBezTo>
                  <a:cubicBezTo>
                    <a:pt x="0" y="567690"/>
                    <a:pt x="0" y="362903"/>
                    <a:pt x="0" y="157163"/>
                  </a:cubicBezTo>
                  <a:cubicBezTo>
                    <a:pt x="0" y="75248"/>
                    <a:pt x="45720" y="16193"/>
                    <a:pt x="119063" y="1905"/>
                  </a:cubicBezTo>
                  <a:cubicBezTo>
                    <a:pt x="130493" y="0"/>
                    <a:pt x="142875" y="0"/>
                    <a:pt x="154305" y="0"/>
                  </a:cubicBezTo>
                  <a:cubicBezTo>
                    <a:pt x="260985" y="0"/>
                    <a:pt x="365760" y="0"/>
                    <a:pt x="470535" y="0"/>
                  </a:cubicBezTo>
                  <a:close/>
                  <a:moveTo>
                    <a:pt x="781050" y="259080"/>
                  </a:moveTo>
                  <a:cubicBezTo>
                    <a:pt x="762952" y="265748"/>
                    <a:pt x="748665" y="270510"/>
                    <a:pt x="734377" y="276225"/>
                  </a:cubicBezTo>
                  <a:cubicBezTo>
                    <a:pt x="720090" y="281940"/>
                    <a:pt x="708660" y="280035"/>
                    <a:pt x="695325" y="269558"/>
                  </a:cubicBezTo>
                  <a:cubicBezTo>
                    <a:pt x="656272" y="240030"/>
                    <a:pt x="614363" y="234315"/>
                    <a:pt x="569595" y="256223"/>
                  </a:cubicBezTo>
                  <a:cubicBezTo>
                    <a:pt x="524827" y="278130"/>
                    <a:pt x="503872" y="314325"/>
                    <a:pt x="502920" y="363855"/>
                  </a:cubicBezTo>
                  <a:cubicBezTo>
                    <a:pt x="501968" y="394335"/>
                    <a:pt x="502920" y="394335"/>
                    <a:pt x="471488" y="390525"/>
                  </a:cubicBezTo>
                  <a:cubicBezTo>
                    <a:pt x="467677" y="390525"/>
                    <a:pt x="463868" y="389573"/>
                    <a:pt x="460057" y="388620"/>
                  </a:cubicBezTo>
                  <a:cubicBezTo>
                    <a:pt x="384810" y="375285"/>
                    <a:pt x="320040" y="340995"/>
                    <a:pt x="266700" y="284798"/>
                  </a:cubicBezTo>
                  <a:cubicBezTo>
                    <a:pt x="250507" y="268605"/>
                    <a:pt x="246697" y="269558"/>
                    <a:pt x="240982" y="292418"/>
                  </a:cubicBezTo>
                  <a:cubicBezTo>
                    <a:pt x="230505" y="337185"/>
                    <a:pt x="239077" y="376238"/>
                    <a:pt x="271463" y="409575"/>
                  </a:cubicBezTo>
                  <a:cubicBezTo>
                    <a:pt x="276225" y="414338"/>
                    <a:pt x="282893" y="416243"/>
                    <a:pt x="283845" y="425768"/>
                  </a:cubicBezTo>
                  <a:cubicBezTo>
                    <a:pt x="271463" y="429578"/>
                    <a:pt x="260985" y="424815"/>
                    <a:pt x="249555" y="421958"/>
                  </a:cubicBezTo>
                  <a:cubicBezTo>
                    <a:pt x="237172" y="418148"/>
                    <a:pt x="235268" y="421958"/>
                    <a:pt x="237172" y="433388"/>
                  </a:cubicBezTo>
                  <a:cubicBezTo>
                    <a:pt x="243840" y="474345"/>
                    <a:pt x="267652" y="501968"/>
                    <a:pt x="302895" y="521018"/>
                  </a:cubicBezTo>
                  <a:cubicBezTo>
                    <a:pt x="309563" y="524828"/>
                    <a:pt x="319088" y="524828"/>
                    <a:pt x="322897" y="533400"/>
                  </a:cubicBezTo>
                  <a:cubicBezTo>
                    <a:pt x="315277" y="541973"/>
                    <a:pt x="304800" y="539115"/>
                    <a:pt x="295275" y="539115"/>
                  </a:cubicBezTo>
                  <a:cubicBezTo>
                    <a:pt x="281940" y="539115"/>
                    <a:pt x="279082" y="543878"/>
                    <a:pt x="285750" y="555308"/>
                  </a:cubicBezTo>
                  <a:cubicBezTo>
                    <a:pt x="301943" y="584835"/>
                    <a:pt x="326707" y="603885"/>
                    <a:pt x="359093" y="613410"/>
                  </a:cubicBezTo>
                  <a:cubicBezTo>
                    <a:pt x="367665" y="616268"/>
                    <a:pt x="378143" y="614363"/>
                    <a:pt x="386715" y="623888"/>
                  </a:cubicBezTo>
                  <a:cubicBezTo>
                    <a:pt x="339090" y="661988"/>
                    <a:pt x="283845" y="675323"/>
                    <a:pt x="221932" y="676275"/>
                  </a:cubicBezTo>
                  <a:cubicBezTo>
                    <a:pt x="356235" y="753428"/>
                    <a:pt x="535305" y="730568"/>
                    <a:pt x="638175" y="623888"/>
                  </a:cubicBezTo>
                  <a:cubicBezTo>
                    <a:pt x="694372" y="564833"/>
                    <a:pt x="728663" y="495300"/>
                    <a:pt x="736282" y="413385"/>
                  </a:cubicBezTo>
                  <a:cubicBezTo>
                    <a:pt x="739140" y="381000"/>
                    <a:pt x="741997" y="350520"/>
                    <a:pt x="773430" y="331470"/>
                  </a:cubicBezTo>
                  <a:cubicBezTo>
                    <a:pt x="780097" y="327660"/>
                    <a:pt x="786765" y="320040"/>
                    <a:pt x="788670" y="309563"/>
                  </a:cubicBezTo>
                  <a:cubicBezTo>
                    <a:pt x="770572" y="310515"/>
                    <a:pt x="755332" y="321945"/>
                    <a:pt x="731520" y="317183"/>
                  </a:cubicBezTo>
                  <a:cubicBezTo>
                    <a:pt x="754380" y="300038"/>
                    <a:pt x="770572" y="283845"/>
                    <a:pt x="781050" y="2590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6D2633-4E99-4590-BDFF-A0ADBC9E2A22}"/>
                </a:ext>
              </a:extLst>
            </p:cNvPr>
            <p:cNvSpPr/>
            <p:nvPr/>
          </p:nvSpPr>
          <p:spPr>
            <a:xfrm>
              <a:off x="1900996" y="1958316"/>
              <a:ext cx="516870" cy="516870"/>
            </a:xfrm>
            <a:custGeom>
              <a:avLst/>
              <a:gdLst>
                <a:gd name="connsiteX0" fmla="*/ 1134 w 923925"/>
                <a:gd name="connsiteY0" fmla="*/ 464829 h 923925"/>
                <a:gd name="connsiteX1" fmla="*/ 181 w 923925"/>
                <a:gd name="connsiteY1" fmla="*/ 167649 h 923925"/>
                <a:gd name="connsiteX2" fmla="*/ 168774 w 923925"/>
                <a:gd name="connsiteY2" fmla="*/ 9 h 923925"/>
                <a:gd name="connsiteX3" fmla="*/ 612639 w 923925"/>
                <a:gd name="connsiteY3" fmla="*/ 962 h 923925"/>
                <a:gd name="connsiteX4" fmla="*/ 786946 w 923925"/>
                <a:gd name="connsiteY4" fmla="*/ 2867 h 923925"/>
                <a:gd name="connsiteX5" fmla="*/ 927917 w 923925"/>
                <a:gd name="connsiteY5" fmla="*/ 158124 h 923925"/>
                <a:gd name="connsiteX6" fmla="*/ 927917 w 923925"/>
                <a:gd name="connsiteY6" fmla="*/ 660092 h 923925"/>
                <a:gd name="connsiteX7" fmla="*/ 927917 w 923925"/>
                <a:gd name="connsiteY7" fmla="*/ 762962 h 923925"/>
                <a:gd name="connsiteX8" fmla="*/ 762181 w 923925"/>
                <a:gd name="connsiteY8" fmla="*/ 928697 h 923925"/>
                <a:gd name="connsiteX9" fmla="*/ 336414 w 923925"/>
                <a:gd name="connsiteY9" fmla="*/ 928697 h 923925"/>
                <a:gd name="connsiteX10" fmla="*/ 128769 w 923925"/>
                <a:gd name="connsiteY10" fmla="*/ 925839 h 923925"/>
                <a:gd name="connsiteX11" fmla="*/ 2086 w 923925"/>
                <a:gd name="connsiteY11" fmla="*/ 787727 h 923925"/>
                <a:gd name="connsiteX12" fmla="*/ 1134 w 923925"/>
                <a:gd name="connsiteY12" fmla="*/ 464829 h 923925"/>
                <a:gd name="connsiteX13" fmla="*/ 1134 w 923925"/>
                <a:gd name="connsiteY13" fmla="*/ 464829 h 923925"/>
                <a:gd name="connsiteX14" fmla="*/ 443094 w 923925"/>
                <a:gd name="connsiteY14" fmla="*/ 180032 h 923925"/>
                <a:gd name="connsiteX15" fmla="*/ 235449 w 923925"/>
                <a:gd name="connsiteY15" fmla="*/ 274329 h 923925"/>
                <a:gd name="connsiteX16" fmla="*/ 160201 w 923925"/>
                <a:gd name="connsiteY16" fmla="*/ 532457 h 923925"/>
                <a:gd name="connsiteX17" fmla="*/ 307839 w 923925"/>
                <a:gd name="connsiteY17" fmla="*/ 737244 h 923925"/>
                <a:gd name="connsiteX18" fmla="*/ 327842 w 923925"/>
                <a:gd name="connsiteY18" fmla="*/ 731529 h 923925"/>
                <a:gd name="connsiteX19" fmla="*/ 366894 w 923925"/>
                <a:gd name="connsiteY19" fmla="*/ 548649 h 923925"/>
                <a:gd name="connsiteX20" fmla="*/ 366894 w 923925"/>
                <a:gd name="connsiteY20" fmla="*/ 498167 h 923925"/>
                <a:gd name="connsiteX21" fmla="*/ 388801 w 923925"/>
                <a:gd name="connsiteY21" fmla="*/ 406727 h 923925"/>
                <a:gd name="connsiteX22" fmla="*/ 442142 w 923925"/>
                <a:gd name="connsiteY22" fmla="*/ 395297 h 923925"/>
                <a:gd name="connsiteX23" fmla="*/ 466906 w 923925"/>
                <a:gd name="connsiteY23" fmla="*/ 442922 h 923925"/>
                <a:gd name="connsiteX24" fmla="*/ 456429 w 923925"/>
                <a:gd name="connsiteY24" fmla="*/ 490547 h 923925"/>
                <a:gd name="connsiteX25" fmla="*/ 443094 w 923925"/>
                <a:gd name="connsiteY25" fmla="*/ 535314 h 923925"/>
                <a:gd name="connsiteX26" fmla="*/ 455476 w 923925"/>
                <a:gd name="connsiteY26" fmla="*/ 588654 h 923925"/>
                <a:gd name="connsiteX27" fmla="*/ 514531 w 923925"/>
                <a:gd name="connsiteY27" fmla="*/ 591512 h 923925"/>
                <a:gd name="connsiteX28" fmla="*/ 558346 w 923925"/>
                <a:gd name="connsiteY28" fmla="*/ 541982 h 923925"/>
                <a:gd name="connsiteX29" fmla="*/ 577396 w 923925"/>
                <a:gd name="connsiteY29" fmla="*/ 423872 h 923925"/>
                <a:gd name="connsiteX30" fmla="*/ 547869 w 923925"/>
                <a:gd name="connsiteY30" fmla="*/ 362912 h 923925"/>
                <a:gd name="connsiteX31" fmla="*/ 332604 w 923925"/>
                <a:gd name="connsiteY31" fmla="*/ 396249 h 923925"/>
                <a:gd name="connsiteX32" fmla="*/ 330699 w 923925"/>
                <a:gd name="connsiteY32" fmla="*/ 528647 h 923925"/>
                <a:gd name="connsiteX33" fmla="*/ 324031 w 923925"/>
                <a:gd name="connsiteY33" fmla="*/ 575319 h 923925"/>
                <a:gd name="connsiteX34" fmla="*/ 288789 w 923925"/>
                <a:gd name="connsiteY34" fmla="*/ 564842 h 923925"/>
                <a:gd name="connsiteX35" fmla="*/ 248784 w 923925"/>
                <a:gd name="connsiteY35" fmla="*/ 476259 h 923925"/>
                <a:gd name="connsiteX36" fmla="*/ 430711 w 923925"/>
                <a:gd name="connsiteY36" fmla="*/ 273377 h 923925"/>
                <a:gd name="connsiteX37" fmla="*/ 619306 w 923925"/>
                <a:gd name="connsiteY37" fmla="*/ 340052 h 923925"/>
                <a:gd name="connsiteX38" fmla="*/ 589779 w 923925"/>
                <a:gd name="connsiteY38" fmla="*/ 618182 h 923925"/>
                <a:gd name="connsiteX39" fmla="*/ 431664 w 923925"/>
                <a:gd name="connsiteY39" fmla="*/ 631517 h 923925"/>
                <a:gd name="connsiteX40" fmla="*/ 415471 w 923925"/>
                <a:gd name="connsiteY40" fmla="*/ 640089 h 923925"/>
                <a:gd name="connsiteX41" fmla="*/ 383086 w 923925"/>
                <a:gd name="connsiteY41" fmla="*/ 739149 h 923925"/>
                <a:gd name="connsiteX42" fmla="*/ 396421 w 923925"/>
                <a:gd name="connsiteY42" fmla="*/ 764867 h 923925"/>
                <a:gd name="connsiteX43" fmla="*/ 748846 w 923925"/>
                <a:gd name="connsiteY43" fmla="*/ 448637 h 923925"/>
                <a:gd name="connsiteX44" fmla="*/ 443094 w 923925"/>
                <a:gd name="connsiteY44" fmla="*/ 180032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3925" h="923925">
                  <a:moveTo>
                    <a:pt x="1134" y="464829"/>
                  </a:moveTo>
                  <a:cubicBezTo>
                    <a:pt x="1134" y="365769"/>
                    <a:pt x="3991" y="266709"/>
                    <a:pt x="181" y="167649"/>
                  </a:cubicBezTo>
                  <a:cubicBezTo>
                    <a:pt x="-3629" y="73352"/>
                    <a:pt x="52569" y="-943"/>
                    <a:pt x="168774" y="9"/>
                  </a:cubicBezTo>
                  <a:cubicBezTo>
                    <a:pt x="316411" y="1914"/>
                    <a:pt x="465001" y="9"/>
                    <a:pt x="612639" y="962"/>
                  </a:cubicBezTo>
                  <a:cubicBezTo>
                    <a:pt x="670742" y="962"/>
                    <a:pt x="728844" y="-1896"/>
                    <a:pt x="786946" y="2867"/>
                  </a:cubicBezTo>
                  <a:cubicBezTo>
                    <a:pt x="876481" y="10487"/>
                    <a:pt x="926964" y="67637"/>
                    <a:pt x="927917" y="158124"/>
                  </a:cubicBezTo>
                  <a:cubicBezTo>
                    <a:pt x="927917" y="325764"/>
                    <a:pt x="927917" y="492452"/>
                    <a:pt x="927917" y="660092"/>
                  </a:cubicBezTo>
                  <a:cubicBezTo>
                    <a:pt x="927917" y="694382"/>
                    <a:pt x="927917" y="728672"/>
                    <a:pt x="927917" y="762962"/>
                  </a:cubicBezTo>
                  <a:cubicBezTo>
                    <a:pt x="927917" y="869642"/>
                    <a:pt x="869814" y="928697"/>
                    <a:pt x="762181" y="928697"/>
                  </a:cubicBezTo>
                  <a:cubicBezTo>
                    <a:pt x="620259" y="928697"/>
                    <a:pt x="478336" y="929649"/>
                    <a:pt x="336414" y="928697"/>
                  </a:cubicBezTo>
                  <a:cubicBezTo>
                    <a:pt x="266881" y="928697"/>
                    <a:pt x="198301" y="932507"/>
                    <a:pt x="128769" y="925839"/>
                  </a:cubicBezTo>
                  <a:cubicBezTo>
                    <a:pt x="57331" y="919172"/>
                    <a:pt x="3039" y="861069"/>
                    <a:pt x="2086" y="787727"/>
                  </a:cubicBezTo>
                  <a:cubicBezTo>
                    <a:pt x="181" y="681047"/>
                    <a:pt x="1134" y="572462"/>
                    <a:pt x="1134" y="464829"/>
                  </a:cubicBezTo>
                  <a:cubicBezTo>
                    <a:pt x="1134" y="464829"/>
                    <a:pt x="1134" y="464829"/>
                    <a:pt x="1134" y="464829"/>
                  </a:cubicBezTo>
                  <a:close/>
                  <a:moveTo>
                    <a:pt x="443094" y="180032"/>
                  </a:moveTo>
                  <a:cubicBezTo>
                    <a:pt x="364989" y="178127"/>
                    <a:pt x="292599" y="212417"/>
                    <a:pt x="235449" y="274329"/>
                  </a:cubicBezTo>
                  <a:cubicBezTo>
                    <a:pt x="167821" y="346719"/>
                    <a:pt x="142104" y="434349"/>
                    <a:pt x="160201" y="532457"/>
                  </a:cubicBezTo>
                  <a:cubicBezTo>
                    <a:pt x="177346" y="622944"/>
                    <a:pt x="227829" y="691524"/>
                    <a:pt x="307839" y="737244"/>
                  </a:cubicBezTo>
                  <a:cubicBezTo>
                    <a:pt x="315459" y="741054"/>
                    <a:pt x="325936" y="750579"/>
                    <a:pt x="327842" y="731529"/>
                  </a:cubicBezTo>
                  <a:cubicBezTo>
                    <a:pt x="333556" y="668664"/>
                    <a:pt x="352606" y="609609"/>
                    <a:pt x="366894" y="548649"/>
                  </a:cubicBezTo>
                  <a:cubicBezTo>
                    <a:pt x="370704" y="531504"/>
                    <a:pt x="371656" y="515312"/>
                    <a:pt x="366894" y="498167"/>
                  </a:cubicBezTo>
                  <a:cubicBezTo>
                    <a:pt x="358321" y="464829"/>
                    <a:pt x="364036" y="432444"/>
                    <a:pt x="388801" y="406727"/>
                  </a:cubicBezTo>
                  <a:cubicBezTo>
                    <a:pt x="404042" y="391487"/>
                    <a:pt x="422139" y="386724"/>
                    <a:pt x="442142" y="395297"/>
                  </a:cubicBezTo>
                  <a:cubicBezTo>
                    <a:pt x="462144" y="403869"/>
                    <a:pt x="469764" y="422919"/>
                    <a:pt x="466906" y="442922"/>
                  </a:cubicBezTo>
                  <a:cubicBezTo>
                    <a:pt x="465001" y="459114"/>
                    <a:pt x="460239" y="475307"/>
                    <a:pt x="456429" y="490547"/>
                  </a:cubicBezTo>
                  <a:cubicBezTo>
                    <a:pt x="452619" y="505787"/>
                    <a:pt x="446904" y="520074"/>
                    <a:pt x="443094" y="535314"/>
                  </a:cubicBezTo>
                  <a:cubicBezTo>
                    <a:pt x="438331" y="555317"/>
                    <a:pt x="437379" y="574367"/>
                    <a:pt x="455476" y="588654"/>
                  </a:cubicBezTo>
                  <a:cubicBezTo>
                    <a:pt x="474526" y="602942"/>
                    <a:pt x="494529" y="601037"/>
                    <a:pt x="514531" y="591512"/>
                  </a:cubicBezTo>
                  <a:cubicBezTo>
                    <a:pt x="535486" y="581034"/>
                    <a:pt x="548821" y="562937"/>
                    <a:pt x="558346" y="541982"/>
                  </a:cubicBezTo>
                  <a:cubicBezTo>
                    <a:pt x="575492" y="504834"/>
                    <a:pt x="580254" y="464829"/>
                    <a:pt x="577396" y="423872"/>
                  </a:cubicBezTo>
                  <a:cubicBezTo>
                    <a:pt x="575492" y="400059"/>
                    <a:pt x="565014" y="380057"/>
                    <a:pt x="547869" y="362912"/>
                  </a:cubicBezTo>
                  <a:cubicBezTo>
                    <a:pt x="488814" y="306714"/>
                    <a:pt x="373561" y="323859"/>
                    <a:pt x="332604" y="396249"/>
                  </a:cubicBezTo>
                  <a:cubicBezTo>
                    <a:pt x="307839" y="439112"/>
                    <a:pt x="302124" y="483879"/>
                    <a:pt x="330699" y="528647"/>
                  </a:cubicBezTo>
                  <a:cubicBezTo>
                    <a:pt x="341176" y="544839"/>
                    <a:pt x="336414" y="563889"/>
                    <a:pt x="324031" y="575319"/>
                  </a:cubicBezTo>
                  <a:cubicBezTo>
                    <a:pt x="311649" y="586749"/>
                    <a:pt x="299267" y="573414"/>
                    <a:pt x="288789" y="564842"/>
                  </a:cubicBezTo>
                  <a:cubicBezTo>
                    <a:pt x="261166" y="541982"/>
                    <a:pt x="249736" y="510549"/>
                    <a:pt x="248784" y="476259"/>
                  </a:cubicBezTo>
                  <a:cubicBezTo>
                    <a:pt x="243069" y="372437"/>
                    <a:pt x="324031" y="284807"/>
                    <a:pt x="430711" y="273377"/>
                  </a:cubicBezTo>
                  <a:cubicBezTo>
                    <a:pt x="505006" y="265757"/>
                    <a:pt x="568824" y="282902"/>
                    <a:pt x="619306" y="340052"/>
                  </a:cubicBezTo>
                  <a:cubicBezTo>
                    <a:pt x="686934" y="417204"/>
                    <a:pt x="656454" y="563889"/>
                    <a:pt x="589779" y="618182"/>
                  </a:cubicBezTo>
                  <a:cubicBezTo>
                    <a:pt x="538344" y="660092"/>
                    <a:pt x="489767" y="664854"/>
                    <a:pt x="431664" y="631517"/>
                  </a:cubicBezTo>
                  <a:cubicBezTo>
                    <a:pt x="419281" y="623897"/>
                    <a:pt x="418329" y="631517"/>
                    <a:pt x="415471" y="640089"/>
                  </a:cubicBezTo>
                  <a:cubicBezTo>
                    <a:pt x="406899" y="673427"/>
                    <a:pt x="401184" y="708669"/>
                    <a:pt x="383086" y="739149"/>
                  </a:cubicBezTo>
                  <a:cubicBezTo>
                    <a:pt x="372609" y="756294"/>
                    <a:pt x="378324" y="762009"/>
                    <a:pt x="396421" y="764867"/>
                  </a:cubicBezTo>
                  <a:cubicBezTo>
                    <a:pt x="599304" y="801062"/>
                    <a:pt x="766944" y="637232"/>
                    <a:pt x="748846" y="448637"/>
                  </a:cubicBezTo>
                  <a:cubicBezTo>
                    <a:pt x="732654" y="292427"/>
                    <a:pt x="609781" y="179079"/>
                    <a:pt x="443094" y="1800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C6C6BE5-97FC-41C7-8AD4-1ABF852E9834}"/>
                </a:ext>
              </a:extLst>
            </p:cNvPr>
            <p:cNvSpPr/>
            <p:nvPr/>
          </p:nvSpPr>
          <p:spPr>
            <a:xfrm>
              <a:off x="4298289" y="1951389"/>
              <a:ext cx="526328" cy="523797"/>
            </a:xfrm>
            <a:custGeom>
              <a:avLst/>
              <a:gdLst>
                <a:gd name="connsiteX0" fmla="*/ 677823 w 940832"/>
                <a:gd name="connsiteY0" fmla="*/ 434340 h 936308"/>
                <a:gd name="connsiteX1" fmla="*/ 691276 w 940832"/>
                <a:gd name="connsiteY1" fmla="*/ 454342 h 936308"/>
                <a:gd name="connsiteX2" fmla="*/ 691276 w 940832"/>
                <a:gd name="connsiteY2" fmla="*/ 661987 h 936308"/>
                <a:gd name="connsiteX3" fmla="*/ 657939 w 940832"/>
                <a:gd name="connsiteY3" fmla="*/ 691515 h 936308"/>
                <a:gd name="connsiteX4" fmla="*/ 476964 w 940832"/>
                <a:gd name="connsiteY4" fmla="*/ 691515 h 936308"/>
                <a:gd name="connsiteX5" fmla="*/ 300751 w 940832"/>
                <a:gd name="connsiteY5" fmla="*/ 691515 h 936308"/>
                <a:gd name="connsiteX6" fmla="*/ 264557 w 940832"/>
                <a:gd name="connsiteY6" fmla="*/ 656272 h 936308"/>
                <a:gd name="connsiteX7" fmla="*/ 264557 w 940832"/>
                <a:gd name="connsiteY7" fmla="*/ 460057 h 936308"/>
                <a:gd name="connsiteX8" fmla="*/ 273129 w 940832"/>
                <a:gd name="connsiteY8" fmla="*/ 437197 h 936308"/>
                <a:gd name="connsiteX9" fmla="*/ 312182 w 940832"/>
                <a:gd name="connsiteY9" fmla="*/ 438150 h 936308"/>
                <a:gd name="connsiteX10" fmla="*/ 315039 w 940832"/>
                <a:gd name="connsiteY10" fmla="*/ 456247 h 936308"/>
                <a:gd name="connsiteX11" fmla="*/ 416957 w 940832"/>
                <a:gd name="connsiteY11" fmla="*/ 634365 h 936308"/>
                <a:gd name="connsiteX12" fmla="*/ 618886 w 940832"/>
                <a:gd name="connsiteY12" fmla="*/ 568642 h 936308"/>
                <a:gd name="connsiteX13" fmla="*/ 640794 w 940832"/>
                <a:gd name="connsiteY13" fmla="*/ 457200 h 936308"/>
                <a:gd name="connsiteX14" fmla="*/ 655082 w 940832"/>
                <a:gd name="connsiteY14" fmla="*/ 434340 h 936308"/>
                <a:gd name="connsiteX15" fmla="*/ 677823 w 940832"/>
                <a:gd name="connsiteY15" fmla="*/ 434340 h 936308"/>
                <a:gd name="connsiteX16" fmla="*/ 479821 w 940832"/>
                <a:gd name="connsiteY16" fmla="*/ 370522 h 936308"/>
                <a:gd name="connsiteX17" fmla="*/ 588406 w 940832"/>
                <a:gd name="connsiteY17" fmla="*/ 479107 h 936308"/>
                <a:gd name="connsiteX18" fmla="*/ 477916 w 940832"/>
                <a:gd name="connsiteY18" fmla="*/ 586740 h 936308"/>
                <a:gd name="connsiteX19" fmla="*/ 367426 w 940832"/>
                <a:gd name="connsiteY19" fmla="*/ 478155 h 936308"/>
                <a:gd name="connsiteX20" fmla="*/ 479821 w 940832"/>
                <a:gd name="connsiteY20" fmla="*/ 370522 h 936308"/>
                <a:gd name="connsiteX21" fmla="*/ 628412 w 940832"/>
                <a:gd name="connsiteY21" fmla="*/ 264795 h 936308"/>
                <a:gd name="connsiteX22" fmla="*/ 648414 w 940832"/>
                <a:gd name="connsiteY22" fmla="*/ 264795 h 936308"/>
                <a:gd name="connsiteX23" fmla="*/ 690324 w 940832"/>
                <a:gd name="connsiteY23" fmla="*/ 308610 h 936308"/>
                <a:gd name="connsiteX24" fmla="*/ 690324 w 940832"/>
                <a:gd name="connsiteY24" fmla="*/ 320040 h 936308"/>
                <a:gd name="connsiteX25" fmla="*/ 631270 w 940832"/>
                <a:gd name="connsiteY25" fmla="*/ 378143 h 936308"/>
                <a:gd name="connsiteX26" fmla="*/ 573167 w 940832"/>
                <a:gd name="connsiteY26" fmla="*/ 320992 h 936308"/>
                <a:gd name="connsiteX27" fmla="*/ 628412 w 940832"/>
                <a:gd name="connsiteY27" fmla="*/ 264795 h 936308"/>
                <a:gd name="connsiteX28" fmla="*/ 282654 w 940832"/>
                <a:gd name="connsiteY28" fmla="*/ 212408 h 936308"/>
                <a:gd name="connsiteX29" fmla="*/ 207407 w 940832"/>
                <a:gd name="connsiteY29" fmla="*/ 286703 h 936308"/>
                <a:gd name="connsiteX30" fmla="*/ 207407 w 940832"/>
                <a:gd name="connsiteY30" fmla="*/ 672465 h 936308"/>
                <a:gd name="connsiteX31" fmla="*/ 281702 w 940832"/>
                <a:gd name="connsiteY31" fmla="*/ 746760 h 936308"/>
                <a:gd name="connsiteX32" fmla="*/ 476012 w 940832"/>
                <a:gd name="connsiteY32" fmla="*/ 746760 h 936308"/>
                <a:gd name="connsiteX33" fmla="*/ 670322 w 940832"/>
                <a:gd name="connsiteY33" fmla="*/ 746760 h 936308"/>
                <a:gd name="connsiteX34" fmla="*/ 745570 w 940832"/>
                <a:gd name="connsiteY34" fmla="*/ 671513 h 936308"/>
                <a:gd name="connsiteX35" fmla="*/ 745570 w 940832"/>
                <a:gd name="connsiteY35" fmla="*/ 287655 h 936308"/>
                <a:gd name="connsiteX36" fmla="*/ 671274 w 940832"/>
                <a:gd name="connsiteY36" fmla="*/ 212408 h 936308"/>
                <a:gd name="connsiteX37" fmla="*/ 282654 w 940832"/>
                <a:gd name="connsiteY37" fmla="*/ 212408 h 936308"/>
                <a:gd name="connsiteX38" fmla="*/ 153114 w 940832"/>
                <a:gd name="connsiteY38" fmla="*/ 0 h 936308"/>
                <a:gd name="connsiteX39" fmla="*/ 789385 w 940832"/>
                <a:gd name="connsiteY39" fmla="*/ 0 h 936308"/>
                <a:gd name="connsiteX40" fmla="*/ 939880 w 940832"/>
                <a:gd name="connsiteY40" fmla="*/ 149543 h 936308"/>
                <a:gd name="connsiteX41" fmla="*/ 940832 w 940832"/>
                <a:gd name="connsiteY41" fmla="*/ 783908 h 936308"/>
                <a:gd name="connsiteX42" fmla="*/ 787480 w 940832"/>
                <a:gd name="connsiteY42" fmla="*/ 936308 h 936308"/>
                <a:gd name="connsiteX43" fmla="*/ 470297 w 940832"/>
                <a:gd name="connsiteY43" fmla="*/ 936308 h 936308"/>
                <a:gd name="connsiteX44" fmla="*/ 153114 w 940832"/>
                <a:gd name="connsiteY44" fmla="*/ 936308 h 936308"/>
                <a:gd name="connsiteX45" fmla="*/ 714 w 940832"/>
                <a:gd name="connsiteY45" fmla="*/ 784860 h 936308"/>
                <a:gd name="connsiteX46" fmla="*/ 714 w 940832"/>
                <a:gd name="connsiteY46" fmla="*/ 151448 h 936308"/>
                <a:gd name="connsiteX47" fmla="*/ 153114 w 940832"/>
                <a:gd name="connsiteY47" fmla="*/ 0 h 9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40832" h="936308">
                  <a:moveTo>
                    <a:pt x="677823" y="434340"/>
                  </a:moveTo>
                  <a:cubicBezTo>
                    <a:pt x="684847" y="435769"/>
                    <a:pt x="690324" y="440531"/>
                    <a:pt x="691276" y="454342"/>
                  </a:cubicBezTo>
                  <a:cubicBezTo>
                    <a:pt x="691276" y="523875"/>
                    <a:pt x="691276" y="592455"/>
                    <a:pt x="691276" y="661987"/>
                  </a:cubicBezTo>
                  <a:cubicBezTo>
                    <a:pt x="691276" y="682942"/>
                    <a:pt x="678894" y="691515"/>
                    <a:pt x="657939" y="691515"/>
                  </a:cubicBezTo>
                  <a:cubicBezTo>
                    <a:pt x="597932" y="691515"/>
                    <a:pt x="536972" y="691515"/>
                    <a:pt x="476964" y="691515"/>
                  </a:cubicBezTo>
                  <a:cubicBezTo>
                    <a:pt x="417909" y="691515"/>
                    <a:pt x="359807" y="691515"/>
                    <a:pt x="300751" y="691515"/>
                  </a:cubicBezTo>
                  <a:cubicBezTo>
                    <a:pt x="271224" y="691515"/>
                    <a:pt x="264557" y="684847"/>
                    <a:pt x="264557" y="656272"/>
                  </a:cubicBezTo>
                  <a:cubicBezTo>
                    <a:pt x="264557" y="590550"/>
                    <a:pt x="264557" y="525780"/>
                    <a:pt x="264557" y="460057"/>
                  </a:cubicBezTo>
                  <a:cubicBezTo>
                    <a:pt x="264557" y="451485"/>
                    <a:pt x="261699" y="440055"/>
                    <a:pt x="273129" y="437197"/>
                  </a:cubicBezTo>
                  <a:cubicBezTo>
                    <a:pt x="285511" y="434340"/>
                    <a:pt x="299799" y="432435"/>
                    <a:pt x="312182" y="438150"/>
                  </a:cubicBezTo>
                  <a:cubicBezTo>
                    <a:pt x="319801" y="441007"/>
                    <a:pt x="315991" y="450532"/>
                    <a:pt x="315039" y="456247"/>
                  </a:cubicBezTo>
                  <a:cubicBezTo>
                    <a:pt x="298847" y="545782"/>
                    <a:pt x="357901" y="612457"/>
                    <a:pt x="416957" y="634365"/>
                  </a:cubicBezTo>
                  <a:cubicBezTo>
                    <a:pt x="492204" y="661987"/>
                    <a:pt x="577929" y="634365"/>
                    <a:pt x="618886" y="568642"/>
                  </a:cubicBezTo>
                  <a:cubicBezTo>
                    <a:pt x="639841" y="534352"/>
                    <a:pt x="648414" y="497205"/>
                    <a:pt x="640794" y="457200"/>
                  </a:cubicBezTo>
                  <a:cubicBezTo>
                    <a:pt x="637936" y="443865"/>
                    <a:pt x="638889" y="433387"/>
                    <a:pt x="655082" y="434340"/>
                  </a:cubicBezTo>
                  <a:cubicBezTo>
                    <a:pt x="662226" y="434816"/>
                    <a:pt x="670798" y="432911"/>
                    <a:pt x="677823" y="434340"/>
                  </a:cubicBezTo>
                  <a:close/>
                  <a:moveTo>
                    <a:pt x="479821" y="370522"/>
                  </a:moveTo>
                  <a:cubicBezTo>
                    <a:pt x="540781" y="371475"/>
                    <a:pt x="588406" y="419100"/>
                    <a:pt x="588406" y="479107"/>
                  </a:cubicBezTo>
                  <a:cubicBezTo>
                    <a:pt x="588406" y="538162"/>
                    <a:pt x="537923" y="586740"/>
                    <a:pt x="477916" y="586740"/>
                  </a:cubicBezTo>
                  <a:cubicBezTo>
                    <a:pt x="417909" y="586740"/>
                    <a:pt x="367426" y="537210"/>
                    <a:pt x="367426" y="478155"/>
                  </a:cubicBezTo>
                  <a:cubicBezTo>
                    <a:pt x="367426" y="417195"/>
                    <a:pt x="416956" y="369570"/>
                    <a:pt x="479821" y="370522"/>
                  </a:cubicBezTo>
                  <a:close/>
                  <a:moveTo>
                    <a:pt x="628412" y="264795"/>
                  </a:moveTo>
                  <a:cubicBezTo>
                    <a:pt x="635080" y="264795"/>
                    <a:pt x="641747" y="264795"/>
                    <a:pt x="648414" y="264795"/>
                  </a:cubicBezTo>
                  <a:cubicBezTo>
                    <a:pt x="680799" y="265748"/>
                    <a:pt x="690324" y="276225"/>
                    <a:pt x="690324" y="308610"/>
                  </a:cubicBezTo>
                  <a:cubicBezTo>
                    <a:pt x="690324" y="312420"/>
                    <a:pt x="690324" y="316230"/>
                    <a:pt x="690324" y="320040"/>
                  </a:cubicBezTo>
                  <a:cubicBezTo>
                    <a:pt x="690324" y="376237"/>
                    <a:pt x="688420" y="378143"/>
                    <a:pt x="631270" y="378143"/>
                  </a:cubicBezTo>
                  <a:cubicBezTo>
                    <a:pt x="576024" y="378143"/>
                    <a:pt x="573167" y="374332"/>
                    <a:pt x="573167" y="320992"/>
                  </a:cubicBezTo>
                  <a:cubicBezTo>
                    <a:pt x="574120" y="271462"/>
                    <a:pt x="580787" y="264795"/>
                    <a:pt x="628412" y="264795"/>
                  </a:cubicBezTo>
                  <a:close/>
                  <a:moveTo>
                    <a:pt x="282654" y="212408"/>
                  </a:moveTo>
                  <a:cubicBezTo>
                    <a:pt x="234077" y="212408"/>
                    <a:pt x="207407" y="238125"/>
                    <a:pt x="207407" y="286703"/>
                  </a:cubicBezTo>
                  <a:cubicBezTo>
                    <a:pt x="207407" y="415290"/>
                    <a:pt x="207407" y="543878"/>
                    <a:pt x="207407" y="672465"/>
                  </a:cubicBezTo>
                  <a:cubicBezTo>
                    <a:pt x="207407" y="721043"/>
                    <a:pt x="233124" y="746760"/>
                    <a:pt x="281702" y="746760"/>
                  </a:cubicBezTo>
                  <a:cubicBezTo>
                    <a:pt x="346472" y="746760"/>
                    <a:pt x="411242" y="746760"/>
                    <a:pt x="476012" y="746760"/>
                  </a:cubicBezTo>
                  <a:cubicBezTo>
                    <a:pt x="540782" y="746760"/>
                    <a:pt x="605552" y="746760"/>
                    <a:pt x="670322" y="746760"/>
                  </a:cubicBezTo>
                  <a:cubicBezTo>
                    <a:pt x="720805" y="746760"/>
                    <a:pt x="745570" y="721043"/>
                    <a:pt x="745570" y="671513"/>
                  </a:cubicBezTo>
                  <a:cubicBezTo>
                    <a:pt x="745570" y="543878"/>
                    <a:pt x="745570" y="415290"/>
                    <a:pt x="745570" y="287655"/>
                  </a:cubicBezTo>
                  <a:cubicBezTo>
                    <a:pt x="745570" y="239078"/>
                    <a:pt x="718899" y="212408"/>
                    <a:pt x="671274" y="212408"/>
                  </a:cubicBezTo>
                  <a:cubicBezTo>
                    <a:pt x="541735" y="212408"/>
                    <a:pt x="412195" y="212408"/>
                    <a:pt x="282654" y="212408"/>
                  </a:cubicBezTo>
                  <a:close/>
                  <a:moveTo>
                    <a:pt x="153114" y="0"/>
                  </a:moveTo>
                  <a:cubicBezTo>
                    <a:pt x="365522" y="0"/>
                    <a:pt x="576977" y="0"/>
                    <a:pt x="789385" y="0"/>
                  </a:cubicBezTo>
                  <a:cubicBezTo>
                    <a:pt x="877967" y="0"/>
                    <a:pt x="939880" y="60960"/>
                    <a:pt x="939880" y="149543"/>
                  </a:cubicBezTo>
                  <a:cubicBezTo>
                    <a:pt x="939880" y="360998"/>
                    <a:pt x="939880" y="572453"/>
                    <a:pt x="940832" y="783908"/>
                  </a:cubicBezTo>
                  <a:cubicBezTo>
                    <a:pt x="939880" y="876300"/>
                    <a:pt x="878920" y="936308"/>
                    <a:pt x="787480" y="936308"/>
                  </a:cubicBezTo>
                  <a:cubicBezTo>
                    <a:pt x="681752" y="936308"/>
                    <a:pt x="576024" y="936308"/>
                    <a:pt x="470297" y="936308"/>
                  </a:cubicBezTo>
                  <a:cubicBezTo>
                    <a:pt x="364570" y="936308"/>
                    <a:pt x="258842" y="936308"/>
                    <a:pt x="153114" y="936308"/>
                  </a:cubicBezTo>
                  <a:cubicBezTo>
                    <a:pt x="62627" y="935355"/>
                    <a:pt x="714" y="874395"/>
                    <a:pt x="714" y="784860"/>
                  </a:cubicBezTo>
                  <a:cubicBezTo>
                    <a:pt x="-238" y="574358"/>
                    <a:pt x="-238" y="362903"/>
                    <a:pt x="714" y="151448"/>
                  </a:cubicBezTo>
                  <a:cubicBezTo>
                    <a:pt x="1667" y="60960"/>
                    <a:pt x="62627" y="0"/>
                    <a:pt x="15311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CE357D51-4056-454E-A554-EEE07F53B196}"/>
                </a:ext>
              </a:extLst>
            </p:cNvPr>
            <p:cNvSpPr/>
            <p:nvPr/>
          </p:nvSpPr>
          <p:spPr>
            <a:xfrm>
              <a:off x="2500305" y="1958260"/>
              <a:ext cx="516927" cy="516926"/>
            </a:xfrm>
            <a:custGeom>
              <a:avLst/>
              <a:gdLst/>
              <a:ahLst/>
              <a:cxnLst/>
              <a:rect l="l" t="t" r="r" b="b"/>
              <a:pathLst>
                <a:path w="3960440" h="3960440">
                  <a:moveTo>
                    <a:pt x="2607490" y="1396226"/>
                  </a:moveTo>
                  <a:lnTo>
                    <a:pt x="2607493" y="1396226"/>
                  </a:lnTo>
                  <a:lnTo>
                    <a:pt x="2900480" y="1396226"/>
                  </a:lnTo>
                  <a:cubicBezTo>
                    <a:pt x="2950186" y="1396226"/>
                    <a:pt x="2990480" y="1436520"/>
                    <a:pt x="2990480" y="1486226"/>
                  </a:cubicBezTo>
                  <a:cubicBezTo>
                    <a:pt x="2990480" y="1535932"/>
                    <a:pt x="2950186" y="1576226"/>
                    <a:pt x="2900480" y="1576226"/>
                  </a:cubicBezTo>
                  <a:lnTo>
                    <a:pt x="2697490" y="1576226"/>
                  </a:lnTo>
                  <a:lnTo>
                    <a:pt x="2697490" y="1706676"/>
                  </a:lnTo>
                  <a:lnTo>
                    <a:pt x="2900480" y="1706676"/>
                  </a:lnTo>
                  <a:cubicBezTo>
                    <a:pt x="2950186" y="1706676"/>
                    <a:pt x="2990480" y="1746970"/>
                    <a:pt x="2990480" y="1796676"/>
                  </a:cubicBezTo>
                  <a:cubicBezTo>
                    <a:pt x="2990480" y="1846382"/>
                    <a:pt x="2950186" y="1886676"/>
                    <a:pt x="2900480" y="1886676"/>
                  </a:cubicBezTo>
                  <a:lnTo>
                    <a:pt x="2697490" y="1886676"/>
                  </a:lnTo>
                  <a:lnTo>
                    <a:pt x="2697490" y="1987805"/>
                  </a:lnTo>
                  <a:lnTo>
                    <a:pt x="2900480" y="1987805"/>
                  </a:lnTo>
                  <a:cubicBezTo>
                    <a:pt x="2950186" y="1987805"/>
                    <a:pt x="2990480" y="2028099"/>
                    <a:pt x="2990480" y="2077805"/>
                  </a:cubicBezTo>
                  <a:cubicBezTo>
                    <a:pt x="2990480" y="2127511"/>
                    <a:pt x="2950186" y="2167805"/>
                    <a:pt x="2900480" y="2167805"/>
                  </a:cubicBezTo>
                  <a:lnTo>
                    <a:pt x="2607491" y="2167805"/>
                  </a:lnTo>
                  <a:cubicBezTo>
                    <a:pt x="2557785" y="2167805"/>
                    <a:pt x="2517491" y="2127511"/>
                    <a:pt x="2517491" y="2077805"/>
                  </a:cubicBezTo>
                  <a:lnTo>
                    <a:pt x="2518558" y="2072520"/>
                  </a:lnTo>
                  <a:cubicBezTo>
                    <a:pt x="2517543" y="2070807"/>
                    <a:pt x="2517490" y="2069026"/>
                    <a:pt x="2517490" y="2067233"/>
                  </a:cubicBezTo>
                  <a:lnTo>
                    <a:pt x="2517490" y="1486226"/>
                  </a:lnTo>
                  <a:cubicBezTo>
                    <a:pt x="2517490" y="1436520"/>
                    <a:pt x="2557784" y="1396226"/>
                    <a:pt x="2607490" y="1396226"/>
                  </a:cubicBezTo>
                  <a:close/>
                  <a:moveTo>
                    <a:pt x="1892179" y="1396226"/>
                  </a:moveTo>
                  <a:cubicBezTo>
                    <a:pt x="1933277" y="1396226"/>
                    <a:pt x="1967940" y="1423772"/>
                    <a:pt x="1977253" y="1461826"/>
                  </a:cubicBezTo>
                  <a:cubicBezTo>
                    <a:pt x="1983784" y="1464928"/>
                    <a:pt x="1988782" y="1470082"/>
                    <a:pt x="1993205" y="1475928"/>
                  </a:cubicBezTo>
                  <a:lnTo>
                    <a:pt x="2249400" y="1814563"/>
                  </a:lnTo>
                  <a:lnTo>
                    <a:pt x="2249400" y="1486226"/>
                  </a:lnTo>
                  <a:cubicBezTo>
                    <a:pt x="2249400" y="1436520"/>
                    <a:pt x="2289694" y="1396226"/>
                    <a:pt x="2339400" y="1396226"/>
                  </a:cubicBezTo>
                  <a:cubicBezTo>
                    <a:pt x="2389106" y="1396226"/>
                    <a:pt x="2429400" y="1436520"/>
                    <a:pt x="2429400" y="1486226"/>
                  </a:cubicBezTo>
                  <a:lnTo>
                    <a:pt x="2429400" y="2067233"/>
                  </a:lnTo>
                  <a:cubicBezTo>
                    <a:pt x="2429400" y="2116939"/>
                    <a:pt x="2389106" y="2157233"/>
                    <a:pt x="2339400" y="2157233"/>
                  </a:cubicBezTo>
                  <a:lnTo>
                    <a:pt x="2314279" y="2152162"/>
                  </a:lnTo>
                  <a:cubicBezTo>
                    <a:pt x="2312282" y="2152300"/>
                    <a:pt x="2310334" y="2152010"/>
                    <a:pt x="2308518" y="2150998"/>
                  </a:cubicBezTo>
                  <a:cubicBezTo>
                    <a:pt x="2306291" y="2150974"/>
                    <a:pt x="2304354" y="2150181"/>
                    <a:pt x="2302610" y="2148976"/>
                  </a:cubicBezTo>
                  <a:cubicBezTo>
                    <a:pt x="2283211" y="2145448"/>
                    <a:pt x="2265611" y="2134330"/>
                    <a:pt x="2252821" y="2117425"/>
                  </a:cubicBezTo>
                  <a:lnTo>
                    <a:pt x="1982179" y="1759694"/>
                  </a:lnTo>
                  <a:lnTo>
                    <a:pt x="1982179" y="2067233"/>
                  </a:lnTo>
                  <a:cubicBezTo>
                    <a:pt x="1982179" y="2116939"/>
                    <a:pt x="1941885" y="2157233"/>
                    <a:pt x="1892179" y="2157233"/>
                  </a:cubicBezTo>
                  <a:cubicBezTo>
                    <a:pt x="1842473" y="2157233"/>
                    <a:pt x="1802179" y="2116939"/>
                    <a:pt x="1802179" y="2067233"/>
                  </a:cubicBezTo>
                  <a:lnTo>
                    <a:pt x="1802179" y="1486226"/>
                  </a:lnTo>
                  <a:cubicBezTo>
                    <a:pt x="1802179" y="1436520"/>
                    <a:pt x="1842473" y="1396226"/>
                    <a:pt x="1892179" y="1396226"/>
                  </a:cubicBezTo>
                  <a:close/>
                  <a:moveTo>
                    <a:pt x="1624958" y="1396226"/>
                  </a:moveTo>
                  <a:cubicBezTo>
                    <a:pt x="1674664" y="1396226"/>
                    <a:pt x="1714958" y="1436520"/>
                    <a:pt x="1714958" y="1486226"/>
                  </a:cubicBezTo>
                  <a:lnTo>
                    <a:pt x="1714958" y="2067233"/>
                  </a:lnTo>
                  <a:cubicBezTo>
                    <a:pt x="1714958" y="2116939"/>
                    <a:pt x="1674664" y="2157233"/>
                    <a:pt x="1624958" y="2157233"/>
                  </a:cubicBezTo>
                  <a:cubicBezTo>
                    <a:pt x="1575252" y="2157233"/>
                    <a:pt x="1534958" y="2116939"/>
                    <a:pt x="1534958" y="2067233"/>
                  </a:cubicBezTo>
                  <a:lnTo>
                    <a:pt x="1534958" y="1486226"/>
                  </a:lnTo>
                  <a:cubicBezTo>
                    <a:pt x="1534958" y="1436520"/>
                    <a:pt x="1575252" y="1396226"/>
                    <a:pt x="1624958" y="1396226"/>
                  </a:cubicBezTo>
                  <a:close/>
                  <a:moveTo>
                    <a:pt x="1107687" y="1396226"/>
                  </a:moveTo>
                  <a:cubicBezTo>
                    <a:pt x="1157393" y="1396226"/>
                    <a:pt x="1197687" y="1436520"/>
                    <a:pt x="1197687" y="1486226"/>
                  </a:cubicBezTo>
                  <a:lnTo>
                    <a:pt x="1197687" y="1987804"/>
                  </a:lnTo>
                  <a:lnTo>
                    <a:pt x="1392703" y="1987804"/>
                  </a:lnTo>
                  <a:cubicBezTo>
                    <a:pt x="1442409" y="1987804"/>
                    <a:pt x="1482703" y="2028098"/>
                    <a:pt x="1482703" y="2077804"/>
                  </a:cubicBezTo>
                  <a:cubicBezTo>
                    <a:pt x="1482703" y="2127510"/>
                    <a:pt x="1442409" y="2167804"/>
                    <a:pt x="1392703" y="2167804"/>
                  </a:cubicBezTo>
                  <a:lnTo>
                    <a:pt x="1107687" y="2167804"/>
                  </a:lnTo>
                  <a:cubicBezTo>
                    <a:pt x="1057981" y="2167804"/>
                    <a:pt x="1017687" y="2127510"/>
                    <a:pt x="1017687" y="2077804"/>
                  </a:cubicBezTo>
                  <a:lnTo>
                    <a:pt x="1018754" y="2072519"/>
                  </a:lnTo>
                  <a:cubicBezTo>
                    <a:pt x="1017739" y="2070806"/>
                    <a:pt x="1017687" y="2069025"/>
                    <a:pt x="1017687" y="2067233"/>
                  </a:cubicBezTo>
                  <a:lnTo>
                    <a:pt x="1017687" y="1486226"/>
                  </a:lnTo>
                  <a:cubicBezTo>
                    <a:pt x="1017687" y="1436520"/>
                    <a:pt x="1057981" y="1396226"/>
                    <a:pt x="1107687" y="1396226"/>
                  </a:cubicBezTo>
                  <a:close/>
                  <a:moveTo>
                    <a:pt x="1980220" y="564375"/>
                  </a:moveTo>
                  <a:cubicBezTo>
                    <a:pt x="1154987" y="564375"/>
                    <a:pt x="486004" y="1107581"/>
                    <a:pt x="486004" y="1777659"/>
                  </a:cubicBezTo>
                  <a:cubicBezTo>
                    <a:pt x="486004" y="2401690"/>
                    <a:pt x="1066203" y="2915687"/>
                    <a:pt x="1812523" y="2982830"/>
                  </a:cubicBezTo>
                  <a:cubicBezTo>
                    <a:pt x="1958634" y="3025646"/>
                    <a:pt x="1856317" y="3253652"/>
                    <a:pt x="1853662" y="3361912"/>
                  </a:cubicBezTo>
                  <a:cubicBezTo>
                    <a:pt x="1848214" y="3540567"/>
                    <a:pt x="2675239" y="2976604"/>
                    <a:pt x="3034494" y="2637275"/>
                  </a:cubicBezTo>
                  <a:cubicBezTo>
                    <a:pt x="3306277" y="2417674"/>
                    <a:pt x="3474436" y="2113612"/>
                    <a:pt x="3474436" y="1777659"/>
                  </a:cubicBezTo>
                  <a:cubicBezTo>
                    <a:pt x="3474436" y="1107581"/>
                    <a:pt x="2805453" y="564375"/>
                    <a:pt x="1980220" y="564375"/>
                  </a:cubicBezTo>
                  <a:close/>
                  <a:moveTo>
                    <a:pt x="660087" y="0"/>
                  </a:moveTo>
                  <a:lnTo>
                    <a:pt x="3300353" y="0"/>
                  </a:lnTo>
                  <a:cubicBezTo>
                    <a:pt x="3664909" y="0"/>
                    <a:pt x="3960440" y="295531"/>
                    <a:pt x="3960440" y="660087"/>
                  </a:cubicBezTo>
                  <a:lnTo>
                    <a:pt x="3960440" y="3300353"/>
                  </a:lnTo>
                  <a:cubicBezTo>
                    <a:pt x="3960440" y="3664909"/>
                    <a:pt x="3664909" y="3960440"/>
                    <a:pt x="3300353" y="3960440"/>
                  </a:cubicBezTo>
                  <a:lnTo>
                    <a:pt x="660087" y="3960440"/>
                  </a:lnTo>
                  <a:cubicBezTo>
                    <a:pt x="295531" y="3960440"/>
                    <a:pt x="0" y="3664909"/>
                    <a:pt x="0" y="3300353"/>
                  </a:cubicBezTo>
                  <a:lnTo>
                    <a:pt x="0" y="660087"/>
                  </a:lnTo>
                  <a:cubicBezTo>
                    <a:pt x="0" y="295531"/>
                    <a:pt x="295531" y="0"/>
                    <a:pt x="660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ECE7E350-7563-4981-98F2-6FC8DC71A79F}"/>
                </a:ext>
              </a:extLst>
            </p:cNvPr>
            <p:cNvSpPr/>
            <p:nvPr/>
          </p:nvSpPr>
          <p:spPr>
            <a:xfrm>
              <a:off x="1311030" y="1958260"/>
              <a:ext cx="507527" cy="516926"/>
            </a:xfrm>
            <a:custGeom>
              <a:avLst/>
              <a:gdLst/>
              <a:ahLst/>
              <a:cxnLst/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close/>
                  <a:moveTo>
                    <a:pt x="2688485" y="1475633"/>
                  </a:moveTo>
                  <a:cubicBezTo>
                    <a:pt x="2399554" y="1478429"/>
                    <a:pt x="2281670" y="1553418"/>
                    <a:pt x="2136833" y="1663036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lnTo>
                    <a:pt x="2136833" y="2084121"/>
                  </a:lnTo>
                  <a:cubicBezTo>
                    <a:pt x="2259735" y="1821652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235101" y="1504458"/>
                    <a:pt x="2840340" y="1479943"/>
                  </a:cubicBezTo>
                  <a:cubicBezTo>
                    <a:pt x="2784850" y="1476574"/>
                    <a:pt x="2734498" y="1475188"/>
                    <a:pt x="2688485" y="147563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CC9AC874-4DB6-44FA-958B-1057281B313E}"/>
                </a:ext>
              </a:extLst>
            </p:cNvPr>
            <p:cNvSpPr/>
            <p:nvPr/>
          </p:nvSpPr>
          <p:spPr>
            <a:xfrm>
              <a:off x="3698980" y="1958317"/>
              <a:ext cx="516870" cy="51686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784484" y="2487854"/>
                  </a:moveTo>
                  <a:cubicBezTo>
                    <a:pt x="2774989" y="2487391"/>
                    <a:pt x="2765365" y="2488860"/>
                    <a:pt x="2756439" y="2492301"/>
                  </a:cubicBezTo>
                  <a:cubicBezTo>
                    <a:pt x="2734854" y="2500620"/>
                    <a:pt x="2720969" y="2519027"/>
                    <a:pt x="2720969" y="2539323"/>
                  </a:cubicBezTo>
                  <a:lnTo>
                    <a:pt x="2718062" y="2539323"/>
                  </a:lnTo>
                  <a:lnTo>
                    <a:pt x="2718062" y="2636901"/>
                  </a:lnTo>
                  <a:lnTo>
                    <a:pt x="2844095" y="2636901"/>
                  </a:lnTo>
                  <a:lnTo>
                    <a:pt x="2844095" y="2547101"/>
                  </a:lnTo>
                  <a:lnTo>
                    <a:pt x="2840575" y="2546667"/>
                  </a:lnTo>
                  <a:cubicBezTo>
                    <a:pt x="2844038" y="2526031"/>
                    <a:pt x="2832667" y="2505637"/>
                    <a:pt x="2811763" y="2494994"/>
                  </a:cubicBezTo>
                  <a:cubicBezTo>
                    <a:pt x="2803348" y="2490709"/>
                    <a:pt x="2793980" y="2488316"/>
                    <a:pt x="2784484" y="2487854"/>
                  </a:cubicBezTo>
                  <a:close/>
                  <a:moveTo>
                    <a:pt x="2218919" y="2459568"/>
                  </a:moveTo>
                  <a:cubicBezTo>
                    <a:pt x="2198232" y="2462191"/>
                    <a:pt x="2177586" y="2476073"/>
                    <a:pt x="2165645" y="2505359"/>
                  </a:cubicBezTo>
                  <a:lnTo>
                    <a:pt x="2165645" y="2981896"/>
                  </a:lnTo>
                  <a:cubicBezTo>
                    <a:pt x="2176061" y="3034481"/>
                    <a:pt x="2243614" y="3053730"/>
                    <a:pt x="2282578" y="2996778"/>
                  </a:cubicBezTo>
                  <a:lnTo>
                    <a:pt x="2282578" y="2521099"/>
                  </a:lnTo>
                  <a:cubicBezTo>
                    <a:pt x="2287988" y="2482101"/>
                    <a:pt x="2253397" y="2455196"/>
                    <a:pt x="2218919" y="2459568"/>
                  </a:cubicBezTo>
                  <a:close/>
                  <a:moveTo>
                    <a:pt x="1724507" y="2341658"/>
                  </a:moveTo>
                  <a:lnTo>
                    <a:pt x="1886507" y="2341658"/>
                  </a:lnTo>
                  <a:lnTo>
                    <a:pt x="1886507" y="3157984"/>
                  </a:lnTo>
                  <a:lnTo>
                    <a:pt x="1724507" y="3157984"/>
                  </a:lnTo>
                  <a:lnTo>
                    <a:pt x="1724507" y="3071637"/>
                  </a:lnTo>
                  <a:cubicBezTo>
                    <a:pt x="1508936" y="3302583"/>
                    <a:pt x="1432071" y="3083964"/>
                    <a:pt x="1448980" y="3019402"/>
                  </a:cubicBezTo>
                  <a:cubicBezTo>
                    <a:pt x="1449173" y="3019371"/>
                    <a:pt x="1449367" y="3019341"/>
                    <a:pt x="1449560" y="3019310"/>
                  </a:cubicBezTo>
                  <a:lnTo>
                    <a:pt x="1449560" y="2341867"/>
                  </a:lnTo>
                  <a:lnTo>
                    <a:pt x="1611560" y="2341867"/>
                  </a:lnTo>
                  <a:lnTo>
                    <a:pt x="1611560" y="3005106"/>
                  </a:lnTo>
                  <a:cubicBezTo>
                    <a:pt x="1619060" y="3048622"/>
                    <a:pt x="1686890" y="2980715"/>
                    <a:pt x="1724507" y="2960399"/>
                  </a:cubicBezTo>
                  <a:close/>
                  <a:moveTo>
                    <a:pt x="2794634" y="2323257"/>
                  </a:moveTo>
                  <a:cubicBezTo>
                    <a:pt x="2833672" y="2325523"/>
                    <a:pt x="2872097" y="2337568"/>
                    <a:pt x="2905793" y="2359152"/>
                  </a:cubicBezTo>
                  <a:cubicBezTo>
                    <a:pt x="2968205" y="2399130"/>
                    <a:pt x="3005231" y="2465918"/>
                    <a:pt x="3003877" y="2536796"/>
                  </a:cubicBezTo>
                  <a:lnTo>
                    <a:pt x="3006095" y="2536796"/>
                  </a:lnTo>
                  <a:lnTo>
                    <a:pt x="3006095" y="2785572"/>
                  </a:lnTo>
                  <a:lnTo>
                    <a:pt x="2925095" y="2785572"/>
                  </a:lnTo>
                  <a:lnTo>
                    <a:pt x="2844095" y="2785572"/>
                  </a:lnTo>
                  <a:lnTo>
                    <a:pt x="2718062" y="2785572"/>
                  </a:lnTo>
                  <a:lnTo>
                    <a:pt x="2718062" y="2967727"/>
                  </a:lnTo>
                  <a:lnTo>
                    <a:pt x="2721583" y="2968162"/>
                  </a:lnTo>
                  <a:cubicBezTo>
                    <a:pt x="2718120" y="2988798"/>
                    <a:pt x="2729491" y="3009192"/>
                    <a:pt x="2750395" y="3019835"/>
                  </a:cubicBezTo>
                  <a:cubicBezTo>
                    <a:pt x="2767225" y="3028404"/>
                    <a:pt x="2787866" y="3029409"/>
                    <a:pt x="2805719" y="3022528"/>
                  </a:cubicBezTo>
                  <a:cubicBezTo>
                    <a:pt x="2827304" y="3014209"/>
                    <a:pt x="2841189" y="2995802"/>
                    <a:pt x="2841189" y="2975506"/>
                  </a:cubicBezTo>
                  <a:lnTo>
                    <a:pt x="2843676" y="2975506"/>
                  </a:lnTo>
                  <a:lnTo>
                    <a:pt x="2843676" y="2857044"/>
                  </a:lnTo>
                  <a:lnTo>
                    <a:pt x="3005676" y="2857044"/>
                  </a:lnTo>
                  <a:lnTo>
                    <a:pt x="3005676" y="2975506"/>
                  </a:lnTo>
                  <a:lnTo>
                    <a:pt x="3006096" y="2975506"/>
                  </a:lnTo>
                  <a:lnTo>
                    <a:pt x="3005676" y="2978387"/>
                  </a:lnTo>
                  <a:lnTo>
                    <a:pt x="3005676" y="2981431"/>
                  </a:lnTo>
                  <a:lnTo>
                    <a:pt x="3005233" y="2981431"/>
                  </a:lnTo>
                  <a:cubicBezTo>
                    <a:pt x="3003752" y="3060853"/>
                    <a:pt x="2956391" y="3132900"/>
                    <a:pt x="2882363" y="3168797"/>
                  </a:cubicBezTo>
                  <a:cubicBezTo>
                    <a:pt x="2810063" y="3203855"/>
                    <a:pt x="2723757" y="3198845"/>
                    <a:pt x="2656365" y="3155677"/>
                  </a:cubicBezTo>
                  <a:cubicBezTo>
                    <a:pt x="2604277" y="3122312"/>
                    <a:pt x="2569872" y="3070275"/>
                    <a:pt x="2559993" y="3012681"/>
                  </a:cubicBezTo>
                  <a:lnTo>
                    <a:pt x="2556062" y="3012681"/>
                  </a:lnTo>
                  <a:lnTo>
                    <a:pt x="2556062" y="2539323"/>
                  </a:lnTo>
                  <a:cubicBezTo>
                    <a:pt x="2556062" y="2457588"/>
                    <a:pt x="2603922" y="2382823"/>
                    <a:pt x="2679795" y="2346032"/>
                  </a:cubicBezTo>
                  <a:cubicBezTo>
                    <a:pt x="2715945" y="2328503"/>
                    <a:pt x="2755596" y="2320991"/>
                    <a:pt x="2794634" y="2323257"/>
                  </a:cubicBezTo>
                  <a:close/>
                  <a:moveTo>
                    <a:pt x="921754" y="2059382"/>
                  </a:moveTo>
                  <a:lnTo>
                    <a:pt x="1461754" y="2059382"/>
                  </a:lnTo>
                  <a:lnTo>
                    <a:pt x="1461754" y="2221382"/>
                  </a:lnTo>
                  <a:lnTo>
                    <a:pt x="1263754" y="2221382"/>
                  </a:lnTo>
                  <a:lnTo>
                    <a:pt x="1263754" y="3160488"/>
                  </a:lnTo>
                  <a:lnTo>
                    <a:pt x="1101754" y="3160488"/>
                  </a:lnTo>
                  <a:lnTo>
                    <a:pt x="1101754" y="2221382"/>
                  </a:lnTo>
                  <a:lnTo>
                    <a:pt x="921754" y="2221382"/>
                  </a:lnTo>
                  <a:close/>
                  <a:moveTo>
                    <a:pt x="2003645" y="2056877"/>
                  </a:moveTo>
                  <a:lnTo>
                    <a:pt x="2165645" y="2056877"/>
                  </a:lnTo>
                  <a:lnTo>
                    <a:pt x="2165645" y="2406047"/>
                  </a:lnTo>
                  <a:cubicBezTo>
                    <a:pt x="2295483" y="2259477"/>
                    <a:pt x="2455251" y="2328666"/>
                    <a:pt x="2444578" y="2520484"/>
                  </a:cubicBezTo>
                  <a:cubicBezTo>
                    <a:pt x="2454106" y="2682617"/>
                    <a:pt x="2444578" y="2839987"/>
                    <a:pt x="2444578" y="2999738"/>
                  </a:cubicBezTo>
                  <a:cubicBezTo>
                    <a:pt x="2437328" y="3271827"/>
                    <a:pt x="2180048" y="3158151"/>
                    <a:pt x="2165645" y="3094482"/>
                  </a:cubicBezTo>
                  <a:lnTo>
                    <a:pt x="2165645" y="3157983"/>
                  </a:lnTo>
                  <a:lnTo>
                    <a:pt x="2003645" y="3157983"/>
                  </a:lnTo>
                  <a:close/>
                  <a:moveTo>
                    <a:pt x="1082145" y="1835984"/>
                  </a:moveTo>
                  <a:cubicBezTo>
                    <a:pt x="901872" y="1835984"/>
                    <a:pt x="755732" y="1982124"/>
                    <a:pt x="755732" y="2162397"/>
                  </a:cubicBezTo>
                  <a:lnTo>
                    <a:pt x="755732" y="3086444"/>
                  </a:lnTo>
                  <a:cubicBezTo>
                    <a:pt x="755732" y="3266717"/>
                    <a:pt x="901872" y="3412857"/>
                    <a:pt x="1082145" y="3412857"/>
                  </a:cubicBezTo>
                  <a:lnTo>
                    <a:pt x="2845706" y="3412857"/>
                  </a:lnTo>
                  <a:cubicBezTo>
                    <a:pt x="3025979" y="3412857"/>
                    <a:pt x="3172119" y="3266717"/>
                    <a:pt x="3172119" y="3086444"/>
                  </a:cubicBezTo>
                  <a:lnTo>
                    <a:pt x="3172119" y="2162397"/>
                  </a:lnTo>
                  <a:cubicBezTo>
                    <a:pt x="3172119" y="1982124"/>
                    <a:pt x="3025979" y="1835984"/>
                    <a:pt x="2845706" y="1835984"/>
                  </a:cubicBezTo>
                  <a:close/>
                  <a:moveTo>
                    <a:pt x="1918669" y="998231"/>
                  </a:moveTo>
                  <a:cubicBezTo>
                    <a:pt x="1949783" y="998231"/>
                    <a:pt x="1975005" y="1022442"/>
                    <a:pt x="1975005" y="1052309"/>
                  </a:cubicBezTo>
                  <a:cubicBezTo>
                    <a:pt x="1975005" y="1200582"/>
                    <a:pt x="1975004" y="1348856"/>
                    <a:pt x="1975004" y="1497129"/>
                  </a:cubicBezTo>
                  <a:cubicBezTo>
                    <a:pt x="1975004" y="1526996"/>
                    <a:pt x="1949782" y="1551207"/>
                    <a:pt x="1918668" y="1551207"/>
                  </a:cubicBezTo>
                  <a:lnTo>
                    <a:pt x="1918669" y="1551206"/>
                  </a:lnTo>
                  <a:cubicBezTo>
                    <a:pt x="1887555" y="1551206"/>
                    <a:pt x="1862333" y="1526995"/>
                    <a:pt x="1862333" y="1497128"/>
                  </a:cubicBezTo>
                  <a:lnTo>
                    <a:pt x="1862333" y="1052309"/>
                  </a:lnTo>
                  <a:cubicBezTo>
                    <a:pt x="1862333" y="1022442"/>
                    <a:pt x="1887555" y="998231"/>
                    <a:pt x="1918669" y="998231"/>
                  </a:cubicBezTo>
                  <a:close/>
                  <a:moveTo>
                    <a:pt x="2539373" y="865097"/>
                  </a:moveTo>
                  <a:lnTo>
                    <a:pt x="2539373" y="1483838"/>
                  </a:lnTo>
                  <a:cubicBezTo>
                    <a:pt x="2501756" y="1504154"/>
                    <a:pt x="2433926" y="1572061"/>
                    <a:pt x="2426426" y="1528545"/>
                  </a:cubicBezTo>
                  <a:lnTo>
                    <a:pt x="2426426" y="865306"/>
                  </a:lnTo>
                  <a:lnTo>
                    <a:pt x="2264426" y="865306"/>
                  </a:lnTo>
                  <a:lnTo>
                    <a:pt x="2264426" y="1542749"/>
                  </a:lnTo>
                  <a:cubicBezTo>
                    <a:pt x="2264233" y="1542780"/>
                    <a:pt x="2264039" y="1542810"/>
                    <a:pt x="2263846" y="1542841"/>
                  </a:cubicBezTo>
                  <a:cubicBezTo>
                    <a:pt x="2246937" y="1607403"/>
                    <a:pt x="2323802" y="1826022"/>
                    <a:pt x="2539373" y="1595076"/>
                  </a:cubicBezTo>
                  <a:lnTo>
                    <a:pt x="2539373" y="1681423"/>
                  </a:lnTo>
                  <a:lnTo>
                    <a:pt x="2701373" y="1681423"/>
                  </a:lnTo>
                  <a:lnTo>
                    <a:pt x="2701373" y="865097"/>
                  </a:lnTo>
                  <a:close/>
                  <a:moveTo>
                    <a:pt x="1918668" y="840143"/>
                  </a:moveTo>
                  <a:cubicBezTo>
                    <a:pt x="1799361" y="840143"/>
                    <a:pt x="1702644" y="932984"/>
                    <a:pt x="1702644" y="1047509"/>
                  </a:cubicBezTo>
                  <a:lnTo>
                    <a:pt x="1702644" y="1501930"/>
                  </a:lnTo>
                  <a:cubicBezTo>
                    <a:pt x="1702644" y="1616455"/>
                    <a:pt x="1799361" y="1709295"/>
                    <a:pt x="1918668" y="1709295"/>
                  </a:cubicBezTo>
                  <a:cubicBezTo>
                    <a:pt x="2037975" y="1709295"/>
                    <a:pt x="2134692" y="1616455"/>
                    <a:pt x="2134692" y="1501930"/>
                  </a:cubicBezTo>
                  <a:lnTo>
                    <a:pt x="2134692" y="1047509"/>
                  </a:lnTo>
                  <a:cubicBezTo>
                    <a:pt x="2134692" y="932984"/>
                    <a:pt x="2037975" y="840143"/>
                    <a:pt x="1918668" y="840143"/>
                  </a:cubicBezTo>
                  <a:close/>
                  <a:moveTo>
                    <a:pt x="1544554" y="609793"/>
                  </a:moveTo>
                  <a:lnTo>
                    <a:pt x="1425758" y="1008757"/>
                  </a:lnTo>
                  <a:lnTo>
                    <a:pt x="1311048" y="623516"/>
                  </a:lnTo>
                  <a:lnTo>
                    <a:pt x="1152958" y="623516"/>
                  </a:lnTo>
                  <a:lnTo>
                    <a:pt x="1345929" y="1271588"/>
                  </a:lnTo>
                  <a:lnTo>
                    <a:pt x="1347249" y="1271588"/>
                  </a:lnTo>
                  <a:lnTo>
                    <a:pt x="1347249" y="1698532"/>
                  </a:lnTo>
                  <a:lnTo>
                    <a:pt x="1509249" y="1698532"/>
                  </a:lnTo>
                  <a:lnTo>
                    <a:pt x="1509249" y="1257865"/>
                  </a:lnTo>
                  <a:lnTo>
                    <a:pt x="1509673" y="1257865"/>
                  </a:lnTo>
                  <a:lnTo>
                    <a:pt x="1702644" y="609793"/>
                  </a:ln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2C0CBF7-4C31-4D1E-9768-049E8208A1D0}"/>
              </a:ext>
            </a:extLst>
          </p:cNvPr>
          <p:cNvSpPr txBox="1"/>
          <p:nvPr/>
        </p:nvSpPr>
        <p:spPr>
          <a:xfrm>
            <a:off x="566230" y="1455299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8808F-4A7B-4031-9648-589E7100F47A}"/>
              </a:ext>
            </a:extLst>
          </p:cNvPr>
          <p:cNvSpPr txBox="1"/>
          <p:nvPr/>
        </p:nvSpPr>
        <p:spPr>
          <a:xfrm>
            <a:off x="566230" y="3299263"/>
            <a:ext cx="579940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04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867524" y="2746073"/>
            <a:ext cx="53244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867442" y="3608091"/>
            <a:ext cx="532441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B481710A-AA9D-4E73-B69D-BA30EE1C4671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A1BD260D-E3F7-47E3-A3BE-4F6EE8A1BB18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66">
            <a:extLst>
              <a:ext uri="{FF2B5EF4-FFF2-40B4-BE49-F238E27FC236}">
                <a16:creationId xmlns:a16="http://schemas.microsoft.com/office/drawing/2014/main" id="{5E550CEA-545F-4787-A585-94A7A8A406B6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49C1F161-C4E0-4942-B381-D768EB6236CB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C223DD9B-8313-4684-BF21-211B72BD7DC1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51">
            <a:extLst>
              <a:ext uri="{FF2B5EF4-FFF2-40B4-BE49-F238E27FC236}">
                <a16:creationId xmlns:a16="http://schemas.microsoft.com/office/drawing/2014/main" id="{185F26F9-BF76-405B-8EAA-2CFD211B4A25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859590B9-3DA6-428C-9954-30C7C7203ADA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354002DA-6027-4F48-B43C-0A440FC3CC0C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2DC68C8-3BC7-42F4-83AE-5DB09C69B54F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47D7A762-64D5-4EF5-A9D0-B43776C4BB5F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Chord 15">
            <a:extLst>
              <a:ext uri="{FF2B5EF4-FFF2-40B4-BE49-F238E27FC236}">
                <a16:creationId xmlns:a16="http://schemas.microsoft.com/office/drawing/2014/main" id="{F8CF7EFE-5FDF-4243-A5A4-670A2E4528F0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53">
            <a:extLst>
              <a:ext uri="{FF2B5EF4-FFF2-40B4-BE49-F238E27FC236}">
                <a16:creationId xmlns:a16="http://schemas.microsoft.com/office/drawing/2014/main" id="{0DEF0AD9-55E1-4264-A04E-4760C192F951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77F2D254-78DF-41D7-BB13-46B1AA80D1A6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594B0E-5E4A-4FC7-9704-6A9C9D216B43}"/>
              </a:ext>
            </a:extLst>
          </p:cNvPr>
          <p:cNvGrpSpPr/>
          <p:nvPr/>
        </p:nvGrpSpPr>
        <p:grpSpPr>
          <a:xfrm>
            <a:off x="1007612" y="4091412"/>
            <a:ext cx="2313581" cy="2312394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EAF23BF-38A3-4521-A754-7318658E171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37A389-8AF6-4D1F-82B7-CBA985350FF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10000"/>
                <a:lumOff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2B5D22-30B0-442D-85BC-37623FF7EE57}"/>
              </a:ext>
            </a:extLst>
          </p:cNvPr>
          <p:cNvGrpSpPr/>
          <p:nvPr/>
        </p:nvGrpSpPr>
        <p:grpSpPr>
          <a:xfrm>
            <a:off x="9895864" y="3279103"/>
            <a:ext cx="2036171" cy="3539759"/>
            <a:chOff x="8591850" y="3249752"/>
            <a:chExt cx="2036171" cy="35397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3AA4CE-E9E5-4113-903E-A63F758322F2}"/>
                </a:ext>
              </a:extLst>
            </p:cNvPr>
            <p:cNvGrpSpPr/>
            <p:nvPr/>
          </p:nvGrpSpPr>
          <p:grpSpPr>
            <a:xfrm>
              <a:off x="8591850" y="3249752"/>
              <a:ext cx="1369129" cy="2616029"/>
              <a:chOff x="3688167" y="3417317"/>
              <a:chExt cx="1152686" cy="2202466"/>
            </a:xfrm>
          </p:grpSpPr>
          <p:sp>
            <p:nvSpPr>
              <p:cNvPr id="8" name="Rounded Rectangle 17">
                <a:extLst>
                  <a:ext uri="{FF2B5EF4-FFF2-40B4-BE49-F238E27FC236}">
                    <a16:creationId xmlns:a16="http://schemas.microsoft.com/office/drawing/2014/main" id="{77F9B890-EFEE-4AEE-A42F-A15B1ED1B4C6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8E3475-424A-4DB3-9560-CB38180F4216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2FA1F227-64CC-41BC-B8FE-54B64D88E9BC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C26F3D5-8667-41AC-ABEE-DC124E3F3928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3D22FE-24BC-4151-AC13-8CAB258359D6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58">
                <a:extLst>
                  <a:ext uri="{FF2B5EF4-FFF2-40B4-BE49-F238E27FC236}">
                    <a16:creationId xmlns:a16="http://schemas.microsoft.com/office/drawing/2014/main" id="{FAC80B1F-27C8-46A2-AF4C-713C1F6C2F56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aphic 21">
              <a:extLst>
                <a:ext uri="{FF2B5EF4-FFF2-40B4-BE49-F238E27FC236}">
                  <a16:creationId xmlns:a16="http://schemas.microsoft.com/office/drawing/2014/main" id="{2BE51EC6-F366-4AE6-B4B9-45B9D71D15F6}"/>
                </a:ext>
              </a:extLst>
            </p:cNvPr>
            <p:cNvGrpSpPr/>
            <p:nvPr/>
          </p:nvGrpSpPr>
          <p:grpSpPr>
            <a:xfrm>
              <a:off x="9309223" y="4431518"/>
              <a:ext cx="1318798" cy="2357993"/>
              <a:chOff x="4170900" y="0"/>
              <a:chExt cx="3835079" cy="685706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F16DB9C-D38D-4E2B-ABA3-D99C02250B0F}"/>
                  </a:ext>
                </a:extLst>
              </p:cNvPr>
              <p:cNvSpPr/>
              <p:nvPr/>
            </p:nvSpPr>
            <p:spPr>
              <a:xfrm>
                <a:off x="4170900" y="0"/>
                <a:ext cx="3835079" cy="6857067"/>
              </a:xfrm>
              <a:custGeom>
                <a:avLst/>
                <a:gdLst>
                  <a:gd name="connsiteX0" fmla="*/ 1859688 w 3816220"/>
                  <a:gd name="connsiteY0" fmla="*/ 0 h 6848669"/>
                  <a:gd name="connsiteX1" fmla="*/ 2719037 w 3816220"/>
                  <a:gd name="connsiteY1" fmla="*/ 937727 h 6848669"/>
                  <a:gd name="connsiteX2" fmla="*/ 3404837 w 3816220"/>
                  <a:gd name="connsiteY2" fmla="*/ 2455817 h 6848669"/>
                  <a:gd name="connsiteX3" fmla="*/ 3397373 w 3816220"/>
                  <a:gd name="connsiteY3" fmla="*/ 4784738 h 6848669"/>
                  <a:gd name="connsiteX4" fmla="*/ 3818184 w 3816220"/>
                  <a:gd name="connsiteY4" fmla="*/ 6857067 h 6848669"/>
                  <a:gd name="connsiteX5" fmla="*/ 1609628 w 3816220"/>
                  <a:gd name="connsiteY5" fmla="*/ 6857067 h 6848669"/>
                  <a:gd name="connsiteX6" fmla="*/ 1469669 w 3816220"/>
                  <a:gd name="connsiteY6" fmla="*/ 6241247 h 6848669"/>
                  <a:gd name="connsiteX7" fmla="*/ 555269 w 3816220"/>
                  <a:gd name="connsiteY7" fmla="*/ 4011230 h 6848669"/>
                  <a:gd name="connsiteX8" fmla="*/ 316405 w 3816220"/>
                  <a:gd name="connsiteY8" fmla="*/ 2427826 h 6848669"/>
                  <a:gd name="connsiteX9" fmla="*/ 255756 w 3816220"/>
                  <a:gd name="connsiteY9" fmla="*/ 1045029 h 6848669"/>
                  <a:gd name="connsiteX10" fmla="*/ 1686139 w 3816220"/>
                  <a:gd name="connsiteY10" fmla="*/ 2580848 h 6848669"/>
                  <a:gd name="connsiteX11" fmla="*/ 1859688 w 3816220"/>
                  <a:gd name="connsiteY11" fmla="*/ 0 h 6848669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69 w 3818183"/>
                  <a:gd name="connsiteY7" fmla="*/ 4011230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70 w 3818183"/>
                  <a:gd name="connsiteY7" fmla="*/ 4152778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79877 w 3835079"/>
                  <a:gd name="connsiteY10" fmla="*/ 1844225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5079" h="6857067">
                    <a:moveTo>
                      <a:pt x="1876584" y="0"/>
                    </a:moveTo>
                    <a:cubicBezTo>
                      <a:pt x="2380437" y="78377"/>
                      <a:pt x="2558652" y="523447"/>
                      <a:pt x="2735933" y="937727"/>
                    </a:cubicBezTo>
                    <a:cubicBezTo>
                      <a:pt x="2956136" y="1453709"/>
                      <a:pt x="3344289" y="1891315"/>
                      <a:pt x="3421733" y="2455817"/>
                    </a:cubicBezTo>
                    <a:cubicBezTo>
                      <a:pt x="3527169" y="3221860"/>
                      <a:pt x="3383478" y="4014030"/>
                      <a:pt x="3414269" y="4784738"/>
                    </a:cubicBezTo>
                    <a:cubicBezTo>
                      <a:pt x="3443194" y="5498530"/>
                      <a:pt x="3721246" y="6157271"/>
                      <a:pt x="3835080" y="6857067"/>
                    </a:cubicBezTo>
                    <a:lnTo>
                      <a:pt x="1626524" y="6857067"/>
                    </a:lnTo>
                    <a:cubicBezTo>
                      <a:pt x="1579871" y="6623802"/>
                      <a:pt x="1662291" y="6691962"/>
                      <a:pt x="1486565" y="6241247"/>
                    </a:cubicBezTo>
                    <a:cubicBezTo>
                      <a:pt x="1310839" y="5790532"/>
                      <a:pt x="535776" y="4930019"/>
                      <a:pt x="572166" y="4152778"/>
                    </a:cubicBezTo>
                    <a:cubicBezTo>
                      <a:pt x="599224" y="3570548"/>
                      <a:pt x="661157" y="3044425"/>
                      <a:pt x="333301" y="2427826"/>
                    </a:cubicBezTo>
                    <a:cubicBezTo>
                      <a:pt x="160822" y="2079489"/>
                      <a:pt x="-287185" y="1240971"/>
                      <a:pt x="272652" y="1045029"/>
                    </a:cubicBezTo>
                    <a:cubicBezTo>
                      <a:pt x="811062" y="816322"/>
                      <a:pt x="1111150" y="1517480"/>
                      <a:pt x="1349547" y="1773450"/>
                    </a:cubicBezTo>
                    <a:cubicBezTo>
                      <a:pt x="1587944" y="2029420"/>
                      <a:pt x="1620251" y="2888219"/>
                      <a:pt x="1703035" y="2580848"/>
                    </a:cubicBezTo>
                    <a:cubicBezTo>
                      <a:pt x="2060397" y="1828800"/>
                      <a:pt x="1874718" y="807098"/>
                      <a:pt x="187658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030457-15ED-41A3-9BB7-E429C42B561F}"/>
                  </a:ext>
                </a:extLst>
              </p:cNvPr>
              <p:cNvSpPr/>
              <p:nvPr/>
            </p:nvSpPr>
            <p:spPr>
              <a:xfrm>
                <a:off x="4430993" y="974000"/>
                <a:ext cx="846423" cy="721829"/>
              </a:xfrm>
              <a:custGeom>
                <a:avLst/>
                <a:gdLst>
                  <a:gd name="connsiteX0" fmla="*/ 201811 w 867746"/>
                  <a:gd name="connsiteY0" fmla="*/ 15957 h 662473"/>
                  <a:gd name="connsiteX1" fmla="*/ 876414 w 867746"/>
                  <a:gd name="connsiteY1" fmla="*/ 373320 h 662473"/>
                  <a:gd name="connsiteX2" fmla="*/ 105705 w 867746"/>
                  <a:gd name="connsiteY2" fmla="*/ 664435 h 662473"/>
                  <a:gd name="connsiteX3" fmla="*/ 201811 w 867746"/>
                  <a:gd name="connsiteY3" fmla="*/ 15957 h 662473"/>
                  <a:gd name="connsiteX0" fmla="*/ 288539 w 841815"/>
                  <a:gd name="connsiteY0" fmla="*/ 17995 h 626033"/>
                  <a:gd name="connsiteX1" fmla="*/ 841815 w 841815"/>
                  <a:gd name="connsiteY1" fmla="*/ 334917 h 626033"/>
                  <a:gd name="connsiteX2" fmla="*/ 71106 w 841815"/>
                  <a:gd name="connsiteY2" fmla="*/ 626032 h 626033"/>
                  <a:gd name="connsiteX3" fmla="*/ 288539 w 841815"/>
                  <a:gd name="connsiteY3" fmla="*/ 17995 h 626033"/>
                  <a:gd name="connsiteX0" fmla="*/ 288539 w 922701"/>
                  <a:gd name="connsiteY0" fmla="*/ 17995 h 626033"/>
                  <a:gd name="connsiteX1" fmla="*/ 922701 w 922701"/>
                  <a:gd name="connsiteY1" fmla="*/ 334918 h 626033"/>
                  <a:gd name="connsiteX2" fmla="*/ 71106 w 922701"/>
                  <a:gd name="connsiteY2" fmla="*/ 626032 h 626033"/>
                  <a:gd name="connsiteX3" fmla="*/ 288539 w 922701"/>
                  <a:gd name="connsiteY3" fmla="*/ 17995 h 626033"/>
                  <a:gd name="connsiteX0" fmla="*/ 329797 w 913407"/>
                  <a:gd name="connsiteY0" fmla="*/ 14324 h 703246"/>
                  <a:gd name="connsiteX1" fmla="*/ 913407 w 913407"/>
                  <a:gd name="connsiteY1" fmla="*/ 412131 h 703246"/>
                  <a:gd name="connsiteX2" fmla="*/ 61812 w 913407"/>
                  <a:gd name="connsiteY2" fmla="*/ 703245 h 703246"/>
                  <a:gd name="connsiteX3" fmla="*/ 329797 w 913407"/>
                  <a:gd name="connsiteY3" fmla="*/ 14324 h 703246"/>
                  <a:gd name="connsiteX0" fmla="*/ 201810 w 785420"/>
                  <a:gd name="connsiteY0" fmla="*/ 14324 h 662804"/>
                  <a:gd name="connsiteX1" fmla="*/ 785420 w 785420"/>
                  <a:gd name="connsiteY1" fmla="*/ 412131 h 662804"/>
                  <a:gd name="connsiteX2" fmla="*/ 105706 w 785420"/>
                  <a:gd name="connsiteY2" fmla="*/ 662804 h 662804"/>
                  <a:gd name="connsiteX3" fmla="*/ 201810 w 785420"/>
                  <a:gd name="connsiteY3" fmla="*/ 14324 h 662804"/>
                  <a:gd name="connsiteX0" fmla="*/ 167496 w 751106"/>
                  <a:gd name="connsiteY0" fmla="*/ 14324 h 672912"/>
                  <a:gd name="connsiteX1" fmla="*/ 751106 w 751106"/>
                  <a:gd name="connsiteY1" fmla="*/ 412131 h 672912"/>
                  <a:gd name="connsiteX2" fmla="*/ 132056 w 751106"/>
                  <a:gd name="connsiteY2" fmla="*/ 672912 h 672912"/>
                  <a:gd name="connsiteX3" fmla="*/ 167496 w 751106"/>
                  <a:gd name="connsiteY3" fmla="*/ 14324 h 672912"/>
                  <a:gd name="connsiteX0" fmla="*/ 132271 w 796768"/>
                  <a:gd name="connsiteY0" fmla="*/ 12987 h 712016"/>
                  <a:gd name="connsiteX1" fmla="*/ 796768 w 796768"/>
                  <a:gd name="connsiteY1" fmla="*/ 451235 h 712016"/>
                  <a:gd name="connsiteX2" fmla="*/ 177718 w 796768"/>
                  <a:gd name="connsiteY2" fmla="*/ 712016 h 712016"/>
                  <a:gd name="connsiteX3" fmla="*/ 132271 w 796768"/>
                  <a:gd name="connsiteY3" fmla="*/ 12987 h 712016"/>
                  <a:gd name="connsiteX0" fmla="*/ 152924 w 766868"/>
                  <a:gd name="connsiteY0" fmla="*/ 12135 h 741494"/>
                  <a:gd name="connsiteX1" fmla="*/ 766868 w 766868"/>
                  <a:gd name="connsiteY1" fmla="*/ 480713 h 741494"/>
                  <a:gd name="connsiteX2" fmla="*/ 147818 w 766868"/>
                  <a:gd name="connsiteY2" fmla="*/ 741494 h 741494"/>
                  <a:gd name="connsiteX3" fmla="*/ 152924 w 766868"/>
                  <a:gd name="connsiteY3" fmla="*/ 12135 h 741494"/>
                  <a:gd name="connsiteX0" fmla="*/ 172736 w 786680"/>
                  <a:gd name="connsiteY0" fmla="*/ 12135 h 741494"/>
                  <a:gd name="connsiteX1" fmla="*/ 786680 w 786680"/>
                  <a:gd name="connsiteY1" fmla="*/ 480713 h 741494"/>
                  <a:gd name="connsiteX2" fmla="*/ 127187 w 786680"/>
                  <a:gd name="connsiteY2" fmla="*/ 741494 h 741494"/>
                  <a:gd name="connsiteX3" fmla="*/ 172736 w 786680"/>
                  <a:gd name="connsiteY3" fmla="*/ 12135 h 741494"/>
                  <a:gd name="connsiteX0" fmla="*/ 148439 w 812936"/>
                  <a:gd name="connsiteY0" fmla="*/ 12690 h 721827"/>
                  <a:gd name="connsiteX1" fmla="*/ 812936 w 812936"/>
                  <a:gd name="connsiteY1" fmla="*/ 461046 h 721827"/>
                  <a:gd name="connsiteX2" fmla="*/ 153443 w 812936"/>
                  <a:gd name="connsiteY2" fmla="*/ 721827 h 721827"/>
                  <a:gd name="connsiteX3" fmla="*/ 148439 w 812936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422" h="721827">
                    <a:moveTo>
                      <a:pt x="181925" y="12690"/>
                    </a:moveTo>
                    <a:cubicBezTo>
                      <a:pt x="568699" y="-73151"/>
                      <a:pt x="767112" y="298693"/>
                      <a:pt x="846422" y="461046"/>
                    </a:cubicBezTo>
                    <a:cubicBezTo>
                      <a:pt x="676940" y="439722"/>
                      <a:pt x="430013" y="516522"/>
                      <a:pt x="186930" y="721827"/>
                    </a:cubicBezTo>
                    <a:cubicBezTo>
                      <a:pt x="18046" y="360732"/>
                      <a:pt x="-129423" y="90762"/>
                      <a:pt x="181925" y="12690"/>
                    </a:cubicBezTo>
                    <a:close/>
                  </a:path>
                </a:pathLst>
              </a:custGeom>
              <a:solidFill>
                <a:srgbClr val="BFBFBF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8B38DD-17D2-486B-AC32-6086291E165C}"/>
              </a:ext>
            </a:extLst>
          </p:cNvPr>
          <p:cNvGrpSpPr/>
          <p:nvPr/>
        </p:nvGrpSpPr>
        <p:grpSpPr>
          <a:xfrm>
            <a:off x="7207673" y="3058413"/>
            <a:ext cx="2921239" cy="3864527"/>
            <a:chOff x="4904494" y="1324389"/>
            <a:chExt cx="4223096" cy="5586762"/>
          </a:xfrm>
        </p:grpSpPr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8931C1F2-0751-4706-98B1-FC5431AF70F6}"/>
                </a:ext>
              </a:extLst>
            </p:cNvPr>
            <p:cNvSpPr/>
            <p:nvPr/>
          </p:nvSpPr>
          <p:spPr>
            <a:xfrm rot="2483232">
              <a:off x="4904494" y="1808566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1" name="Group 25">
              <a:extLst>
                <a:ext uri="{FF2B5EF4-FFF2-40B4-BE49-F238E27FC236}">
                  <a16:creationId xmlns:a16="http://schemas.microsoft.com/office/drawing/2014/main" id="{1427521D-E6E7-47B8-A37F-74A4696E8AE3}"/>
                </a:ext>
              </a:extLst>
            </p:cNvPr>
            <p:cNvGrpSpPr/>
            <p:nvPr/>
          </p:nvGrpSpPr>
          <p:grpSpPr>
            <a:xfrm rot="20722853">
              <a:off x="6154530" y="1324389"/>
              <a:ext cx="1957012" cy="3534846"/>
              <a:chOff x="445712" y="1449040"/>
              <a:chExt cx="2113018" cy="3924176"/>
            </a:xfrm>
          </p:grpSpPr>
          <p:sp>
            <p:nvSpPr>
              <p:cNvPr id="22" name="Rounded Rectangle 17">
                <a:extLst>
                  <a:ext uri="{FF2B5EF4-FFF2-40B4-BE49-F238E27FC236}">
                    <a16:creationId xmlns:a16="http://schemas.microsoft.com/office/drawing/2014/main" id="{0D0FA16B-1DA1-49B0-977B-8F13D045B2E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BF2CF538-C331-4583-AAD9-EB123F88308D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4" name="Group 24">
                <a:extLst>
                  <a:ext uri="{FF2B5EF4-FFF2-40B4-BE49-F238E27FC236}">
                    <a16:creationId xmlns:a16="http://schemas.microsoft.com/office/drawing/2014/main" id="{3A0B89FA-704E-4250-8904-62AF3F1B1104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22">
                  <a:extLst>
                    <a:ext uri="{FF2B5EF4-FFF2-40B4-BE49-F238E27FC236}">
                      <a16:creationId xmlns:a16="http://schemas.microsoft.com/office/drawing/2014/main" id="{A27835F5-8D35-4C6A-90A3-B5321492745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6" name="Rounded Rectangle 23">
                  <a:extLst>
                    <a:ext uri="{FF2B5EF4-FFF2-40B4-BE49-F238E27FC236}">
                      <a16:creationId xmlns:a16="http://schemas.microsoft.com/office/drawing/2014/main" id="{88208E44-7EC8-4CD6-B47D-8A1B0D3249F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7" name="Picture Placeholder 2">
              <a:extLst>
                <a:ext uri="{FF2B5EF4-FFF2-40B4-BE49-F238E27FC236}">
                  <a16:creationId xmlns:a16="http://schemas.microsoft.com/office/drawing/2014/main" id="{D1E12EC5-AD1A-48FF-8A24-A3F2C2DF142D}"/>
                </a:ext>
              </a:extLst>
            </p:cNvPr>
            <p:cNvSpPr txBox="1">
              <a:spLocks/>
            </p:cNvSpPr>
            <p:nvPr/>
          </p:nvSpPr>
          <p:spPr>
            <a:xfrm rot="20700000">
              <a:off x="6242702" y="1622744"/>
              <a:ext cx="1786145" cy="2900071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0" indent="0" algn="ctr" defTabSz="91442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Your Picture Here</a:t>
              </a:r>
              <a:endParaRPr lang="ko-KR" alt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A2B3C1-AF2F-43AB-B3B4-A3D2A81C1001}"/>
                </a:ext>
              </a:extLst>
            </p:cNvPr>
            <p:cNvGrpSpPr/>
            <p:nvPr/>
          </p:nvGrpSpPr>
          <p:grpSpPr>
            <a:xfrm>
              <a:off x="7729758" y="2667512"/>
              <a:ext cx="751104" cy="1441755"/>
              <a:chOff x="4661983" y="2106581"/>
              <a:chExt cx="497554" cy="745743"/>
            </a:xfrm>
            <a:solidFill>
              <a:schemeClr val="bg1">
                <a:lumMod val="85000"/>
              </a:schemeClr>
            </a:solidFill>
          </p:grpSpPr>
          <p:sp>
            <p:nvSpPr>
              <p:cNvPr id="29" name="Rounded Rectangle 51">
                <a:extLst>
                  <a:ext uri="{FF2B5EF4-FFF2-40B4-BE49-F238E27FC236}">
                    <a16:creationId xmlns:a16="http://schemas.microsoft.com/office/drawing/2014/main" id="{1BF7938C-910D-45EE-8CD9-7BE15344C008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38863522-2BB4-4849-BF2E-A112D9818522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53">
                <a:extLst>
                  <a:ext uri="{FF2B5EF4-FFF2-40B4-BE49-F238E27FC236}">
                    <a16:creationId xmlns:a16="http://schemas.microsoft.com/office/drawing/2014/main" id="{6BE6AF53-07C5-488A-B27F-4BF8F9423057}"/>
                  </a:ext>
                </a:extLst>
              </p:cNvPr>
              <p:cNvSpPr/>
              <p:nvPr/>
            </p:nvSpPr>
            <p:spPr>
              <a:xfrm rot="3148397">
                <a:off x="4839828" y="2532616"/>
                <a:ext cx="251279" cy="38813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7A6A07FB-35EF-479A-B933-B79C4E330ADF}"/>
              </a:ext>
            </a:extLst>
          </p:cNvPr>
          <p:cNvSpPr/>
          <p:nvPr/>
        </p:nvSpPr>
        <p:spPr>
          <a:xfrm>
            <a:off x="5009534" y="1202612"/>
            <a:ext cx="1551185" cy="1863786"/>
          </a:xfrm>
          <a:prstGeom prst="roundRect">
            <a:avLst>
              <a:gd name="adj" fmla="val 6085"/>
            </a:avLst>
          </a:prstGeom>
          <a:solidFill>
            <a:schemeClr val="accent1">
              <a:lumMod val="20000"/>
              <a:lumOff val="80000"/>
            </a:schemeClr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E11779-46FA-4184-9E21-07F5BE5ABFCF}"/>
              </a:ext>
            </a:extLst>
          </p:cNvPr>
          <p:cNvGrpSpPr/>
          <p:nvPr/>
        </p:nvGrpSpPr>
        <p:grpSpPr>
          <a:xfrm>
            <a:off x="5202196" y="3281774"/>
            <a:ext cx="2258877" cy="3576226"/>
            <a:chOff x="4432451" y="4164605"/>
            <a:chExt cx="1701248" cy="269339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F93149A-BD3A-4209-8660-03242EA475B0}"/>
                </a:ext>
              </a:extLst>
            </p:cNvPr>
            <p:cNvGrpSpPr/>
            <p:nvPr/>
          </p:nvGrpSpPr>
          <p:grpSpPr>
            <a:xfrm>
              <a:off x="4640902" y="4164605"/>
              <a:ext cx="1093501" cy="1741554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AE6F0BB-A970-4E89-9FB9-1C8ACCBC42E6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D138E3E8-1FBB-450D-B105-76F671309FE7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8" name="Freeform 62">
              <a:extLst>
                <a:ext uri="{FF2B5EF4-FFF2-40B4-BE49-F238E27FC236}">
                  <a16:creationId xmlns:a16="http://schemas.microsoft.com/office/drawing/2014/main" id="{8D655012-1CCD-4649-BCCF-AA658BC2F438}"/>
                </a:ext>
              </a:extLst>
            </p:cNvPr>
            <p:cNvSpPr/>
            <p:nvPr/>
          </p:nvSpPr>
          <p:spPr>
            <a:xfrm>
              <a:off x="4432451" y="4551393"/>
              <a:ext cx="1701248" cy="2306607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61944"/>
                <a:gd name="connsiteX1" fmla="*/ 227051 w 1518129"/>
                <a:gd name="connsiteY1" fmla="*/ 1320850 h 2061944"/>
                <a:gd name="connsiteX2" fmla="*/ 462841 w 1518129"/>
                <a:gd name="connsiteY2" fmla="*/ 1655174 h 2061944"/>
                <a:gd name="connsiteX3" fmla="*/ 704940 w 1518129"/>
                <a:gd name="connsiteY3" fmla="*/ 2061799 h 2061944"/>
                <a:gd name="connsiteX4" fmla="*/ 1366786 w 1518129"/>
                <a:gd name="connsiteY4" fmla="*/ 1893394 h 2061944"/>
                <a:gd name="connsiteX5" fmla="*/ 1516859 w 1518129"/>
                <a:gd name="connsiteY5" fmla="*/ 1069958 h 2061944"/>
                <a:gd name="connsiteX6" fmla="*/ 1464891 w 1518129"/>
                <a:gd name="connsiteY6" fmla="*/ 644162 h 2061944"/>
                <a:gd name="connsiteX7" fmla="*/ 1272486 w 1518129"/>
                <a:gd name="connsiteY7" fmla="*/ 612493 h 2061944"/>
                <a:gd name="connsiteX8" fmla="*/ 1264720 w 1518129"/>
                <a:gd name="connsiteY8" fmla="*/ 911472 h 2061944"/>
                <a:gd name="connsiteX9" fmla="*/ 1252622 w 1518129"/>
                <a:gd name="connsiteY9" fmla="*/ 600743 h 2061944"/>
                <a:gd name="connsiteX10" fmla="*/ 1022817 w 1518129"/>
                <a:gd name="connsiteY10" fmla="*/ 558366 h 2061944"/>
                <a:gd name="connsiteX11" fmla="*/ 1053082 w 1518129"/>
                <a:gd name="connsiteY11" fmla="*/ 887580 h 2061944"/>
                <a:gd name="connsiteX12" fmla="*/ 1001757 w 1518129"/>
                <a:gd name="connsiteY12" fmla="*/ 557324 h 2061944"/>
                <a:gd name="connsiteX13" fmla="*/ 806783 w 1518129"/>
                <a:gd name="connsiteY13" fmla="*/ 513030 h 2061944"/>
                <a:gd name="connsiteX14" fmla="*/ 810613 w 1518129"/>
                <a:gd name="connsiteY14" fmla="*/ 901237 h 2061944"/>
                <a:gd name="connsiteX15" fmla="*/ 778941 w 1518129"/>
                <a:gd name="connsiteY15" fmla="*/ 121917 h 2061944"/>
                <a:gd name="connsiteX16" fmla="*/ 582042 w 1518129"/>
                <a:gd name="connsiteY16" fmla="*/ 161731 h 2061944"/>
                <a:gd name="connsiteX17" fmla="*/ 554580 w 1518129"/>
                <a:gd name="connsiteY17" fmla="*/ 1197645 h 2061944"/>
                <a:gd name="connsiteX18" fmla="*/ 419736 w 1518129"/>
                <a:gd name="connsiteY18" fmla="*/ 1153389 h 2061944"/>
                <a:gd name="connsiteX19" fmla="*/ 0 w 1518129"/>
                <a:gd name="connsiteY19" fmla="*/ 891306 h 2061944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655174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707258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58325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58830"/>
                    <a:pt x="462841" y="1707258"/>
                  </a:cubicBezTo>
                  <a:cubicBezTo>
                    <a:pt x="565096" y="1853074"/>
                    <a:pt x="560763" y="1906764"/>
                    <a:pt x="661537" y="2053119"/>
                  </a:cubicBezTo>
                  <a:cubicBezTo>
                    <a:pt x="864977" y="2059061"/>
                    <a:pt x="1062335" y="2054157"/>
                    <a:pt x="1358105" y="2058325"/>
                  </a:cubicBezTo>
                  <a:cubicBezTo>
                    <a:pt x="1487137" y="1727973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F7701D-49DC-46C5-8F7E-BBE861E9B71A}"/>
              </a:ext>
            </a:extLst>
          </p:cNvPr>
          <p:cNvGrpSpPr/>
          <p:nvPr/>
        </p:nvGrpSpPr>
        <p:grpSpPr>
          <a:xfrm>
            <a:off x="9925334" y="869244"/>
            <a:ext cx="1931212" cy="2269838"/>
            <a:chOff x="7360444" y="1777277"/>
            <a:chExt cx="4030387" cy="47370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F610B4D-778F-4035-B37A-2444AB2D6359}"/>
                </a:ext>
              </a:extLst>
            </p:cNvPr>
            <p:cNvGrpSpPr/>
            <p:nvPr/>
          </p:nvGrpSpPr>
          <p:grpSpPr>
            <a:xfrm>
              <a:off x="7360444" y="1777277"/>
              <a:ext cx="4030387" cy="3816424"/>
              <a:chOff x="6077987" y="3903821"/>
              <a:chExt cx="2429050" cy="230009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58EEC96-9815-4344-9002-E8142F19F88F}"/>
                  </a:ext>
                </a:extLst>
              </p:cNvPr>
              <p:cNvGrpSpPr/>
              <p:nvPr/>
            </p:nvGrpSpPr>
            <p:grpSpPr>
              <a:xfrm>
                <a:off x="6077987" y="3903821"/>
                <a:ext cx="2018835" cy="2300098"/>
                <a:chOff x="6444208" y="2937378"/>
                <a:chExt cx="2699792" cy="3075926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A3FCE6C-0D99-42CC-9617-4EAB120C1F81}"/>
                    </a:ext>
                  </a:extLst>
                </p:cNvPr>
                <p:cNvSpPr/>
                <p:nvPr/>
              </p:nvSpPr>
              <p:spPr>
                <a:xfrm>
                  <a:off x="6444208" y="3881706"/>
                  <a:ext cx="2681090" cy="151684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6" name="Right Triangle 55">
                  <a:extLst>
                    <a:ext uri="{FF2B5EF4-FFF2-40B4-BE49-F238E27FC236}">
                      <a16:creationId xmlns:a16="http://schemas.microsoft.com/office/drawing/2014/main" id="{71BB2882-AD4D-400D-BE41-0128B11F2479}"/>
                    </a:ext>
                  </a:extLst>
                </p:cNvPr>
                <p:cNvSpPr/>
                <p:nvPr/>
              </p:nvSpPr>
              <p:spPr>
                <a:xfrm rot="8100000">
                  <a:off x="6825200" y="2937378"/>
                  <a:ext cx="1905463" cy="1905463"/>
                </a:xfrm>
                <a:prstGeom prst="rt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F1783FD-7D5A-49AA-8B64-AA407B873C82}"/>
                    </a:ext>
                  </a:extLst>
                </p:cNvPr>
                <p:cNvSpPr/>
                <p:nvPr/>
              </p:nvSpPr>
              <p:spPr>
                <a:xfrm>
                  <a:off x="6723224" y="3012357"/>
                  <a:ext cx="2141760" cy="29552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8" name="Trapezoid 57">
                  <a:extLst>
                    <a:ext uri="{FF2B5EF4-FFF2-40B4-BE49-F238E27FC236}">
                      <a16:creationId xmlns:a16="http://schemas.microsoft.com/office/drawing/2014/main" id="{CC682501-81D8-4258-9E5B-7F22DC84C6EE}"/>
                    </a:ext>
                  </a:extLst>
                </p:cNvPr>
                <p:cNvSpPr/>
                <p:nvPr/>
              </p:nvSpPr>
              <p:spPr>
                <a:xfrm>
                  <a:off x="6444208" y="4800600"/>
                  <a:ext cx="2699792" cy="1212704"/>
                </a:xfrm>
                <a:prstGeom prst="trapezoid">
                  <a:avLst>
                    <a:gd name="adj" fmla="val 59461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D379F2F3-8CB8-4CE8-BE74-26E071E3A04B}"/>
                    </a:ext>
                  </a:extLst>
                </p:cNvPr>
                <p:cNvSpPr/>
                <p:nvPr/>
              </p:nvSpPr>
              <p:spPr>
                <a:xfrm rot="5400000">
                  <a:off x="5737292" y="4575557"/>
                  <a:ext cx="2152504" cy="722990"/>
                </a:xfrm>
                <a:prstGeom prst="triangle">
                  <a:avLst>
                    <a:gd name="adj" fmla="val 4469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ACF91F05-1889-4D51-BFBA-3BD34695D71E}"/>
                    </a:ext>
                  </a:extLst>
                </p:cNvPr>
                <p:cNvSpPr/>
                <p:nvPr/>
              </p:nvSpPr>
              <p:spPr>
                <a:xfrm rot="16200000">
                  <a:off x="7687550" y="4575557"/>
                  <a:ext cx="2152504" cy="722990"/>
                </a:xfrm>
                <a:prstGeom prst="triangle">
                  <a:avLst>
                    <a:gd name="adj" fmla="val 553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252C2EC-5A42-4521-9A75-9C8085A2F6F7}"/>
                  </a:ext>
                </a:extLst>
              </p:cNvPr>
              <p:cNvGrpSpPr/>
              <p:nvPr/>
            </p:nvGrpSpPr>
            <p:grpSpPr>
              <a:xfrm>
                <a:off x="6348905" y="4100168"/>
                <a:ext cx="2158132" cy="821159"/>
                <a:chOff x="6715125" y="3133725"/>
                <a:chExt cx="2886075" cy="1098138"/>
              </a:xfrm>
            </p:grpSpPr>
            <p:sp>
              <p:nvSpPr>
                <p:cNvPr id="50" name="Freeform 59">
                  <a:extLst>
                    <a:ext uri="{FF2B5EF4-FFF2-40B4-BE49-F238E27FC236}">
                      <a16:creationId xmlns:a16="http://schemas.microsoft.com/office/drawing/2014/main" id="{6DC3BFF6-BA2A-4080-B486-3BCFA2528BC4}"/>
                    </a:ext>
                  </a:extLst>
                </p:cNvPr>
                <p:cNvSpPr/>
                <p:nvPr/>
              </p:nvSpPr>
              <p:spPr>
                <a:xfrm>
                  <a:off x="6715125" y="3133725"/>
                  <a:ext cx="2886075" cy="1066800"/>
                </a:xfrm>
                <a:custGeom>
                  <a:avLst/>
                  <a:gdLst>
                    <a:gd name="connsiteX0" fmla="*/ 0 w 2886075"/>
                    <a:gd name="connsiteY0" fmla="*/ 1066800 h 1066800"/>
                    <a:gd name="connsiteX1" fmla="*/ 561975 w 2886075"/>
                    <a:gd name="connsiteY1" fmla="*/ 571500 h 1066800"/>
                    <a:gd name="connsiteX2" fmla="*/ 981075 w 2886075"/>
                    <a:gd name="connsiteY2" fmla="*/ 1047750 h 1066800"/>
                    <a:gd name="connsiteX3" fmla="*/ 1504950 w 2886075"/>
                    <a:gd name="connsiteY3" fmla="*/ 295275 h 1066800"/>
                    <a:gd name="connsiteX4" fmla="*/ 1838325 w 2886075"/>
                    <a:gd name="connsiteY4" fmla="*/ 695325 h 1066800"/>
                    <a:gd name="connsiteX5" fmla="*/ 2886075 w 2886075"/>
                    <a:gd name="connsiteY5" fmla="*/ 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6075" h="1066800">
                      <a:moveTo>
                        <a:pt x="0" y="1066800"/>
                      </a:moveTo>
                      <a:lnTo>
                        <a:pt x="561975" y="571500"/>
                      </a:lnTo>
                      <a:lnTo>
                        <a:pt x="981075" y="1047750"/>
                      </a:lnTo>
                      <a:lnTo>
                        <a:pt x="1504950" y="295275"/>
                      </a:lnTo>
                      <a:lnTo>
                        <a:pt x="1838325" y="695325"/>
                      </a:lnTo>
                      <a:lnTo>
                        <a:pt x="2886075" y="0"/>
                      </a:lnTo>
                    </a:path>
                  </a:pathLst>
                </a:cu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F13171E1-25BF-4D85-8BFD-1DC343B11E6D}"/>
                    </a:ext>
                  </a:extLst>
                </p:cNvPr>
                <p:cNvSpPr/>
                <p:nvPr/>
              </p:nvSpPr>
              <p:spPr>
                <a:xfrm>
                  <a:off x="7179700" y="3644816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09D1644-71FE-47C8-9038-B1DEB7FAAE73}"/>
                    </a:ext>
                  </a:extLst>
                </p:cNvPr>
                <p:cNvSpPr/>
                <p:nvPr/>
              </p:nvSpPr>
              <p:spPr>
                <a:xfrm>
                  <a:off x="7633915" y="408784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52C257A-41DB-4992-8C76-4540B885AA85}"/>
                    </a:ext>
                  </a:extLst>
                </p:cNvPr>
                <p:cNvSpPr/>
                <p:nvPr/>
              </p:nvSpPr>
              <p:spPr>
                <a:xfrm>
                  <a:off x="8153399" y="338787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0E61825-D7E7-4543-A35A-512F4A50B3AA}"/>
                    </a:ext>
                  </a:extLst>
                </p:cNvPr>
                <p:cNvSpPr/>
                <p:nvPr/>
              </p:nvSpPr>
              <p:spPr>
                <a:xfrm>
                  <a:off x="8520283" y="3746093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FABA763-40A7-4591-ACA1-BC32B2AC0E27}"/>
                </a:ext>
              </a:extLst>
            </p:cNvPr>
            <p:cNvGrpSpPr/>
            <p:nvPr/>
          </p:nvGrpSpPr>
          <p:grpSpPr>
            <a:xfrm>
              <a:off x="8472688" y="3573017"/>
              <a:ext cx="1750634" cy="2483590"/>
              <a:chOff x="5563086" y="2852936"/>
              <a:chExt cx="646663" cy="917408"/>
            </a:xfrm>
            <a:solidFill>
              <a:srgbClr val="E6260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ctangle 10">
                <a:extLst>
                  <a:ext uri="{FF2B5EF4-FFF2-40B4-BE49-F238E27FC236}">
                    <a16:creationId xmlns:a16="http://schemas.microsoft.com/office/drawing/2014/main" id="{644A21ED-39BE-4C65-AA06-D3F438F09FA6}"/>
                  </a:ext>
                </a:extLst>
              </p:cNvPr>
              <p:cNvSpPr/>
              <p:nvPr/>
            </p:nvSpPr>
            <p:spPr>
              <a:xfrm>
                <a:off x="5563086" y="2852936"/>
                <a:ext cx="646663" cy="676077"/>
              </a:xfrm>
              <a:custGeom>
                <a:avLst/>
                <a:gdLst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61348"/>
                  <a:gd name="connsiteY0" fmla="*/ 0 h 671314"/>
                  <a:gd name="connsiteX1" fmla="*/ 646309 w 661348"/>
                  <a:gd name="connsiteY1" fmla="*/ 306546 h 671314"/>
                  <a:gd name="connsiteX2" fmla="*/ 647214 w 661348"/>
                  <a:gd name="connsiteY2" fmla="*/ 306507 h 671314"/>
                  <a:gd name="connsiteX3" fmla="*/ 646549 w 661348"/>
                  <a:gd name="connsiteY3" fmla="*/ 308923 h 671314"/>
                  <a:gd name="connsiteX4" fmla="*/ 642386 w 661348"/>
                  <a:gd name="connsiteY4" fmla="*/ 324036 h 671314"/>
                  <a:gd name="connsiteX5" fmla="*/ 403374 w 661348"/>
                  <a:gd name="connsiteY5" fmla="*/ 586679 h 671314"/>
                  <a:gd name="connsiteX6" fmla="*/ 403374 w 661348"/>
                  <a:gd name="connsiteY6" fmla="*/ 671314 h 671314"/>
                  <a:gd name="connsiteX7" fmla="*/ 240670 w 661348"/>
                  <a:gd name="connsiteY7" fmla="*/ 671314 h 671314"/>
                  <a:gd name="connsiteX8" fmla="*/ 234782 w 661348"/>
                  <a:gd name="connsiteY8" fmla="*/ 596067 h 671314"/>
                  <a:gd name="connsiteX9" fmla="*/ 486035 w 661348"/>
                  <a:gd name="connsiteY9" fmla="*/ 323939 h 671314"/>
                  <a:gd name="connsiteX10" fmla="*/ 324036 w 661348"/>
                  <a:gd name="connsiteY10" fmla="*/ 162018 h 671314"/>
                  <a:gd name="connsiteX11" fmla="*/ 162018 w 661348"/>
                  <a:gd name="connsiteY11" fmla="*/ 324036 h 671314"/>
                  <a:gd name="connsiteX12" fmla="*/ 0 w 661348"/>
                  <a:gd name="connsiteY12" fmla="*/ 324036 h 671314"/>
                  <a:gd name="connsiteX13" fmla="*/ 324036 w 661348"/>
                  <a:gd name="connsiteY13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646549 w 647214"/>
                  <a:gd name="connsiteY3" fmla="*/ 308923 h 671314"/>
                  <a:gd name="connsiteX4" fmla="*/ 403374 w 647214"/>
                  <a:gd name="connsiteY4" fmla="*/ 586679 h 671314"/>
                  <a:gd name="connsiteX5" fmla="*/ 403374 w 647214"/>
                  <a:gd name="connsiteY5" fmla="*/ 671314 h 671314"/>
                  <a:gd name="connsiteX6" fmla="*/ 240670 w 647214"/>
                  <a:gd name="connsiteY6" fmla="*/ 671314 h 671314"/>
                  <a:gd name="connsiteX7" fmla="*/ 234782 w 647214"/>
                  <a:gd name="connsiteY7" fmla="*/ 596067 h 671314"/>
                  <a:gd name="connsiteX8" fmla="*/ 486035 w 647214"/>
                  <a:gd name="connsiteY8" fmla="*/ 323939 h 671314"/>
                  <a:gd name="connsiteX9" fmla="*/ 324036 w 647214"/>
                  <a:gd name="connsiteY9" fmla="*/ 162018 h 671314"/>
                  <a:gd name="connsiteX10" fmla="*/ 162018 w 647214"/>
                  <a:gd name="connsiteY10" fmla="*/ 324036 h 671314"/>
                  <a:gd name="connsiteX11" fmla="*/ 0 w 647214"/>
                  <a:gd name="connsiteY11" fmla="*/ 324036 h 671314"/>
                  <a:gd name="connsiteX12" fmla="*/ 324036 w 647214"/>
                  <a:gd name="connsiteY12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33"/>
                  <a:gd name="connsiteY0" fmla="*/ 0 h 671314"/>
                  <a:gd name="connsiteX1" fmla="*/ 646309 w 647233"/>
                  <a:gd name="connsiteY1" fmla="*/ 306546 h 671314"/>
                  <a:gd name="connsiteX2" fmla="*/ 647214 w 647233"/>
                  <a:gd name="connsiteY2" fmla="*/ 306507 h 671314"/>
                  <a:gd name="connsiteX3" fmla="*/ 403374 w 647233"/>
                  <a:gd name="connsiteY3" fmla="*/ 586679 h 671314"/>
                  <a:gd name="connsiteX4" fmla="*/ 403374 w 647233"/>
                  <a:gd name="connsiteY4" fmla="*/ 671314 h 671314"/>
                  <a:gd name="connsiteX5" fmla="*/ 240670 w 647233"/>
                  <a:gd name="connsiteY5" fmla="*/ 671314 h 671314"/>
                  <a:gd name="connsiteX6" fmla="*/ 234782 w 647233"/>
                  <a:gd name="connsiteY6" fmla="*/ 596067 h 671314"/>
                  <a:gd name="connsiteX7" fmla="*/ 486035 w 647233"/>
                  <a:gd name="connsiteY7" fmla="*/ 323939 h 671314"/>
                  <a:gd name="connsiteX8" fmla="*/ 324036 w 647233"/>
                  <a:gd name="connsiteY8" fmla="*/ 162018 h 671314"/>
                  <a:gd name="connsiteX9" fmla="*/ 162018 w 647233"/>
                  <a:gd name="connsiteY9" fmla="*/ 324036 h 671314"/>
                  <a:gd name="connsiteX10" fmla="*/ 0 w 647233"/>
                  <a:gd name="connsiteY10" fmla="*/ 324036 h 671314"/>
                  <a:gd name="connsiteX11" fmla="*/ 324036 w 647233"/>
                  <a:gd name="connsiteY11" fmla="*/ 0 h 671314"/>
                  <a:gd name="connsiteX0" fmla="*/ 324036 w 646309"/>
                  <a:gd name="connsiteY0" fmla="*/ 0 h 671314"/>
                  <a:gd name="connsiteX1" fmla="*/ 646309 w 646309"/>
                  <a:gd name="connsiteY1" fmla="*/ 306546 h 671314"/>
                  <a:gd name="connsiteX2" fmla="*/ 403374 w 646309"/>
                  <a:gd name="connsiteY2" fmla="*/ 586679 h 671314"/>
                  <a:gd name="connsiteX3" fmla="*/ 403374 w 646309"/>
                  <a:gd name="connsiteY3" fmla="*/ 671314 h 671314"/>
                  <a:gd name="connsiteX4" fmla="*/ 240670 w 646309"/>
                  <a:gd name="connsiteY4" fmla="*/ 671314 h 671314"/>
                  <a:gd name="connsiteX5" fmla="*/ 234782 w 646309"/>
                  <a:gd name="connsiteY5" fmla="*/ 596067 h 671314"/>
                  <a:gd name="connsiteX6" fmla="*/ 486035 w 646309"/>
                  <a:gd name="connsiteY6" fmla="*/ 323939 h 671314"/>
                  <a:gd name="connsiteX7" fmla="*/ 324036 w 646309"/>
                  <a:gd name="connsiteY7" fmla="*/ 162018 h 671314"/>
                  <a:gd name="connsiteX8" fmla="*/ 162018 w 646309"/>
                  <a:gd name="connsiteY8" fmla="*/ 324036 h 671314"/>
                  <a:gd name="connsiteX9" fmla="*/ 0 w 646309"/>
                  <a:gd name="connsiteY9" fmla="*/ 324036 h 671314"/>
                  <a:gd name="connsiteX10" fmla="*/ 324036 w 646309"/>
                  <a:gd name="connsiteY10" fmla="*/ 0 h 671314"/>
                  <a:gd name="connsiteX0" fmla="*/ 324036 w 646408"/>
                  <a:gd name="connsiteY0" fmla="*/ 0 h 671314"/>
                  <a:gd name="connsiteX1" fmla="*/ 646309 w 646408"/>
                  <a:gd name="connsiteY1" fmla="*/ 306546 h 671314"/>
                  <a:gd name="connsiteX2" fmla="*/ 403374 w 646408"/>
                  <a:gd name="connsiteY2" fmla="*/ 586679 h 671314"/>
                  <a:gd name="connsiteX3" fmla="*/ 403374 w 646408"/>
                  <a:gd name="connsiteY3" fmla="*/ 671314 h 671314"/>
                  <a:gd name="connsiteX4" fmla="*/ 240670 w 646408"/>
                  <a:gd name="connsiteY4" fmla="*/ 671314 h 671314"/>
                  <a:gd name="connsiteX5" fmla="*/ 234782 w 646408"/>
                  <a:gd name="connsiteY5" fmla="*/ 596067 h 671314"/>
                  <a:gd name="connsiteX6" fmla="*/ 486035 w 646408"/>
                  <a:gd name="connsiteY6" fmla="*/ 323939 h 671314"/>
                  <a:gd name="connsiteX7" fmla="*/ 324036 w 646408"/>
                  <a:gd name="connsiteY7" fmla="*/ 162018 h 671314"/>
                  <a:gd name="connsiteX8" fmla="*/ 162018 w 646408"/>
                  <a:gd name="connsiteY8" fmla="*/ 324036 h 671314"/>
                  <a:gd name="connsiteX9" fmla="*/ 0 w 646408"/>
                  <a:gd name="connsiteY9" fmla="*/ 324036 h 671314"/>
                  <a:gd name="connsiteX10" fmla="*/ 324036 w 646408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663" h="676077">
                    <a:moveTo>
                      <a:pt x="324036" y="0"/>
                    </a:moveTo>
                    <a:cubicBezTo>
                      <a:pt x="497105" y="0"/>
                      <a:pt x="655153" y="90439"/>
                      <a:pt x="646309" y="306546"/>
                    </a:cubicBezTo>
                    <a:cubicBezTo>
                      <a:pt x="624862" y="449930"/>
                      <a:pt x="405773" y="495682"/>
                      <a:pt x="403374" y="586679"/>
                    </a:cubicBezTo>
                    <a:lnTo>
                      <a:pt x="403374" y="671314"/>
                    </a:lnTo>
                    <a:lnTo>
                      <a:pt x="243051" y="676077"/>
                    </a:lnTo>
                    <a:cubicBezTo>
                      <a:pt x="243470" y="648613"/>
                      <a:pt x="243888" y="621150"/>
                      <a:pt x="244307" y="593686"/>
                    </a:cubicBezTo>
                    <a:cubicBezTo>
                      <a:pt x="253833" y="433696"/>
                      <a:pt x="475381" y="376021"/>
                      <a:pt x="483654" y="297745"/>
                    </a:cubicBezTo>
                    <a:cubicBezTo>
                      <a:pt x="483620" y="186880"/>
                      <a:pt x="377642" y="157636"/>
                      <a:pt x="324036" y="162018"/>
                    </a:cubicBezTo>
                    <a:cubicBezTo>
                      <a:pt x="270430" y="166400"/>
                      <a:pt x="162018" y="234556"/>
                      <a:pt x="162018" y="324036"/>
                    </a:cubicBezTo>
                    <a:lnTo>
                      <a:pt x="0" y="324036"/>
                    </a:lnTo>
                    <a:cubicBezTo>
                      <a:pt x="0" y="145076"/>
                      <a:pt x="145076" y="0"/>
                      <a:pt x="324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3964CDA-C696-4B8F-A263-D18DE03C8E55}"/>
                  </a:ext>
                </a:extLst>
              </p:cNvPr>
              <p:cNvSpPr/>
              <p:nvPr/>
            </p:nvSpPr>
            <p:spPr>
              <a:xfrm>
                <a:off x="5805770" y="3581400"/>
                <a:ext cx="162704" cy="18894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E2C23FC-BE3B-46B4-BDC5-2E01B6DD4968}"/>
                </a:ext>
              </a:extLst>
            </p:cNvPr>
            <p:cNvGrpSpPr/>
            <p:nvPr/>
          </p:nvGrpSpPr>
          <p:grpSpPr>
            <a:xfrm>
              <a:off x="9433559" y="4420099"/>
              <a:ext cx="1586375" cy="2094269"/>
              <a:chOff x="4020203" y="419231"/>
              <a:chExt cx="4367084" cy="5765249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Rectangle 36">
                <a:extLst>
                  <a:ext uri="{FF2B5EF4-FFF2-40B4-BE49-F238E27FC236}">
                    <a16:creationId xmlns:a16="http://schemas.microsoft.com/office/drawing/2014/main" id="{0A0FB314-88DB-4A19-9F0C-CE629E0F9D87}"/>
                  </a:ext>
                </a:extLst>
              </p:cNvPr>
              <p:cNvSpPr/>
              <p:nvPr/>
            </p:nvSpPr>
            <p:spPr>
              <a:xfrm>
                <a:off x="4045205" y="619882"/>
                <a:ext cx="4294509" cy="5398073"/>
              </a:xfrm>
              <a:custGeom>
                <a:avLst/>
                <a:gdLst/>
                <a:ahLst/>
                <a:cxnLst/>
                <a:rect l="l" t="t" r="r" b="b"/>
                <a:pathLst>
                  <a:path w="4294511" h="5398073">
                    <a:moveTo>
                      <a:pt x="1162213" y="0"/>
                    </a:moveTo>
                    <a:lnTo>
                      <a:pt x="1680726" y="0"/>
                    </a:lnTo>
                    <a:lnTo>
                      <a:pt x="1680726" y="2407824"/>
                    </a:lnTo>
                    <a:lnTo>
                      <a:pt x="1881378" y="2407824"/>
                    </a:lnTo>
                    <a:lnTo>
                      <a:pt x="1881378" y="1306295"/>
                    </a:lnTo>
                    <a:lnTo>
                      <a:pt x="2508555" y="1306295"/>
                    </a:lnTo>
                    <a:lnTo>
                      <a:pt x="2508555" y="2407824"/>
                    </a:lnTo>
                    <a:lnTo>
                      <a:pt x="2683986" y="2407824"/>
                    </a:lnTo>
                    <a:lnTo>
                      <a:pt x="2683986" y="1456809"/>
                    </a:lnTo>
                    <a:lnTo>
                      <a:pt x="3311163" y="1456809"/>
                    </a:lnTo>
                    <a:lnTo>
                      <a:pt x="3311163" y="2407824"/>
                    </a:lnTo>
                    <a:lnTo>
                      <a:pt x="3320378" y="2407824"/>
                    </a:lnTo>
                    <a:lnTo>
                      <a:pt x="3320378" y="1649240"/>
                    </a:lnTo>
                    <a:lnTo>
                      <a:pt x="3940780" y="1649240"/>
                    </a:lnTo>
                    <a:lnTo>
                      <a:pt x="3940780" y="2107035"/>
                    </a:lnTo>
                    <a:lnTo>
                      <a:pt x="4294511" y="2107035"/>
                    </a:lnTo>
                    <a:lnTo>
                      <a:pt x="4294511" y="3912904"/>
                    </a:lnTo>
                    <a:lnTo>
                      <a:pt x="3940780" y="3912904"/>
                    </a:lnTo>
                    <a:lnTo>
                      <a:pt x="3940780" y="4715513"/>
                    </a:lnTo>
                    <a:lnTo>
                      <a:pt x="3847228" y="4715513"/>
                    </a:lnTo>
                    <a:lnTo>
                      <a:pt x="3847228" y="5398073"/>
                    </a:lnTo>
                    <a:lnTo>
                      <a:pt x="1083968" y="5398073"/>
                    </a:lnTo>
                    <a:lnTo>
                      <a:pt x="1083968" y="4814946"/>
                    </a:lnTo>
                    <a:lnTo>
                      <a:pt x="959432" y="4814946"/>
                    </a:lnTo>
                    <a:lnTo>
                      <a:pt x="959432" y="4325080"/>
                    </a:lnTo>
                    <a:lnTo>
                      <a:pt x="708694" y="4325080"/>
                    </a:lnTo>
                    <a:lnTo>
                      <a:pt x="708694" y="3823450"/>
                    </a:lnTo>
                    <a:lnTo>
                      <a:pt x="457956" y="3823450"/>
                    </a:lnTo>
                    <a:lnTo>
                      <a:pt x="457956" y="3319551"/>
                    </a:lnTo>
                    <a:lnTo>
                      <a:pt x="261425" y="3319551"/>
                    </a:lnTo>
                    <a:lnTo>
                      <a:pt x="261425" y="2935233"/>
                    </a:lnTo>
                    <a:lnTo>
                      <a:pt x="0" y="2935233"/>
                    </a:lnTo>
                    <a:lnTo>
                      <a:pt x="0" y="2441147"/>
                    </a:lnTo>
                    <a:lnTo>
                      <a:pt x="627177" y="2441147"/>
                    </a:lnTo>
                    <a:lnTo>
                      <a:pt x="627177" y="2470757"/>
                    </a:lnTo>
                    <a:lnTo>
                      <a:pt x="888602" y="2470757"/>
                    </a:lnTo>
                    <a:lnTo>
                      <a:pt x="888602" y="2510208"/>
                    </a:lnTo>
                    <a:lnTo>
                      <a:pt x="1083968" y="2510208"/>
                    </a:lnTo>
                    <a:lnTo>
                      <a:pt x="1083968" y="2407824"/>
                    </a:lnTo>
                    <a:lnTo>
                      <a:pt x="1162213" y="2407824"/>
                    </a:lnTo>
                    <a:close/>
                  </a:path>
                </a:pathLst>
              </a:custGeom>
              <a:solidFill>
                <a:schemeClr val="accent3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5" name="Rectangle 14">
                <a:extLst>
                  <a:ext uri="{FF2B5EF4-FFF2-40B4-BE49-F238E27FC236}">
                    <a16:creationId xmlns:a16="http://schemas.microsoft.com/office/drawing/2014/main" id="{80C012FD-8262-420C-A1C7-C94E49ECF2FB}"/>
                  </a:ext>
                </a:extLst>
              </p:cNvPr>
              <p:cNvSpPr/>
              <p:nvPr/>
            </p:nvSpPr>
            <p:spPr>
              <a:xfrm>
                <a:off x="4020203" y="419231"/>
                <a:ext cx="4367084" cy="5765249"/>
              </a:xfrm>
              <a:custGeom>
                <a:avLst/>
                <a:gdLst/>
                <a:ahLst/>
                <a:cxnLst/>
                <a:rect l="l" t="t" r="r" b="b"/>
                <a:pathLst>
                  <a:path w="4367084" h="5765249">
                    <a:moveTo>
                      <a:pt x="3965780" y="4113557"/>
                    </a:moveTo>
                    <a:lnTo>
                      <a:pt x="4166432" y="4113557"/>
                    </a:lnTo>
                    <a:lnTo>
                      <a:pt x="4166432" y="4916165"/>
                    </a:lnTo>
                    <a:lnTo>
                      <a:pt x="3972555" y="4916165"/>
                    </a:lnTo>
                    <a:lnTo>
                      <a:pt x="3972555" y="5763466"/>
                    </a:lnTo>
                    <a:lnTo>
                      <a:pt x="3771903" y="5763466"/>
                    </a:lnTo>
                    <a:lnTo>
                      <a:pt x="3771903" y="5763465"/>
                    </a:lnTo>
                    <a:lnTo>
                      <a:pt x="1193520" y="5763465"/>
                    </a:lnTo>
                    <a:lnTo>
                      <a:pt x="1193520" y="5765249"/>
                    </a:lnTo>
                    <a:lnTo>
                      <a:pt x="992868" y="5765249"/>
                    </a:lnTo>
                    <a:lnTo>
                      <a:pt x="992868" y="5009248"/>
                    </a:lnTo>
                    <a:lnTo>
                      <a:pt x="1193520" y="5009248"/>
                    </a:lnTo>
                    <a:lnTo>
                      <a:pt x="1193520" y="5562813"/>
                    </a:lnTo>
                    <a:lnTo>
                      <a:pt x="3771903" y="5562813"/>
                    </a:lnTo>
                    <a:lnTo>
                      <a:pt x="3771903" y="4916165"/>
                    </a:lnTo>
                    <a:lnTo>
                      <a:pt x="3965780" y="4916165"/>
                    </a:lnTo>
                    <a:close/>
                    <a:moveTo>
                      <a:pt x="404924" y="3516123"/>
                    </a:moveTo>
                    <a:lnTo>
                      <a:pt x="605576" y="3516123"/>
                    </a:lnTo>
                    <a:lnTo>
                      <a:pt x="605576" y="4024102"/>
                    </a:lnTo>
                    <a:lnTo>
                      <a:pt x="794053" y="4024102"/>
                    </a:lnTo>
                    <a:lnTo>
                      <a:pt x="794053" y="4525732"/>
                    </a:lnTo>
                    <a:lnTo>
                      <a:pt x="991620" y="4525732"/>
                    </a:lnTo>
                    <a:lnTo>
                      <a:pt x="991620" y="5027362"/>
                    </a:lnTo>
                    <a:lnTo>
                      <a:pt x="790968" y="5027362"/>
                    </a:lnTo>
                    <a:lnTo>
                      <a:pt x="790968" y="4525732"/>
                    </a:lnTo>
                    <a:lnTo>
                      <a:pt x="593401" y="4525732"/>
                    </a:lnTo>
                    <a:lnTo>
                      <a:pt x="593401" y="4056122"/>
                    </a:lnTo>
                    <a:lnTo>
                      <a:pt x="404924" y="4056122"/>
                    </a:lnTo>
                    <a:close/>
                    <a:moveTo>
                      <a:pt x="4166432" y="2307688"/>
                    </a:moveTo>
                    <a:lnTo>
                      <a:pt x="4367084" y="2307688"/>
                    </a:lnTo>
                    <a:lnTo>
                      <a:pt x="4367084" y="4113556"/>
                    </a:lnTo>
                    <a:lnTo>
                      <a:pt x="4166432" y="4113556"/>
                    </a:lnTo>
                    <a:close/>
                    <a:moveTo>
                      <a:pt x="3965780" y="1906384"/>
                    </a:moveTo>
                    <a:lnTo>
                      <a:pt x="4166432" y="1906384"/>
                    </a:lnTo>
                    <a:lnTo>
                      <a:pt x="4166432" y="2307688"/>
                    </a:lnTo>
                    <a:lnTo>
                      <a:pt x="3965780" y="2307688"/>
                    </a:lnTo>
                    <a:close/>
                    <a:moveTo>
                      <a:pt x="2520856" y="1506947"/>
                    </a:moveTo>
                    <a:lnTo>
                      <a:pt x="2721508" y="1506947"/>
                    </a:lnTo>
                    <a:lnTo>
                      <a:pt x="3336164" y="1506947"/>
                    </a:lnTo>
                    <a:lnTo>
                      <a:pt x="3336164" y="1685040"/>
                    </a:lnTo>
                    <a:lnTo>
                      <a:pt x="3464150" y="1685040"/>
                    </a:lnTo>
                    <a:lnTo>
                      <a:pt x="3464150" y="1682197"/>
                    </a:lnTo>
                    <a:lnTo>
                      <a:pt x="3965780" y="1682197"/>
                    </a:lnTo>
                    <a:lnTo>
                      <a:pt x="3965780" y="1882849"/>
                    </a:lnTo>
                    <a:lnTo>
                      <a:pt x="3536816" y="1882849"/>
                    </a:lnTo>
                    <a:lnTo>
                      <a:pt x="3536816" y="2788626"/>
                    </a:lnTo>
                    <a:lnTo>
                      <a:pt x="3336164" y="2788626"/>
                    </a:lnTo>
                    <a:lnTo>
                      <a:pt x="3336164" y="1707599"/>
                    </a:lnTo>
                    <a:lnTo>
                      <a:pt x="2721508" y="1707599"/>
                    </a:lnTo>
                    <a:lnTo>
                      <a:pt x="2721508" y="2710859"/>
                    </a:lnTo>
                    <a:lnTo>
                      <a:pt x="2520856" y="2710859"/>
                    </a:lnTo>
                    <a:close/>
                    <a:moveTo>
                      <a:pt x="1705727" y="200652"/>
                    </a:moveTo>
                    <a:lnTo>
                      <a:pt x="1906379" y="200652"/>
                    </a:lnTo>
                    <a:lnTo>
                      <a:pt x="1906379" y="1306295"/>
                    </a:lnTo>
                    <a:lnTo>
                      <a:pt x="2508335" y="1306295"/>
                    </a:lnTo>
                    <a:lnTo>
                      <a:pt x="2508335" y="1506947"/>
                    </a:lnTo>
                    <a:lnTo>
                      <a:pt x="1906379" y="1506947"/>
                    </a:lnTo>
                    <a:lnTo>
                      <a:pt x="1906379" y="2608477"/>
                    </a:lnTo>
                    <a:lnTo>
                      <a:pt x="1705727" y="2608477"/>
                    </a:lnTo>
                    <a:close/>
                    <a:moveTo>
                      <a:pt x="986562" y="200652"/>
                    </a:moveTo>
                    <a:lnTo>
                      <a:pt x="1187214" y="200652"/>
                    </a:lnTo>
                    <a:lnTo>
                      <a:pt x="1187214" y="3612116"/>
                    </a:lnTo>
                    <a:lnTo>
                      <a:pt x="986562" y="3612116"/>
                    </a:lnTo>
                    <a:lnTo>
                      <a:pt x="986562" y="2838909"/>
                    </a:lnTo>
                    <a:lnTo>
                      <a:pt x="600014" y="2838909"/>
                    </a:lnTo>
                    <a:lnTo>
                      <a:pt x="600014" y="2641799"/>
                    </a:lnTo>
                    <a:lnTo>
                      <a:pt x="200652" y="2641799"/>
                    </a:lnTo>
                    <a:lnTo>
                      <a:pt x="200652" y="3118899"/>
                    </a:lnTo>
                    <a:lnTo>
                      <a:pt x="384605" y="3118899"/>
                    </a:lnTo>
                    <a:lnTo>
                      <a:pt x="384605" y="3520203"/>
                    </a:lnTo>
                    <a:lnTo>
                      <a:pt x="183953" y="3520203"/>
                    </a:lnTo>
                    <a:lnTo>
                      <a:pt x="183953" y="3141857"/>
                    </a:lnTo>
                    <a:lnTo>
                      <a:pt x="0" y="3141857"/>
                    </a:lnTo>
                    <a:lnTo>
                      <a:pt x="0" y="2439575"/>
                    </a:lnTo>
                    <a:lnTo>
                      <a:pt x="200652" y="2439575"/>
                    </a:lnTo>
                    <a:lnTo>
                      <a:pt x="200652" y="2441147"/>
                    </a:lnTo>
                    <a:lnTo>
                      <a:pt x="610687" y="2441147"/>
                    </a:lnTo>
                    <a:lnTo>
                      <a:pt x="610687" y="2638257"/>
                    </a:lnTo>
                    <a:lnTo>
                      <a:pt x="986562" y="2638257"/>
                    </a:lnTo>
                    <a:close/>
                    <a:moveTo>
                      <a:pt x="1187214" y="0"/>
                    </a:moveTo>
                    <a:lnTo>
                      <a:pt x="1688844" y="0"/>
                    </a:lnTo>
                    <a:lnTo>
                      <a:pt x="1688844" y="200652"/>
                    </a:lnTo>
                    <a:lnTo>
                      <a:pt x="1187214" y="2006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82DEE0-B0FB-4D60-9A11-22EBDF3548CE}"/>
              </a:ext>
            </a:extLst>
          </p:cNvPr>
          <p:cNvGrpSpPr/>
          <p:nvPr/>
        </p:nvGrpSpPr>
        <p:grpSpPr>
          <a:xfrm>
            <a:off x="190988" y="1227107"/>
            <a:ext cx="4216398" cy="2316625"/>
            <a:chOff x="-548507" y="477868"/>
            <a:chExt cx="11570449" cy="635717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BB9261-230E-4018-AD96-8FF0ACED59A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0E2DD3B-34F4-4F5C-BE70-67DBB83DCC4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8D5691-5C3F-4692-9C4F-0A33D3B94B5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065DCC5-2F81-43E1-A48D-0AC5E2A601E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8BDA185-408E-4659-8636-A6360490DD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AB08CC6-2F93-43FA-9532-E5D726B1F6B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C1B209A-7FFB-4C0A-B13C-6EC721D6158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CD1DCF-A3B5-4F6A-AC0D-BDB5FD48EC5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B2A6760-8F12-4A03-BAE4-C15B50E011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26851A65-AB6E-49C2-87BB-DA134314193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68C25D14-6956-42FA-BB8E-608B69B62A2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3742E-99CA-4D4F-9D7C-A18AC16BE7D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4" name="Donut 3">
            <a:extLst>
              <a:ext uri="{FF2B5EF4-FFF2-40B4-BE49-F238E27FC236}">
                <a16:creationId xmlns:a16="http://schemas.microsoft.com/office/drawing/2014/main" id="{E48D3A8D-D0AE-45CE-A1A3-D2B8507900B4}"/>
              </a:ext>
            </a:extLst>
          </p:cNvPr>
          <p:cNvSpPr>
            <a:spLocks noChangeAspect="1"/>
          </p:cNvSpPr>
          <p:nvPr/>
        </p:nvSpPr>
        <p:spPr>
          <a:xfrm>
            <a:off x="1643764" y="1741411"/>
            <a:ext cx="1310846" cy="111822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8DD78BD7-BD74-4891-92B8-2F1F1FAEFEF9}"/>
              </a:ext>
            </a:extLst>
          </p:cNvPr>
          <p:cNvSpPr/>
          <p:nvPr/>
        </p:nvSpPr>
        <p:spPr>
          <a:xfrm>
            <a:off x="7759114" y="4244214"/>
            <a:ext cx="1240729" cy="2516422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A85C9B8B-DB54-4C50-913B-C8EC63F9134C}"/>
              </a:ext>
            </a:extLst>
          </p:cNvPr>
          <p:cNvGrpSpPr/>
          <p:nvPr/>
        </p:nvGrpSpPr>
        <p:grpSpPr>
          <a:xfrm>
            <a:off x="9044525" y="3500367"/>
            <a:ext cx="3147480" cy="3357635"/>
            <a:chOff x="7015974" y="1248508"/>
            <a:chExt cx="5176027" cy="5670856"/>
          </a:xfrm>
        </p:grpSpPr>
        <p:grpSp>
          <p:nvGrpSpPr>
            <p:cNvPr id="5" name="그룹 7">
              <a:extLst>
                <a:ext uri="{FF2B5EF4-FFF2-40B4-BE49-F238E27FC236}">
                  <a16:creationId xmlns:a16="http://schemas.microsoft.com/office/drawing/2014/main" id="{0DDE562F-C3FE-45F1-B8D2-A57E41B06E40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12" name="직사각형 2">
                <a:extLst>
                  <a:ext uri="{FF2B5EF4-FFF2-40B4-BE49-F238E27FC236}">
                    <a16:creationId xmlns:a16="http://schemas.microsoft.com/office/drawing/2014/main" id="{0C9BB033-4463-4A3E-8696-E0C9516D2981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직사각형 58">
                <a:extLst>
                  <a:ext uri="{FF2B5EF4-FFF2-40B4-BE49-F238E27FC236}">
                    <a16:creationId xmlns:a16="http://schemas.microsoft.com/office/drawing/2014/main" id="{B1EE533D-7807-4498-B82F-7C2624CC01DE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직사각형 59">
                <a:extLst>
                  <a:ext uri="{FF2B5EF4-FFF2-40B4-BE49-F238E27FC236}">
                    <a16:creationId xmlns:a16="http://schemas.microsoft.com/office/drawing/2014/main" id="{BCE9CFE9-FCFF-4B41-8C86-D285C223F3E6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직사각형 60">
                <a:extLst>
                  <a:ext uri="{FF2B5EF4-FFF2-40B4-BE49-F238E27FC236}">
                    <a16:creationId xmlns:a16="http://schemas.microsoft.com/office/drawing/2014/main" id="{21DE9618-2006-4EDD-A998-3E8E260733C4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직사각형 61">
                <a:extLst>
                  <a:ext uri="{FF2B5EF4-FFF2-40B4-BE49-F238E27FC236}">
                    <a16:creationId xmlns:a16="http://schemas.microsoft.com/office/drawing/2014/main" id="{B54782BD-B4AD-49A1-BC0E-0E71B91E25CD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그룹 8">
              <a:extLst>
                <a:ext uri="{FF2B5EF4-FFF2-40B4-BE49-F238E27FC236}">
                  <a16:creationId xmlns:a16="http://schemas.microsoft.com/office/drawing/2014/main" id="{7302CCA4-11DE-463D-A698-6E2F2C33CC94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7" name="자유형: 도형 70">
                <a:extLst>
                  <a:ext uri="{FF2B5EF4-FFF2-40B4-BE49-F238E27FC236}">
                    <a16:creationId xmlns:a16="http://schemas.microsoft.com/office/drawing/2014/main" id="{EF2115D7-E989-46E6-9E63-0AF831BD0AB1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" name="자유형: 도형 71">
                <a:extLst>
                  <a:ext uri="{FF2B5EF4-FFF2-40B4-BE49-F238E27FC236}">
                    <a16:creationId xmlns:a16="http://schemas.microsoft.com/office/drawing/2014/main" id="{1B27D8CE-A9C4-41E0-AA65-5B84B8772925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" name="자유형: 도형 72">
                <a:extLst>
                  <a:ext uri="{FF2B5EF4-FFF2-40B4-BE49-F238E27FC236}">
                    <a16:creationId xmlns:a16="http://schemas.microsoft.com/office/drawing/2014/main" id="{285836E9-BC10-489F-B6AF-F416C8F10A4F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자유형: 도형 74">
                <a:extLst>
                  <a:ext uri="{FF2B5EF4-FFF2-40B4-BE49-F238E27FC236}">
                    <a16:creationId xmlns:a16="http://schemas.microsoft.com/office/drawing/2014/main" id="{DC13FAE7-4A6C-4A45-B97E-301D9BFD8AD0}"/>
                  </a:ext>
                </a:extLst>
              </p:cNvPr>
              <p:cNvSpPr/>
              <p:nvPr/>
            </p:nvSpPr>
            <p:spPr>
              <a:xfrm>
                <a:off x="7378502" y="4627007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" name="자유형: 도형 75">
                <a:extLst>
                  <a:ext uri="{FF2B5EF4-FFF2-40B4-BE49-F238E27FC236}">
                    <a16:creationId xmlns:a16="http://schemas.microsoft.com/office/drawing/2014/main" id="{DCB7DE26-FB1F-41BC-9546-12AB56B02ADE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B8A841-9C00-4C3A-AB6D-98B2511F4330}"/>
              </a:ext>
            </a:extLst>
          </p:cNvPr>
          <p:cNvGrpSpPr/>
          <p:nvPr/>
        </p:nvGrpSpPr>
        <p:grpSpPr>
          <a:xfrm>
            <a:off x="-5949" y="834033"/>
            <a:ext cx="2369874" cy="6004093"/>
            <a:chOff x="8501432" y="77155"/>
            <a:chExt cx="2685350" cy="68033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88880A-98E8-41DE-8DE2-93D78FB55DF7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979705-44CA-4D01-A588-59BE7D2E22D3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043C-5475-4776-845B-1921BEEB3CE6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DC371ED-B6BB-42AF-8A8E-02236FFAF8D9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7A838E-3F2E-4C1F-B5B3-8DA436D40685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73F959-EEB0-4290-8ACD-AA8703F09BD7}"/>
                </a:ext>
              </a:extLst>
            </p:cNvPr>
            <p:cNvSpPr/>
            <p:nvPr/>
          </p:nvSpPr>
          <p:spPr>
            <a:xfrm>
              <a:off x="8876498" y="2106020"/>
              <a:ext cx="1427033" cy="4304495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C59336-8DF3-4341-ACA5-24954B1F9698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30F821B-D1F6-440E-BEB5-A76F9056B81E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7D93356-0409-4A4B-B1C5-7E72B8166047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9B3CE32-8103-4DE1-A10D-D5875C8A5FB7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0948D1-222A-416E-88CE-FAE018FF1CE6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1EC665-DF5E-4E61-8C31-A5B5C004B1E0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EFDD9B9-A620-4FE5-9B51-B574D5746402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5A23F0F-0E52-4166-9BB1-041B09E17DA8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5CDD6E-0C63-4D28-A595-CA119F0457BE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0A4639B-7EEA-4B36-82E4-1D176EDD829F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A4EE197-F221-472A-B736-27F913880C71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8232B62-D00B-49C6-96D1-8B05C0E8618B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F7A2E48-EAE8-4AC3-BC23-9549720FFC3A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D6E5628-FA62-4DD4-AFC6-AA0D9E4222EB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5B1A1EF-31E3-475C-B2F8-4C1A6C5D1F4B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9DC6967-53DF-434D-A995-F5FADF6AE4BA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BAD2300-109C-4A65-8F07-7B36F88B0CA8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1DA0286-C66D-4822-B40B-A38FCB660BE2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E89FA0-8016-4C2E-8520-A658A5664D16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720FA41-6228-4CF0-9D05-D43C095E8498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FCEC2B1-105C-4417-821A-38398E612B1C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0695E6-34B9-487A-9B6D-634ADAB1E312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17D9CE-4ACC-4730-A52A-E863E94B5B65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2C5E2D-9CE9-4BE3-A03A-E920718E7A93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A0D3A95-4F0C-498D-87E2-B1005A7903FD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FBC57D2-AF6B-422A-80FE-D92CF1F321FB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1D7836A-9AE1-4A5C-9528-0C185767BED2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B7E77CA-6A66-41F9-A5B1-BBD1A2B71DF6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2" name="Graphic 51">
            <a:extLst>
              <a:ext uri="{FF2B5EF4-FFF2-40B4-BE49-F238E27FC236}">
                <a16:creationId xmlns:a16="http://schemas.microsoft.com/office/drawing/2014/main" id="{30C9912A-8376-4A2D-9C7F-9B05ABABF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1385" y="688542"/>
            <a:ext cx="3501516" cy="255110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860F569-A72E-47A4-8B4D-A9225102F893}"/>
              </a:ext>
            </a:extLst>
          </p:cNvPr>
          <p:cNvGrpSpPr/>
          <p:nvPr/>
        </p:nvGrpSpPr>
        <p:grpSpPr>
          <a:xfrm>
            <a:off x="4772320" y="2839932"/>
            <a:ext cx="1066422" cy="1258136"/>
            <a:chOff x="2188248" y="2034620"/>
            <a:chExt cx="1577994" cy="1861674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704B695-F9AF-4498-BA7F-B1F588E5079B}"/>
                </a:ext>
              </a:extLst>
            </p:cNvPr>
            <p:cNvSpPr/>
            <p:nvPr/>
          </p:nvSpPr>
          <p:spPr>
            <a:xfrm>
              <a:off x="2188248" y="2423101"/>
              <a:ext cx="1577994" cy="1470514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7472CE-FFA5-4DE2-BC93-65B917EACB73}"/>
                </a:ext>
              </a:extLst>
            </p:cNvPr>
            <p:cNvSpPr/>
            <p:nvPr/>
          </p:nvSpPr>
          <p:spPr>
            <a:xfrm>
              <a:off x="2266426" y="3490803"/>
              <a:ext cx="1426546" cy="405491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D97A938-3C7D-490C-A795-58A6952E878E}"/>
                </a:ext>
              </a:extLst>
            </p:cNvPr>
            <p:cNvSpPr/>
            <p:nvPr/>
          </p:nvSpPr>
          <p:spPr>
            <a:xfrm>
              <a:off x="2407798" y="2034620"/>
              <a:ext cx="1167618" cy="1685473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C000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EA457B6-931E-4831-A696-F9D9BF03FAB5}"/>
              </a:ext>
            </a:extLst>
          </p:cNvPr>
          <p:cNvGrpSpPr/>
          <p:nvPr/>
        </p:nvGrpSpPr>
        <p:grpSpPr>
          <a:xfrm>
            <a:off x="7498213" y="2727250"/>
            <a:ext cx="1054961" cy="1369007"/>
            <a:chOff x="2392394" y="4513768"/>
            <a:chExt cx="1651276" cy="2142834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2138584-FF62-46D5-8D79-33C816935F85}"/>
                </a:ext>
              </a:extLst>
            </p:cNvPr>
            <p:cNvSpPr/>
            <p:nvPr/>
          </p:nvSpPr>
          <p:spPr>
            <a:xfrm>
              <a:off x="2640881" y="4513768"/>
              <a:ext cx="1159407" cy="884194"/>
            </a:xfrm>
            <a:custGeom>
              <a:avLst/>
              <a:gdLst>
                <a:gd name="connsiteX0" fmla="*/ 27626 w 1159406"/>
                <a:gd name="connsiteY0" fmla="*/ 830596 h 884194"/>
                <a:gd name="connsiteX1" fmla="*/ 33482 w 1159406"/>
                <a:gd name="connsiteY1" fmla="*/ 458181 h 884194"/>
                <a:gd name="connsiteX2" fmla="*/ 337973 w 1159406"/>
                <a:gd name="connsiteY2" fmla="*/ 124412 h 884194"/>
                <a:gd name="connsiteX3" fmla="*/ 364908 w 1159406"/>
                <a:gd name="connsiteY3" fmla="*/ 102746 h 884194"/>
                <a:gd name="connsiteX4" fmla="*/ 774800 w 1159406"/>
                <a:gd name="connsiteY4" fmla="*/ 94548 h 884194"/>
                <a:gd name="connsiteX5" fmla="*/ 802907 w 1159406"/>
                <a:gd name="connsiteY5" fmla="*/ 115043 h 884194"/>
                <a:gd name="connsiteX6" fmla="*/ 1157755 w 1159406"/>
                <a:gd name="connsiteY6" fmla="*/ 575878 h 884194"/>
                <a:gd name="connsiteX7" fmla="*/ 1125550 w 1159406"/>
                <a:gd name="connsiteY7" fmla="*/ 854018 h 884194"/>
                <a:gd name="connsiteX8" fmla="*/ 1111496 w 1159406"/>
                <a:gd name="connsiteY8" fmla="*/ 866315 h 884194"/>
                <a:gd name="connsiteX9" fmla="*/ 1091587 w 1159406"/>
                <a:gd name="connsiteY9" fmla="*/ 887981 h 884194"/>
                <a:gd name="connsiteX10" fmla="*/ 1062895 w 1159406"/>
                <a:gd name="connsiteY10" fmla="*/ 870414 h 884194"/>
                <a:gd name="connsiteX11" fmla="*/ 1031860 w 1159406"/>
                <a:gd name="connsiteY11" fmla="*/ 767941 h 884194"/>
                <a:gd name="connsiteX12" fmla="*/ 1031860 w 1159406"/>
                <a:gd name="connsiteY12" fmla="*/ 753302 h 884194"/>
                <a:gd name="connsiteX13" fmla="*/ 1013122 w 1159406"/>
                <a:gd name="connsiteY13" fmla="*/ 738078 h 884194"/>
                <a:gd name="connsiteX14" fmla="*/ 756647 w 1159406"/>
                <a:gd name="connsiteY14" fmla="*/ 783166 h 884194"/>
                <a:gd name="connsiteX15" fmla="*/ 617284 w 1159406"/>
                <a:gd name="connsiteY15" fmla="*/ 790192 h 884194"/>
                <a:gd name="connsiteX16" fmla="*/ 210906 w 1159406"/>
                <a:gd name="connsiteY16" fmla="*/ 756816 h 884194"/>
                <a:gd name="connsiteX17" fmla="*/ 125415 w 1159406"/>
                <a:gd name="connsiteY17" fmla="*/ 736907 h 884194"/>
                <a:gd name="connsiteX18" fmla="*/ 111361 w 1159406"/>
                <a:gd name="connsiteY18" fmla="*/ 749203 h 884194"/>
                <a:gd name="connsiteX19" fmla="*/ 69201 w 1159406"/>
                <a:gd name="connsiteY19" fmla="*/ 876270 h 884194"/>
                <a:gd name="connsiteX20" fmla="*/ 31725 w 1159406"/>
                <a:gd name="connsiteY20" fmla="*/ 869829 h 884194"/>
                <a:gd name="connsiteX21" fmla="*/ 27626 w 1159406"/>
                <a:gd name="connsiteY21" fmla="*/ 830596 h 8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9406" h="884194">
                  <a:moveTo>
                    <a:pt x="27626" y="830596"/>
                  </a:moveTo>
                  <a:cubicBezTo>
                    <a:pt x="-9849" y="705872"/>
                    <a:pt x="-10435" y="581148"/>
                    <a:pt x="33482" y="458181"/>
                  </a:cubicBezTo>
                  <a:cubicBezTo>
                    <a:pt x="88525" y="305350"/>
                    <a:pt x="190997" y="194093"/>
                    <a:pt x="337973" y="124412"/>
                  </a:cubicBezTo>
                  <a:cubicBezTo>
                    <a:pt x="349098" y="119142"/>
                    <a:pt x="357296" y="112115"/>
                    <a:pt x="364908" y="102746"/>
                  </a:cubicBezTo>
                  <a:cubicBezTo>
                    <a:pt x="467381" y="-30761"/>
                    <a:pt x="667057" y="-34860"/>
                    <a:pt x="774800" y="94548"/>
                  </a:cubicBezTo>
                  <a:cubicBezTo>
                    <a:pt x="782998" y="103917"/>
                    <a:pt x="791781" y="110359"/>
                    <a:pt x="802907" y="115043"/>
                  </a:cubicBezTo>
                  <a:cubicBezTo>
                    <a:pt x="1004924" y="204048"/>
                    <a:pt x="1123793" y="358050"/>
                    <a:pt x="1157755" y="575878"/>
                  </a:cubicBezTo>
                  <a:cubicBezTo>
                    <a:pt x="1172394" y="670739"/>
                    <a:pt x="1161269" y="764428"/>
                    <a:pt x="1125550" y="854018"/>
                  </a:cubicBezTo>
                  <a:cubicBezTo>
                    <a:pt x="1117352" y="854018"/>
                    <a:pt x="1113838" y="858703"/>
                    <a:pt x="1111496" y="866315"/>
                  </a:cubicBezTo>
                  <a:cubicBezTo>
                    <a:pt x="1108568" y="876270"/>
                    <a:pt x="1104470" y="886810"/>
                    <a:pt x="1091587" y="887981"/>
                  </a:cubicBezTo>
                  <a:cubicBezTo>
                    <a:pt x="1078119" y="889152"/>
                    <a:pt x="1069336" y="880954"/>
                    <a:pt x="1062895" y="870414"/>
                  </a:cubicBezTo>
                  <a:cubicBezTo>
                    <a:pt x="1044742" y="838794"/>
                    <a:pt x="1029518" y="806002"/>
                    <a:pt x="1031860" y="767941"/>
                  </a:cubicBezTo>
                  <a:cubicBezTo>
                    <a:pt x="1031860" y="763257"/>
                    <a:pt x="1031275" y="757987"/>
                    <a:pt x="1031860" y="753302"/>
                  </a:cubicBezTo>
                  <a:cubicBezTo>
                    <a:pt x="1033617" y="738078"/>
                    <a:pt x="1028347" y="733979"/>
                    <a:pt x="1013122" y="738078"/>
                  </a:cubicBezTo>
                  <a:cubicBezTo>
                    <a:pt x="928802" y="760329"/>
                    <a:pt x="843310" y="774968"/>
                    <a:pt x="756647" y="783166"/>
                  </a:cubicBezTo>
                  <a:cubicBezTo>
                    <a:pt x="710388" y="787850"/>
                    <a:pt x="663544" y="789021"/>
                    <a:pt x="617284" y="790192"/>
                  </a:cubicBezTo>
                  <a:cubicBezTo>
                    <a:pt x="480264" y="793120"/>
                    <a:pt x="344999" y="783751"/>
                    <a:pt x="210906" y="756816"/>
                  </a:cubicBezTo>
                  <a:cubicBezTo>
                    <a:pt x="182214" y="750960"/>
                    <a:pt x="153522" y="745105"/>
                    <a:pt x="125415" y="736907"/>
                  </a:cubicBezTo>
                  <a:cubicBezTo>
                    <a:pt x="113118" y="733393"/>
                    <a:pt x="108434" y="735735"/>
                    <a:pt x="111361" y="749203"/>
                  </a:cubicBezTo>
                  <a:cubicBezTo>
                    <a:pt x="120730" y="798976"/>
                    <a:pt x="95551" y="838208"/>
                    <a:pt x="69201" y="876270"/>
                  </a:cubicBezTo>
                  <a:cubicBezTo>
                    <a:pt x="56319" y="894422"/>
                    <a:pt x="40509" y="890323"/>
                    <a:pt x="31725" y="869829"/>
                  </a:cubicBezTo>
                  <a:cubicBezTo>
                    <a:pt x="25284" y="856946"/>
                    <a:pt x="32311" y="843478"/>
                    <a:pt x="27626" y="83059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1402D6B-FBB1-4762-AE82-ECC86FAF8CD5}"/>
                </a:ext>
              </a:extLst>
            </p:cNvPr>
            <p:cNvSpPr/>
            <p:nvPr/>
          </p:nvSpPr>
          <p:spPr>
            <a:xfrm>
              <a:off x="2392394" y="6346256"/>
              <a:ext cx="1651276" cy="310346"/>
            </a:xfrm>
            <a:custGeom>
              <a:avLst/>
              <a:gdLst>
                <a:gd name="connsiteX0" fmla="*/ 329985 w 1651276"/>
                <a:gd name="connsiteY0" fmla="*/ 91933 h 310346"/>
                <a:gd name="connsiteX1" fmla="*/ 488672 w 1651276"/>
                <a:gd name="connsiteY1" fmla="*/ 141120 h 310346"/>
                <a:gd name="connsiteX2" fmla="*/ 708842 w 1651276"/>
                <a:gd name="connsiteY2" fmla="*/ 193234 h 310346"/>
                <a:gd name="connsiteX3" fmla="*/ 936624 w 1651276"/>
                <a:gd name="connsiteY3" fmla="*/ 205531 h 310346"/>
                <a:gd name="connsiteX4" fmla="*/ 1142156 w 1651276"/>
                <a:gd name="connsiteY4" fmla="*/ 176839 h 310346"/>
                <a:gd name="connsiteX5" fmla="*/ 1402144 w 1651276"/>
                <a:gd name="connsiteY5" fmla="*/ 41575 h 310346"/>
                <a:gd name="connsiteX6" fmla="*/ 1492905 w 1651276"/>
                <a:gd name="connsiteY6" fmla="*/ 0 h 310346"/>
                <a:gd name="connsiteX7" fmla="*/ 1653934 w 1651276"/>
                <a:gd name="connsiteY7" fmla="*/ 252376 h 310346"/>
                <a:gd name="connsiteX8" fmla="*/ 1653934 w 1651276"/>
                <a:gd name="connsiteY8" fmla="*/ 312689 h 310346"/>
                <a:gd name="connsiteX9" fmla="*/ 29594 w 1651276"/>
                <a:gd name="connsiteY9" fmla="*/ 312689 h 310346"/>
                <a:gd name="connsiteX10" fmla="*/ 316 w 1651276"/>
                <a:gd name="connsiteY10" fmla="*/ 283411 h 310346"/>
                <a:gd name="connsiteX11" fmla="*/ 87564 w 1651276"/>
                <a:gd name="connsiteY11" fmla="*/ 61484 h 310346"/>
                <a:gd name="connsiteX12" fmla="*/ 120941 w 1651276"/>
                <a:gd name="connsiteY12" fmla="*/ 24008 h 310346"/>
                <a:gd name="connsiteX13" fmla="*/ 156660 w 1651276"/>
                <a:gd name="connsiteY13" fmla="*/ 35134 h 310346"/>
                <a:gd name="connsiteX14" fmla="*/ 185352 w 1651276"/>
                <a:gd name="connsiteY14" fmla="*/ 125895 h 310346"/>
                <a:gd name="connsiteX15" fmla="*/ 249764 w 1651276"/>
                <a:gd name="connsiteY15" fmla="*/ 221342 h 310346"/>
                <a:gd name="connsiteX16" fmla="*/ 305392 w 1651276"/>
                <a:gd name="connsiteY16" fmla="*/ 102473 h 310346"/>
                <a:gd name="connsiteX17" fmla="*/ 329985 w 1651276"/>
                <a:gd name="connsiteY17" fmla="*/ 91933 h 3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1276" h="310346">
                  <a:moveTo>
                    <a:pt x="329985" y="91933"/>
                  </a:moveTo>
                  <a:cubicBezTo>
                    <a:pt x="382686" y="108328"/>
                    <a:pt x="435386" y="125310"/>
                    <a:pt x="488672" y="141120"/>
                  </a:cubicBezTo>
                  <a:cubicBezTo>
                    <a:pt x="561281" y="162200"/>
                    <a:pt x="633890" y="181523"/>
                    <a:pt x="708842" y="193234"/>
                  </a:cubicBezTo>
                  <a:cubicBezTo>
                    <a:pt x="784379" y="204946"/>
                    <a:pt x="859331" y="212558"/>
                    <a:pt x="936624" y="205531"/>
                  </a:cubicBezTo>
                  <a:cubicBezTo>
                    <a:pt x="1005720" y="199090"/>
                    <a:pt x="1074231" y="193234"/>
                    <a:pt x="1142156" y="176839"/>
                  </a:cubicBezTo>
                  <a:cubicBezTo>
                    <a:pt x="1239944" y="152831"/>
                    <a:pt x="1324850" y="104815"/>
                    <a:pt x="1402144" y="41575"/>
                  </a:cubicBezTo>
                  <a:cubicBezTo>
                    <a:pt x="1428494" y="19909"/>
                    <a:pt x="1456601" y="1171"/>
                    <a:pt x="1492905" y="0"/>
                  </a:cubicBezTo>
                  <a:cubicBezTo>
                    <a:pt x="1592450" y="39233"/>
                    <a:pt x="1658619" y="143462"/>
                    <a:pt x="1653934" y="252376"/>
                  </a:cubicBezTo>
                  <a:cubicBezTo>
                    <a:pt x="1653934" y="252962"/>
                    <a:pt x="1655691" y="295122"/>
                    <a:pt x="1653934" y="312689"/>
                  </a:cubicBezTo>
                  <a:cubicBezTo>
                    <a:pt x="1132787" y="312689"/>
                    <a:pt x="550741" y="312689"/>
                    <a:pt x="29594" y="312689"/>
                  </a:cubicBezTo>
                  <a:cubicBezTo>
                    <a:pt x="-270" y="312689"/>
                    <a:pt x="-855" y="312689"/>
                    <a:pt x="316" y="283411"/>
                  </a:cubicBezTo>
                  <a:cubicBezTo>
                    <a:pt x="4415" y="199675"/>
                    <a:pt x="40134" y="128238"/>
                    <a:pt x="87564" y="61484"/>
                  </a:cubicBezTo>
                  <a:cubicBezTo>
                    <a:pt x="96933" y="48016"/>
                    <a:pt x="107473" y="34548"/>
                    <a:pt x="120941" y="24008"/>
                  </a:cubicBezTo>
                  <a:cubicBezTo>
                    <a:pt x="134994" y="21666"/>
                    <a:pt x="146705" y="26350"/>
                    <a:pt x="156660" y="35134"/>
                  </a:cubicBezTo>
                  <a:cubicBezTo>
                    <a:pt x="168371" y="64997"/>
                    <a:pt x="171884" y="97203"/>
                    <a:pt x="185352" y="125895"/>
                  </a:cubicBezTo>
                  <a:cubicBezTo>
                    <a:pt x="201162" y="159858"/>
                    <a:pt x="221071" y="190892"/>
                    <a:pt x="249764" y="221342"/>
                  </a:cubicBezTo>
                  <a:cubicBezTo>
                    <a:pt x="246836" y="169227"/>
                    <a:pt x="270844" y="132922"/>
                    <a:pt x="305392" y="102473"/>
                  </a:cubicBezTo>
                  <a:cubicBezTo>
                    <a:pt x="311833" y="97203"/>
                    <a:pt x="318274" y="89005"/>
                    <a:pt x="329985" y="91933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E47CDA-47E8-4CD8-989D-FCE7C1B76561}"/>
                </a:ext>
              </a:extLst>
            </p:cNvPr>
            <p:cNvSpPr/>
            <p:nvPr/>
          </p:nvSpPr>
          <p:spPr>
            <a:xfrm>
              <a:off x="2523004" y="5844481"/>
              <a:ext cx="626548" cy="731949"/>
            </a:xfrm>
            <a:custGeom>
              <a:avLst/>
              <a:gdLst>
                <a:gd name="connsiteX0" fmla="*/ 199375 w 626548"/>
                <a:gd name="connsiteY0" fmla="*/ 593707 h 731948"/>
                <a:gd name="connsiteX1" fmla="*/ 125009 w 626548"/>
                <a:gd name="connsiteY1" fmla="*/ 737169 h 731948"/>
                <a:gd name="connsiteX2" fmla="*/ 6726 w 626548"/>
                <a:gd name="connsiteY2" fmla="*/ 526953 h 731948"/>
                <a:gd name="connsiteX3" fmla="*/ 148432 w 626548"/>
                <a:gd name="connsiteY3" fmla="*/ 239444 h 731948"/>
                <a:gd name="connsiteX4" fmla="*/ 265543 w 626548"/>
                <a:gd name="connsiteY4" fmla="*/ 156294 h 731948"/>
                <a:gd name="connsiteX5" fmla="*/ 379142 w 626548"/>
                <a:gd name="connsiteY5" fmla="*/ 536 h 731948"/>
                <a:gd name="connsiteX6" fmla="*/ 390268 w 626548"/>
                <a:gd name="connsiteY6" fmla="*/ 4049 h 731948"/>
                <a:gd name="connsiteX7" fmla="*/ 599898 w 626548"/>
                <a:gd name="connsiteY7" fmla="*/ 108279 h 731948"/>
                <a:gd name="connsiteX8" fmla="*/ 626833 w 626548"/>
                <a:gd name="connsiteY8" fmla="*/ 139313 h 731948"/>
                <a:gd name="connsiteX9" fmla="*/ 630347 w 626548"/>
                <a:gd name="connsiteY9" fmla="*/ 172105 h 731948"/>
                <a:gd name="connsiteX10" fmla="*/ 630347 w 626548"/>
                <a:gd name="connsiteY10" fmla="*/ 247056 h 731948"/>
                <a:gd name="connsiteX11" fmla="*/ 478101 w 626548"/>
                <a:gd name="connsiteY11" fmla="*/ 485379 h 731948"/>
                <a:gd name="connsiteX12" fmla="*/ 309460 w 626548"/>
                <a:gd name="connsiteY12" fmla="*/ 552132 h 731948"/>
                <a:gd name="connsiteX13" fmla="*/ 199375 w 626548"/>
                <a:gd name="connsiteY13" fmla="*/ 593707 h 7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548" h="731948">
                  <a:moveTo>
                    <a:pt x="199375" y="593707"/>
                  </a:moveTo>
                  <a:cubicBezTo>
                    <a:pt x="144918" y="626499"/>
                    <a:pt x="120910" y="671586"/>
                    <a:pt x="125009" y="737169"/>
                  </a:cubicBezTo>
                  <a:cubicBezTo>
                    <a:pt x="66453" y="680955"/>
                    <a:pt x="19609" y="602490"/>
                    <a:pt x="6726" y="526953"/>
                  </a:cubicBezTo>
                  <a:cubicBezTo>
                    <a:pt x="-886" y="514071"/>
                    <a:pt x="-31335" y="317909"/>
                    <a:pt x="148432" y="239444"/>
                  </a:cubicBezTo>
                  <a:cubicBezTo>
                    <a:pt x="206988" y="209580"/>
                    <a:pt x="226311" y="183816"/>
                    <a:pt x="265543" y="156294"/>
                  </a:cubicBezTo>
                  <a:cubicBezTo>
                    <a:pt x="321757" y="117648"/>
                    <a:pt x="363332" y="68461"/>
                    <a:pt x="379142" y="536"/>
                  </a:cubicBezTo>
                  <a:cubicBezTo>
                    <a:pt x="383826" y="-1221"/>
                    <a:pt x="386754" y="1707"/>
                    <a:pt x="390268" y="4049"/>
                  </a:cubicBezTo>
                  <a:cubicBezTo>
                    <a:pt x="453508" y="51480"/>
                    <a:pt x="524946" y="83685"/>
                    <a:pt x="599898" y="108279"/>
                  </a:cubicBezTo>
                  <a:cubicBezTo>
                    <a:pt x="616293" y="113549"/>
                    <a:pt x="628590" y="118819"/>
                    <a:pt x="626833" y="139313"/>
                  </a:cubicBezTo>
                  <a:cubicBezTo>
                    <a:pt x="626248" y="143412"/>
                    <a:pt x="630347" y="170933"/>
                    <a:pt x="630347" y="172105"/>
                  </a:cubicBezTo>
                  <a:cubicBezTo>
                    <a:pt x="632103" y="197283"/>
                    <a:pt x="632689" y="221877"/>
                    <a:pt x="630347" y="247056"/>
                  </a:cubicBezTo>
                  <a:cubicBezTo>
                    <a:pt x="622149" y="353628"/>
                    <a:pt x="560080" y="426237"/>
                    <a:pt x="478101" y="485379"/>
                  </a:cubicBezTo>
                  <a:cubicBezTo>
                    <a:pt x="427743" y="522269"/>
                    <a:pt x="368602" y="537493"/>
                    <a:pt x="309460" y="552132"/>
                  </a:cubicBezTo>
                  <a:cubicBezTo>
                    <a:pt x="270813" y="560916"/>
                    <a:pt x="232752" y="570870"/>
                    <a:pt x="199375" y="5937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A3D2BD-48D2-474A-80FE-594316E5031C}"/>
                </a:ext>
              </a:extLst>
            </p:cNvPr>
            <p:cNvSpPr/>
            <p:nvPr/>
          </p:nvSpPr>
          <p:spPr>
            <a:xfrm>
              <a:off x="2646451" y="5237207"/>
              <a:ext cx="1235529" cy="1317508"/>
            </a:xfrm>
            <a:custGeom>
              <a:avLst/>
              <a:gdLst>
                <a:gd name="connsiteX0" fmla="*/ 796165 w 1235529"/>
                <a:gd name="connsiteY0" fmla="*/ 950362 h 1317507"/>
                <a:gd name="connsiteX1" fmla="*/ 739366 w 1235529"/>
                <a:gd name="connsiteY1" fmla="*/ 886536 h 1317507"/>
                <a:gd name="connsiteX2" fmla="*/ 727655 w 1235529"/>
                <a:gd name="connsiteY2" fmla="*/ 723165 h 1317507"/>
                <a:gd name="connsiteX3" fmla="*/ 727655 w 1235529"/>
                <a:gd name="connsiteY3" fmla="*/ 690960 h 1317507"/>
                <a:gd name="connsiteX4" fmla="*/ 727655 w 1235529"/>
                <a:gd name="connsiteY4" fmla="*/ 690960 h 1317507"/>
                <a:gd name="connsiteX5" fmla="*/ 803778 w 1235529"/>
                <a:gd name="connsiteY5" fmla="*/ 652312 h 1317507"/>
                <a:gd name="connsiteX6" fmla="*/ 956609 w 1235529"/>
                <a:gd name="connsiteY6" fmla="*/ 509436 h 1317507"/>
                <a:gd name="connsiteX7" fmla="*/ 994670 w 1235529"/>
                <a:gd name="connsiteY7" fmla="*/ 395252 h 1317507"/>
                <a:gd name="connsiteX8" fmla="*/ 1005796 w 1235529"/>
                <a:gd name="connsiteY8" fmla="*/ 377686 h 1317507"/>
                <a:gd name="connsiteX9" fmla="*/ 1077819 w 1235529"/>
                <a:gd name="connsiteY9" fmla="*/ 324985 h 1317507"/>
                <a:gd name="connsiteX10" fmla="*/ 1119394 w 1235529"/>
                <a:gd name="connsiteY10" fmla="*/ 130580 h 1317507"/>
                <a:gd name="connsiteX11" fmla="*/ 1105341 w 1235529"/>
                <a:gd name="connsiteY11" fmla="*/ 117697 h 1317507"/>
                <a:gd name="connsiteX12" fmla="*/ 1099485 w 1235529"/>
                <a:gd name="connsiteY12" fmla="*/ 144047 h 1317507"/>
                <a:gd name="connsiteX13" fmla="*/ 1067279 w 1235529"/>
                <a:gd name="connsiteY13" fmla="*/ 150489 h 1317507"/>
                <a:gd name="connsiteX14" fmla="*/ 1044443 w 1235529"/>
                <a:gd name="connsiteY14" fmla="*/ 108914 h 1317507"/>
                <a:gd name="connsiteX15" fmla="*/ 1034488 w 1235529"/>
                <a:gd name="connsiteY15" fmla="*/ 1171 h 1317507"/>
                <a:gd name="connsiteX16" fmla="*/ 564284 w 1235529"/>
                <a:gd name="connsiteY16" fmla="*/ 62069 h 1317507"/>
                <a:gd name="connsiteX17" fmla="*/ 91738 w 1235529"/>
                <a:gd name="connsiteY17" fmla="*/ 0 h 1317507"/>
                <a:gd name="connsiteX18" fmla="*/ 58361 w 1235529"/>
                <a:gd name="connsiteY18" fmla="*/ 150489 h 1317507"/>
                <a:gd name="connsiteX19" fmla="*/ 41966 w 1235529"/>
                <a:gd name="connsiteY19" fmla="*/ 161029 h 1317507"/>
                <a:gd name="connsiteX20" fmla="*/ 30840 w 1235529"/>
                <a:gd name="connsiteY20" fmla="*/ 144633 h 1317507"/>
                <a:gd name="connsiteX21" fmla="*/ 22057 w 1235529"/>
                <a:gd name="connsiteY21" fmla="*/ 106572 h 1317507"/>
                <a:gd name="connsiteX22" fmla="*/ 19714 w 1235529"/>
                <a:gd name="connsiteY22" fmla="*/ 122967 h 1317507"/>
                <a:gd name="connsiteX23" fmla="*/ 26155 w 1235529"/>
                <a:gd name="connsiteY23" fmla="*/ 281068 h 1317507"/>
                <a:gd name="connsiteX24" fmla="*/ 111062 w 1235529"/>
                <a:gd name="connsiteY24" fmla="*/ 371830 h 1317507"/>
                <a:gd name="connsiteX25" fmla="*/ 142682 w 1235529"/>
                <a:gd name="connsiteY25" fmla="*/ 411062 h 1317507"/>
                <a:gd name="connsiteX26" fmla="*/ 252181 w 1235529"/>
                <a:gd name="connsiteY26" fmla="*/ 601369 h 1317507"/>
                <a:gd name="connsiteX27" fmla="*/ 285558 w 1235529"/>
                <a:gd name="connsiteY27" fmla="*/ 631233 h 1317507"/>
                <a:gd name="connsiteX28" fmla="*/ 461811 w 1235529"/>
                <a:gd name="connsiteY28" fmla="*/ 715553 h 1317507"/>
                <a:gd name="connsiteX29" fmla="*/ 499873 w 1235529"/>
                <a:gd name="connsiteY29" fmla="*/ 751272 h 1317507"/>
                <a:gd name="connsiteX30" fmla="*/ 501629 w 1235529"/>
                <a:gd name="connsiteY30" fmla="*/ 850817 h 1317507"/>
                <a:gd name="connsiteX31" fmla="*/ 406183 w 1235529"/>
                <a:gd name="connsiteY31" fmla="*/ 1042295 h 1317507"/>
                <a:gd name="connsiteX32" fmla="*/ 190112 w 1235529"/>
                <a:gd name="connsiteY32" fmla="*/ 1151795 h 1317507"/>
                <a:gd name="connsiteX33" fmla="*/ 97008 w 1235529"/>
                <a:gd name="connsiteY33" fmla="*/ 1181658 h 1317507"/>
                <a:gd name="connsiteX34" fmla="*/ 74757 w 1235529"/>
                <a:gd name="connsiteY34" fmla="*/ 1203324 h 1317507"/>
                <a:gd name="connsiteX35" fmla="*/ 92324 w 1235529"/>
                <a:gd name="connsiteY35" fmla="*/ 1213278 h 1317507"/>
                <a:gd name="connsiteX36" fmla="*/ 359339 w 1235529"/>
                <a:gd name="connsiteY36" fmla="*/ 1288230 h 1317507"/>
                <a:gd name="connsiteX37" fmla="*/ 642164 w 1235529"/>
                <a:gd name="connsiteY37" fmla="*/ 1322192 h 1317507"/>
                <a:gd name="connsiteX38" fmla="*/ 739952 w 1235529"/>
                <a:gd name="connsiteY38" fmla="*/ 1314580 h 1317507"/>
                <a:gd name="connsiteX39" fmla="*/ 1147501 w 1235529"/>
                <a:gd name="connsiteY39" fmla="*/ 1157064 h 1317507"/>
                <a:gd name="connsiteX40" fmla="*/ 1225380 w 1235529"/>
                <a:gd name="connsiteY40" fmla="*/ 1115490 h 1317507"/>
                <a:gd name="connsiteX41" fmla="*/ 1237677 w 1235529"/>
                <a:gd name="connsiteY41" fmla="*/ 1108463 h 1317507"/>
                <a:gd name="connsiteX42" fmla="*/ 796165 w 1235529"/>
                <a:gd name="connsiteY42" fmla="*/ 950362 h 13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5529" h="1317507">
                  <a:moveTo>
                    <a:pt x="796165" y="950362"/>
                  </a:moveTo>
                  <a:cubicBezTo>
                    <a:pt x="762789" y="940408"/>
                    <a:pt x="744051" y="920499"/>
                    <a:pt x="739366" y="886536"/>
                  </a:cubicBezTo>
                  <a:cubicBezTo>
                    <a:pt x="732925" y="842619"/>
                    <a:pt x="727655" y="723165"/>
                    <a:pt x="727655" y="723165"/>
                  </a:cubicBezTo>
                  <a:cubicBezTo>
                    <a:pt x="727655" y="712625"/>
                    <a:pt x="727655" y="701500"/>
                    <a:pt x="727655" y="690960"/>
                  </a:cubicBezTo>
                  <a:cubicBezTo>
                    <a:pt x="727655" y="690960"/>
                    <a:pt x="727655" y="690960"/>
                    <a:pt x="727655" y="690960"/>
                  </a:cubicBezTo>
                  <a:cubicBezTo>
                    <a:pt x="752834" y="678077"/>
                    <a:pt x="779184" y="666366"/>
                    <a:pt x="803778" y="652312"/>
                  </a:cubicBezTo>
                  <a:cubicBezTo>
                    <a:pt x="865847" y="617179"/>
                    <a:pt x="922646" y="575019"/>
                    <a:pt x="956609" y="509436"/>
                  </a:cubicBezTo>
                  <a:cubicBezTo>
                    <a:pt x="975347" y="473132"/>
                    <a:pt x="983544" y="433899"/>
                    <a:pt x="994670" y="395252"/>
                  </a:cubicBezTo>
                  <a:cubicBezTo>
                    <a:pt x="996427" y="388226"/>
                    <a:pt x="995841" y="379442"/>
                    <a:pt x="1005796" y="377686"/>
                  </a:cubicBezTo>
                  <a:cubicBezTo>
                    <a:pt x="1038001" y="371244"/>
                    <a:pt x="1059667" y="349579"/>
                    <a:pt x="1077819" y="324985"/>
                  </a:cubicBezTo>
                  <a:cubicBezTo>
                    <a:pt x="1121736" y="267015"/>
                    <a:pt x="1151014" y="204946"/>
                    <a:pt x="1119394" y="130580"/>
                  </a:cubicBezTo>
                  <a:cubicBezTo>
                    <a:pt x="1113539" y="127652"/>
                    <a:pt x="1114710" y="117112"/>
                    <a:pt x="1105341" y="117697"/>
                  </a:cubicBezTo>
                  <a:cubicBezTo>
                    <a:pt x="1102998" y="127066"/>
                    <a:pt x="1101827" y="135850"/>
                    <a:pt x="1099485" y="144047"/>
                  </a:cubicBezTo>
                  <a:cubicBezTo>
                    <a:pt x="1093044" y="165128"/>
                    <a:pt x="1081333" y="167470"/>
                    <a:pt x="1067279" y="150489"/>
                  </a:cubicBezTo>
                  <a:cubicBezTo>
                    <a:pt x="1056739" y="138192"/>
                    <a:pt x="1050884" y="123553"/>
                    <a:pt x="1044443" y="108914"/>
                  </a:cubicBezTo>
                  <a:cubicBezTo>
                    <a:pt x="1029804" y="74951"/>
                    <a:pt x="1030975" y="39233"/>
                    <a:pt x="1034488" y="1171"/>
                  </a:cubicBezTo>
                  <a:cubicBezTo>
                    <a:pt x="878729" y="43331"/>
                    <a:pt x="722971" y="62655"/>
                    <a:pt x="564284" y="62069"/>
                  </a:cubicBezTo>
                  <a:cubicBezTo>
                    <a:pt x="405598" y="60898"/>
                    <a:pt x="249253" y="42746"/>
                    <a:pt x="91738" y="0"/>
                  </a:cubicBezTo>
                  <a:cubicBezTo>
                    <a:pt x="118088" y="61484"/>
                    <a:pt x="85882" y="105401"/>
                    <a:pt x="58361" y="150489"/>
                  </a:cubicBezTo>
                  <a:cubicBezTo>
                    <a:pt x="54848" y="156344"/>
                    <a:pt x="50163" y="162785"/>
                    <a:pt x="41966" y="161029"/>
                  </a:cubicBezTo>
                  <a:cubicBezTo>
                    <a:pt x="33768" y="159272"/>
                    <a:pt x="33182" y="151074"/>
                    <a:pt x="30840" y="144633"/>
                  </a:cubicBezTo>
                  <a:cubicBezTo>
                    <a:pt x="26155" y="132336"/>
                    <a:pt x="29083" y="118283"/>
                    <a:pt x="22057" y="106572"/>
                  </a:cubicBezTo>
                  <a:cubicBezTo>
                    <a:pt x="20885" y="111842"/>
                    <a:pt x="23228" y="117697"/>
                    <a:pt x="19714" y="122967"/>
                  </a:cubicBezTo>
                  <a:cubicBezTo>
                    <a:pt x="-13077" y="176839"/>
                    <a:pt x="-780" y="229539"/>
                    <a:pt x="26155" y="281068"/>
                  </a:cubicBezTo>
                  <a:cubicBezTo>
                    <a:pt x="46064" y="318544"/>
                    <a:pt x="70072" y="355434"/>
                    <a:pt x="111062" y="371830"/>
                  </a:cubicBezTo>
                  <a:cubicBezTo>
                    <a:pt x="132142" y="380028"/>
                    <a:pt x="138583" y="391739"/>
                    <a:pt x="142682" y="411062"/>
                  </a:cubicBezTo>
                  <a:cubicBezTo>
                    <a:pt x="159077" y="486014"/>
                    <a:pt x="188941" y="553353"/>
                    <a:pt x="252181" y="601369"/>
                  </a:cubicBezTo>
                  <a:cubicBezTo>
                    <a:pt x="253352" y="602540"/>
                    <a:pt x="275018" y="624206"/>
                    <a:pt x="285558" y="631233"/>
                  </a:cubicBezTo>
                  <a:cubicBezTo>
                    <a:pt x="340015" y="668123"/>
                    <a:pt x="399742" y="694473"/>
                    <a:pt x="461811" y="715553"/>
                  </a:cubicBezTo>
                  <a:cubicBezTo>
                    <a:pt x="480549" y="721994"/>
                    <a:pt x="496945" y="728435"/>
                    <a:pt x="499873" y="751272"/>
                  </a:cubicBezTo>
                  <a:cubicBezTo>
                    <a:pt x="500458" y="754200"/>
                    <a:pt x="505143" y="826809"/>
                    <a:pt x="501629" y="850817"/>
                  </a:cubicBezTo>
                  <a:cubicBezTo>
                    <a:pt x="495774" y="927525"/>
                    <a:pt x="458298" y="989009"/>
                    <a:pt x="406183" y="1042295"/>
                  </a:cubicBezTo>
                  <a:cubicBezTo>
                    <a:pt x="346456" y="1103193"/>
                    <a:pt x="271505" y="1133642"/>
                    <a:pt x="190112" y="1151795"/>
                  </a:cubicBezTo>
                  <a:cubicBezTo>
                    <a:pt x="157906" y="1158821"/>
                    <a:pt x="126872" y="1168190"/>
                    <a:pt x="97008" y="1181658"/>
                  </a:cubicBezTo>
                  <a:cubicBezTo>
                    <a:pt x="87054" y="1185757"/>
                    <a:pt x="75342" y="1189270"/>
                    <a:pt x="74757" y="1203324"/>
                  </a:cubicBezTo>
                  <a:cubicBezTo>
                    <a:pt x="78856" y="1209765"/>
                    <a:pt x="85882" y="1211521"/>
                    <a:pt x="92324" y="1213278"/>
                  </a:cubicBezTo>
                  <a:cubicBezTo>
                    <a:pt x="181329" y="1239043"/>
                    <a:pt x="269162" y="1267149"/>
                    <a:pt x="359339" y="1288230"/>
                  </a:cubicBezTo>
                  <a:cubicBezTo>
                    <a:pt x="452442" y="1309895"/>
                    <a:pt x="546132" y="1325120"/>
                    <a:pt x="642164" y="1322192"/>
                  </a:cubicBezTo>
                  <a:cubicBezTo>
                    <a:pt x="674955" y="1321021"/>
                    <a:pt x="707161" y="1316337"/>
                    <a:pt x="739952" y="1314580"/>
                  </a:cubicBezTo>
                  <a:cubicBezTo>
                    <a:pt x="892197" y="1304040"/>
                    <a:pt x="1029218" y="1255438"/>
                    <a:pt x="1147501" y="1157064"/>
                  </a:cubicBezTo>
                  <a:cubicBezTo>
                    <a:pt x="1170338" y="1137741"/>
                    <a:pt x="1194346" y="1119589"/>
                    <a:pt x="1225380" y="1115490"/>
                  </a:cubicBezTo>
                  <a:cubicBezTo>
                    <a:pt x="1230065" y="1114904"/>
                    <a:pt x="1234749" y="1112562"/>
                    <a:pt x="1237677" y="1108463"/>
                  </a:cubicBezTo>
                  <a:cubicBezTo>
                    <a:pt x="1217182" y="1089725"/>
                    <a:pt x="919718" y="988423"/>
                    <a:pt x="796165" y="950362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A4F97BC-7A65-4C0E-967E-1D08A7BD44E5}"/>
                </a:ext>
              </a:extLst>
            </p:cNvPr>
            <p:cNvSpPr/>
            <p:nvPr/>
          </p:nvSpPr>
          <p:spPr>
            <a:xfrm>
              <a:off x="3152765" y="6016001"/>
              <a:ext cx="5856" cy="70267"/>
            </a:xfrm>
            <a:custGeom>
              <a:avLst/>
              <a:gdLst>
                <a:gd name="connsiteX0" fmla="*/ 0 w 0"/>
                <a:gd name="connsiteY0" fmla="*/ 74951 h 70267"/>
                <a:gd name="connsiteX1" fmla="*/ 0 w 0"/>
                <a:gd name="connsiteY1" fmla="*/ 0 h 70267"/>
                <a:gd name="connsiteX2" fmla="*/ 0 w 0"/>
                <a:gd name="connsiteY2" fmla="*/ 74951 h 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70267">
                  <a:moveTo>
                    <a:pt x="0" y="74951"/>
                  </a:moveTo>
                  <a:cubicBezTo>
                    <a:pt x="0" y="49773"/>
                    <a:pt x="0" y="25179"/>
                    <a:pt x="0" y="0"/>
                  </a:cubicBezTo>
                  <a:cubicBezTo>
                    <a:pt x="5856" y="25179"/>
                    <a:pt x="5856" y="50358"/>
                    <a:pt x="0" y="74951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45E61C-F808-425A-9F13-0900B2E12B3B}"/>
              </a:ext>
            </a:extLst>
          </p:cNvPr>
          <p:cNvGrpSpPr/>
          <p:nvPr/>
        </p:nvGrpSpPr>
        <p:grpSpPr>
          <a:xfrm>
            <a:off x="6147189" y="2856856"/>
            <a:ext cx="1086122" cy="1239402"/>
            <a:chOff x="10255665" y="4623530"/>
            <a:chExt cx="1780099" cy="2031315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DF254EE-370D-4AF9-A6CD-733488433D0F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F1895F-2859-4200-8A44-7C2B30A085CD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C092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dirty="0"/>
                <a:t>	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A9AB87-5156-498F-B586-981AA7660CA2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1CF31C-20F0-44B7-9E9B-83EB9EB93DB3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8DBF169-C957-4E52-9020-5E415B15AB86}"/>
              </a:ext>
            </a:extLst>
          </p:cNvPr>
          <p:cNvGrpSpPr/>
          <p:nvPr/>
        </p:nvGrpSpPr>
        <p:grpSpPr>
          <a:xfrm>
            <a:off x="5341749" y="1311254"/>
            <a:ext cx="1227597" cy="1323969"/>
            <a:chOff x="7505528" y="4464029"/>
            <a:chExt cx="2031890" cy="219140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FCCCCAD-0DED-4B00-B1D0-CFBA5F70CDEB}"/>
                </a:ext>
              </a:extLst>
            </p:cNvPr>
            <p:cNvSpPr/>
            <p:nvPr/>
          </p:nvSpPr>
          <p:spPr>
            <a:xfrm>
              <a:off x="7929965" y="4622475"/>
              <a:ext cx="1182829" cy="1879644"/>
            </a:xfrm>
            <a:custGeom>
              <a:avLst/>
              <a:gdLst>
                <a:gd name="connsiteX0" fmla="*/ 1174422 w 1182829"/>
                <a:gd name="connsiteY0" fmla="*/ 672117 h 1879644"/>
                <a:gd name="connsiteX1" fmla="*/ 1112352 w 1182829"/>
                <a:gd name="connsiteY1" fmla="*/ 617074 h 1879644"/>
                <a:gd name="connsiteX2" fmla="*/ 1101812 w 1182829"/>
                <a:gd name="connsiteY2" fmla="*/ 599508 h 1879644"/>
                <a:gd name="connsiteX3" fmla="*/ 1054968 w 1182829"/>
                <a:gd name="connsiteY3" fmla="*/ 302044 h 1879644"/>
                <a:gd name="connsiteX4" fmla="*/ 943712 w 1182829"/>
                <a:gd name="connsiteY4" fmla="*/ 123448 h 1879644"/>
                <a:gd name="connsiteX5" fmla="*/ 809033 w 1182829"/>
                <a:gd name="connsiteY5" fmla="*/ 37371 h 1879644"/>
                <a:gd name="connsiteX6" fmla="*/ 441887 w 1182829"/>
                <a:gd name="connsiteY6" fmla="*/ 23903 h 1879644"/>
                <a:gd name="connsiteX7" fmla="*/ 219375 w 1182829"/>
                <a:gd name="connsiteY7" fmla="*/ 134574 h 1879644"/>
                <a:gd name="connsiteX8" fmla="*/ 129785 w 1182829"/>
                <a:gd name="connsiteY8" fmla="*/ 285063 h 1879644"/>
                <a:gd name="connsiteX9" fmla="*/ 84696 w 1182829"/>
                <a:gd name="connsiteY9" fmla="*/ 613561 h 1879644"/>
                <a:gd name="connsiteX10" fmla="*/ 5060 w 1182829"/>
                <a:gd name="connsiteY10" fmla="*/ 687927 h 1879644"/>
                <a:gd name="connsiteX11" fmla="*/ 125686 w 1182829"/>
                <a:gd name="connsiteY11" fmla="*/ 953185 h 1879644"/>
                <a:gd name="connsiteX12" fmla="*/ 135054 w 1182829"/>
                <a:gd name="connsiteY12" fmla="*/ 961969 h 1879644"/>
                <a:gd name="connsiteX13" fmla="*/ 163161 w 1182829"/>
                <a:gd name="connsiteY13" fmla="*/ 1058000 h 1879644"/>
                <a:gd name="connsiteX14" fmla="*/ 315406 w 1182829"/>
                <a:gd name="connsiteY14" fmla="*/ 1238353 h 1879644"/>
                <a:gd name="connsiteX15" fmla="*/ 373377 w 1182829"/>
                <a:gd name="connsiteY15" fmla="*/ 1282855 h 1879644"/>
                <a:gd name="connsiteX16" fmla="*/ 364008 w 1182829"/>
                <a:gd name="connsiteY16" fmla="*/ 1419876 h 1879644"/>
                <a:gd name="connsiteX17" fmla="*/ 304281 w 1182829"/>
                <a:gd name="connsiteY17" fmla="*/ 1492485 h 1879644"/>
                <a:gd name="connsiteX18" fmla="*/ 257436 w 1182829"/>
                <a:gd name="connsiteY18" fmla="*/ 1510052 h 1879644"/>
                <a:gd name="connsiteX19" fmla="*/ 371620 w 1182829"/>
                <a:gd name="connsiteY19" fmla="*/ 1686891 h 1879644"/>
                <a:gd name="connsiteX20" fmla="*/ 541432 w 1182829"/>
                <a:gd name="connsiteY20" fmla="*/ 1861387 h 1879644"/>
                <a:gd name="connsiteX21" fmla="*/ 648004 w 1182829"/>
                <a:gd name="connsiteY21" fmla="*/ 1868414 h 1879644"/>
                <a:gd name="connsiteX22" fmla="*/ 725883 w 1182829"/>
                <a:gd name="connsiteY22" fmla="*/ 1809858 h 1879644"/>
                <a:gd name="connsiteX23" fmla="*/ 927316 w 1182829"/>
                <a:gd name="connsiteY23" fmla="*/ 1510637 h 1879644"/>
                <a:gd name="connsiteX24" fmla="*/ 886326 w 1182829"/>
                <a:gd name="connsiteY24" fmla="*/ 1495999 h 1879644"/>
                <a:gd name="connsiteX25" fmla="*/ 817816 w 1182829"/>
                <a:gd name="connsiteY25" fmla="*/ 1410507 h 1879644"/>
                <a:gd name="connsiteX26" fmla="*/ 817231 w 1182829"/>
                <a:gd name="connsiteY26" fmla="*/ 1288125 h 1879644"/>
                <a:gd name="connsiteX27" fmla="*/ 1029788 w 1182829"/>
                <a:gd name="connsiteY27" fmla="*/ 1000615 h 1879644"/>
                <a:gd name="connsiteX28" fmla="*/ 1037986 w 1182829"/>
                <a:gd name="connsiteY28" fmla="*/ 968995 h 1879644"/>
                <a:gd name="connsiteX29" fmla="*/ 1050283 w 1182829"/>
                <a:gd name="connsiteY29" fmla="*/ 954942 h 1879644"/>
                <a:gd name="connsiteX30" fmla="*/ 1107083 w 1182829"/>
                <a:gd name="connsiteY30" fmla="*/ 918637 h 1879644"/>
                <a:gd name="connsiteX31" fmla="*/ 1179691 w 1182829"/>
                <a:gd name="connsiteY31" fmla="*/ 776346 h 1879644"/>
                <a:gd name="connsiteX32" fmla="*/ 1174422 w 1182829"/>
                <a:gd name="connsiteY32" fmla="*/ 672117 h 187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82829" h="1879644">
                  <a:moveTo>
                    <a:pt x="1174422" y="672117"/>
                  </a:moveTo>
                  <a:cubicBezTo>
                    <a:pt x="1163296" y="644010"/>
                    <a:pt x="1145729" y="620588"/>
                    <a:pt x="1112352" y="617074"/>
                  </a:cubicBezTo>
                  <a:cubicBezTo>
                    <a:pt x="1097713" y="615903"/>
                    <a:pt x="1102983" y="606534"/>
                    <a:pt x="1101812" y="599508"/>
                  </a:cubicBezTo>
                  <a:cubicBezTo>
                    <a:pt x="1091858" y="600093"/>
                    <a:pt x="1074877" y="360014"/>
                    <a:pt x="1054968" y="302044"/>
                  </a:cubicBezTo>
                  <a:cubicBezTo>
                    <a:pt x="1037401" y="251100"/>
                    <a:pt x="965377" y="149213"/>
                    <a:pt x="943712" y="123448"/>
                  </a:cubicBezTo>
                  <a:cubicBezTo>
                    <a:pt x="915604" y="89486"/>
                    <a:pt x="850022" y="53767"/>
                    <a:pt x="809033" y="37371"/>
                  </a:cubicBezTo>
                  <a:cubicBezTo>
                    <a:pt x="686066" y="-11816"/>
                    <a:pt x="567197" y="-8303"/>
                    <a:pt x="441887" y="23903"/>
                  </a:cubicBezTo>
                  <a:cubicBezTo>
                    <a:pt x="371620" y="42056"/>
                    <a:pt x="285543" y="77775"/>
                    <a:pt x="219375" y="134574"/>
                  </a:cubicBezTo>
                  <a:cubicBezTo>
                    <a:pt x="197709" y="152726"/>
                    <a:pt x="140325" y="258127"/>
                    <a:pt x="129785" y="285063"/>
                  </a:cubicBezTo>
                  <a:cubicBezTo>
                    <a:pt x="110461" y="333664"/>
                    <a:pt x="80597" y="612976"/>
                    <a:pt x="84696" y="613561"/>
                  </a:cubicBezTo>
                  <a:cubicBezTo>
                    <a:pt x="40779" y="619417"/>
                    <a:pt x="16186" y="646352"/>
                    <a:pt x="5060" y="687927"/>
                  </a:cubicBezTo>
                  <a:cubicBezTo>
                    <a:pt x="-18362" y="778103"/>
                    <a:pt x="42536" y="912196"/>
                    <a:pt x="125686" y="953185"/>
                  </a:cubicBezTo>
                  <a:cubicBezTo>
                    <a:pt x="129785" y="955528"/>
                    <a:pt x="134469" y="956698"/>
                    <a:pt x="135054" y="961969"/>
                  </a:cubicBezTo>
                  <a:cubicBezTo>
                    <a:pt x="137982" y="978950"/>
                    <a:pt x="158477" y="1051559"/>
                    <a:pt x="163161" y="1058000"/>
                  </a:cubicBezTo>
                  <a:cubicBezTo>
                    <a:pt x="197124" y="1130610"/>
                    <a:pt x="252166" y="1187994"/>
                    <a:pt x="315406" y="1238353"/>
                  </a:cubicBezTo>
                  <a:cubicBezTo>
                    <a:pt x="334730" y="1253577"/>
                    <a:pt x="355810" y="1265874"/>
                    <a:pt x="373377" y="1282855"/>
                  </a:cubicBezTo>
                  <a:cubicBezTo>
                    <a:pt x="370449" y="1328528"/>
                    <a:pt x="371620" y="1374202"/>
                    <a:pt x="364008" y="1419876"/>
                  </a:cubicBezTo>
                  <a:cubicBezTo>
                    <a:pt x="357567" y="1456766"/>
                    <a:pt x="341171" y="1483116"/>
                    <a:pt x="304281" y="1492485"/>
                  </a:cubicBezTo>
                  <a:cubicBezTo>
                    <a:pt x="288471" y="1496584"/>
                    <a:pt x="272661" y="1504196"/>
                    <a:pt x="257436" y="1510052"/>
                  </a:cubicBezTo>
                  <a:cubicBezTo>
                    <a:pt x="289642" y="1573292"/>
                    <a:pt x="328289" y="1631848"/>
                    <a:pt x="371620" y="1686891"/>
                  </a:cubicBezTo>
                  <a:cubicBezTo>
                    <a:pt x="421978" y="1751302"/>
                    <a:pt x="474679" y="1813957"/>
                    <a:pt x="541432" y="1861387"/>
                  </a:cubicBezTo>
                  <a:cubicBezTo>
                    <a:pt x="575980" y="1885395"/>
                    <a:pt x="610528" y="1888323"/>
                    <a:pt x="648004" y="1868414"/>
                  </a:cubicBezTo>
                  <a:cubicBezTo>
                    <a:pt x="677282" y="1853189"/>
                    <a:pt x="703047" y="1833866"/>
                    <a:pt x="725883" y="1809858"/>
                  </a:cubicBezTo>
                  <a:cubicBezTo>
                    <a:pt x="811375" y="1723195"/>
                    <a:pt x="871102" y="1618380"/>
                    <a:pt x="927316" y="1510637"/>
                  </a:cubicBezTo>
                  <a:cubicBezTo>
                    <a:pt x="913848" y="1505367"/>
                    <a:pt x="900380" y="1499512"/>
                    <a:pt x="886326" y="1495999"/>
                  </a:cubicBezTo>
                  <a:cubicBezTo>
                    <a:pt x="842995" y="1484873"/>
                    <a:pt x="823672" y="1454424"/>
                    <a:pt x="817816" y="1410507"/>
                  </a:cubicBezTo>
                  <a:cubicBezTo>
                    <a:pt x="813132" y="1370689"/>
                    <a:pt x="815474" y="1289296"/>
                    <a:pt x="817231" y="1288125"/>
                  </a:cubicBezTo>
                  <a:cubicBezTo>
                    <a:pt x="926145" y="1219615"/>
                    <a:pt x="1004610" y="1129438"/>
                    <a:pt x="1029788" y="1000615"/>
                  </a:cubicBezTo>
                  <a:cubicBezTo>
                    <a:pt x="1033888" y="990661"/>
                    <a:pt x="1035059" y="979535"/>
                    <a:pt x="1037986" y="968995"/>
                  </a:cubicBezTo>
                  <a:cubicBezTo>
                    <a:pt x="1040329" y="961969"/>
                    <a:pt x="1040914" y="956113"/>
                    <a:pt x="1050283" y="954942"/>
                  </a:cubicBezTo>
                  <a:cubicBezTo>
                    <a:pt x="1074877" y="952014"/>
                    <a:pt x="1091858" y="936204"/>
                    <a:pt x="1107083" y="918637"/>
                  </a:cubicBezTo>
                  <a:cubicBezTo>
                    <a:pt x="1142802" y="877648"/>
                    <a:pt x="1167980" y="830218"/>
                    <a:pt x="1179691" y="776346"/>
                  </a:cubicBezTo>
                  <a:cubicBezTo>
                    <a:pt x="1187889" y="741213"/>
                    <a:pt x="1188475" y="706079"/>
                    <a:pt x="1174422" y="672117"/>
                  </a:cubicBezTo>
                  <a:close/>
                </a:path>
              </a:pathLst>
            </a:custGeom>
            <a:solidFill>
              <a:srgbClr val="99867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67CC7F-4D79-4903-94B9-1B479FD8BE3D}"/>
                </a:ext>
              </a:extLst>
            </p:cNvPr>
            <p:cNvSpPr/>
            <p:nvPr/>
          </p:nvSpPr>
          <p:spPr>
            <a:xfrm>
              <a:off x="7505528" y="6134284"/>
              <a:ext cx="2031890" cy="521147"/>
            </a:xfrm>
            <a:custGeom>
              <a:avLst/>
              <a:gdLst>
                <a:gd name="connsiteX0" fmla="*/ 1352337 w 2031889"/>
                <a:gd name="connsiteY0" fmla="*/ 0 h 521147"/>
                <a:gd name="connsiteX1" fmla="*/ 1485260 w 2031889"/>
                <a:gd name="connsiteY1" fmla="*/ 42160 h 521147"/>
                <a:gd name="connsiteX2" fmla="*/ 1774526 w 2031889"/>
                <a:gd name="connsiteY2" fmla="*/ 137606 h 521147"/>
                <a:gd name="connsiteX3" fmla="*/ 2026316 w 2031889"/>
                <a:gd name="connsiteY3" fmla="*/ 463177 h 521147"/>
                <a:gd name="connsiteX4" fmla="*/ 2032757 w 2031889"/>
                <a:gd name="connsiteY4" fmla="*/ 510022 h 521147"/>
                <a:gd name="connsiteX5" fmla="*/ 2018704 w 2031889"/>
                <a:gd name="connsiteY5" fmla="*/ 525832 h 521147"/>
                <a:gd name="connsiteX6" fmla="*/ 2006993 w 2031889"/>
                <a:gd name="connsiteY6" fmla="*/ 525832 h 521147"/>
                <a:gd name="connsiteX7" fmla="*/ 26632 w 2031889"/>
                <a:gd name="connsiteY7" fmla="*/ 525832 h 521147"/>
                <a:gd name="connsiteX8" fmla="*/ 2038 w 2031889"/>
                <a:gd name="connsiteY8" fmla="*/ 495968 h 521147"/>
                <a:gd name="connsiteX9" fmla="*/ 84017 w 2031889"/>
                <a:gd name="connsiteY9" fmla="*/ 273456 h 521147"/>
                <a:gd name="connsiteX10" fmla="*/ 280765 w 2031889"/>
                <a:gd name="connsiteY10" fmla="*/ 128823 h 521147"/>
                <a:gd name="connsiteX11" fmla="*/ 655523 w 2031889"/>
                <a:gd name="connsiteY11" fmla="*/ 6441 h 521147"/>
                <a:gd name="connsiteX12" fmla="*/ 681873 w 2031889"/>
                <a:gd name="connsiteY12" fmla="*/ 0 h 521147"/>
                <a:gd name="connsiteX13" fmla="*/ 722276 w 2031889"/>
                <a:gd name="connsiteY13" fmla="*/ 59141 h 521147"/>
                <a:gd name="connsiteX14" fmla="*/ 953572 w 2031889"/>
                <a:gd name="connsiteY14" fmla="*/ 329670 h 521147"/>
                <a:gd name="connsiteX15" fmla="*/ 1085323 w 2031889"/>
                <a:gd name="connsiteY15" fmla="*/ 339038 h 521147"/>
                <a:gd name="connsiteX16" fmla="*/ 1214731 w 2031889"/>
                <a:gd name="connsiteY16" fmla="*/ 212558 h 521147"/>
                <a:gd name="connsiteX17" fmla="*/ 1332429 w 2031889"/>
                <a:gd name="connsiteY17" fmla="*/ 23422 h 521147"/>
                <a:gd name="connsiteX18" fmla="*/ 1352337 w 2031889"/>
                <a:gd name="connsiteY18" fmla="*/ 0 h 5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1889" h="521147">
                  <a:moveTo>
                    <a:pt x="1352337" y="0"/>
                  </a:moveTo>
                  <a:cubicBezTo>
                    <a:pt x="1398011" y="10540"/>
                    <a:pt x="1441343" y="28107"/>
                    <a:pt x="1485260" y="42160"/>
                  </a:cubicBezTo>
                  <a:cubicBezTo>
                    <a:pt x="1581877" y="73780"/>
                    <a:pt x="1679665" y="101302"/>
                    <a:pt x="1774526" y="137606"/>
                  </a:cubicBezTo>
                  <a:cubicBezTo>
                    <a:pt x="1920330" y="193234"/>
                    <a:pt x="1998795" y="308589"/>
                    <a:pt x="2026316" y="463177"/>
                  </a:cubicBezTo>
                  <a:cubicBezTo>
                    <a:pt x="2029244" y="478401"/>
                    <a:pt x="2029244" y="494797"/>
                    <a:pt x="2032757" y="510022"/>
                  </a:cubicBezTo>
                  <a:cubicBezTo>
                    <a:pt x="2036270" y="524661"/>
                    <a:pt x="2029829" y="526418"/>
                    <a:pt x="2018704" y="525832"/>
                  </a:cubicBezTo>
                  <a:cubicBezTo>
                    <a:pt x="2014605" y="525832"/>
                    <a:pt x="2011091" y="525832"/>
                    <a:pt x="2006993" y="525832"/>
                  </a:cubicBezTo>
                  <a:cubicBezTo>
                    <a:pt x="1347068" y="525832"/>
                    <a:pt x="686557" y="525832"/>
                    <a:pt x="26632" y="525832"/>
                  </a:cubicBezTo>
                  <a:cubicBezTo>
                    <a:pt x="-2646" y="525832"/>
                    <a:pt x="-2060" y="525832"/>
                    <a:pt x="2038" y="495968"/>
                  </a:cubicBezTo>
                  <a:cubicBezTo>
                    <a:pt x="13164" y="415161"/>
                    <a:pt x="36587" y="339624"/>
                    <a:pt x="84017" y="273456"/>
                  </a:cubicBezTo>
                  <a:cubicBezTo>
                    <a:pt x="134375" y="203189"/>
                    <a:pt x="199372" y="153416"/>
                    <a:pt x="280765" y="128823"/>
                  </a:cubicBezTo>
                  <a:cubicBezTo>
                    <a:pt x="406660" y="90762"/>
                    <a:pt x="530213" y="46845"/>
                    <a:pt x="655523" y="6441"/>
                  </a:cubicBezTo>
                  <a:cubicBezTo>
                    <a:pt x="664306" y="3513"/>
                    <a:pt x="673089" y="2342"/>
                    <a:pt x="681873" y="0"/>
                  </a:cubicBezTo>
                  <a:cubicBezTo>
                    <a:pt x="702367" y="14639"/>
                    <a:pt x="709394" y="39232"/>
                    <a:pt x="722276" y="59141"/>
                  </a:cubicBezTo>
                  <a:cubicBezTo>
                    <a:pt x="787859" y="159858"/>
                    <a:pt x="859882" y="254718"/>
                    <a:pt x="953572" y="329670"/>
                  </a:cubicBezTo>
                  <a:cubicBezTo>
                    <a:pt x="996318" y="364217"/>
                    <a:pt x="1039063" y="368316"/>
                    <a:pt x="1085323" y="339038"/>
                  </a:cubicBezTo>
                  <a:cubicBezTo>
                    <a:pt x="1137437" y="306247"/>
                    <a:pt x="1177841" y="261159"/>
                    <a:pt x="1214731" y="212558"/>
                  </a:cubicBezTo>
                  <a:cubicBezTo>
                    <a:pt x="1259234" y="153416"/>
                    <a:pt x="1298466" y="90176"/>
                    <a:pt x="1332429" y="23422"/>
                  </a:cubicBezTo>
                  <a:cubicBezTo>
                    <a:pt x="1337698" y="13468"/>
                    <a:pt x="1342383" y="4099"/>
                    <a:pt x="1352337" y="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86C5FD2-91B3-4DDB-8AA8-919540791225}"/>
                </a:ext>
              </a:extLst>
            </p:cNvPr>
            <p:cNvSpPr/>
            <p:nvPr/>
          </p:nvSpPr>
          <p:spPr>
            <a:xfrm>
              <a:off x="7984359" y="4464029"/>
              <a:ext cx="1059862" cy="1100851"/>
            </a:xfrm>
            <a:custGeom>
              <a:avLst/>
              <a:gdLst>
                <a:gd name="connsiteX0" fmla="*/ 1048004 w 1059861"/>
                <a:gd name="connsiteY0" fmla="*/ 757953 h 1100850"/>
                <a:gd name="connsiteX1" fmla="*/ 960755 w 1059861"/>
                <a:gd name="connsiteY1" fmla="*/ 1048976 h 1100850"/>
                <a:gd name="connsiteX2" fmla="*/ 959584 w 1059861"/>
                <a:gd name="connsiteY2" fmla="*/ 972268 h 1100850"/>
                <a:gd name="connsiteX3" fmla="*/ 984178 w 1059861"/>
                <a:gd name="connsiteY3" fmla="*/ 727505 h 1100850"/>
                <a:gd name="connsiteX4" fmla="*/ 949044 w 1059861"/>
                <a:gd name="connsiteY4" fmla="*/ 534270 h 1100850"/>
                <a:gd name="connsiteX5" fmla="*/ 927379 w 1059861"/>
                <a:gd name="connsiteY5" fmla="*/ 478642 h 1100850"/>
                <a:gd name="connsiteX6" fmla="*/ 868823 w 1059861"/>
                <a:gd name="connsiteY6" fmla="*/ 418329 h 1100850"/>
                <a:gd name="connsiteX7" fmla="*/ 648653 w 1059861"/>
                <a:gd name="connsiteY7" fmla="*/ 365043 h 1100850"/>
                <a:gd name="connsiteX8" fmla="*/ 348261 w 1059861"/>
                <a:gd name="connsiteY8" fmla="*/ 373827 h 1100850"/>
                <a:gd name="connsiteX9" fmla="*/ 195430 w 1059861"/>
                <a:gd name="connsiteY9" fmla="*/ 421843 h 1100850"/>
                <a:gd name="connsiteX10" fmla="*/ 155026 w 1059861"/>
                <a:gd name="connsiteY10" fmla="*/ 464003 h 1100850"/>
                <a:gd name="connsiteX11" fmla="*/ 91786 w 1059861"/>
                <a:gd name="connsiteY11" fmla="*/ 672462 h 1100850"/>
                <a:gd name="connsiteX12" fmla="*/ 96470 w 1059861"/>
                <a:gd name="connsiteY12" fmla="*/ 824122 h 1100850"/>
                <a:gd name="connsiteX13" fmla="*/ 105254 w 1059861"/>
                <a:gd name="connsiteY13" fmla="*/ 1102262 h 1100850"/>
                <a:gd name="connsiteX14" fmla="*/ 30888 w 1059861"/>
                <a:gd name="connsiteY14" fmla="*/ 770836 h 1100850"/>
                <a:gd name="connsiteX15" fmla="*/ 1024 w 1059861"/>
                <a:gd name="connsiteY15" fmla="*/ 550666 h 1100850"/>
                <a:gd name="connsiteX16" fmla="*/ 9222 w 1059861"/>
                <a:gd name="connsiteY16" fmla="*/ 403690 h 1100850"/>
                <a:gd name="connsiteX17" fmla="*/ 127505 w 1059861"/>
                <a:gd name="connsiteY17" fmla="*/ 161854 h 1100850"/>
                <a:gd name="connsiteX18" fmla="*/ 299074 w 1059861"/>
                <a:gd name="connsiteY18" fmla="*/ 47085 h 1100850"/>
                <a:gd name="connsiteX19" fmla="*/ 810852 w 1059861"/>
                <a:gd name="connsiteY19" fmla="*/ 55868 h 1100850"/>
                <a:gd name="connsiteX20" fmla="*/ 1032194 w 1059861"/>
                <a:gd name="connsiteY20" fmla="*/ 321127 h 1100850"/>
                <a:gd name="connsiteX21" fmla="*/ 1048004 w 1059861"/>
                <a:gd name="connsiteY21" fmla="*/ 757953 h 110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9861" h="1100850">
                  <a:moveTo>
                    <a:pt x="1048004" y="757953"/>
                  </a:moveTo>
                  <a:cubicBezTo>
                    <a:pt x="1028095" y="857498"/>
                    <a:pt x="991790" y="952359"/>
                    <a:pt x="960755" y="1048976"/>
                  </a:cubicBezTo>
                  <a:cubicBezTo>
                    <a:pt x="956071" y="1023212"/>
                    <a:pt x="956657" y="998033"/>
                    <a:pt x="959584" y="972268"/>
                  </a:cubicBezTo>
                  <a:cubicBezTo>
                    <a:pt x="967782" y="890875"/>
                    <a:pt x="975394" y="808897"/>
                    <a:pt x="984178" y="727505"/>
                  </a:cubicBezTo>
                  <a:cubicBezTo>
                    <a:pt x="991790" y="659580"/>
                    <a:pt x="970710" y="596925"/>
                    <a:pt x="949044" y="534270"/>
                  </a:cubicBezTo>
                  <a:cubicBezTo>
                    <a:pt x="942603" y="515532"/>
                    <a:pt x="932649" y="497380"/>
                    <a:pt x="927379" y="478642"/>
                  </a:cubicBezTo>
                  <a:cubicBezTo>
                    <a:pt x="918595" y="447607"/>
                    <a:pt x="896929" y="431212"/>
                    <a:pt x="868823" y="418329"/>
                  </a:cubicBezTo>
                  <a:cubicBezTo>
                    <a:pt x="798556" y="386123"/>
                    <a:pt x="724189" y="372656"/>
                    <a:pt x="648653" y="365043"/>
                  </a:cubicBezTo>
                  <a:cubicBezTo>
                    <a:pt x="548522" y="355089"/>
                    <a:pt x="447806" y="356845"/>
                    <a:pt x="348261" y="373827"/>
                  </a:cubicBezTo>
                  <a:cubicBezTo>
                    <a:pt x="294975" y="383196"/>
                    <a:pt x="243446" y="396078"/>
                    <a:pt x="195430" y="421843"/>
                  </a:cubicBezTo>
                  <a:cubicBezTo>
                    <a:pt x="177277" y="431797"/>
                    <a:pt x="163224" y="444094"/>
                    <a:pt x="155026" y="464003"/>
                  </a:cubicBezTo>
                  <a:cubicBezTo>
                    <a:pt x="127505" y="531928"/>
                    <a:pt x="100569" y="599267"/>
                    <a:pt x="91786" y="672462"/>
                  </a:cubicBezTo>
                  <a:cubicBezTo>
                    <a:pt x="85930" y="722820"/>
                    <a:pt x="93543" y="773764"/>
                    <a:pt x="96470" y="824122"/>
                  </a:cubicBezTo>
                  <a:cubicBezTo>
                    <a:pt x="101155" y="916640"/>
                    <a:pt x="112281" y="1009158"/>
                    <a:pt x="105254" y="1102262"/>
                  </a:cubicBezTo>
                  <a:cubicBezTo>
                    <a:pt x="73048" y="993348"/>
                    <a:pt x="51968" y="882092"/>
                    <a:pt x="30888" y="770836"/>
                  </a:cubicBezTo>
                  <a:cubicBezTo>
                    <a:pt x="15663" y="697641"/>
                    <a:pt x="-4831" y="624446"/>
                    <a:pt x="1024" y="550666"/>
                  </a:cubicBezTo>
                  <a:cubicBezTo>
                    <a:pt x="5123" y="501479"/>
                    <a:pt x="8637" y="452877"/>
                    <a:pt x="9222" y="403690"/>
                  </a:cubicBezTo>
                  <a:cubicBezTo>
                    <a:pt x="10393" y="310587"/>
                    <a:pt x="73048" y="233878"/>
                    <a:pt x="127505" y="161854"/>
                  </a:cubicBezTo>
                  <a:cubicBezTo>
                    <a:pt x="172008" y="103299"/>
                    <a:pt x="233491" y="72264"/>
                    <a:pt x="299074" y="47085"/>
                  </a:cubicBezTo>
                  <a:cubicBezTo>
                    <a:pt x="470643" y="-18498"/>
                    <a:pt x="642211" y="-15570"/>
                    <a:pt x="810852" y="55868"/>
                  </a:cubicBezTo>
                  <a:cubicBezTo>
                    <a:pt x="929135" y="105641"/>
                    <a:pt x="1002330" y="195817"/>
                    <a:pt x="1032194" y="321127"/>
                  </a:cubicBezTo>
                  <a:cubicBezTo>
                    <a:pt x="1066741" y="466345"/>
                    <a:pt x="1073183" y="611564"/>
                    <a:pt x="1048004" y="757953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4AEB5B9-4C8E-4E63-94EE-6948E2F94591}"/>
                </a:ext>
              </a:extLst>
            </p:cNvPr>
            <p:cNvSpPr/>
            <p:nvPr/>
          </p:nvSpPr>
          <p:spPr>
            <a:xfrm>
              <a:off x="8076145" y="5624110"/>
              <a:ext cx="878338" cy="363047"/>
            </a:xfrm>
            <a:custGeom>
              <a:avLst/>
              <a:gdLst>
                <a:gd name="connsiteX0" fmla="*/ 668708 w 878338"/>
                <a:gd name="connsiteY0" fmla="*/ 295859 h 363046"/>
                <a:gd name="connsiteX1" fmla="*/ 247106 w 878338"/>
                <a:gd name="connsiteY1" fmla="*/ 302886 h 363046"/>
                <a:gd name="connsiteX2" fmla="*/ 230710 w 878338"/>
                <a:gd name="connsiteY2" fmla="*/ 294103 h 363046"/>
                <a:gd name="connsiteX3" fmla="*/ 169812 w 878338"/>
                <a:gd name="connsiteY3" fmla="*/ 246087 h 363046"/>
                <a:gd name="connsiteX4" fmla="*/ 3513 w 878338"/>
                <a:gd name="connsiteY4" fmla="*/ 30601 h 363046"/>
                <a:gd name="connsiteX5" fmla="*/ 0 w 878338"/>
                <a:gd name="connsiteY5" fmla="*/ 19475 h 363046"/>
                <a:gd name="connsiteX6" fmla="*/ 10540 w 878338"/>
                <a:gd name="connsiteY6" fmla="*/ 27088 h 363046"/>
                <a:gd name="connsiteX7" fmla="*/ 307418 w 878338"/>
                <a:gd name="connsiteY7" fmla="*/ 235547 h 363046"/>
                <a:gd name="connsiteX8" fmla="*/ 423359 w 878338"/>
                <a:gd name="connsiteY8" fmla="*/ 222664 h 363046"/>
                <a:gd name="connsiteX9" fmla="*/ 462591 w 878338"/>
                <a:gd name="connsiteY9" fmla="*/ 219737 h 363046"/>
                <a:gd name="connsiteX10" fmla="*/ 666951 w 878338"/>
                <a:gd name="connsiteY10" fmla="*/ 200413 h 363046"/>
                <a:gd name="connsiteX11" fmla="*/ 869555 w 878338"/>
                <a:gd name="connsiteY11" fmla="*/ 8935 h 363046"/>
                <a:gd name="connsiteX12" fmla="*/ 881266 w 878338"/>
                <a:gd name="connsiteY12" fmla="*/ 152 h 363046"/>
                <a:gd name="connsiteX13" fmla="*/ 668708 w 878338"/>
                <a:gd name="connsiteY13" fmla="*/ 295859 h 3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338" h="363046">
                  <a:moveTo>
                    <a:pt x="668708" y="295859"/>
                  </a:moveTo>
                  <a:cubicBezTo>
                    <a:pt x="529345" y="382522"/>
                    <a:pt x="389396" y="391891"/>
                    <a:pt x="247106" y="302886"/>
                  </a:cubicBezTo>
                  <a:cubicBezTo>
                    <a:pt x="241836" y="299958"/>
                    <a:pt x="236566" y="297030"/>
                    <a:pt x="230710" y="294103"/>
                  </a:cubicBezTo>
                  <a:cubicBezTo>
                    <a:pt x="212558" y="275365"/>
                    <a:pt x="189721" y="262482"/>
                    <a:pt x="169812" y="246087"/>
                  </a:cubicBezTo>
                  <a:cubicBezTo>
                    <a:pt x="96617" y="187531"/>
                    <a:pt x="35134" y="120777"/>
                    <a:pt x="3513" y="30601"/>
                  </a:cubicBezTo>
                  <a:cubicBezTo>
                    <a:pt x="2342" y="27088"/>
                    <a:pt x="1171" y="23574"/>
                    <a:pt x="0" y="19475"/>
                  </a:cubicBezTo>
                  <a:cubicBezTo>
                    <a:pt x="6441" y="18890"/>
                    <a:pt x="7612" y="24160"/>
                    <a:pt x="10540" y="27088"/>
                  </a:cubicBezTo>
                  <a:cubicBezTo>
                    <a:pt x="89005" y="125462"/>
                    <a:pt x="182694" y="203926"/>
                    <a:pt x="307418" y="235547"/>
                  </a:cubicBezTo>
                  <a:cubicBezTo>
                    <a:pt x="346651" y="245501"/>
                    <a:pt x="386469" y="243159"/>
                    <a:pt x="423359" y="222664"/>
                  </a:cubicBezTo>
                  <a:cubicBezTo>
                    <a:pt x="436241" y="215638"/>
                    <a:pt x="449124" y="212710"/>
                    <a:pt x="462591" y="219737"/>
                  </a:cubicBezTo>
                  <a:cubicBezTo>
                    <a:pt x="534615" y="254870"/>
                    <a:pt x="601369" y="240817"/>
                    <a:pt x="666951" y="200413"/>
                  </a:cubicBezTo>
                  <a:cubicBezTo>
                    <a:pt x="747759" y="150055"/>
                    <a:pt x="815684" y="87400"/>
                    <a:pt x="869555" y="8935"/>
                  </a:cubicBezTo>
                  <a:cubicBezTo>
                    <a:pt x="872483" y="4836"/>
                    <a:pt x="874239" y="-1019"/>
                    <a:pt x="881266" y="152"/>
                  </a:cubicBezTo>
                  <a:cubicBezTo>
                    <a:pt x="858430" y="133074"/>
                    <a:pt x="779379" y="225592"/>
                    <a:pt x="668708" y="295859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25B9252-2124-49F8-B669-75BC019AEF65}"/>
              </a:ext>
            </a:extLst>
          </p:cNvPr>
          <p:cNvGrpSpPr/>
          <p:nvPr/>
        </p:nvGrpSpPr>
        <p:grpSpPr>
          <a:xfrm>
            <a:off x="6757676" y="1267888"/>
            <a:ext cx="1314964" cy="1353690"/>
            <a:chOff x="6162914" y="3415961"/>
            <a:chExt cx="1193376" cy="122852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2D977CD-5865-42DF-9CBA-3D9FBD32356E}"/>
                </a:ext>
              </a:extLst>
            </p:cNvPr>
            <p:cNvSpPr/>
            <p:nvPr/>
          </p:nvSpPr>
          <p:spPr>
            <a:xfrm>
              <a:off x="6461289" y="3415961"/>
              <a:ext cx="605647" cy="1035692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F8BAFCC-B879-48E5-B8B9-04C9F1E24628}"/>
                </a:ext>
              </a:extLst>
            </p:cNvPr>
            <p:cNvSpPr/>
            <p:nvPr/>
          </p:nvSpPr>
          <p:spPr>
            <a:xfrm>
              <a:off x="6162914" y="4357786"/>
              <a:ext cx="1193376" cy="286697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1C54C76-D248-4B4C-9871-7D45F7158E6F}"/>
                </a:ext>
              </a:extLst>
            </p:cNvPr>
            <p:cNvSpPr/>
            <p:nvPr/>
          </p:nvSpPr>
          <p:spPr>
            <a:xfrm>
              <a:off x="6413005" y="3571603"/>
              <a:ext cx="696472" cy="1011170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8336A275-942F-4EF0-9550-4461DE0E8723}"/>
              </a:ext>
            </a:extLst>
          </p:cNvPr>
          <p:cNvSpPr>
            <a:spLocks/>
          </p:cNvSpPr>
          <p:nvPr/>
        </p:nvSpPr>
        <p:spPr bwMode="auto">
          <a:xfrm rot="470941">
            <a:off x="2384659" y="1610732"/>
            <a:ext cx="2499482" cy="2066430"/>
          </a:xfrm>
          <a:custGeom>
            <a:avLst/>
            <a:gdLst>
              <a:gd name="connsiteX0" fmla="*/ 1380104 w 3093908"/>
              <a:gd name="connsiteY0" fmla="*/ 960640 h 2557868"/>
              <a:gd name="connsiteX1" fmla="*/ 1404926 w 3093908"/>
              <a:gd name="connsiteY1" fmla="*/ 974839 h 2557868"/>
              <a:gd name="connsiteX2" fmla="*/ 1419110 w 3093908"/>
              <a:gd name="connsiteY2" fmla="*/ 987262 h 2557868"/>
              <a:gd name="connsiteX3" fmla="*/ 1426202 w 3093908"/>
              <a:gd name="connsiteY3" fmla="*/ 994361 h 2557868"/>
              <a:gd name="connsiteX4" fmla="*/ 1426202 w 3093908"/>
              <a:gd name="connsiteY4" fmla="*/ 997911 h 2557868"/>
              <a:gd name="connsiteX5" fmla="*/ 1419110 w 3093908"/>
              <a:gd name="connsiteY5" fmla="*/ 1026307 h 2557868"/>
              <a:gd name="connsiteX6" fmla="*/ 1417337 w 3093908"/>
              <a:gd name="connsiteY6" fmla="*/ 1045830 h 2557868"/>
              <a:gd name="connsiteX7" fmla="*/ 1413791 w 3093908"/>
              <a:gd name="connsiteY7" fmla="*/ 1058253 h 2557868"/>
              <a:gd name="connsiteX8" fmla="*/ 1413791 w 3093908"/>
              <a:gd name="connsiteY8" fmla="*/ 1065352 h 2557868"/>
              <a:gd name="connsiteX9" fmla="*/ 1413791 w 3093908"/>
              <a:gd name="connsiteY9" fmla="*/ 1067128 h 2557868"/>
              <a:gd name="connsiteX10" fmla="*/ 1420883 w 3093908"/>
              <a:gd name="connsiteY10" fmla="*/ 1090200 h 2557868"/>
              <a:gd name="connsiteX11" fmla="*/ 1427975 w 3093908"/>
              <a:gd name="connsiteY11" fmla="*/ 1120371 h 2557868"/>
              <a:gd name="connsiteX12" fmla="*/ 1442159 w 3093908"/>
              <a:gd name="connsiteY12" fmla="*/ 1143443 h 2557868"/>
              <a:gd name="connsiteX13" fmla="*/ 1452797 w 3093908"/>
              <a:gd name="connsiteY13" fmla="*/ 1161191 h 2557868"/>
              <a:gd name="connsiteX14" fmla="*/ 1461662 w 3093908"/>
              <a:gd name="connsiteY14" fmla="*/ 1175389 h 2557868"/>
              <a:gd name="connsiteX15" fmla="*/ 1466982 w 3093908"/>
              <a:gd name="connsiteY15" fmla="*/ 1177164 h 2557868"/>
              <a:gd name="connsiteX16" fmla="*/ 1491804 w 3093908"/>
              <a:gd name="connsiteY16" fmla="*/ 1205561 h 2557868"/>
              <a:gd name="connsiteX17" fmla="*/ 1507761 w 3093908"/>
              <a:gd name="connsiteY17" fmla="*/ 1223308 h 2557868"/>
              <a:gd name="connsiteX18" fmla="*/ 1518399 w 3093908"/>
              <a:gd name="connsiteY18" fmla="*/ 1237507 h 2557868"/>
              <a:gd name="connsiteX19" fmla="*/ 1520172 w 3093908"/>
              <a:gd name="connsiteY19" fmla="*/ 1241056 h 2557868"/>
              <a:gd name="connsiteX20" fmla="*/ 1543221 w 3093908"/>
              <a:gd name="connsiteY20" fmla="*/ 1290751 h 2557868"/>
              <a:gd name="connsiteX21" fmla="*/ 1566271 w 3093908"/>
              <a:gd name="connsiteY21" fmla="*/ 1342219 h 2557868"/>
              <a:gd name="connsiteX22" fmla="*/ 1589320 w 3093908"/>
              <a:gd name="connsiteY22" fmla="*/ 1395463 h 2557868"/>
              <a:gd name="connsiteX23" fmla="*/ 1608823 w 3093908"/>
              <a:gd name="connsiteY23" fmla="*/ 1448707 h 2557868"/>
              <a:gd name="connsiteX24" fmla="*/ 1628326 w 3093908"/>
              <a:gd name="connsiteY24" fmla="*/ 1501950 h 2557868"/>
              <a:gd name="connsiteX25" fmla="*/ 1646057 w 3093908"/>
              <a:gd name="connsiteY25" fmla="*/ 1551644 h 2557868"/>
              <a:gd name="connsiteX26" fmla="*/ 1662014 w 3093908"/>
              <a:gd name="connsiteY26" fmla="*/ 1597789 h 2557868"/>
              <a:gd name="connsiteX27" fmla="*/ 1676198 w 3093908"/>
              <a:gd name="connsiteY27" fmla="*/ 1638609 h 2557868"/>
              <a:gd name="connsiteX28" fmla="*/ 1685063 w 3093908"/>
              <a:gd name="connsiteY28" fmla="*/ 1674105 h 2557868"/>
              <a:gd name="connsiteX29" fmla="*/ 1693928 w 3093908"/>
              <a:gd name="connsiteY29" fmla="*/ 1698952 h 2557868"/>
              <a:gd name="connsiteX30" fmla="*/ 1699247 w 3093908"/>
              <a:gd name="connsiteY30" fmla="*/ 1714925 h 2557868"/>
              <a:gd name="connsiteX31" fmla="*/ 1701020 w 3093908"/>
              <a:gd name="connsiteY31" fmla="*/ 1722024 h 2557868"/>
              <a:gd name="connsiteX32" fmla="*/ 1715204 w 3093908"/>
              <a:gd name="connsiteY32" fmla="*/ 1762844 h 2557868"/>
              <a:gd name="connsiteX33" fmla="*/ 1725842 w 3093908"/>
              <a:gd name="connsiteY33" fmla="*/ 1814313 h 2557868"/>
              <a:gd name="connsiteX34" fmla="*/ 1740026 w 3093908"/>
              <a:gd name="connsiteY34" fmla="*/ 1871106 h 2557868"/>
              <a:gd name="connsiteX35" fmla="*/ 1752438 w 3093908"/>
              <a:gd name="connsiteY35" fmla="*/ 1933224 h 2557868"/>
              <a:gd name="connsiteX36" fmla="*/ 1763076 w 3093908"/>
              <a:gd name="connsiteY36" fmla="*/ 2000666 h 2557868"/>
              <a:gd name="connsiteX37" fmla="*/ 1775487 w 3093908"/>
              <a:gd name="connsiteY37" fmla="*/ 2066333 h 2557868"/>
              <a:gd name="connsiteX38" fmla="*/ 1784352 w 3093908"/>
              <a:gd name="connsiteY38" fmla="*/ 2135550 h 2557868"/>
              <a:gd name="connsiteX39" fmla="*/ 1793217 w 3093908"/>
              <a:gd name="connsiteY39" fmla="*/ 2199442 h 2557868"/>
              <a:gd name="connsiteX40" fmla="*/ 1802082 w 3093908"/>
              <a:gd name="connsiteY40" fmla="*/ 2265109 h 2557868"/>
              <a:gd name="connsiteX41" fmla="*/ 1810947 w 3093908"/>
              <a:gd name="connsiteY41" fmla="*/ 2321902 h 2557868"/>
              <a:gd name="connsiteX42" fmla="*/ 1816266 w 3093908"/>
              <a:gd name="connsiteY42" fmla="*/ 2371596 h 2557868"/>
              <a:gd name="connsiteX43" fmla="*/ 1822384 w 3093908"/>
              <a:gd name="connsiteY43" fmla="*/ 2409869 h 2557868"/>
              <a:gd name="connsiteX44" fmla="*/ 1568614 w 3093908"/>
              <a:gd name="connsiteY44" fmla="*/ 2444853 h 2557868"/>
              <a:gd name="connsiteX45" fmla="*/ 1560952 w 3093908"/>
              <a:gd name="connsiteY45" fmla="*/ 2376921 h 2557868"/>
              <a:gd name="connsiteX46" fmla="*/ 1550313 w 3093908"/>
              <a:gd name="connsiteY46" fmla="*/ 2218965 h 2557868"/>
              <a:gd name="connsiteX47" fmla="*/ 1544994 w 3093908"/>
              <a:gd name="connsiteY47" fmla="*/ 2146198 h 2557868"/>
              <a:gd name="connsiteX48" fmla="*/ 1537902 w 3093908"/>
              <a:gd name="connsiteY48" fmla="*/ 2078757 h 2557868"/>
              <a:gd name="connsiteX49" fmla="*/ 1534356 w 3093908"/>
              <a:gd name="connsiteY49" fmla="*/ 2018414 h 2557868"/>
              <a:gd name="connsiteX50" fmla="*/ 1527264 w 3093908"/>
              <a:gd name="connsiteY50" fmla="*/ 1963395 h 2557868"/>
              <a:gd name="connsiteX51" fmla="*/ 1521945 w 3093908"/>
              <a:gd name="connsiteY51" fmla="*/ 1919025 h 2557868"/>
              <a:gd name="connsiteX52" fmla="*/ 1518399 w 3093908"/>
              <a:gd name="connsiteY52" fmla="*/ 1885305 h 2557868"/>
              <a:gd name="connsiteX53" fmla="*/ 1514853 w 3093908"/>
              <a:gd name="connsiteY53" fmla="*/ 1864007 h 2557868"/>
              <a:gd name="connsiteX54" fmla="*/ 1514853 w 3093908"/>
              <a:gd name="connsiteY54" fmla="*/ 1855133 h 2557868"/>
              <a:gd name="connsiteX55" fmla="*/ 1507761 w 3093908"/>
              <a:gd name="connsiteY55" fmla="*/ 1817863 h 2557868"/>
              <a:gd name="connsiteX56" fmla="*/ 1500669 w 3093908"/>
              <a:gd name="connsiteY56" fmla="*/ 1778817 h 2557868"/>
              <a:gd name="connsiteX57" fmla="*/ 1491804 w 3093908"/>
              <a:gd name="connsiteY57" fmla="*/ 1739772 h 2557868"/>
              <a:gd name="connsiteX58" fmla="*/ 1482939 w 3093908"/>
              <a:gd name="connsiteY58" fmla="*/ 1706051 h 2557868"/>
              <a:gd name="connsiteX59" fmla="*/ 1474074 w 3093908"/>
              <a:gd name="connsiteY59" fmla="*/ 1674105 h 2557868"/>
              <a:gd name="connsiteX60" fmla="*/ 1466982 w 3093908"/>
              <a:gd name="connsiteY60" fmla="*/ 1651033 h 2557868"/>
              <a:gd name="connsiteX61" fmla="*/ 1461662 w 3093908"/>
              <a:gd name="connsiteY61" fmla="*/ 1635059 h 2557868"/>
              <a:gd name="connsiteX62" fmla="*/ 1461662 w 3093908"/>
              <a:gd name="connsiteY62" fmla="*/ 1627960 h 2557868"/>
              <a:gd name="connsiteX63" fmla="*/ 1410245 w 3093908"/>
              <a:gd name="connsiteY63" fmla="*/ 1471779 h 2557868"/>
              <a:gd name="connsiteX64" fmla="*/ 1360601 w 3093908"/>
              <a:gd name="connsiteY64" fmla="*/ 1331571 h 2557868"/>
              <a:gd name="connsiteX65" fmla="*/ 1349962 w 3093908"/>
              <a:gd name="connsiteY65" fmla="*/ 1297850 h 2557868"/>
              <a:gd name="connsiteX66" fmla="*/ 1342870 w 3093908"/>
              <a:gd name="connsiteY66" fmla="*/ 1260579 h 2557868"/>
              <a:gd name="connsiteX67" fmla="*/ 1341097 w 3093908"/>
              <a:gd name="connsiteY67" fmla="*/ 1223309 h 2557868"/>
              <a:gd name="connsiteX68" fmla="*/ 1339324 w 3093908"/>
              <a:gd name="connsiteY68" fmla="*/ 1189588 h 2557868"/>
              <a:gd name="connsiteX69" fmla="*/ 1341097 w 3093908"/>
              <a:gd name="connsiteY69" fmla="*/ 1157641 h 2557868"/>
              <a:gd name="connsiteX70" fmla="*/ 1342870 w 3093908"/>
              <a:gd name="connsiteY70" fmla="*/ 1131020 h 2557868"/>
              <a:gd name="connsiteX71" fmla="*/ 1342870 w 3093908"/>
              <a:gd name="connsiteY71" fmla="*/ 1115047 h 2557868"/>
              <a:gd name="connsiteX72" fmla="*/ 1344643 w 3093908"/>
              <a:gd name="connsiteY72" fmla="*/ 1107948 h 2557868"/>
              <a:gd name="connsiteX73" fmla="*/ 1325140 w 3093908"/>
              <a:gd name="connsiteY73" fmla="*/ 1090200 h 2557868"/>
              <a:gd name="connsiteX74" fmla="*/ 1303864 w 3093908"/>
              <a:gd name="connsiteY74" fmla="*/ 1072451 h 2557868"/>
              <a:gd name="connsiteX75" fmla="*/ 1286134 w 3093908"/>
              <a:gd name="connsiteY75" fmla="*/ 1052929 h 2557868"/>
              <a:gd name="connsiteX76" fmla="*/ 1271949 w 3093908"/>
              <a:gd name="connsiteY76" fmla="*/ 1040506 h 2557868"/>
              <a:gd name="connsiteX77" fmla="*/ 1261312 w 3093908"/>
              <a:gd name="connsiteY77" fmla="*/ 1029857 h 2557868"/>
              <a:gd name="connsiteX78" fmla="*/ 1257765 w 3093908"/>
              <a:gd name="connsiteY78" fmla="*/ 1026307 h 2557868"/>
              <a:gd name="connsiteX79" fmla="*/ 1273723 w 3093908"/>
              <a:gd name="connsiteY79" fmla="*/ 1003235 h 2557868"/>
              <a:gd name="connsiteX80" fmla="*/ 1287907 w 3093908"/>
              <a:gd name="connsiteY80" fmla="*/ 983712 h 2557868"/>
              <a:gd name="connsiteX81" fmla="*/ 1294999 w 3093908"/>
              <a:gd name="connsiteY81" fmla="*/ 978388 h 2557868"/>
              <a:gd name="connsiteX82" fmla="*/ 1300318 w 3093908"/>
              <a:gd name="connsiteY82" fmla="*/ 973064 h 2557868"/>
              <a:gd name="connsiteX83" fmla="*/ 1328686 w 3093908"/>
              <a:gd name="connsiteY83" fmla="*/ 974838 h 2557868"/>
              <a:gd name="connsiteX84" fmla="*/ 1351735 w 3093908"/>
              <a:gd name="connsiteY84" fmla="*/ 973063 h 2557868"/>
              <a:gd name="connsiteX85" fmla="*/ 1365920 w 3093908"/>
              <a:gd name="connsiteY85" fmla="*/ 971289 h 2557868"/>
              <a:gd name="connsiteX86" fmla="*/ 1374785 w 3093908"/>
              <a:gd name="connsiteY86" fmla="*/ 965965 h 2557868"/>
              <a:gd name="connsiteX87" fmla="*/ 1380104 w 3093908"/>
              <a:gd name="connsiteY87" fmla="*/ 964190 h 2557868"/>
              <a:gd name="connsiteX88" fmla="*/ 992526 w 3093908"/>
              <a:gd name="connsiteY88" fmla="*/ 897010 h 2557868"/>
              <a:gd name="connsiteX89" fmla="*/ 1002426 w 3093908"/>
              <a:gd name="connsiteY89" fmla="*/ 933418 h 2557868"/>
              <a:gd name="connsiteX90" fmla="*/ 1019133 w 3093908"/>
              <a:gd name="connsiteY90" fmla="*/ 967943 h 2557868"/>
              <a:gd name="connsiteX91" fmla="*/ 1040791 w 3093908"/>
              <a:gd name="connsiteY91" fmla="*/ 999329 h 2557868"/>
              <a:gd name="connsiteX92" fmla="*/ 1062139 w 3093908"/>
              <a:gd name="connsiteY92" fmla="*/ 1031343 h 2557868"/>
              <a:gd name="connsiteX93" fmla="*/ 1080393 w 3093908"/>
              <a:gd name="connsiteY93" fmla="*/ 1060846 h 2557868"/>
              <a:gd name="connsiteX94" fmla="*/ 1116901 w 3093908"/>
              <a:gd name="connsiteY94" fmla="*/ 1130523 h 2557868"/>
              <a:gd name="connsiteX95" fmla="*/ 1150006 w 3093908"/>
              <a:gd name="connsiteY95" fmla="*/ 1206478 h 2557868"/>
              <a:gd name="connsiteX96" fmla="*/ 1180017 w 3093908"/>
              <a:gd name="connsiteY96" fmla="*/ 1283061 h 2557868"/>
              <a:gd name="connsiteX97" fmla="*/ 1218072 w 3093908"/>
              <a:gd name="connsiteY97" fmla="*/ 1407351 h 2557868"/>
              <a:gd name="connsiteX98" fmla="*/ 1252723 w 3093908"/>
              <a:gd name="connsiteY98" fmla="*/ 1536662 h 2557868"/>
              <a:gd name="connsiteX99" fmla="*/ 1280878 w 3093908"/>
              <a:gd name="connsiteY99" fmla="*/ 1665346 h 2557868"/>
              <a:gd name="connsiteX100" fmla="*/ 1305939 w 3093908"/>
              <a:gd name="connsiteY100" fmla="*/ 1798424 h 2557868"/>
              <a:gd name="connsiteX101" fmla="*/ 1334093 w 3093908"/>
              <a:gd name="connsiteY101" fmla="*/ 1935896 h 2557868"/>
              <a:gd name="connsiteX102" fmla="*/ 1363795 w 3093908"/>
              <a:gd name="connsiteY102" fmla="*/ 2074623 h 2557868"/>
              <a:gd name="connsiteX103" fmla="*/ 1383596 w 3093908"/>
              <a:gd name="connsiteY103" fmla="*/ 2157482 h 2557868"/>
              <a:gd name="connsiteX104" fmla="*/ 1403706 w 3093908"/>
              <a:gd name="connsiteY104" fmla="*/ 2242225 h 2557868"/>
              <a:gd name="connsiteX105" fmla="*/ 1418557 w 3093908"/>
              <a:gd name="connsiteY105" fmla="*/ 2328224 h 2557868"/>
              <a:gd name="connsiteX106" fmla="*/ 1431861 w 3093908"/>
              <a:gd name="connsiteY106" fmla="*/ 2416106 h 2557868"/>
              <a:gd name="connsiteX107" fmla="*/ 1436794 w 3093908"/>
              <a:gd name="connsiteY107" fmla="*/ 2463025 h 2557868"/>
              <a:gd name="connsiteX108" fmla="*/ 748798 w 3093908"/>
              <a:gd name="connsiteY108" fmla="*/ 2557868 h 2557868"/>
              <a:gd name="connsiteX109" fmla="*/ 745632 w 3093908"/>
              <a:gd name="connsiteY109" fmla="*/ 2527213 h 2557868"/>
              <a:gd name="connsiteX110" fmla="*/ 749035 w 3093908"/>
              <a:gd name="connsiteY110" fmla="*/ 2460674 h 2557868"/>
              <a:gd name="connsiteX111" fmla="*/ 752438 w 3093908"/>
              <a:gd name="connsiteY111" fmla="*/ 2387858 h 2557868"/>
              <a:gd name="connsiteX112" fmla="*/ 757389 w 3093908"/>
              <a:gd name="connsiteY112" fmla="*/ 2313159 h 2557868"/>
              <a:gd name="connsiteX113" fmla="*/ 758936 w 3093908"/>
              <a:gd name="connsiteY113" fmla="*/ 2235321 h 2557868"/>
              <a:gd name="connsiteX114" fmla="*/ 757389 w 3093908"/>
              <a:gd name="connsiteY114" fmla="*/ 2162505 h 2557868"/>
              <a:gd name="connsiteX115" fmla="*/ 749035 w 3093908"/>
              <a:gd name="connsiteY115" fmla="*/ 2096593 h 2557868"/>
              <a:gd name="connsiteX116" fmla="*/ 730781 w 3093908"/>
              <a:gd name="connsiteY116" fmla="*/ 1899487 h 2557868"/>
              <a:gd name="connsiteX117" fmla="*/ 727378 w 3093908"/>
              <a:gd name="connsiteY117" fmla="*/ 1930873 h 2557868"/>
              <a:gd name="connsiteX118" fmla="*/ 715930 w 3093908"/>
              <a:gd name="connsiteY118" fmla="*/ 1954099 h 2557868"/>
              <a:gd name="connsiteX119" fmla="*/ 706030 w 3093908"/>
              <a:gd name="connsiteY119" fmla="*/ 1973559 h 2557868"/>
              <a:gd name="connsiteX120" fmla="*/ 697676 w 3093908"/>
              <a:gd name="connsiteY120" fmla="*/ 1990507 h 2557868"/>
              <a:gd name="connsiteX121" fmla="*/ 692726 w 3093908"/>
              <a:gd name="connsiteY121" fmla="*/ 2008711 h 2557868"/>
              <a:gd name="connsiteX122" fmla="*/ 691798 w 3093908"/>
              <a:gd name="connsiteY122" fmla="*/ 2025032 h 2557868"/>
              <a:gd name="connsiteX123" fmla="*/ 685920 w 3093908"/>
              <a:gd name="connsiteY123" fmla="*/ 2036959 h 2557868"/>
              <a:gd name="connsiteX124" fmla="*/ 676019 w 3093908"/>
              <a:gd name="connsiteY124" fmla="*/ 2058302 h 2557868"/>
              <a:gd name="connsiteX125" fmla="*/ 664571 w 3093908"/>
              <a:gd name="connsiteY125" fmla="*/ 2083411 h 2557868"/>
              <a:gd name="connsiteX126" fmla="*/ 657765 w 3093908"/>
              <a:gd name="connsiteY126" fmla="*/ 2111031 h 2557868"/>
              <a:gd name="connsiteX127" fmla="*/ 651268 w 3093908"/>
              <a:gd name="connsiteY127" fmla="*/ 2141161 h 2557868"/>
              <a:gd name="connsiteX128" fmla="*/ 647864 w 3093908"/>
              <a:gd name="connsiteY128" fmla="*/ 2164388 h 2557868"/>
              <a:gd name="connsiteX129" fmla="*/ 646317 w 3093908"/>
              <a:gd name="connsiteY129" fmla="*/ 2182592 h 2557868"/>
              <a:gd name="connsiteX130" fmla="*/ 642914 w 3093908"/>
              <a:gd name="connsiteY130" fmla="*/ 2188869 h 2557868"/>
              <a:gd name="connsiteX131" fmla="*/ 609809 w 3093908"/>
              <a:gd name="connsiteY131" fmla="*/ 2220883 h 2557868"/>
              <a:gd name="connsiteX132" fmla="*/ 578251 w 3093908"/>
              <a:gd name="connsiteY132" fmla="*/ 2247247 h 2557868"/>
              <a:gd name="connsiteX133" fmla="*/ 548550 w 3093908"/>
              <a:gd name="connsiteY133" fmla="*/ 2271729 h 2557868"/>
              <a:gd name="connsiteX134" fmla="*/ 518539 w 3093908"/>
              <a:gd name="connsiteY134" fmla="*/ 2293699 h 2557868"/>
              <a:gd name="connsiteX135" fmla="*/ 482340 w 3093908"/>
              <a:gd name="connsiteY135" fmla="*/ 2313158 h 2557868"/>
              <a:gd name="connsiteX136" fmla="*/ 437479 w 3093908"/>
              <a:gd name="connsiteY136" fmla="*/ 2330107 h 2557868"/>
              <a:gd name="connsiteX137" fmla="*/ 400971 w 3093908"/>
              <a:gd name="connsiteY137" fmla="*/ 2336384 h 2557868"/>
              <a:gd name="connsiteX138" fmla="*/ 369413 w 3093908"/>
              <a:gd name="connsiteY138" fmla="*/ 2331362 h 2557868"/>
              <a:gd name="connsiteX139" fmla="*/ 338164 w 3093908"/>
              <a:gd name="connsiteY139" fmla="*/ 2321947 h 2557868"/>
              <a:gd name="connsiteX140" fmla="*/ 311557 w 3093908"/>
              <a:gd name="connsiteY140" fmla="*/ 2301859 h 2557868"/>
              <a:gd name="connsiteX141" fmla="*/ 284949 w 3093908"/>
              <a:gd name="connsiteY141" fmla="*/ 2280517 h 2557868"/>
              <a:gd name="connsiteX142" fmla="*/ 261745 w 3093908"/>
              <a:gd name="connsiteY142" fmla="*/ 2255408 h 2557868"/>
              <a:gd name="connsiteX143" fmla="*/ 240397 w 3093908"/>
              <a:gd name="connsiteY143" fmla="*/ 2227160 h 2557868"/>
              <a:gd name="connsiteX144" fmla="*/ 222143 w 3093908"/>
              <a:gd name="connsiteY144" fmla="*/ 2200796 h 2557868"/>
              <a:gd name="connsiteX145" fmla="*/ 205435 w 3093908"/>
              <a:gd name="connsiteY145" fmla="*/ 2177570 h 2557868"/>
              <a:gd name="connsiteX146" fmla="*/ 192132 w 3093908"/>
              <a:gd name="connsiteY146" fmla="*/ 2157482 h 2557868"/>
              <a:gd name="connsiteX147" fmla="*/ 180684 w 3093908"/>
              <a:gd name="connsiteY147" fmla="*/ 2146183 h 2557868"/>
              <a:gd name="connsiteX148" fmla="*/ 147579 w 3093908"/>
              <a:gd name="connsiteY148" fmla="*/ 2106009 h 2557868"/>
              <a:gd name="connsiteX149" fmla="*/ 119425 w 3093908"/>
              <a:gd name="connsiteY149" fmla="*/ 2060185 h 2557868"/>
              <a:gd name="connsiteX150" fmla="*/ 96220 w 3093908"/>
              <a:gd name="connsiteY150" fmla="*/ 2003690 h 2557868"/>
              <a:gd name="connsiteX151" fmla="*/ 79513 w 3093908"/>
              <a:gd name="connsiteY151" fmla="*/ 1944056 h 2557868"/>
              <a:gd name="connsiteX152" fmla="*/ 66210 w 3093908"/>
              <a:gd name="connsiteY152" fmla="*/ 1877517 h 2557868"/>
              <a:gd name="connsiteX153" fmla="*/ 61259 w 3093908"/>
              <a:gd name="connsiteY153" fmla="*/ 1807839 h 2557868"/>
              <a:gd name="connsiteX154" fmla="*/ 61259 w 3093908"/>
              <a:gd name="connsiteY154" fmla="*/ 1740045 h 2557868"/>
              <a:gd name="connsiteX155" fmla="*/ 69613 w 3093908"/>
              <a:gd name="connsiteY155" fmla="*/ 1672250 h 2557868"/>
              <a:gd name="connsiteX156" fmla="*/ 74563 w 3093908"/>
              <a:gd name="connsiteY156" fmla="*/ 1640864 h 2557868"/>
              <a:gd name="connsiteX157" fmla="*/ 73016 w 3093908"/>
              <a:gd name="connsiteY157" fmla="*/ 1610733 h 2557868"/>
              <a:gd name="connsiteX158" fmla="*/ 73016 w 3093908"/>
              <a:gd name="connsiteY158" fmla="*/ 1581230 h 2557868"/>
              <a:gd name="connsiteX159" fmla="*/ 73016 w 3093908"/>
              <a:gd name="connsiteY159" fmla="*/ 1552983 h 2557868"/>
              <a:gd name="connsiteX160" fmla="*/ 76110 w 3093908"/>
              <a:gd name="connsiteY160" fmla="*/ 1529757 h 2557868"/>
              <a:gd name="connsiteX161" fmla="*/ 59713 w 3093908"/>
              <a:gd name="connsiteY161" fmla="*/ 1478283 h 2557868"/>
              <a:gd name="connsiteX162" fmla="*/ 39911 w 3093908"/>
              <a:gd name="connsiteY162" fmla="*/ 1421788 h 2557868"/>
              <a:gd name="connsiteX163" fmla="*/ 23204 w 3093908"/>
              <a:gd name="connsiteY163" fmla="*/ 1364038 h 2557868"/>
              <a:gd name="connsiteX164" fmla="*/ 8354 w 3093908"/>
              <a:gd name="connsiteY164" fmla="*/ 1307542 h 2557868"/>
              <a:gd name="connsiteX165" fmla="*/ 0 w 3093908"/>
              <a:gd name="connsiteY165" fmla="*/ 1251675 h 2557868"/>
              <a:gd name="connsiteX166" fmla="*/ 33105 w 3093908"/>
              <a:gd name="connsiteY166" fmla="*/ 1218405 h 2557868"/>
              <a:gd name="connsiteX167" fmla="*/ 79513 w 3093908"/>
              <a:gd name="connsiteY167" fmla="*/ 1192040 h 2557868"/>
              <a:gd name="connsiteX168" fmla="*/ 127469 w 3093908"/>
              <a:gd name="connsiteY168" fmla="*/ 1170070 h 2557868"/>
              <a:gd name="connsiteX169" fmla="*/ 184088 w 3093908"/>
              <a:gd name="connsiteY169" fmla="*/ 1155632 h 2557868"/>
              <a:gd name="connsiteX170" fmla="*/ 240397 w 3093908"/>
              <a:gd name="connsiteY170" fmla="*/ 1148727 h 2557868"/>
              <a:gd name="connsiteX171" fmla="*/ 255247 w 3093908"/>
              <a:gd name="connsiteY171" fmla="*/ 1158771 h 2557868"/>
              <a:gd name="connsiteX172" fmla="*/ 271645 w 3093908"/>
              <a:gd name="connsiteY172" fmla="*/ 1165048 h 2557868"/>
              <a:gd name="connsiteX173" fmla="*/ 289899 w 3093908"/>
              <a:gd name="connsiteY173" fmla="*/ 1170070 h 2557868"/>
              <a:gd name="connsiteX174" fmla="*/ 306606 w 3093908"/>
              <a:gd name="connsiteY174" fmla="*/ 1178231 h 2557868"/>
              <a:gd name="connsiteX175" fmla="*/ 321457 w 3093908"/>
              <a:gd name="connsiteY175" fmla="*/ 1192040 h 2557868"/>
              <a:gd name="connsiteX176" fmla="*/ 338164 w 3093908"/>
              <a:gd name="connsiteY176" fmla="*/ 1216522 h 2557868"/>
              <a:gd name="connsiteX177" fmla="*/ 349612 w 3093908"/>
              <a:gd name="connsiteY177" fmla="*/ 1244770 h 2557868"/>
              <a:gd name="connsiteX178" fmla="*/ 336308 w 3093908"/>
              <a:gd name="connsiteY178" fmla="*/ 1266112 h 2557868"/>
              <a:gd name="connsiteX179" fmla="*/ 331358 w 3093908"/>
              <a:gd name="connsiteY179" fmla="*/ 1288083 h 2557868"/>
              <a:gd name="connsiteX180" fmla="*/ 336308 w 3093908"/>
              <a:gd name="connsiteY180" fmla="*/ 1309425 h 2557868"/>
              <a:gd name="connsiteX181" fmla="*/ 341258 w 3093908"/>
              <a:gd name="connsiteY181" fmla="*/ 1330768 h 2557868"/>
              <a:gd name="connsiteX182" fmla="*/ 344661 w 3093908"/>
              <a:gd name="connsiteY182" fmla="*/ 1353994 h 2557868"/>
              <a:gd name="connsiteX183" fmla="*/ 343114 w 3093908"/>
              <a:gd name="connsiteY183" fmla="*/ 1377220 h 2557868"/>
              <a:gd name="connsiteX184" fmla="*/ 331358 w 3093908"/>
              <a:gd name="connsiteY184" fmla="*/ 1403584 h 2557868"/>
              <a:gd name="connsiteX185" fmla="*/ 278452 w 3093908"/>
              <a:gd name="connsiteY185" fmla="*/ 1425555 h 2557868"/>
              <a:gd name="connsiteX186" fmla="*/ 278452 w 3093908"/>
              <a:gd name="connsiteY186" fmla="*/ 1448781 h 2557868"/>
              <a:gd name="connsiteX187" fmla="*/ 279999 w 3093908"/>
              <a:gd name="connsiteY187" fmla="*/ 1472006 h 2557868"/>
              <a:gd name="connsiteX188" fmla="*/ 283402 w 3093908"/>
              <a:gd name="connsiteY188" fmla="*/ 1498371 h 2557868"/>
              <a:gd name="connsiteX189" fmla="*/ 283402 w 3093908"/>
              <a:gd name="connsiteY189" fmla="*/ 1522852 h 2557868"/>
              <a:gd name="connsiteX190" fmla="*/ 279999 w 3093908"/>
              <a:gd name="connsiteY190" fmla="*/ 1547961 h 2557868"/>
              <a:gd name="connsiteX191" fmla="*/ 275048 w 3093908"/>
              <a:gd name="connsiteY191" fmla="*/ 1568048 h 2557868"/>
              <a:gd name="connsiteX192" fmla="*/ 261745 w 3093908"/>
              <a:gd name="connsiteY192" fmla="*/ 1584369 h 2557868"/>
              <a:gd name="connsiteX193" fmla="*/ 275048 w 3093908"/>
              <a:gd name="connsiteY193" fmla="*/ 1609478 h 2557868"/>
              <a:gd name="connsiteX194" fmla="*/ 289899 w 3093908"/>
              <a:gd name="connsiteY194" fmla="*/ 1632704 h 2557868"/>
              <a:gd name="connsiteX195" fmla="*/ 306606 w 3093908"/>
              <a:gd name="connsiteY195" fmla="*/ 1654047 h 2557868"/>
              <a:gd name="connsiteX196" fmla="*/ 323004 w 3093908"/>
              <a:gd name="connsiteY196" fmla="*/ 1669112 h 2557868"/>
              <a:gd name="connsiteX197" fmla="*/ 338164 w 3093908"/>
              <a:gd name="connsiteY197" fmla="*/ 1675389 h 2557868"/>
              <a:gd name="connsiteX198" fmla="*/ 349612 w 3093908"/>
              <a:gd name="connsiteY198" fmla="*/ 1659068 h 2557868"/>
              <a:gd name="connsiteX199" fmla="*/ 357965 w 3093908"/>
              <a:gd name="connsiteY199" fmla="*/ 1630821 h 2557868"/>
              <a:gd name="connsiteX200" fmla="*/ 369413 w 3093908"/>
              <a:gd name="connsiteY200" fmla="*/ 1596296 h 2557868"/>
              <a:gd name="connsiteX201" fmla="*/ 379622 w 3093908"/>
              <a:gd name="connsiteY201" fmla="*/ 1556122 h 2557868"/>
              <a:gd name="connsiteX202" fmla="*/ 386120 w 3093908"/>
              <a:gd name="connsiteY202" fmla="*/ 1513436 h 2557868"/>
              <a:gd name="connsiteX203" fmla="*/ 394473 w 3093908"/>
              <a:gd name="connsiteY203" fmla="*/ 1472006 h 2557868"/>
              <a:gd name="connsiteX204" fmla="*/ 399423 w 3093908"/>
              <a:gd name="connsiteY204" fmla="*/ 1433715 h 2557868"/>
              <a:gd name="connsiteX205" fmla="*/ 400970 w 3093908"/>
              <a:gd name="connsiteY205" fmla="*/ 1403584 h 2557868"/>
              <a:gd name="connsiteX206" fmla="*/ 399424 w 3093908"/>
              <a:gd name="connsiteY206" fmla="*/ 1382241 h 2557868"/>
              <a:gd name="connsiteX207" fmla="*/ 407777 w 3093908"/>
              <a:gd name="connsiteY207" fmla="*/ 1380358 h 2557868"/>
              <a:gd name="connsiteX208" fmla="*/ 410871 w 3093908"/>
              <a:gd name="connsiteY208" fmla="*/ 1377220 h 2557868"/>
              <a:gd name="connsiteX209" fmla="*/ 415821 w 3093908"/>
              <a:gd name="connsiteY209" fmla="*/ 1374081 h 2557868"/>
              <a:gd name="connsiteX210" fmla="*/ 417678 w 3093908"/>
              <a:gd name="connsiteY210" fmla="*/ 1370942 h 2557868"/>
              <a:gd name="connsiteX211" fmla="*/ 420771 w 3093908"/>
              <a:gd name="connsiteY211" fmla="*/ 1367176 h 2557868"/>
              <a:gd name="connsiteX212" fmla="*/ 422628 w 3093908"/>
              <a:gd name="connsiteY212" fmla="*/ 1362154 h 2557868"/>
              <a:gd name="connsiteX213" fmla="*/ 426031 w 3093908"/>
              <a:gd name="connsiteY213" fmla="*/ 1353994 h 2557868"/>
              <a:gd name="connsiteX214" fmla="*/ 422628 w 3093908"/>
              <a:gd name="connsiteY214" fmla="*/ 1332651 h 2557868"/>
              <a:gd name="connsiteX215" fmla="*/ 426031 w 3093908"/>
              <a:gd name="connsiteY215" fmla="*/ 1302520 h 2557868"/>
              <a:gd name="connsiteX216" fmla="*/ 432528 w 3093908"/>
              <a:gd name="connsiteY216" fmla="*/ 1271134 h 2557868"/>
              <a:gd name="connsiteX217" fmla="*/ 442429 w 3093908"/>
              <a:gd name="connsiteY217" fmla="*/ 1239748 h 2557868"/>
              <a:gd name="connsiteX218" fmla="*/ 452329 w 3093908"/>
              <a:gd name="connsiteY218" fmla="*/ 1215266 h 2557868"/>
              <a:gd name="connsiteX219" fmla="*/ 465633 w 3093908"/>
              <a:gd name="connsiteY219" fmla="*/ 1195179 h 2557868"/>
              <a:gd name="connsiteX220" fmla="*/ 487290 w 3093908"/>
              <a:gd name="connsiteY220" fmla="*/ 1178231 h 2557868"/>
              <a:gd name="connsiteX221" fmla="*/ 515445 w 3093908"/>
              <a:gd name="connsiteY221" fmla="*/ 1166932 h 2557868"/>
              <a:gd name="connsiteX222" fmla="*/ 545147 w 3093908"/>
              <a:gd name="connsiteY222" fmla="*/ 1161910 h 2557868"/>
              <a:gd name="connsiteX223" fmla="*/ 576704 w 3093908"/>
              <a:gd name="connsiteY223" fmla="*/ 1155632 h 2557868"/>
              <a:gd name="connsiteX224" fmla="*/ 609809 w 3093908"/>
              <a:gd name="connsiteY224" fmla="*/ 1148727 h 2557868"/>
              <a:gd name="connsiteX225" fmla="*/ 639511 w 3093908"/>
              <a:gd name="connsiteY225" fmla="*/ 1135545 h 2557868"/>
              <a:gd name="connsiteX226" fmla="*/ 701080 w 3093908"/>
              <a:gd name="connsiteY226" fmla="*/ 1105414 h 2557868"/>
              <a:gd name="connsiteX227" fmla="*/ 767289 w 3093908"/>
              <a:gd name="connsiteY227" fmla="*/ 1072773 h 2557868"/>
              <a:gd name="connsiteX228" fmla="*/ 835355 w 3093908"/>
              <a:gd name="connsiteY228" fmla="*/ 1039503 h 2557868"/>
              <a:gd name="connsiteX229" fmla="*/ 894758 w 3093908"/>
              <a:gd name="connsiteY229" fmla="*/ 1004351 h 2557868"/>
              <a:gd name="connsiteX230" fmla="*/ 883311 w 3093908"/>
              <a:gd name="connsiteY230" fmla="*/ 994935 h 2557868"/>
              <a:gd name="connsiteX231" fmla="*/ 908062 w 3093908"/>
              <a:gd name="connsiteY231" fmla="*/ 984891 h 2557868"/>
              <a:gd name="connsiteX232" fmla="*/ 926316 w 3093908"/>
              <a:gd name="connsiteY232" fmla="*/ 969826 h 2557868"/>
              <a:gd name="connsiteX233" fmla="*/ 944570 w 3093908"/>
              <a:gd name="connsiteY233" fmla="*/ 951622 h 2557868"/>
              <a:gd name="connsiteX234" fmla="*/ 959421 w 3093908"/>
              <a:gd name="connsiteY234" fmla="*/ 931534 h 2557868"/>
              <a:gd name="connsiteX235" fmla="*/ 976128 w 3093908"/>
              <a:gd name="connsiteY235" fmla="*/ 912075 h 2557868"/>
              <a:gd name="connsiteX236" fmla="*/ 2691081 w 3093908"/>
              <a:gd name="connsiteY236" fmla="*/ 204628 h 2557868"/>
              <a:gd name="connsiteX237" fmla="*/ 2716142 w 3093908"/>
              <a:gd name="connsiteY237" fmla="*/ 202745 h 2557868"/>
              <a:gd name="connsiteX238" fmla="*/ 2745843 w 3093908"/>
              <a:gd name="connsiteY238" fmla="*/ 202745 h 2557868"/>
              <a:gd name="connsiteX239" fmla="*/ 2782351 w 3093908"/>
              <a:gd name="connsiteY239" fmla="*/ 204628 h 2557868"/>
              <a:gd name="connsiteX240" fmla="*/ 2818860 w 3093908"/>
              <a:gd name="connsiteY240" fmla="*/ 209650 h 2557868"/>
              <a:gd name="connsiteX241" fmla="*/ 2858462 w 3093908"/>
              <a:gd name="connsiteY241" fmla="*/ 217810 h 2557868"/>
              <a:gd name="connsiteX242" fmla="*/ 2891876 w 3093908"/>
              <a:gd name="connsiteY242" fmla="*/ 225971 h 2557868"/>
              <a:gd name="connsiteX243" fmla="*/ 2923124 w 3093908"/>
              <a:gd name="connsiteY243" fmla="*/ 239153 h 2557868"/>
              <a:gd name="connsiteX244" fmla="*/ 2943235 w 3093908"/>
              <a:gd name="connsiteY244" fmla="*/ 252336 h 2557868"/>
              <a:gd name="connsiteX245" fmla="*/ 2956229 w 3093908"/>
              <a:gd name="connsiteY245" fmla="*/ 269284 h 2557868"/>
              <a:gd name="connsiteX246" fmla="*/ 2961489 w 3093908"/>
              <a:gd name="connsiteY246" fmla="*/ 278700 h 2557868"/>
              <a:gd name="connsiteX247" fmla="*/ 2963036 w 3093908"/>
              <a:gd name="connsiteY247" fmla="*/ 300670 h 2557868"/>
              <a:gd name="connsiteX248" fmla="*/ 2967986 w 3093908"/>
              <a:gd name="connsiteY248" fmla="*/ 328918 h 2557868"/>
              <a:gd name="connsiteX249" fmla="*/ 2971389 w 3093908"/>
              <a:gd name="connsiteY249" fmla="*/ 358421 h 2557868"/>
              <a:gd name="connsiteX250" fmla="*/ 2976340 w 3093908"/>
              <a:gd name="connsiteY250" fmla="*/ 393573 h 2557868"/>
              <a:gd name="connsiteX251" fmla="*/ 2977886 w 3093908"/>
              <a:gd name="connsiteY251" fmla="*/ 423077 h 2557868"/>
              <a:gd name="connsiteX252" fmla="*/ 2981290 w 3093908"/>
              <a:gd name="connsiteY252" fmla="*/ 451324 h 2557868"/>
              <a:gd name="connsiteX253" fmla="*/ 2981290 w 3093908"/>
              <a:gd name="connsiteY253" fmla="*/ 471412 h 2557868"/>
              <a:gd name="connsiteX254" fmla="*/ 2969533 w 3093908"/>
              <a:gd name="connsiteY254" fmla="*/ 515980 h 2557868"/>
              <a:gd name="connsiteX255" fmla="*/ 2974483 w 3093908"/>
              <a:gd name="connsiteY255" fmla="*/ 537323 h 2557868"/>
              <a:gd name="connsiteX256" fmla="*/ 2981290 w 3093908"/>
              <a:gd name="connsiteY256" fmla="*/ 567453 h 2557868"/>
              <a:gd name="connsiteX257" fmla="*/ 2989643 w 3093908"/>
              <a:gd name="connsiteY257" fmla="*/ 596956 h 2557868"/>
              <a:gd name="connsiteX258" fmla="*/ 2996140 w 3093908"/>
              <a:gd name="connsiteY258" fmla="*/ 623321 h 2557868"/>
              <a:gd name="connsiteX259" fmla="*/ 2999544 w 3093908"/>
              <a:gd name="connsiteY259" fmla="*/ 653452 h 2557868"/>
              <a:gd name="connsiteX260" fmla="*/ 2999544 w 3093908"/>
              <a:gd name="connsiteY260" fmla="*/ 684838 h 2557868"/>
              <a:gd name="connsiteX261" fmla="*/ 2997687 w 3093908"/>
              <a:gd name="connsiteY261" fmla="*/ 714969 h 2557868"/>
              <a:gd name="connsiteX262" fmla="*/ 2996140 w 3093908"/>
              <a:gd name="connsiteY262" fmla="*/ 742589 h 2557868"/>
              <a:gd name="connsiteX263" fmla="*/ 2996141 w 3093908"/>
              <a:gd name="connsiteY263" fmla="*/ 769581 h 2557868"/>
              <a:gd name="connsiteX264" fmla="*/ 3001091 w 3093908"/>
              <a:gd name="connsiteY264" fmla="*/ 787785 h 2557868"/>
              <a:gd name="connsiteX265" fmla="*/ 3012848 w 3093908"/>
              <a:gd name="connsiteY265" fmla="*/ 802223 h 2557868"/>
              <a:gd name="connsiteX266" fmla="*/ 3027698 w 3093908"/>
              <a:gd name="connsiteY266" fmla="*/ 817288 h 2557868"/>
              <a:gd name="connsiteX267" fmla="*/ 3044096 w 3093908"/>
              <a:gd name="connsiteY267" fmla="*/ 830470 h 2557868"/>
              <a:gd name="connsiteX268" fmla="*/ 3059256 w 3093908"/>
              <a:gd name="connsiteY268" fmla="*/ 842397 h 2557868"/>
              <a:gd name="connsiteX269" fmla="*/ 3074107 w 3093908"/>
              <a:gd name="connsiteY269" fmla="*/ 853697 h 2557868"/>
              <a:gd name="connsiteX270" fmla="*/ 3087411 w 3093908"/>
              <a:gd name="connsiteY270" fmla="*/ 871900 h 2557868"/>
              <a:gd name="connsiteX271" fmla="*/ 3093908 w 3093908"/>
              <a:gd name="connsiteY271" fmla="*/ 897009 h 2557868"/>
              <a:gd name="connsiteX272" fmla="*/ 3062350 w 3093908"/>
              <a:gd name="connsiteY272" fmla="*/ 954760 h 2557868"/>
              <a:gd name="connsiteX273" fmla="*/ 3037599 w 3093908"/>
              <a:gd name="connsiteY273" fmla="*/ 1019416 h 2557868"/>
              <a:gd name="connsiteX274" fmla="*/ 3017798 w 3093908"/>
              <a:gd name="connsiteY274" fmla="*/ 1085955 h 2557868"/>
              <a:gd name="connsiteX275" fmla="*/ 2997687 w 3093908"/>
              <a:gd name="connsiteY275" fmla="*/ 1155632 h 2557868"/>
              <a:gd name="connsiteX276" fmla="*/ 2976340 w 3093908"/>
              <a:gd name="connsiteY276" fmla="*/ 1223427 h 2557868"/>
              <a:gd name="connsiteX277" fmla="*/ 2953135 w 3093908"/>
              <a:gd name="connsiteY277" fmla="*/ 1289338 h 2557868"/>
              <a:gd name="connsiteX278" fmla="*/ 2941378 w 3093908"/>
              <a:gd name="connsiteY278" fmla="*/ 1324491 h 2557868"/>
              <a:gd name="connsiteX279" fmla="*/ 2931478 w 3093908"/>
              <a:gd name="connsiteY279" fmla="*/ 1362154 h 2557868"/>
              <a:gd name="connsiteX280" fmla="*/ 2924981 w 3093908"/>
              <a:gd name="connsiteY280" fmla="*/ 1400446 h 2557868"/>
              <a:gd name="connsiteX281" fmla="*/ 2913224 w 3093908"/>
              <a:gd name="connsiteY281" fmla="*/ 1441875 h 2557868"/>
              <a:gd name="connsiteX282" fmla="*/ 2901776 w 3093908"/>
              <a:gd name="connsiteY282" fmla="*/ 1480167 h 2557868"/>
              <a:gd name="connsiteX283" fmla="*/ 2881666 w 3093908"/>
              <a:gd name="connsiteY283" fmla="*/ 1513436 h 2557868"/>
              <a:gd name="connsiteX284" fmla="*/ 2858461 w 3093908"/>
              <a:gd name="connsiteY284" fmla="*/ 1534779 h 2557868"/>
              <a:gd name="connsiteX285" fmla="*/ 2828760 w 3093908"/>
              <a:gd name="connsiteY285" fmla="*/ 1549844 h 2557868"/>
              <a:gd name="connsiteX286" fmla="*/ 2795655 w 3093908"/>
              <a:gd name="connsiteY286" fmla="*/ 1559888 h 2557868"/>
              <a:gd name="connsiteX287" fmla="*/ 2759147 w 3093908"/>
              <a:gd name="connsiteY287" fmla="*/ 1568048 h 2557868"/>
              <a:gd name="connsiteX288" fmla="*/ 2721092 w 3093908"/>
              <a:gd name="connsiteY288" fmla="*/ 1574325 h 2557868"/>
              <a:gd name="connsiteX289" fmla="*/ 2684584 w 3093908"/>
              <a:gd name="connsiteY289" fmla="*/ 1584369 h 2557868"/>
              <a:gd name="connsiteX290" fmla="*/ 2619921 w 3093908"/>
              <a:gd name="connsiteY290" fmla="*/ 1596296 h 2557868"/>
              <a:gd name="connsiteX291" fmla="*/ 2546905 w 3093908"/>
              <a:gd name="connsiteY291" fmla="*/ 1609478 h 2557868"/>
              <a:gd name="connsiteX292" fmla="*/ 2467392 w 3093908"/>
              <a:gd name="connsiteY292" fmla="*/ 1615756 h 2557868"/>
              <a:gd name="connsiteX293" fmla="*/ 2382928 w 3093908"/>
              <a:gd name="connsiteY293" fmla="*/ 1622660 h 2557868"/>
              <a:gd name="connsiteX294" fmla="*/ 2298464 w 3093908"/>
              <a:gd name="connsiteY294" fmla="*/ 1623916 h 2557868"/>
              <a:gd name="connsiteX295" fmla="*/ 2210597 w 3093908"/>
              <a:gd name="connsiteY295" fmla="*/ 1625799 h 2557868"/>
              <a:gd name="connsiteX296" fmla="*/ 2122730 w 3093908"/>
              <a:gd name="connsiteY296" fmla="*/ 1625799 h 2557868"/>
              <a:gd name="connsiteX297" fmla="*/ 2124586 w 3093908"/>
              <a:gd name="connsiteY297" fmla="*/ 1740045 h 2557868"/>
              <a:gd name="connsiteX298" fmla="*/ 2132631 w 3093908"/>
              <a:gd name="connsiteY298" fmla="*/ 1858058 h 2557868"/>
              <a:gd name="connsiteX299" fmla="*/ 2145935 w 3093908"/>
              <a:gd name="connsiteY299" fmla="*/ 1973559 h 2557868"/>
              <a:gd name="connsiteX300" fmla="*/ 2162642 w 3093908"/>
              <a:gd name="connsiteY300" fmla="*/ 2083411 h 2557868"/>
              <a:gd name="connsiteX301" fmla="*/ 2183990 w 3093908"/>
              <a:gd name="connsiteY301" fmla="*/ 2185730 h 2557868"/>
              <a:gd name="connsiteX302" fmla="*/ 2205647 w 3093908"/>
              <a:gd name="connsiteY302" fmla="*/ 2276750 h 2557868"/>
              <a:gd name="connsiteX303" fmla="*/ 2220498 w 3093908"/>
              <a:gd name="connsiteY303" fmla="*/ 2351450 h 2557868"/>
              <a:gd name="connsiteX304" fmla="*/ 2221212 w 3093908"/>
              <a:gd name="connsiteY304" fmla="*/ 2354889 h 2557868"/>
              <a:gd name="connsiteX305" fmla="*/ 2010605 w 3093908"/>
              <a:gd name="connsiteY305" fmla="*/ 2383922 h 2557868"/>
              <a:gd name="connsiteX306" fmla="*/ 2010112 w 3093908"/>
              <a:gd name="connsiteY306" fmla="*/ 2381580 h 2557868"/>
              <a:gd name="connsiteX307" fmla="*/ 1991858 w 3093908"/>
              <a:gd name="connsiteY307" fmla="*/ 2323202 h 2557868"/>
              <a:gd name="connsiteX308" fmla="*/ 1967107 w 3093908"/>
              <a:gd name="connsiteY308" fmla="*/ 2266707 h 2557868"/>
              <a:gd name="connsiteX309" fmla="*/ 1942046 w 3093908"/>
              <a:gd name="connsiteY309" fmla="*/ 2213978 h 2557868"/>
              <a:gd name="connsiteX310" fmla="*/ 1915748 w 3093908"/>
              <a:gd name="connsiteY310" fmla="*/ 2161249 h 2557868"/>
              <a:gd name="connsiteX311" fmla="*/ 1894091 w 3093908"/>
              <a:gd name="connsiteY311" fmla="*/ 2112914 h 2557868"/>
              <a:gd name="connsiteX312" fmla="*/ 1827881 w 3093908"/>
              <a:gd name="connsiteY312" fmla="*/ 1950333 h 2557868"/>
              <a:gd name="connsiteX313" fmla="*/ 1766622 w 3093908"/>
              <a:gd name="connsiteY313" fmla="*/ 1791519 h 2557868"/>
              <a:gd name="connsiteX314" fmla="*/ 1708456 w 3093908"/>
              <a:gd name="connsiteY314" fmla="*/ 1625799 h 2557868"/>
              <a:gd name="connsiteX315" fmla="*/ 1609142 w 3093908"/>
              <a:gd name="connsiteY315" fmla="*/ 1273017 h 2557868"/>
              <a:gd name="connsiteX316" fmla="*/ 1579131 w 3093908"/>
              <a:gd name="connsiteY316" fmla="*/ 1208361 h 2557868"/>
              <a:gd name="connsiteX317" fmla="*/ 1544479 w 3093908"/>
              <a:gd name="connsiteY317" fmla="*/ 1141823 h 2557868"/>
              <a:gd name="connsiteX318" fmla="*/ 1509518 w 3093908"/>
              <a:gd name="connsiteY318" fmla="*/ 1077794 h 2557868"/>
              <a:gd name="connsiteX319" fmla="*/ 1478269 w 3093908"/>
              <a:gd name="connsiteY319" fmla="*/ 1017533 h 2557868"/>
              <a:gd name="connsiteX320" fmla="*/ 1451662 w 3093908"/>
              <a:gd name="connsiteY320" fmla="*/ 923374 h 2557868"/>
              <a:gd name="connsiteX321" fmla="*/ 1468369 w 3093908"/>
              <a:gd name="connsiteY321" fmla="*/ 912075 h 2557868"/>
              <a:gd name="connsiteX322" fmla="*/ 1479816 w 3093908"/>
              <a:gd name="connsiteY322" fmla="*/ 926513 h 2557868"/>
              <a:gd name="connsiteX323" fmla="*/ 1499617 w 3093908"/>
              <a:gd name="connsiteY323" fmla="*/ 939695 h 2557868"/>
              <a:gd name="connsiteX324" fmla="*/ 1516324 w 3093908"/>
              <a:gd name="connsiteY324" fmla="*/ 951622 h 2557868"/>
              <a:gd name="connsiteX325" fmla="*/ 1534578 w 3093908"/>
              <a:gd name="connsiteY325" fmla="*/ 961665 h 2557868"/>
              <a:gd name="connsiteX326" fmla="*/ 1527772 w 3093908"/>
              <a:gd name="connsiteY326" fmla="*/ 977986 h 2557868"/>
              <a:gd name="connsiteX327" fmla="*/ 1577584 w 3093908"/>
              <a:gd name="connsiteY327" fmla="*/ 1011256 h 2557868"/>
              <a:gd name="connsiteX328" fmla="*/ 1610689 w 3093908"/>
              <a:gd name="connsiteY328" fmla="*/ 1011256 h 2557868"/>
              <a:gd name="connsiteX329" fmla="*/ 1653694 w 3093908"/>
              <a:gd name="connsiteY329" fmla="*/ 1009372 h 2557868"/>
              <a:gd name="connsiteX330" fmla="*/ 1703506 w 3093908"/>
              <a:gd name="connsiteY330" fmla="*/ 1006234 h 2557868"/>
              <a:gd name="connsiteX331" fmla="*/ 1754865 w 3093908"/>
              <a:gd name="connsiteY331" fmla="*/ 1006234 h 2557868"/>
              <a:gd name="connsiteX332" fmla="*/ 1806224 w 3093908"/>
              <a:gd name="connsiteY332" fmla="*/ 1006234 h 2557868"/>
              <a:gd name="connsiteX333" fmla="*/ 1854488 w 3093908"/>
              <a:gd name="connsiteY333" fmla="*/ 1006234 h 2557868"/>
              <a:gd name="connsiteX334" fmla="*/ 1897494 w 3093908"/>
              <a:gd name="connsiteY334" fmla="*/ 1011256 h 2557868"/>
              <a:gd name="connsiteX335" fmla="*/ 1930599 w 3093908"/>
              <a:gd name="connsiteY335" fmla="*/ 1014394 h 2557868"/>
              <a:gd name="connsiteX336" fmla="*/ 1953803 w 3093908"/>
              <a:gd name="connsiteY336" fmla="*/ 1021299 h 2557868"/>
              <a:gd name="connsiteX337" fmla="*/ 1978554 w 3093908"/>
              <a:gd name="connsiteY337" fmla="*/ 1036365 h 2557868"/>
              <a:gd name="connsiteX338" fmla="*/ 1993405 w 3093908"/>
              <a:gd name="connsiteY338" fmla="*/ 1054569 h 2557868"/>
              <a:gd name="connsiteX339" fmla="*/ 2001758 w 3093908"/>
              <a:gd name="connsiteY339" fmla="*/ 1069007 h 2557868"/>
              <a:gd name="connsiteX340" fmla="*/ 2008565 w 3093908"/>
              <a:gd name="connsiteY340" fmla="*/ 1087211 h 2557868"/>
              <a:gd name="connsiteX341" fmla="*/ 2016609 w 3093908"/>
              <a:gd name="connsiteY341" fmla="*/ 1107298 h 2557868"/>
              <a:gd name="connsiteX342" fmla="*/ 2029913 w 3093908"/>
              <a:gd name="connsiteY342" fmla="*/ 1130523 h 2557868"/>
              <a:gd name="connsiteX343" fmla="*/ 2039814 w 3093908"/>
              <a:gd name="connsiteY343" fmla="*/ 1140567 h 2557868"/>
              <a:gd name="connsiteX344" fmla="*/ 2053117 w 3093908"/>
              <a:gd name="connsiteY344" fmla="*/ 1143706 h 2557868"/>
              <a:gd name="connsiteX345" fmla="*/ 2068277 w 3093908"/>
              <a:gd name="connsiteY345" fmla="*/ 1145589 h 2557868"/>
              <a:gd name="connsiteX346" fmla="*/ 2084675 w 3093908"/>
              <a:gd name="connsiteY346" fmla="*/ 1148728 h 2557868"/>
              <a:gd name="connsiteX347" fmla="*/ 2101382 w 3093908"/>
              <a:gd name="connsiteY347" fmla="*/ 1151866 h 2557868"/>
              <a:gd name="connsiteX348" fmla="*/ 2117780 w 3093908"/>
              <a:gd name="connsiteY348" fmla="*/ 1185136 h 2557868"/>
              <a:gd name="connsiteX349" fmla="*/ 2127681 w 3093908"/>
              <a:gd name="connsiteY349" fmla="*/ 1188274 h 2557868"/>
              <a:gd name="connsiteX350" fmla="*/ 2149338 w 3093908"/>
              <a:gd name="connsiteY350" fmla="*/ 1188274 h 2557868"/>
              <a:gd name="connsiteX351" fmla="*/ 2177492 w 3093908"/>
              <a:gd name="connsiteY351" fmla="*/ 1192040 h 2557868"/>
              <a:gd name="connsiteX352" fmla="*/ 2207194 w 3093908"/>
              <a:gd name="connsiteY352" fmla="*/ 1192041 h 2557868"/>
              <a:gd name="connsiteX353" fmla="*/ 2235349 w 3093908"/>
              <a:gd name="connsiteY353" fmla="*/ 1193296 h 2557868"/>
              <a:gd name="connsiteX354" fmla="*/ 2258553 w 3093908"/>
              <a:gd name="connsiteY354" fmla="*/ 1195179 h 2557868"/>
              <a:gd name="connsiteX355" fmla="*/ 2287017 w 3093908"/>
              <a:gd name="connsiteY355" fmla="*/ 1203340 h 2557868"/>
              <a:gd name="connsiteX356" fmla="*/ 2321669 w 3093908"/>
              <a:gd name="connsiteY356" fmla="*/ 1213383 h 2557868"/>
              <a:gd name="connsiteX357" fmla="*/ 2356320 w 3093908"/>
              <a:gd name="connsiteY357" fmla="*/ 1221544 h 2557868"/>
              <a:gd name="connsiteX358" fmla="*/ 2389735 w 3093908"/>
              <a:gd name="connsiteY358" fmla="*/ 1229704 h 2557868"/>
              <a:gd name="connsiteX359" fmla="*/ 2417889 w 3093908"/>
              <a:gd name="connsiteY359" fmla="*/ 1234726 h 2557868"/>
              <a:gd name="connsiteX360" fmla="*/ 2450994 w 3093908"/>
              <a:gd name="connsiteY360" fmla="*/ 1236609 h 2557868"/>
              <a:gd name="connsiteX361" fmla="*/ 2487502 w 3093908"/>
              <a:gd name="connsiteY361" fmla="*/ 1236609 h 2557868"/>
              <a:gd name="connsiteX362" fmla="*/ 2525557 w 3093908"/>
              <a:gd name="connsiteY362" fmla="*/ 1234726 h 2557868"/>
              <a:gd name="connsiteX363" fmla="*/ 2560209 w 3093908"/>
              <a:gd name="connsiteY363" fmla="*/ 1234726 h 2557868"/>
              <a:gd name="connsiteX364" fmla="*/ 2591767 w 3093908"/>
              <a:gd name="connsiteY364" fmla="*/ 1239748 h 2557868"/>
              <a:gd name="connsiteX365" fmla="*/ 2600120 w 3093908"/>
              <a:gd name="connsiteY365" fmla="*/ 1221543 h 2557868"/>
              <a:gd name="connsiteX366" fmla="*/ 2613424 w 3093908"/>
              <a:gd name="connsiteY366" fmla="*/ 1208362 h 2557868"/>
              <a:gd name="connsiteX367" fmla="*/ 2626728 w 3093908"/>
              <a:gd name="connsiteY367" fmla="*/ 1193296 h 2557868"/>
              <a:gd name="connsiteX368" fmla="*/ 2634772 w 3093908"/>
              <a:gd name="connsiteY368" fmla="*/ 1180114 h 2557868"/>
              <a:gd name="connsiteX369" fmla="*/ 2643125 w 3093908"/>
              <a:gd name="connsiteY369" fmla="*/ 1161910 h 2557868"/>
              <a:gd name="connsiteX370" fmla="*/ 2644672 w 3093908"/>
              <a:gd name="connsiteY370" fmla="*/ 1143706 h 2557868"/>
              <a:gd name="connsiteX371" fmla="*/ 2643126 w 3093908"/>
              <a:gd name="connsiteY371" fmla="*/ 1130523 h 2557868"/>
              <a:gd name="connsiteX372" fmla="*/ 2643126 w 3093908"/>
              <a:gd name="connsiteY372" fmla="*/ 1115458 h 2557868"/>
              <a:gd name="connsiteX373" fmla="*/ 2644673 w 3093908"/>
              <a:gd name="connsiteY373" fmla="*/ 1097254 h 2557868"/>
              <a:gd name="connsiteX374" fmla="*/ 2651479 w 3093908"/>
              <a:gd name="connsiteY374" fmla="*/ 1070889 h 2557868"/>
              <a:gd name="connsiteX375" fmla="*/ 2669734 w 3093908"/>
              <a:gd name="connsiteY375" fmla="*/ 1031343 h 2557868"/>
              <a:gd name="connsiteX376" fmla="*/ 2691081 w 3093908"/>
              <a:gd name="connsiteY376" fmla="*/ 991168 h 2557868"/>
              <a:gd name="connsiteX377" fmla="*/ 2706241 w 3093908"/>
              <a:gd name="connsiteY377" fmla="*/ 951621 h 2557868"/>
              <a:gd name="connsiteX378" fmla="*/ 2712738 w 3093908"/>
              <a:gd name="connsiteY378" fmla="*/ 923374 h 2557868"/>
              <a:gd name="connsiteX379" fmla="*/ 2719545 w 3093908"/>
              <a:gd name="connsiteY379" fmla="*/ 888849 h 2557868"/>
              <a:gd name="connsiteX380" fmla="*/ 2722639 w 3093908"/>
              <a:gd name="connsiteY380" fmla="*/ 853697 h 2557868"/>
              <a:gd name="connsiteX381" fmla="*/ 2729446 w 3093908"/>
              <a:gd name="connsiteY381" fmla="*/ 820427 h 2557868"/>
              <a:gd name="connsiteX382" fmla="*/ 2735943 w 3093908"/>
              <a:gd name="connsiteY382" fmla="*/ 790924 h 2557868"/>
              <a:gd name="connsiteX383" fmla="*/ 2744297 w 3093908"/>
              <a:gd name="connsiteY383" fmla="*/ 765815 h 2557868"/>
              <a:gd name="connsiteX384" fmla="*/ 2757600 w 3093908"/>
              <a:gd name="connsiteY384" fmla="*/ 747611 h 2557868"/>
              <a:gd name="connsiteX385" fmla="*/ 2772451 w 3093908"/>
              <a:gd name="connsiteY385" fmla="*/ 728152 h 2557868"/>
              <a:gd name="connsiteX386" fmla="*/ 2782351 w 3093908"/>
              <a:gd name="connsiteY386" fmla="*/ 706181 h 2557868"/>
              <a:gd name="connsiteX387" fmla="*/ 2788849 w 3093908"/>
              <a:gd name="connsiteY387" fmla="*/ 677933 h 2557868"/>
              <a:gd name="connsiteX388" fmla="*/ 2788849 w 3093908"/>
              <a:gd name="connsiteY388" fmla="*/ 656591 h 2557868"/>
              <a:gd name="connsiteX389" fmla="*/ 2788849 w 3093908"/>
              <a:gd name="connsiteY389" fmla="*/ 638387 h 2557868"/>
              <a:gd name="connsiteX390" fmla="*/ 2787302 w 3093908"/>
              <a:gd name="connsiteY390" fmla="*/ 618299 h 2557868"/>
              <a:gd name="connsiteX391" fmla="*/ 2785754 w 3093908"/>
              <a:gd name="connsiteY391" fmla="*/ 598840 h 2557868"/>
              <a:gd name="connsiteX392" fmla="*/ 2788849 w 3093908"/>
              <a:gd name="connsiteY392" fmla="*/ 575614 h 2557868"/>
              <a:gd name="connsiteX393" fmla="*/ 2749247 w 3093908"/>
              <a:gd name="connsiteY393" fmla="*/ 540461 h 2557868"/>
              <a:gd name="connsiteX394" fmla="*/ 2709335 w 3093908"/>
              <a:gd name="connsiteY394" fmla="*/ 502798 h 2557868"/>
              <a:gd name="connsiteX395" fmla="*/ 2676230 w 3093908"/>
              <a:gd name="connsiteY395" fmla="*/ 461368 h 2557868"/>
              <a:gd name="connsiteX396" fmla="*/ 2648076 w 3093908"/>
              <a:gd name="connsiteY396" fmla="*/ 414916 h 2557868"/>
              <a:gd name="connsiteX397" fmla="*/ 2624872 w 3093908"/>
              <a:gd name="connsiteY397" fmla="*/ 361559 h 2557868"/>
              <a:gd name="connsiteX398" fmla="*/ 2598573 w 3093908"/>
              <a:gd name="connsiteY398" fmla="*/ 275561 h 2557868"/>
              <a:gd name="connsiteX399" fmla="*/ 2619921 w 3093908"/>
              <a:gd name="connsiteY399" fmla="*/ 260496 h 2557868"/>
              <a:gd name="connsiteX400" fmla="*/ 2644673 w 3093908"/>
              <a:gd name="connsiteY400" fmla="*/ 254219 h 2557868"/>
              <a:gd name="connsiteX401" fmla="*/ 2673137 w 3093908"/>
              <a:gd name="connsiteY401" fmla="*/ 241036 h 2557868"/>
              <a:gd name="connsiteX402" fmla="*/ 1148920 w 3093908"/>
              <a:gd name="connsiteY402" fmla="*/ 0 h 2557868"/>
              <a:gd name="connsiteX403" fmla="*/ 1238794 w 3093908"/>
              <a:gd name="connsiteY403" fmla="*/ 28794 h 2557868"/>
              <a:gd name="connsiteX404" fmla="*/ 1257447 w 3093908"/>
              <a:gd name="connsiteY404" fmla="*/ 42343 h 2557868"/>
              <a:gd name="connsiteX405" fmla="*/ 1267621 w 3093908"/>
              <a:gd name="connsiteY405" fmla="*/ 62668 h 2557868"/>
              <a:gd name="connsiteX406" fmla="*/ 1276100 w 3093908"/>
              <a:gd name="connsiteY406" fmla="*/ 81299 h 2557868"/>
              <a:gd name="connsiteX407" fmla="*/ 1286274 w 3093908"/>
              <a:gd name="connsiteY407" fmla="*/ 103318 h 2557868"/>
              <a:gd name="connsiteX408" fmla="*/ 1294753 w 3093908"/>
              <a:gd name="connsiteY408" fmla="*/ 123643 h 2557868"/>
              <a:gd name="connsiteX409" fmla="*/ 1350712 w 3093908"/>
              <a:gd name="connsiteY409" fmla="*/ 155824 h 2557868"/>
              <a:gd name="connsiteX410" fmla="*/ 1371061 w 3093908"/>
              <a:gd name="connsiteY410" fmla="*/ 176149 h 2557868"/>
              <a:gd name="connsiteX411" fmla="*/ 1393105 w 3093908"/>
              <a:gd name="connsiteY411" fmla="*/ 204942 h 2557868"/>
              <a:gd name="connsiteX412" fmla="*/ 1413454 w 3093908"/>
              <a:gd name="connsiteY412" fmla="*/ 237123 h 2557868"/>
              <a:gd name="connsiteX413" fmla="*/ 1428715 w 3093908"/>
              <a:gd name="connsiteY413" fmla="*/ 270998 h 2557868"/>
              <a:gd name="connsiteX414" fmla="*/ 1442281 w 3093908"/>
              <a:gd name="connsiteY414" fmla="*/ 296404 h 2557868"/>
              <a:gd name="connsiteX415" fmla="*/ 1442281 w 3093908"/>
              <a:gd name="connsiteY415" fmla="*/ 379397 h 2557868"/>
              <a:gd name="connsiteX416" fmla="*/ 1447368 w 3093908"/>
              <a:gd name="connsiteY416" fmla="*/ 406497 h 2557868"/>
              <a:gd name="connsiteX417" fmla="*/ 1457543 w 3093908"/>
              <a:gd name="connsiteY417" fmla="*/ 425129 h 2557868"/>
              <a:gd name="connsiteX418" fmla="*/ 1466021 w 3093908"/>
              <a:gd name="connsiteY418" fmla="*/ 443760 h 2557868"/>
              <a:gd name="connsiteX419" fmla="*/ 1472804 w 3093908"/>
              <a:gd name="connsiteY419" fmla="*/ 460697 h 2557868"/>
              <a:gd name="connsiteX420" fmla="*/ 1479587 w 3093908"/>
              <a:gd name="connsiteY420" fmla="*/ 475941 h 2557868"/>
              <a:gd name="connsiteX421" fmla="*/ 1482979 w 3093908"/>
              <a:gd name="connsiteY421" fmla="*/ 494572 h 2557868"/>
              <a:gd name="connsiteX422" fmla="*/ 1482979 w 3093908"/>
              <a:gd name="connsiteY422" fmla="*/ 516590 h 2557868"/>
              <a:gd name="connsiteX423" fmla="*/ 1481283 w 3093908"/>
              <a:gd name="connsiteY423" fmla="*/ 543690 h 2557868"/>
              <a:gd name="connsiteX424" fmla="*/ 1474500 w 3093908"/>
              <a:gd name="connsiteY424" fmla="*/ 580952 h 2557868"/>
              <a:gd name="connsiteX425" fmla="*/ 1467717 w 3093908"/>
              <a:gd name="connsiteY425" fmla="*/ 618215 h 2557868"/>
              <a:gd name="connsiteX426" fmla="*/ 1467717 w 3093908"/>
              <a:gd name="connsiteY426" fmla="*/ 652089 h 2557868"/>
              <a:gd name="connsiteX427" fmla="*/ 1467717 w 3093908"/>
              <a:gd name="connsiteY427" fmla="*/ 677495 h 2557868"/>
              <a:gd name="connsiteX428" fmla="*/ 1469413 w 3093908"/>
              <a:gd name="connsiteY428" fmla="*/ 699514 h 2557868"/>
              <a:gd name="connsiteX429" fmla="*/ 1469413 w 3093908"/>
              <a:gd name="connsiteY429" fmla="*/ 721533 h 2557868"/>
              <a:gd name="connsiteX430" fmla="*/ 1466021 w 3093908"/>
              <a:gd name="connsiteY430" fmla="*/ 740164 h 2557868"/>
              <a:gd name="connsiteX431" fmla="*/ 1457543 w 3093908"/>
              <a:gd name="connsiteY431" fmla="*/ 758795 h 2557868"/>
              <a:gd name="connsiteX432" fmla="*/ 1437194 w 3093908"/>
              <a:gd name="connsiteY432" fmla="*/ 779120 h 2557868"/>
              <a:gd name="connsiteX433" fmla="*/ 1406671 w 3093908"/>
              <a:gd name="connsiteY433" fmla="*/ 802832 h 2557868"/>
              <a:gd name="connsiteX434" fmla="*/ 1406671 w 3093908"/>
              <a:gd name="connsiteY434" fmla="*/ 860419 h 2557868"/>
              <a:gd name="connsiteX435" fmla="*/ 1420237 w 3093908"/>
              <a:gd name="connsiteY435" fmla="*/ 863807 h 2557868"/>
              <a:gd name="connsiteX436" fmla="*/ 1423628 w 3093908"/>
              <a:gd name="connsiteY436" fmla="*/ 870582 h 2557868"/>
              <a:gd name="connsiteX437" fmla="*/ 1423628 w 3093908"/>
              <a:gd name="connsiteY437" fmla="*/ 882438 h 2557868"/>
              <a:gd name="connsiteX438" fmla="*/ 1423628 w 3093908"/>
              <a:gd name="connsiteY438" fmla="*/ 897682 h 2557868"/>
              <a:gd name="connsiteX439" fmla="*/ 1410062 w 3093908"/>
              <a:gd name="connsiteY439" fmla="*/ 912925 h 2557868"/>
              <a:gd name="connsiteX440" fmla="*/ 1401584 w 3093908"/>
              <a:gd name="connsiteY440" fmla="*/ 926475 h 2557868"/>
              <a:gd name="connsiteX441" fmla="*/ 1388018 w 3093908"/>
              <a:gd name="connsiteY441" fmla="*/ 938332 h 2557868"/>
              <a:gd name="connsiteX442" fmla="*/ 1372756 w 3093908"/>
              <a:gd name="connsiteY442" fmla="*/ 948494 h 2557868"/>
              <a:gd name="connsiteX443" fmla="*/ 1345625 w 3093908"/>
              <a:gd name="connsiteY443" fmla="*/ 934944 h 2557868"/>
              <a:gd name="connsiteX444" fmla="*/ 1308319 w 3093908"/>
              <a:gd name="connsiteY444" fmla="*/ 923088 h 2557868"/>
              <a:gd name="connsiteX445" fmla="*/ 1264230 w 3093908"/>
              <a:gd name="connsiteY445" fmla="*/ 912925 h 2557868"/>
              <a:gd name="connsiteX446" fmla="*/ 1216749 w 3093908"/>
              <a:gd name="connsiteY446" fmla="*/ 901069 h 2557868"/>
              <a:gd name="connsiteX447" fmla="*/ 1169269 w 3093908"/>
              <a:gd name="connsiteY447" fmla="*/ 890907 h 2557868"/>
              <a:gd name="connsiteX448" fmla="*/ 1123484 w 3093908"/>
              <a:gd name="connsiteY448" fmla="*/ 879050 h 2557868"/>
              <a:gd name="connsiteX449" fmla="*/ 1079395 w 3093908"/>
              <a:gd name="connsiteY449" fmla="*/ 867194 h 2557868"/>
              <a:gd name="connsiteX450" fmla="*/ 1043785 w 3093908"/>
              <a:gd name="connsiteY450" fmla="*/ 851951 h 2557868"/>
              <a:gd name="connsiteX451" fmla="*/ 1014957 w 3093908"/>
              <a:gd name="connsiteY451" fmla="*/ 836707 h 2557868"/>
              <a:gd name="connsiteX452" fmla="*/ 999696 w 3093908"/>
              <a:gd name="connsiteY452" fmla="*/ 814688 h 2557868"/>
              <a:gd name="connsiteX453" fmla="*/ 996304 w 3093908"/>
              <a:gd name="connsiteY453" fmla="*/ 802832 h 2557868"/>
              <a:gd name="connsiteX454" fmla="*/ 996304 w 3093908"/>
              <a:gd name="connsiteY454" fmla="*/ 787588 h 2557868"/>
              <a:gd name="connsiteX455" fmla="*/ 996304 w 3093908"/>
              <a:gd name="connsiteY455" fmla="*/ 774039 h 2557868"/>
              <a:gd name="connsiteX456" fmla="*/ 992913 w 3093908"/>
              <a:gd name="connsiteY456" fmla="*/ 763876 h 2557868"/>
              <a:gd name="connsiteX457" fmla="*/ 970868 w 3093908"/>
              <a:gd name="connsiteY457" fmla="*/ 730002 h 2557868"/>
              <a:gd name="connsiteX458" fmla="*/ 938650 w 3093908"/>
              <a:gd name="connsiteY458" fmla="*/ 696127 h 2557868"/>
              <a:gd name="connsiteX459" fmla="*/ 903039 w 3093908"/>
              <a:gd name="connsiteY459" fmla="*/ 660558 h 2557868"/>
              <a:gd name="connsiteX460" fmla="*/ 865733 w 3093908"/>
              <a:gd name="connsiteY460" fmla="*/ 628377 h 2557868"/>
              <a:gd name="connsiteX461" fmla="*/ 836906 w 3093908"/>
              <a:gd name="connsiteY461" fmla="*/ 596196 h 2557868"/>
              <a:gd name="connsiteX462" fmla="*/ 813166 w 3093908"/>
              <a:gd name="connsiteY462" fmla="*/ 562321 h 2557868"/>
              <a:gd name="connsiteX463" fmla="*/ 796208 w 3093908"/>
              <a:gd name="connsiteY463" fmla="*/ 519978 h 2557868"/>
              <a:gd name="connsiteX464" fmla="*/ 782642 w 3093908"/>
              <a:gd name="connsiteY464" fmla="*/ 472553 h 2557868"/>
              <a:gd name="connsiteX465" fmla="*/ 775860 w 3093908"/>
              <a:gd name="connsiteY465" fmla="*/ 420047 h 2557868"/>
              <a:gd name="connsiteX466" fmla="*/ 775860 w 3093908"/>
              <a:gd name="connsiteY466" fmla="*/ 365847 h 2557868"/>
              <a:gd name="connsiteX467" fmla="*/ 782642 w 3093908"/>
              <a:gd name="connsiteY467" fmla="*/ 316729 h 2557868"/>
              <a:gd name="connsiteX468" fmla="*/ 794513 w 3093908"/>
              <a:gd name="connsiteY468" fmla="*/ 267611 h 2557868"/>
              <a:gd name="connsiteX469" fmla="*/ 809774 w 3093908"/>
              <a:gd name="connsiteY469" fmla="*/ 228655 h 2557868"/>
              <a:gd name="connsiteX470" fmla="*/ 831819 w 3093908"/>
              <a:gd name="connsiteY470" fmla="*/ 196474 h 2557868"/>
              <a:gd name="connsiteX471" fmla="*/ 819949 w 3093908"/>
              <a:gd name="connsiteY471" fmla="*/ 177843 h 2557868"/>
              <a:gd name="connsiteX472" fmla="*/ 826731 w 3093908"/>
              <a:gd name="connsiteY472" fmla="*/ 177842 h 2557868"/>
              <a:gd name="connsiteX473" fmla="*/ 841993 w 3093908"/>
              <a:gd name="connsiteY473" fmla="*/ 171067 h 2557868"/>
              <a:gd name="connsiteX474" fmla="*/ 852167 w 3093908"/>
              <a:gd name="connsiteY474" fmla="*/ 157517 h 2557868"/>
              <a:gd name="connsiteX475" fmla="*/ 862342 w 3093908"/>
              <a:gd name="connsiteY475" fmla="*/ 142274 h 2557868"/>
              <a:gd name="connsiteX476" fmla="*/ 870821 w 3093908"/>
              <a:gd name="connsiteY476" fmla="*/ 130418 h 2557868"/>
              <a:gd name="connsiteX477" fmla="*/ 880995 w 3093908"/>
              <a:gd name="connsiteY477" fmla="*/ 118562 h 2557868"/>
              <a:gd name="connsiteX478" fmla="*/ 916605 w 3093908"/>
              <a:gd name="connsiteY478" fmla="*/ 99931 h 2557868"/>
              <a:gd name="connsiteX479" fmla="*/ 952215 w 3093908"/>
              <a:gd name="connsiteY479" fmla="*/ 86381 h 2557868"/>
              <a:gd name="connsiteX480" fmla="*/ 989521 w 3093908"/>
              <a:gd name="connsiteY480" fmla="*/ 67749 h 2557868"/>
              <a:gd name="connsiteX481" fmla="*/ 992913 w 3093908"/>
              <a:gd name="connsiteY481" fmla="*/ 67749 h 2557868"/>
              <a:gd name="connsiteX482" fmla="*/ 999696 w 3093908"/>
              <a:gd name="connsiteY482" fmla="*/ 40650 h 2557868"/>
              <a:gd name="connsiteX483" fmla="*/ 1014957 w 3093908"/>
              <a:gd name="connsiteY483" fmla="*/ 42343 h 2557868"/>
              <a:gd name="connsiteX484" fmla="*/ 1026827 w 3093908"/>
              <a:gd name="connsiteY484" fmla="*/ 44037 h 2557868"/>
              <a:gd name="connsiteX485" fmla="*/ 1037002 w 3093908"/>
              <a:gd name="connsiteY485" fmla="*/ 45731 h 2557868"/>
              <a:gd name="connsiteX486" fmla="*/ 1050568 w 3093908"/>
              <a:gd name="connsiteY486" fmla="*/ 50812 h 2557868"/>
              <a:gd name="connsiteX487" fmla="*/ 1052263 w 3093908"/>
              <a:gd name="connsiteY487" fmla="*/ 42343 h 2557868"/>
              <a:gd name="connsiteX488" fmla="*/ 1055655 w 3093908"/>
              <a:gd name="connsiteY488" fmla="*/ 35568 h 2557868"/>
              <a:gd name="connsiteX489" fmla="*/ 1057351 w 3093908"/>
              <a:gd name="connsiteY489" fmla="*/ 30487 h 2557868"/>
              <a:gd name="connsiteX490" fmla="*/ 1060742 w 3093908"/>
              <a:gd name="connsiteY490" fmla="*/ 28793 h 2557868"/>
              <a:gd name="connsiteX491" fmla="*/ 1065829 w 3093908"/>
              <a:gd name="connsiteY491" fmla="*/ 27100 h 2557868"/>
              <a:gd name="connsiteX492" fmla="*/ 1072612 w 3093908"/>
              <a:gd name="connsiteY492" fmla="*/ 25406 h 2557868"/>
              <a:gd name="connsiteX493" fmla="*/ 1082786 w 3093908"/>
              <a:gd name="connsiteY493" fmla="*/ 22018 h 2557868"/>
              <a:gd name="connsiteX494" fmla="*/ 1104831 w 3093908"/>
              <a:gd name="connsiteY494" fmla="*/ 15243 h 2557868"/>
              <a:gd name="connsiteX495" fmla="*/ 1126875 w 3093908"/>
              <a:gd name="connsiteY495" fmla="*/ 8469 h 255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3093908" h="2557868">
                <a:moveTo>
                  <a:pt x="1380104" y="960640"/>
                </a:moveTo>
                <a:lnTo>
                  <a:pt x="1404926" y="974839"/>
                </a:lnTo>
                <a:lnTo>
                  <a:pt x="1419110" y="987262"/>
                </a:lnTo>
                <a:lnTo>
                  <a:pt x="1426202" y="994361"/>
                </a:lnTo>
                <a:lnTo>
                  <a:pt x="1426202" y="997911"/>
                </a:lnTo>
                <a:lnTo>
                  <a:pt x="1419110" y="1026307"/>
                </a:lnTo>
                <a:lnTo>
                  <a:pt x="1417337" y="1045830"/>
                </a:lnTo>
                <a:lnTo>
                  <a:pt x="1413791" y="1058253"/>
                </a:lnTo>
                <a:lnTo>
                  <a:pt x="1413791" y="1065352"/>
                </a:lnTo>
                <a:lnTo>
                  <a:pt x="1413791" y="1067128"/>
                </a:lnTo>
                <a:lnTo>
                  <a:pt x="1420883" y="1090200"/>
                </a:lnTo>
                <a:lnTo>
                  <a:pt x="1427975" y="1120371"/>
                </a:lnTo>
                <a:lnTo>
                  <a:pt x="1442159" y="1143443"/>
                </a:lnTo>
                <a:lnTo>
                  <a:pt x="1452797" y="1161191"/>
                </a:lnTo>
                <a:lnTo>
                  <a:pt x="1461662" y="1175389"/>
                </a:lnTo>
                <a:lnTo>
                  <a:pt x="1466982" y="1177164"/>
                </a:lnTo>
                <a:lnTo>
                  <a:pt x="1491804" y="1205561"/>
                </a:lnTo>
                <a:lnTo>
                  <a:pt x="1507761" y="1223308"/>
                </a:lnTo>
                <a:lnTo>
                  <a:pt x="1518399" y="1237507"/>
                </a:lnTo>
                <a:lnTo>
                  <a:pt x="1520172" y="1241056"/>
                </a:lnTo>
                <a:lnTo>
                  <a:pt x="1543221" y="1290751"/>
                </a:lnTo>
                <a:lnTo>
                  <a:pt x="1566271" y="1342219"/>
                </a:lnTo>
                <a:lnTo>
                  <a:pt x="1589320" y="1395463"/>
                </a:lnTo>
                <a:lnTo>
                  <a:pt x="1608823" y="1448707"/>
                </a:lnTo>
                <a:lnTo>
                  <a:pt x="1628326" y="1501950"/>
                </a:lnTo>
                <a:lnTo>
                  <a:pt x="1646057" y="1551644"/>
                </a:lnTo>
                <a:lnTo>
                  <a:pt x="1662014" y="1597789"/>
                </a:lnTo>
                <a:lnTo>
                  <a:pt x="1676198" y="1638609"/>
                </a:lnTo>
                <a:lnTo>
                  <a:pt x="1685063" y="1674105"/>
                </a:lnTo>
                <a:lnTo>
                  <a:pt x="1693928" y="1698952"/>
                </a:lnTo>
                <a:lnTo>
                  <a:pt x="1699247" y="1714925"/>
                </a:lnTo>
                <a:lnTo>
                  <a:pt x="1701020" y="1722024"/>
                </a:lnTo>
                <a:lnTo>
                  <a:pt x="1715204" y="1762844"/>
                </a:lnTo>
                <a:lnTo>
                  <a:pt x="1725842" y="1814313"/>
                </a:lnTo>
                <a:lnTo>
                  <a:pt x="1740026" y="1871106"/>
                </a:lnTo>
                <a:lnTo>
                  <a:pt x="1752438" y="1933224"/>
                </a:lnTo>
                <a:lnTo>
                  <a:pt x="1763076" y="2000666"/>
                </a:lnTo>
                <a:lnTo>
                  <a:pt x="1775487" y="2066333"/>
                </a:lnTo>
                <a:lnTo>
                  <a:pt x="1784352" y="2135550"/>
                </a:lnTo>
                <a:lnTo>
                  <a:pt x="1793217" y="2199442"/>
                </a:lnTo>
                <a:lnTo>
                  <a:pt x="1802082" y="2265109"/>
                </a:lnTo>
                <a:lnTo>
                  <a:pt x="1810947" y="2321902"/>
                </a:lnTo>
                <a:lnTo>
                  <a:pt x="1816266" y="2371596"/>
                </a:lnTo>
                <a:lnTo>
                  <a:pt x="1822384" y="2409869"/>
                </a:lnTo>
                <a:lnTo>
                  <a:pt x="1568614" y="2444853"/>
                </a:lnTo>
                <a:lnTo>
                  <a:pt x="1560952" y="2376921"/>
                </a:lnTo>
                <a:lnTo>
                  <a:pt x="1550313" y="2218965"/>
                </a:lnTo>
                <a:lnTo>
                  <a:pt x="1544994" y="2146198"/>
                </a:lnTo>
                <a:lnTo>
                  <a:pt x="1537902" y="2078757"/>
                </a:lnTo>
                <a:lnTo>
                  <a:pt x="1534356" y="2018414"/>
                </a:lnTo>
                <a:lnTo>
                  <a:pt x="1527264" y="1963395"/>
                </a:lnTo>
                <a:lnTo>
                  <a:pt x="1521945" y="1919025"/>
                </a:lnTo>
                <a:lnTo>
                  <a:pt x="1518399" y="1885305"/>
                </a:lnTo>
                <a:lnTo>
                  <a:pt x="1514853" y="1864007"/>
                </a:lnTo>
                <a:lnTo>
                  <a:pt x="1514853" y="1855133"/>
                </a:lnTo>
                <a:lnTo>
                  <a:pt x="1507761" y="1817863"/>
                </a:lnTo>
                <a:lnTo>
                  <a:pt x="1500669" y="1778817"/>
                </a:lnTo>
                <a:lnTo>
                  <a:pt x="1491804" y="1739772"/>
                </a:lnTo>
                <a:lnTo>
                  <a:pt x="1482939" y="1706051"/>
                </a:lnTo>
                <a:lnTo>
                  <a:pt x="1474074" y="1674105"/>
                </a:lnTo>
                <a:lnTo>
                  <a:pt x="1466982" y="1651033"/>
                </a:lnTo>
                <a:lnTo>
                  <a:pt x="1461662" y="1635059"/>
                </a:lnTo>
                <a:lnTo>
                  <a:pt x="1461662" y="1627960"/>
                </a:lnTo>
                <a:lnTo>
                  <a:pt x="1410245" y="1471779"/>
                </a:lnTo>
                <a:lnTo>
                  <a:pt x="1360601" y="1331571"/>
                </a:lnTo>
                <a:lnTo>
                  <a:pt x="1349962" y="1297850"/>
                </a:lnTo>
                <a:lnTo>
                  <a:pt x="1342870" y="1260579"/>
                </a:lnTo>
                <a:lnTo>
                  <a:pt x="1341097" y="1223309"/>
                </a:lnTo>
                <a:lnTo>
                  <a:pt x="1339324" y="1189588"/>
                </a:lnTo>
                <a:lnTo>
                  <a:pt x="1341097" y="1157641"/>
                </a:lnTo>
                <a:lnTo>
                  <a:pt x="1342870" y="1131020"/>
                </a:lnTo>
                <a:lnTo>
                  <a:pt x="1342870" y="1115047"/>
                </a:lnTo>
                <a:lnTo>
                  <a:pt x="1344643" y="1107948"/>
                </a:lnTo>
                <a:lnTo>
                  <a:pt x="1325140" y="1090200"/>
                </a:lnTo>
                <a:lnTo>
                  <a:pt x="1303864" y="1072451"/>
                </a:lnTo>
                <a:lnTo>
                  <a:pt x="1286134" y="1052929"/>
                </a:lnTo>
                <a:lnTo>
                  <a:pt x="1271949" y="1040506"/>
                </a:lnTo>
                <a:lnTo>
                  <a:pt x="1261312" y="1029857"/>
                </a:lnTo>
                <a:lnTo>
                  <a:pt x="1257765" y="1026307"/>
                </a:lnTo>
                <a:lnTo>
                  <a:pt x="1273723" y="1003235"/>
                </a:lnTo>
                <a:lnTo>
                  <a:pt x="1287907" y="983712"/>
                </a:lnTo>
                <a:lnTo>
                  <a:pt x="1294999" y="978388"/>
                </a:lnTo>
                <a:lnTo>
                  <a:pt x="1300318" y="973064"/>
                </a:lnTo>
                <a:lnTo>
                  <a:pt x="1328686" y="974838"/>
                </a:lnTo>
                <a:lnTo>
                  <a:pt x="1351735" y="973063"/>
                </a:lnTo>
                <a:lnTo>
                  <a:pt x="1365920" y="971289"/>
                </a:lnTo>
                <a:lnTo>
                  <a:pt x="1374785" y="965965"/>
                </a:lnTo>
                <a:lnTo>
                  <a:pt x="1380104" y="964190"/>
                </a:lnTo>
                <a:close/>
                <a:moveTo>
                  <a:pt x="992526" y="897010"/>
                </a:moveTo>
                <a:cubicBezTo>
                  <a:pt x="995929" y="908936"/>
                  <a:pt x="999023" y="921491"/>
                  <a:pt x="1002426" y="933418"/>
                </a:cubicBezTo>
                <a:cubicBezTo>
                  <a:pt x="1007995" y="944716"/>
                  <a:pt x="1013564" y="956643"/>
                  <a:pt x="1019133" y="967943"/>
                </a:cubicBezTo>
                <a:cubicBezTo>
                  <a:pt x="1026249" y="978614"/>
                  <a:pt x="1033675" y="988657"/>
                  <a:pt x="1040791" y="999329"/>
                </a:cubicBezTo>
                <a:lnTo>
                  <a:pt x="1062139" y="1031343"/>
                </a:lnTo>
                <a:lnTo>
                  <a:pt x="1080393" y="1060846"/>
                </a:lnTo>
                <a:lnTo>
                  <a:pt x="1116901" y="1130523"/>
                </a:lnTo>
                <a:cubicBezTo>
                  <a:pt x="1128039" y="1155632"/>
                  <a:pt x="1138867" y="1181369"/>
                  <a:pt x="1150006" y="1206478"/>
                </a:cubicBezTo>
                <a:cubicBezTo>
                  <a:pt x="1159906" y="1232215"/>
                  <a:pt x="1170116" y="1257324"/>
                  <a:pt x="1180017" y="1283061"/>
                </a:cubicBezTo>
                <a:lnTo>
                  <a:pt x="1218072" y="1407351"/>
                </a:lnTo>
                <a:cubicBezTo>
                  <a:pt x="1229519" y="1450664"/>
                  <a:pt x="1241276" y="1493349"/>
                  <a:pt x="1252723" y="1536662"/>
                </a:cubicBezTo>
                <a:cubicBezTo>
                  <a:pt x="1262005" y="1579347"/>
                  <a:pt x="1271596" y="1622660"/>
                  <a:pt x="1280878" y="1665346"/>
                </a:cubicBezTo>
                <a:cubicBezTo>
                  <a:pt x="1289231" y="1709914"/>
                  <a:pt x="1297585" y="1753855"/>
                  <a:pt x="1305939" y="1798424"/>
                </a:cubicBezTo>
                <a:cubicBezTo>
                  <a:pt x="1315220" y="1844247"/>
                  <a:pt x="1324811" y="1890071"/>
                  <a:pt x="1334093" y="1935896"/>
                </a:cubicBezTo>
                <a:cubicBezTo>
                  <a:pt x="1343994" y="1982347"/>
                  <a:pt x="1353894" y="2028171"/>
                  <a:pt x="1363795" y="2074623"/>
                </a:cubicBezTo>
                <a:cubicBezTo>
                  <a:pt x="1370292" y="2102243"/>
                  <a:pt x="1377099" y="2129863"/>
                  <a:pt x="1383596" y="2157482"/>
                </a:cubicBezTo>
                <a:cubicBezTo>
                  <a:pt x="1390402" y="2185730"/>
                  <a:pt x="1396900" y="2213978"/>
                  <a:pt x="1403706" y="2242225"/>
                </a:cubicBezTo>
                <a:cubicBezTo>
                  <a:pt x="1408656" y="2271101"/>
                  <a:pt x="1413607" y="2299348"/>
                  <a:pt x="1418557" y="2328224"/>
                </a:cubicBezTo>
                <a:cubicBezTo>
                  <a:pt x="1422888" y="2357727"/>
                  <a:pt x="1427529" y="2386602"/>
                  <a:pt x="1431861" y="2416106"/>
                </a:cubicBezTo>
                <a:lnTo>
                  <a:pt x="1436794" y="2463025"/>
                </a:lnTo>
                <a:lnTo>
                  <a:pt x="748798" y="2557868"/>
                </a:lnTo>
                <a:lnTo>
                  <a:pt x="745632" y="2527213"/>
                </a:lnTo>
                <a:cubicBezTo>
                  <a:pt x="746869" y="2505243"/>
                  <a:pt x="747798" y="2482645"/>
                  <a:pt x="749035" y="2460674"/>
                </a:cubicBezTo>
                <a:cubicBezTo>
                  <a:pt x="750273" y="2436193"/>
                  <a:pt x="751201" y="2412339"/>
                  <a:pt x="752438" y="2387858"/>
                </a:cubicBezTo>
                <a:cubicBezTo>
                  <a:pt x="753985" y="2362749"/>
                  <a:pt x="755842" y="2338268"/>
                  <a:pt x="757389" y="2313159"/>
                </a:cubicBezTo>
                <a:cubicBezTo>
                  <a:pt x="758008" y="2287422"/>
                  <a:pt x="758317" y="2261057"/>
                  <a:pt x="758936" y="2235321"/>
                </a:cubicBezTo>
                <a:cubicBezTo>
                  <a:pt x="758317" y="2210839"/>
                  <a:pt x="758007" y="2186985"/>
                  <a:pt x="757389" y="2162505"/>
                </a:cubicBezTo>
                <a:lnTo>
                  <a:pt x="749035" y="2096593"/>
                </a:lnTo>
                <a:cubicBezTo>
                  <a:pt x="742847" y="2030682"/>
                  <a:pt x="736969" y="1965399"/>
                  <a:pt x="730781" y="1899487"/>
                </a:cubicBezTo>
                <a:cubicBezTo>
                  <a:pt x="729543" y="1910159"/>
                  <a:pt x="728615" y="1920202"/>
                  <a:pt x="727378" y="1930873"/>
                </a:cubicBezTo>
                <a:lnTo>
                  <a:pt x="715930" y="1954099"/>
                </a:lnTo>
                <a:cubicBezTo>
                  <a:pt x="712527" y="1960376"/>
                  <a:pt x="709433" y="1967282"/>
                  <a:pt x="706030" y="1973559"/>
                </a:cubicBezTo>
                <a:lnTo>
                  <a:pt x="697676" y="1990507"/>
                </a:lnTo>
                <a:cubicBezTo>
                  <a:pt x="696129" y="1996785"/>
                  <a:pt x="694273" y="2002434"/>
                  <a:pt x="692726" y="2008711"/>
                </a:cubicBezTo>
                <a:cubicBezTo>
                  <a:pt x="692417" y="2014361"/>
                  <a:pt x="692107" y="2019383"/>
                  <a:pt x="691798" y="2025032"/>
                </a:cubicBezTo>
                <a:lnTo>
                  <a:pt x="685920" y="2036959"/>
                </a:lnTo>
                <a:cubicBezTo>
                  <a:pt x="682516" y="2043864"/>
                  <a:pt x="679422" y="2051397"/>
                  <a:pt x="676019" y="2058302"/>
                </a:cubicBezTo>
                <a:lnTo>
                  <a:pt x="664571" y="2083411"/>
                </a:lnTo>
                <a:cubicBezTo>
                  <a:pt x="662406" y="2092827"/>
                  <a:pt x="659931" y="2101615"/>
                  <a:pt x="657765" y="2111031"/>
                </a:cubicBezTo>
                <a:lnTo>
                  <a:pt x="651268" y="2141161"/>
                </a:lnTo>
                <a:cubicBezTo>
                  <a:pt x="650030" y="2148694"/>
                  <a:pt x="649102" y="2156855"/>
                  <a:pt x="647864" y="2164388"/>
                </a:cubicBezTo>
                <a:cubicBezTo>
                  <a:pt x="647246" y="2170665"/>
                  <a:pt x="646936" y="2176314"/>
                  <a:pt x="646317" y="2182592"/>
                </a:cubicBezTo>
                <a:cubicBezTo>
                  <a:pt x="645080" y="2184475"/>
                  <a:pt x="644151" y="2186985"/>
                  <a:pt x="642914" y="2188869"/>
                </a:cubicBezTo>
                <a:lnTo>
                  <a:pt x="609809" y="2220883"/>
                </a:lnTo>
                <a:lnTo>
                  <a:pt x="578251" y="2247247"/>
                </a:lnTo>
                <a:lnTo>
                  <a:pt x="548550" y="2271729"/>
                </a:lnTo>
                <a:cubicBezTo>
                  <a:pt x="538649" y="2279261"/>
                  <a:pt x="528440" y="2286166"/>
                  <a:pt x="518539" y="2293699"/>
                </a:cubicBezTo>
                <a:lnTo>
                  <a:pt x="482340" y="2313158"/>
                </a:lnTo>
                <a:lnTo>
                  <a:pt x="437479" y="2330107"/>
                </a:lnTo>
                <a:lnTo>
                  <a:pt x="400971" y="2336384"/>
                </a:lnTo>
                <a:lnTo>
                  <a:pt x="369413" y="2331362"/>
                </a:lnTo>
                <a:lnTo>
                  <a:pt x="338164" y="2321947"/>
                </a:lnTo>
                <a:lnTo>
                  <a:pt x="311557" y="2301859"/>
                </a:lnTo>
                <a:cubicBezTo>
                  <a:pt x="302584" y="2294954"/>
                  <a:pt x="293921" y="2287422"/>
                  <a:pt x="284949" y="2280517"/>
                </a:cubicBezTo>
                <a:cubicBezTo>
                  <a:pt x="277214" y="2272356"/>
                  <a:pt x="269479" y="2263568"/>
                  <a:pt x="261745" y="2255408"/>
                </a:cubicBezTo>
                <a:lnTo>
                  <a:pt x="240397" y="2227160"/>
                </a:lnTo>
                <a:cubicBezTo>
                  <a:pt x="234209" y="2218372"/>
                  <a:pt x="228330" y="2209584"/>
                  <a:pt x="222143" y="2200796"/>
                </a:cubicBezTo>
                <a:cubicBezTo>
                  <a:pt x="216574" y="2193263"/>
                  <a:pt x="211005" y="2185103"/>
                  <a:pt x="205435" y="2177570"/>
                </a:cubicBezTo>
                <a:cubicBezTo>
                  <a:pt x="201104" y="2170665"/>
                  <a:pt x="196463" y="2164387"/>
                  <a:pt x="192132" y="2157482"/>
                </a:cubicBezTo>
                <a:cubicBezTo>
                  <a:pt x="188419" y="2153716"/>
                  <a:pt x="184397" y="2149950"/>
                  <a:pt x="180684" y="2146183"/>
                </a:cubicBezTo>
                <a:cubicBezTo>
                  <a:pt x="169546" y="2133001"/>
                  <a:pt x="158717" y="2119191"/>
                  <a:pt x="147579" y="2106009"/>
                </a:cubicBezTo>
                <a:lnTo>
                  <a:pt x="119425" y="2060185"/>
                </a:lnTo>
                <a:lnTo>
                  <a:pt x="96220" y="2003690"/>
                </a:lnTo>
                <a:cubicBezTo>
                  <a:pt x="90652" y="1983602"/>
                  <a:pt x="85082" y="1964143"/>
                  <a:pt x="79513" y="1944056"/>
                </a:cubicBezTo>
                <a:cubicBezTo>
                  <a:pt x="75182" y="1922085"/>
                  <a:pt x="70541" y="1899487"/>
                  <a:pt x="66210" y="1877517"/>
                </a:cubicBezTo>
                <a:cubicBezTo>
                  <a:pt x="64663" y="1854291"/>
                  <a:pt x="62806" y="1831065"/>
                  <a:pt x="61259" y="1807839"/>
                </a:cubicBezTo>
                <a:lnTo>
                  <a:pt x="61259" y="1740045"/>
                </a:lnTo>
                <a:lnTo>
                  <a:pt x="69613" y="1672250"/>
                </a:lnTo>
                <a:cubicBezTo>
                  <a:pt x="71160" y="1661579"/>
                  <a:pt x="73016" y="1651536"/>
                  <a:pt x="74563" y="1640864"/>
                </a:cubicBezTo>
                <a:cubicBezTo>
                  <a:pt x="73944" y="1630821"/>
                  <a:pt x="73635" y="1620777"/>
                  <a:pt x="73016" y="1610733"/>
                </a:cubicBezTo>
                <a:lnTo>
                  <a:pt x="73016" y="1581230"/>
                </a:lnTo>
                <a:lnTo>
                  <a:pt x="73016" y="1552983"/>
                </a:lnTo>
                <a:cubicBezTo>
                  <a:pt x="73944" y="1545450"/>
                  <a:pt x="75182" y="1537289"/>
                  <a:pt x="76110" y="1529757"/>
                </a:cubicBezTo>
                <a:cubicBezTo>
                  <a:pt x="70541" y="1512808"/>
                  <a:pt x="65282" y="1495232"/>
                  <a:pt x="59713" y="1478283"/>
                </a:cubicBezTo>
                <a:cubicBezTo>
                  <a:pt x="53215" y="1459452"/>
                  <a:pt x="46409" y="1440620"/>
                  <a:pt x="39911" y="1421788"/>
                </a:cubicBezTo>
                <a:cubicBezTo>
                  <a:pt x="34342" y="1402329"/>
                  <a:pt x="28773" y="1383497"/>
                  <a:pt x="23204" y="1364038"/>
                </a:cubicBezTo>
                <a:lnTo>
                  <a:pt x="8354" y="1307542"/>
                </a:lnTo>
                <a:cubicBezTo>
                  <a:pt x="5569" y="1288710"/>
                  <a:pt x="2785" y="1270506"/>
                  <a:pt x="0" y="1251675"/>
                </a:cubicBezTo>
                <a:lnTo>
                  <a:pt x="33105" y="1218405"/>
                </a:lnTo>
                <a:lnTo>
                  <a:pt x="79513" y="1192040"/>
                </a:lnTo>
                <a:lnTo>
                  <a:pt x="127469" y="1170070"/>
                </a:lnTo>
                <a:lnTo>
                  <a:pt x="184088" y="1155632"/>
                </a:lnTo>
                <a:lnTo>
                  <a:pt x="240397" y="1148727"/>
                </a:lnTo>
                <a:cubicBezTo>
                  <a:pt x="245347" y="1151866"/>
                  <a:pt x="250297" y="1155633"/>
                  <a:pt x="255247" y="1158771"/>
                </a:cubicBezTo>
                <a:cubicBezTo>
                  <a:pt x="260816" y="1160654"/>
                  <a:pt x="266076" y="1163165"/>
                  <a:pt x="271645" y="1165048"/>
                </a:cubicBezTo>
                <a:cubicBezTo>
                  <a:pt x="277833" y="1166932"/>
                  <a:pt x="283711" y="1168187"/>
                  <a:pt x="289899" y="1170070"/>
                </a:cubicBezTo>
                <a:cubicBezTo>
                  <a:pt x="295468" y="1172581"/>
                  <a:pt x="301037" y="1175720"/>
                  <a:pt x="306606" y="1178231"/>
                </a:cubicBezTo>
                <a:cubicBezTo>
                  <a:pt x="311557" y="1182625"/>
                  <a:pt x="316507" y="1187646"/>
                  <a:pt x="321457" y="1192040"/>
                </a:cubicBezTo>
                <a:lnTo>
                  <a:pt x="338164" y="1216522"/>
                </a:lnTo>
                <a:cubicBezTo>
                  <a:pt x="341877" y="1225938"/>
                  <a:pt x="345899" y="1235354"/>
                  <a:pt x="349612" y="1244770"/>
                </a:cubicBezTo>
                <a:lnTo>
                  <a:pt x="336308" y="1266112"/>
                </a:lnTo>
                <a:cubicBezTo>
                  <a:pt x="334761" y="1273645"/>
                  <a:pt x="332905" y="1280550"/>
                  <a:pt x="331358" y="1288083"/>
                </a:cubicBezTo>
                <a:cubicBezTo>
                  <a:pt x="332905" y="1294988"/>
                  <a:pt x="334761" y="1302520"/>
                  <a:pt x="336308" y="1309425"/>
                </a:cubicBezTo>
                <a:cubicBezTo>
                  <a:pt x="337855" y="1316330"/>
                  <a:pt x="339711" y="1323863"/>
                  <a:pt x="341258" y="1330768"/>
                </a:cubicBezTo>
                <a:cubicBezTo>
                  <a:pt x="342496" y="1338301"/>
                  <a:pt x="343424" y="1346461"/>
                  <a:pt x="344661" y="1353994"/>
                </a:cubicBezTo>
                <a:cubicBezTo>
                  <a:pt x="344043" y="1361526"/>
                  <a:pt x="343733" y="1369687"/>
                  <a:pt x="343114" y="1377220"/>
                </a:cubicBezTo>
                <a:cubicBezTo>
                  <a:pt x="339092" y="1386008"/>
                  <a:pt x="335380" y="1394796"/>
                  <a:pt x="331358" y="1403584"/>
                </a:cubicBezTo>
                <a:lnTo>
                  <a:pt x="278452" y="1425555"/>
                </a:lnTo>
                <a:lnTo>
                  <a:pt x="278452" y="1448781"/>
                </a:lnTo>
                <a:cubicBezTo>
                  <a:pt x="279071" y="1456313"/>
                  <a:pt x="279380" y="1464473"/>
                  <a:pt x="279999" y="1472006"/>
                </a:cubicBezTo>
                <a:cubicBezTo>
                  <a:pt x="281236" y="1480794"/>
                  <a:pt x="282164" y="1489582"/>
                  <a:pt x="283402" y="1498371"/>
                </a:cubicBezTo>
                <a:lnTo>
                  <a:pt x="283402" y="1522852"/>
                </a:lnTo>
                <a:cubicBezTo>
                  <a:pt x="282164" y="1531013"/>
                  <a:pt x="281236" y="1539801"/>
                  <a:pt x="279999" y="1547961"/>
                </a:cubicBezTo>
                <a:cubicBezTo>
                  <a:pt x="278452" y="1554866"/>
                  <a:pt x="276595" y="1561143"/>
                  <a:pt x="275048" y="1568048"/>
                </a:cubicBezTo>
                <a:cubicBezTo>
                  <a:pt x="270717" y="1573698"/>
                  <a:pt x="266076" y="1578720"/>
                  <a:pt x="261745" y="1584369"/>
                </a:cubicBezTo>
                <a:lnTo>
                  <a:pt x="275048" y="1609478"/>
                </a:lnTo>
                <a:cubicBezTo>
                  <a:pt x="279999" y="1617011"/>
                  <a:pt x="284949" y="1625171"/>
                  <a:pt x="289899" y="1632704"/>
                </a:cubicBezTo>
                <a:cubicBezTo>
                  <a:pt x="295468" y="1639609"/>
                  <a:pt x="301037" y="1647142"/>
                  <a:pt x="306606" y="1654047"/>
                </a:cubicBezTo>
                <a:lnTo>
                  <a:pt x="323004" y="1669112"/>
                </a:lnTo>
                <a:cubicBezTo>
                  <a:pt x="327954" y="1670995"/>
                  <a:pt x="333214" y="1673506"/>
                  <a:pt x="338164" y="1675389"/>
                </a:cubicBezTo>
                <a:cubicBezTo>
                  <a:pt x="341877" y="1669740"/>
                  <a:pt x="345899" y="1664718"/>
                  <a:pt x="349612" y="1659068"/>
                </a:cubicBezTo>
                <a:lnTo>
                  <a:pt x="357965" y="1630821"/>
                </a:lnTo>
                <a:cubicBezTo>
                  <a:pt x="361678" y="1619522"/>
                  <a:pt x="365700" y="1607595"/>
                  <a:pt x="369413" y="1596296"/>
                </a:cubicBezTo>
                <a:cubicBezTo>
                  <a:pt x="372816" y="1583113"/>
                  <a:pt x="376219" y="1569304"/>
                  <a:pt x="379622" y="1556122"/>
                </a:cubicBezTo>
                <a:cubicBezTo>
                  <a:pt x="381788" y="1541684"/>
                  <a:pt x="383954" y="1527874"/>
                  <a:pt x="386120" y="1513436"/>
                </a:cubicBezTo>
                <a:lnTo>
                  <a:pt x="394473" y="1472006"/>
                </a:lnTo>
                <a:cubicBezTo>
                  <a:pt x="396020" y="1459452"/>
                  <a:pt x="397877" y="1446270"/>
                  <a:pt x="399423" y="1433715"/>
                </a:cubicBezTo>
                <a:cubicBezTo>
                  <a:pt x="400042" y="1423671"/>
                  <a:pt x="400352" y="1413628"/>
                  <a:pt x="400970" y="1403584"/>
                </a:cubicBezTo>
                <a:cubicBezTo>
                  <a:pt x="400352" y="1396679"/>
                  <a:pt x="400042" y="1389146"/>
                  <a:pt x="399424" y="1382241"/>
                </a:cubicBezTo>
                <a:lnTo>
                  <a:pt x="407777" y="1380358"/>
                </a:lnTo>
                <a:cubicBezTo>
                  <a:pt x="408705" y="1379103"/>
                  <a:pt x="409943" y="1378475"/>
                  <a:pt x="410871" y="1377220"/>
                </a:cubicBezTo>
                <a:cubicBezTo>
                  <a:pt x="412418" y="1375964"/>
                  <a:pt x="414274" y="1375336"/>
                  <a:pt x="415821" y="1374081"/>
                </a:cubicBezTo>
                <a:cubicBezTo>
                  <a:pt x="416440" y="1372825"/>
                  <a:pt x="417059" y="1372198"/>
                  <a:pt x="417678" y="1370942"/>
                </a:cubicBezTo>
                <a:cubicBezTo>
                  <a:pt x="418606" y="1369687"/>
                  <a:pt x="419843" y="1368431"/>
                  <a:pt x="420771" y="1367176"/>
                </a:cubicBezTo>
                <a:cubicBezTo>
                  <a:pt x="421390" y="1365293"/>
                  <a:pt x="422009" y="1364038"/>
                  <a:pt x="422628" y="1362154"/>
                </a:cubicBezTo>
                <a:cubicBezTo>
                  <a:pt x="423866" y="1359643"/>
                  <a:pt x="424794" y="1356505"/>
                  <a:pt x="426031" y="1353994"/>
                </a:cubicBezTo>
                <a:cubicBezTo>
                  <a:pt x="424793" y="1347089"/>
                  <a:pt x="423865" y="1339556"/>
                  <a:pt x="422628" y="1332651"/>
                </a:cubicBezTo>
                <a:cubicBezTo>
                  <a:pt x="423865" y="1322607"/>
                  <a:pt x="424794" y="1312564"/>
                  <a:pt x="426031" y="1302520"/>
                </a:cubicBezTo>
                <a:cubicBezTo>
                  <a:pt x="428197" y="1291849"/>
                  <a:pt x="430363" y="1281805"/>
                  <a:pt x="432528" y="1271134"/>
                </a:cubicBezTo>
                <a:cubicBezTo>
                  <a:pt x="435932" y="1260462"/>
                  <a:pt x="439026" y="1250419"/>
                  <a:pt x="442429" y="1239748"/>
                </a:cubicBezTo>
                <a:cubicBezTo>
                  <a:pt x="445832" y="1231587"/>
                  <a:pt x="448926" y="1223427"/>
                  <a:pt x="452329" y="1215266"/>
                </a:cubicBezTo>
                <a:cubicBezTo>
                  <a:pt x="456661" y="1208361"/>
                  <a:pt x="461302" y="1202084"/>
                  <a:pt x="465633" y="1195179"/>
                </a:cubicBezTo>
                <a:lnTo>
                  <a:pt x="487290" y="1178231"/>
                </a:lnTo>
                <a:lnTo>
                  <a:pt x="515445" y="1166932"/>
                </a:lnTo>
                <a:cubicBezTo>
                  <a:pt x="525346" y="1165048"/>
                  <a:pt x="535246" y="1163793"/>
                  <a:pt x="545147" y="1161910"/>
                </a:cubicBezTo>
                <a:lnTo>
                  <a:pt x="576704" y="1155632"/>
                </a:lnTo>
                <a:lnTo>
                  <a:pt x="609809" y="1148727"/>
                </a:lnTo>
                <a:lnTo>
                  <a:pt x="639511" y="1135545"/>
                </a:lnTo>
                <a:lnTo>
                  <a:pt x="701080" y="1105414"/>
                </a:lnTo>
                <a:lnTo>
                  <a:pt x="767289" y="1072773"/>
                </a:lnTo>
                <a:lnTo>
                  <a:pt x="835355" y="1039503"/>
                </a:lnTo>
                <a:lnTo>
                  <a:pt x="894758" y="1004351"/>
                </a:lnTo>
                <a:cubicBezTo>
                  <a:pt x="891046" y="1001212"/>
                  <a:pt x="887023" y="998073"/>
                  <a:pt x="883311" y="994935"/>
                </a:cubicBezTo>
                <a:cubicBezTo>
                  <a:pt x="891664" y="991796"/>
                  <a:pt x="899708" y="988030"/>
                  <a:pt x="908062" y="984891"/>
                </a:cubicBezTo>
                <a:lnTo>
                  <a:pt x="926316" y="969826"/>
                </a:lnTo>
                <a:lnTo>
                  <a:pt x="944570" y="951622"/>
                </a:lnTo>
                <a:cubicBezTo>
                  <a:pt x="949520" y="944717"/>
                  <a:pt x="954471" y="938439"/>
                  <a:pt x="959421" y="931534"/>
                </a:cubicBezTo>
                <a:cubicBezTo>
                  <a:pt x="964990" y="925257"/>
                  <a:pt x="970559" y="918352"/>
                  <a:pt x="976128" y="912075"/>
                </a:cubicBezTo>
                <a:close/>
                <a:moveTo>
                  <a:pt x="2691081" y="204628"/>
                </a:moveTo>
                <a:lnTo>
                  <a:pt x="2716142" y="202745"/>
                </a:lnTo>
                <a:lnTo>
                  <a:pt x="2745843" y="202745"/>
                </a:lnTo>
                <a:lnTo>
                  <a:pt x="2782351" y="204628"/>
                </a:lnTo>
                <a:lnTo>
                  <a:pt x="2818860" y="209650"/>
                </a:lnTo>
                <a:lnTo>
                  <a:pt x="2858462" y="217810"/>
                </a:lnTo>
                <a:lnTo>
                  <a:pt x="2891876" y="225971"/>
                </a:lnTo>
                <a:lnTo>
                  <a:pt x="2923124" y="239153"/>
                </a:lnTo>
                <a:lnTo>
                  <a:pt x="2943235" y="252336"/>
                </a:lnTo>
                <a:lnTo>
                  <a:pt x="2956229" y="269284"/>
                </a:lnTo>
                <a:cubicBezTo>
                  <a:pt x="2958085" y="272423"/>
                  <a:pt x="2959633" y="275561"/>
                  <a:pt x="2961489" y="278700"/>
                </a:cubicBezTo>
                <a:cubicBezTo>
                  <a:pt x="2962108" y="286232"/>
                  <a:pt x="2962417" y="293138"/>
                  <a:pt x="2963036" y="300670"/>
                </a:cubicBezTo>
                <a:cubicBezTo>
                  <a:pt x="2964583" y="310086"/>
                  <a:pt x="2966439" y="319502"/>
                  <a:pt x="2967986" y="328918"/>
                </a:cubicBezTo>
                <a:cubicBezTo>
                  <a:pt x="2969224" y="338961"/>
                  <a:pt x="2970152" y="348377"/>
                  <a:pt x="2971389" y="358421"/>
                </a:cubicBezTo>
                <a:cubicBezTo>
                  <a:pt x="2972936" y="370348"/>
                  <a:pt x="2974792" y="381647"/>
                  <a:pt x="2976340" y="393573"/>
                </a:cubicBezTo>
                <a:cubicBezTo>
                  <a:pt x="2976958" y="403617"/>
                  <a:pt x="2977268" y="413033"/>
                  <a:pt x="2977886" y="423077"/>
                </a:cubicBezTo>
                <a:cubicBezTo>
                  <a:pt x="2979124" y="432493"/>
                  <a:pt x="2980052" y="441909"/>
                  <a:pt x="2981290" y="451324"/>
                </a:cubicBezTo>
                <a:lnTo>
                  <a:pt x="2981290" y="471412"/>
                </a:lnTo>
                <a:cubicBezTo>
                  <a:pt x="2977268" y="486477"/>
                  <a:pt x="2973555" y="500915"/>
                  <a:pt x="2969533" y="515980"/>
                </a:cubicBezTo>
                <a:cubicBezTo>
                  <a:pt x="2971080" y="522885"/>
                  <a:pt x="2972936" y="530418"/>
                  <a:pt x="2974483" y="537323"/>
                </a:cubicBezTo>
                <a:cubicBezTo>
                  <a:pt x="2976649" y="547366"/>
                  <a:pt x="2979124" y="557410"/>
                  <a:pt x="2981290" y="567453"/>
                </a:cubicBezTo>
                <a:cubicBezTo>
                  <a:pt x="2984074" y="577497"/>
                  <a:pt x="2986859" y="586913"/>
                  <a:pt x="2989643" y="596956"/>
                </a:cubicBezTo>
                <a:lnTo>
                  <a:pt x="2996140" y="623321"/>
                </a:lnTo>
                <a:cubicBezTo>
                  <a:pt x="2997378" y="633365"/>
                  <a:pt x="2998306" y="643409"/>
                  <a:pt x="2999544" y="653452"/>
                </a:cubicBezTo>
                <a:lnTo>
                  <a:pt x="2999544" y="684838"/>
                </a:lnTo>
                <a:lnTo>
                  <a:pt x="2997687" y="714969"/>
                </a:lnTo>
                <a:cubicBezTo>
                  <a:pt x="2997069" y="724385"/>
                  <a:pt x="2996759" y="733173"/>
                  <a:pt x="2996140" y="742589"/>
                </a:cubicBezTo>
                <a:lnTo>
                  <a:pt x="2996141" y="769581"/>
                </a:lnTo>
                <a:cubicBezTo>
                  <a:pt x="2997688" y="775858"/>
                  <a:pt x="2999544" y="781508"/>
                  <a:pt x="3001091" y="787785"/>
                </a:cubicBezTo>
                <a:cubicBezTo>
                  <a:pt x="3005113" y="792807"/>
                  <a:pt x="3008826" y="797201"/>
                  <a:pt x="3012848" y="802223"/>
                </a:cubicBezTo>
                <a:lnTo>
                  <a:pt x="3027698" y="817288"/>
                </a:lnTo>
                <a:lnTo>
                  <a:pt x="3044096" y="830470"/>
                </a:lnTo>
                <a:cubicBezTo>
                  <a:pt x="3049046" y="834237"/>
                  <a:pt x="3054306" y="838631"/>
                  <a:pt x="3059256" y="842397"/>
                </a:cubicBezTo>
                <a:lnTo>
                  <a:pt x="3074107" y="853697"/>
                </a:lnTo>
                <a:cubicBezTo>
                  <a:pt x="3078438" y="859974"/>
                  <a:pt x="3083079" y="865623"/>
                  <a:pt x="3087411" y="871900"/>
                </a:cubicBezTo>
                <a:cubicBezTo>
                  <a:pt x="3089576" y="880061"/>
                  <a:pt x="3091742" y="888849"/>
                  <a:pt x="3093908" y="897009"/>
                </a:cubicBezTo>
                <a:lnTo>
                  <a:pt x="3062350" y="954760"/>
                </a:lnTo>
                <a:cubicBezTo>
                  <a:pt x="3053996" y="976103"/>
                  <a:pt x="3045952" y="998073"/>
                  <a:pt x="3037599" y="1019416"/>
                </a:cubicBezTo>
                <a:cubicBezTo>
                  <a:pt x="3031102" y="1041386"/>
                  <a:pt x="3024295" y="1063985"/>
                  <a:pt x="3017798" y="1085955"/>
                </a:cubicBezTo>
                <a:cubicBezTo>
                  <a:pt x="3010991" y="1109181"/>
                  <a:pt x="3004494" y="1132407"/>
                  <a:pt x="2997687" y="1155632"/>
                </a:cubicBezTo>
                <a:lnTo>
                  <a:pt x="2976340" y="1223427"/>
                </a:lnTo>
                <a:lnTo>
                  <a:pt x="2953135" y="1289338"/>
                </a:lnTo>
                <a:cubicBezTo>
                  <a:pt x="2949113" y="1301265"/>
                  <a:pt x="2945401" y="1312564"/>
                  <a:pt x="2941378" y="1324491"/>
                </a:cubicBezTo>
                <a:cubicBezTo>
                  <a:pt x="2937975" y="1337045"/>
                  <a:pt x="2934881" y="1349600"/>
                  <a:pt x="2931478" y="1362154"/>
                </a:cubicBezTo>
                <a:cubicBezTo>
                  <a:pt x="2929312" y="1374709"/>
                  <a:pt x="2927146" y="1387891"/>
                  <a:pt x="2924981" y="1400446"/>
                </a:cubicBezTo>
                <a:cubicBezTo>
                  <a:pt x="2920958" y="1414255"/>
                  <a:pt x="2917245" y="1428065"/>
                  <a:pt x="2913224" y="1441875"/>
                </a:cubicBezTo>
                <a:cubicBezTo>
                  <a:pt x="2909511" y="1454430"/>
                  <a:pt x="2905489" y="1467612"/>
                  <a:pt x="2901776" y="1480167"/>
                </a:cubicBezTo>
                <a:lnTo>
                  <a:pt x="2881666" y="1513436"/>
                </a:lnTo>
                <a:cubicBezTo>
                  <a:pt x="2873931" y="1520341"/>
                  <a:pt x="2866196" y="1527874"/>
                  <a:pt x="2858461" y="1534779"/>
                </a:cubicBezTo>
                <a:lnTo>
                  <a:pt x="2828760" y="1549844"/>
                </a:lnTo>
                <a:cubicBezTo>
                  <a:pt x="2817622" y="1552983"/>
                  <a:pt x="2806793" y="1556749"/>
                  <a:pt x="2795655" y="1559888"/>
                </a:cubicBezTo>
                <a:lnTo>
                  <a:pt x="2759147" y="1568048"/>
                </a:lnTo>
                <a:lnTo>
                  <a:pt x="2721092" y="1574325"/>
                </a:lnTo>
                <a:lnTo>
                  <a:pt x="2684584" y="1584369"/>
                </a:lnTo>
                <a:lnTo>
                  <a:pt x="2619921" y="1596296"/>
                </a:lnTo>
                <a:lnTo>
                  <a:pt x="2546905" y="1609478"/>
                </a:lnTo>
                <a:lnTo>
                  <a:pt x="2467392" y="1615756"/>
                </a:lnTo>
                <a:lnTo>
                  <a:pt x="2382928" y="1622660"/>
                </a:lnTo>
                <a:lnTo>
                  <a:pt x="2298464" y="1623916"/>
                </a:lnTo>
                <a:lnTo>
                  <a:pt x="2210597" y="1625799"/>
                </a:lnTo>
                <a:lnTo>
                  <a:pt x="2122730" y="1625799"/>
                </a:lnTo>
                <a:cubicBezTo>
                  <a:pt x="2123349" y="1664090"/>
                  <a:pt x="2123968" y="1701754"/>
                  <a:pt x="2124586" y="1740045"/>
                </a:cubicBezTo>
                <a:cubicBezTo>
                  <a:pt x="2127371" y="1779592"/>
                  <a:pt x="2129846" y="1818511"/>
                  <a:pt x="2132631" y="1858058"/>
                </a:cubicBezTo>
                <a:cubicBezTo>
                  <a:pt x="2136962" y="1896349"/>
                  <a:pt x="2141603" y="1935268"/>
                  <a:pt x="2145935" y="1973559"/>
                </a:cubicBezTo>
                <a:cubicBezTo>
                  <a:pt x="2151503" y="2009967"/>
                  <a:pt x="2157073" y="2047003"/>
                  <a:pt x="2162642" y="2083411"/>
                </a:cubicBezTo>
                <a:cubicBezTo>
                  <a:pt x="2169758" y="2117308"/>
                  <a:pt x="2176874" y="2151833"/>
                  <a:pt x="2183990" y="2185730"/>
                </a:cubicBezTo>
                <a:cubicBezTo>
                  <a:pt x="2191106" y="2215861"/>
                  <a:pt x="2198531" y="2246619"/>
                  <a:pt x="2205647" y="2276750"/>
                </a:cubicBezTo>
                <a:cubicBezTo>
                  <a:pt x="2210597" y="2301860"/>
                  <a:pt x="2215547" y="2326341"/>
                  <a:pt x="2220498" y="2351450"/>
                </a:cubicBezTo>
                <a:lnTo>
                  <a:pt x="2221212" y="2354889"/>
                </a:lnTo>
                <a:lnTo>
                  <a:pt x="2010605" y="2383922"/>
                </a:lnTo>
                <a:lnTo>
                  <a:pt x="2010112" y="2381580"/>
                </a:lnTo>
                <a:cubicBezTo>
                  <a:pt x="2003924" y="2362121"/>
                  <a:pt x="1998046" y="2342661"/>
                  <a:pt x="1991858" y="2323202"/>
                </a:cubicBezTo>
                <a:cubicBezTo>
                  <a:pt x="1983504" y="2304370"/>
                  <a:pt x="1975460" y="2285539"/>
                  <a:pt x="1967107" y="2266707"/>
                </a:cubicBezTo>
                <a:lnTo>
                  <a:pt x="1942046" y="2213978"/>
                </a:lnTo>
                <a:cubicBezTo>
                  <a:pt x="1933383" y="2196402"/>
                  <a:pt x="1924411" y="2178825"/>
                  <a:pt x="1915748" y="2161249"/>
                </a:cubicBezTo>
                <a:cubicBezTo>
                  <a:pt x="1908632" y="2144928"/>
                  <a:pt x="1901207" y="2129235"/>
                  <a:pt x="1894091" y="2112914"/>
                </a:cubicBezTo>
                <a:lnTo>
                  <a:pt x="1827881" y="1950333"/>
                </a:lnTo>
                <a:lnTo>
                  <a:pt x="1766622" y="1791519"/>
                </a:lnTo>
                <a:lnTo>
                  <a:pt x="1708456" y="1625799"/>
                </a:lnTo>
                <a:lnTo>
                  <a:pt x="1609142" y="1273017"/>
                </a:lnTo>
                <a:lnTo>
                  <a:pt x="1579131" y="1208361"/>
                </a:lnTo>
                <a:lnTo>
                  <a:pt x="1544479" y="1141823"/>
                </a:lnTo>
                <a:lnTo>
                  <a:pt x="1509518" y="1077794"/>
                </a:lnTo>
                <a:lnTo>
                  <a:pt x="1478269" y="1017533"/>
                </a:lnTo>
                <a:cubicBezTo>
                  <a:pt x="1469297" y="986146"/>
                  <a:pt x="1460634" y="954760"/>
                  <a:pt x="1451662" y="923374"/>
                </a:cubicBezTo>
                <a:lnTo>
                  <a:pt x="1468369" y="912075"/>
                </a:lnTo>
                <a:cubicBezTo>
                  <a:pt x="1472081" y="917097"/>
                  <a:pt x="1476104" y="921491"/>
                  <a:pt x="1479816" y="926513"/>
                </a:cubicBezTo>
                <a:lnTo>
                  <a:pt x="1499617" y="939695"/>
                </a:lnTo>
                <a:cubicBezTo>
                  <a:pt x="1505186" y="943461"/>
                  <a:pt x="1510755" y="947855"/>
                  <a:pt x="1516324" y="951622"/>
                </a:cubicBezTo>
                <a:cubicBezTo>
                  <a:pt x="1522512" y="954760"/>
                  <a:pt x="1528390" y="958527"/>
                  <a:pt x="1534578" y="961665"/>
                </a:cubicBezTo>
                <a:cubicBezTo>
                  <a:pt x="1532413" y="967315"/>
                  <a:pt x="1529938" y="972337"/>
                  <a:pt x="1527772" y="977986"/>
                </a:cubicBezTo>
                <a:lnTo>
                  <a:pt x="1577584" y="1011256"/>
                </a:lnTo>
                <a:lnTo>
                  <a:pt x="1610689" y="1011256"/>
                </a:lnTo>
                <a:lnTo>
                  <a:pt x="1653694" y="1009372"/>
                </a:lnTo>
                <a:lnTo>
                  <a:pt x="1703506" y="1006234"/>
                </a:lnTo>
                <a:lnTo>
                  <a:pt x="1754865" y="1006234"/>
                </a:lnTo>
                <a:lnTo>
                  <a:pt x="1806224" y="1006234"/>
                </a:lnTo>
                <a:lnTo>
                  <a:pt x="1854488" y="1006234"/>
                </a:lnTo>
                <a:lnTo>
                  <a:pt x="1897494" y="1011256"/>
                </a:lnTo>
                <a:lnTo>
                  <a:pt x="1930599" y="1014394"/>
                </a:lnTo>
                <a:cubicBezTo>
                  <a:pt x="1938333" y="1016905"/>
                  <a:pt x="1946068" y="1018788"/>
                  <a:pt x="1953803" y="1021299"/>
                </a:cubicBezTo>
                <a:lnTo>
                  <a:pt x="1978554" y="1036365"/>
                </a:lnTo>
                <a:cubicBezTo>
                  <a:pt x="1983505" y="1042642"/>
                  <a:pt x="1988454" y="1048291"/>
                  <a:pt x="1993405" y="1054569"/>
                </a:cubicBezTo>
                <a:cubicBezTo>
                  <a:pt x="1996189" y="1059590"/>
                  <a:pt x="1998974" y="1063985"/>
                  <a:pt x="2001758" y="1069007"/>
                </a:cubicBezTo>
                <a:cubicBezTo>
                  <a:pt x="2003924" y="1075284"/>
                  <a:pt x="2006399" y="1080933"/>
                  <a:pt x="2008565" y="1087211"/>
                </a:cubicBezTo>
                <a:lnTo>
                  <a:pt x="2016609" y="1107298"/>
                </a:lnTo>
                <a:lnTo>
                  <a:pt x="2029913" y="1130523"/>
                </a:lnTo>
                <a:cubicBezTo>
                  <a:pt x="2033316" y="1133662"/>
                  <a:pt x="2036410" y="1137428"/>
                  <a:pt x="2039814" y="1140567"/>
                </a:cubicBezTo>
                <a:cubicBezTo>
                  <a:pt x="2044145" y="1141822"/>
                  <a:pt x="2048786" y="1142450"/>
                  <a:pt x="2053117" y="1143706"/>
                </a:cubicBezTo>
                <a:lnTo>
                  <a:pt x="2068277" y="1145589"/>
                </a:lnTo>
                <a:cubicBezTo>
                  <a:pt x="2073847" y="1146844"/>
                  <a:pt x="2079106" y="1147472"/>
                  <a:pt x="2084675" y="1148728"/>
                </a:cubicBezTo>
                <a:cubicBezTo>
                  <a:pt x="2090244" y="1149983"/>
                  <a:pt x="2095813" y="1150611"/>
                  <a:pt x="2101382" y="1151866"/>
                </a:cubicBezTo>
                <a:lnTo>
                  <a:pt x="2117780" y="1185136"/>
                </a:lnTo>
                <a:cubicBezTo>
                  <a:pt x="2121183" y="1186391"/>
                  <a:pt x="2124277" y="1187019"/>
                  <a:pt x="2127681" y="1188274"/>
                </a:cubicBezTo>
                <a:lnTo>
                  <a:pt x="2149338" y="1188274"/>
                </a:lnTo>
                <a:lnTo>
                  <a:pt x="2177492" y="1192040"/>
                </a:lnTo>
                <a:lnTo>
                  <a:pt x="2207194" y="1192041"/>
                </a:lnTo>
                <a:cubicBezTo>
                  <a:pt x="2216476" y="1192668"/>
                  <a:pt x="2226067" y="1192668"/>
                  <a:pt x="2235349" y="1193296"/>
                </a:cubicBezTo>
                <a:lnTo>
                  <a:pt x="2258553" y="1195179"/>
                </a:lnTo>
                <a:cubicBezTo>
                  <a:pt x="2268144" y="1197690"/>
                  <a:pt x="2277426" y="1200829"/>
                  <a:pt x="2287017" y="1203340"/>
                </a:cubicBezTo>
                <a:lnTo>
                  <a:pt x="2321669" y="1213383"/>
                </a:lnTo>
                <a:lnTo>
                  <a:pt x="2356320" y="1221544"/>
                </a:lnTo>
                <a:lnTo>
                  <a:pt x="2389735" y="1229704"/>
                </a:lnTo>
                <a:cubicBezTo>
                  <a:pt x="2399016" y="1231587"/>
                  <a:pt x="2408608" y="1232843"/>
                  <a:pt x="2417889" y="1234726"/>
                </a:cubicBezTo>
                <a:lnTo>
                  <a:pt x="2450994" y="1236609"/>
                </a:lnTo>
                <a:lnTo>
                  <a:pt x="2487502" y="1236609"/>
                </a:lnTo>
                <a:lnTo>
                  <a:pt x="2525557" y="1234726"/>
                </a:lnTo>
                <a:lnTo>
                  <a:pt x="2560209" y="1234726"/>
                </a:lnTo>
                <a:lnTo>
                  <a:pt x="2591767" y="1239748"/>
                </a:lnTo>
                <a:cubicBezTo>
                  <a:pt x="2594551" y="1233470"/>
                  <a:pt x="2597336" y="1227821"/>
                  <a:pt x="2600120" y="1221543"/>
                </a:cubicBezTo>
                <a:cubicBezTo>
                  <a:pt x="2604452" y="1217150"/>
                  <a:pt x="2609093" y="1212755"/>
                  <a:pt x="2613424" y="1208362"/>
                </a:cubicBezTo>
                <a:cubicBezTo>
                  <a:pt x="2617755" y="1203340"/>
                  <a:pt x="2622397" y="1198318"/>
                  <a:pt x="2626728" y="1193296"/>
                </a:cubicBezTo>
                <a:cubicBezTo>
                  <a:pt x="2629512" y="1188902"/>
                  <a:pt x="2631988" y="1184508"/>
                  <a:pt x="2634772" y="1180114"/>
                </a:cubicBezTo>
                <a:cubicBezTo>
                  <a:pt x="2637556" y="1173837"/>
                  <a:pt x="2640341" y="1168187"/>
                  <a:pt x="2643125" y="1161910"/>
                </a:cubicBezTo>
                <a:cubicBezTo>
                  <a:pt x="2643744" y="1155633"/>
                  <a:pt x="2644054" y="1149983"/>
                  <a:pt x="2644672" y="1143706"/>
                </a:cubicBezTo>
                <a:cubicBezTo>
                  <a:pt x="2644054" y="1139312"/>
                  <a:pt x="2643744" y="1134917"/>
                  <a:pt x="2643126" y="1130523"/>
                </a:cubicBezTo>
                <a:lnTo>
                  <a:pt x="2643126" y="1115458"/>
                </a:lnTo>
                <a:cubicBezTo>
                  <a:pt x="2643744" y="1109181"/>
                  <a:pt x="2644054" y="1103531"/>
                  <a:pt x="2644673" y="1097254"/>
                </a:cubicBezTo>
                <a:cubicBezTo>
                  <a:pt x="2646838" y="1088466"/>
                  <a:pt x="2649313" y="1079678"/>
                  <a:pt x="2651479" y="1070889"/>
                </a:cubicBezTo>
                <a:cubicBezTo>
                  <a:pt x="2657667" y="1057707"/>
                  <a:pt x="2663546" y="1044525"/>
                  <a:pt x="2669734" y="1031343"/>
                </a:cubicBezTo>
                <a:cubicBezTo>
                  <a:pt x="2676849" y="1018161"/>
                  <a:pt x="2683965" y="1004351"/>
                  <a:pt x="2691081" y="991168"/>
                </a:cubicBezTo>
                <a:cubicBezTo>
                  <a:pt x="2696031" y="977986"/>
                  <a:pt x="2701291" y="964804"/>
                  <a:pt x="2706241" y="951621"/>
                </a:cubicBezTo>
                <a:lnTo>
                  <a:pt x="2712738" y="923374"/>
                </a:lnTo>
                <a:cubicBezTo>
                  <a:pt x="2714904" y="912075"/>
                  <a:pt x="2717380" y="900148"/>
                  <a:pt x="2719545" y="888849"/>
                </a:cubicBezTo>
                <a:cubicBezTo>
                  <a:pt x="2720473" y="876923"/>
                  <a:pt x="2721711" y="865623"/>
                  <a:pt x="2722639" y="853697"/>
                </a:cubicBezTo>
                <a:cubicBezTo>
                  <a:pt x="2724805" y="842398"/>
                  <a:pt x="2727280" y="831726"/>
                  <a:pt x="2729446" y="820427"/>
                </a:cubicBezTo>
                <a:cubicBezTo>
                  <a:pt x="2731611" y="810384"/>
                  <a:pt x="2733777" y="800968"/>
                  <a:pt x="2735943" y="790924"/>
                </a:cubicBezTo>
                <a:cubicBezTo>
                  <a:pt x="2738727" y="782764"/>
                  <a:pt x="2741512" y="773975"/>
                  <a:pt x="2744297" y="765815"/>
                </a:cubicBezTo>
                <a:cubicBezTo>
                  <a:pt x="2748628" y="759537"/>
                  <a:pt x="2753269" y="753888"/>
                  <a:pt x="2757600" y="747611"/>
                </a:cubicBezTo>
                <a:cubicBezTo>
                  <a:pt x="2762550" y="741334"/>
                  <a:pt x="2767501" y="734428"/>
                  <a:pt x="2772451" y="728152"/>
                </a:cubicBezTo>
                <a:lnTo>
                  <a:pt x="2782351" y="706181"/>
                </a:lnTo>
                <a:lnTo>
                  <a:pt x="2788849" y="677933"/>
                </a:lnTo>
                <a:lnTo>
                  <a:pt x="2788849" y="656591"/>
                </a:lnTo>
                <a:lnTo>
                  <a:pt x="2788849" y="638387"/>
                </a:lnTo>
                <a:cubicBezTo>
                  <a:pt x="2788230" y="631482"/>
                  <a:pt x="2787921" y="625204"/>
                  <a:pt x="2787302" y="618299"/>
                </a:cubicBezTo>
                <a:cubicBezTo>
                  <a:pt x="2786683" y="612022"/>
                  <a:pt x="2786374" y="605117"/>
                  <a:pt x="2785754" y="598840"/>
                </a:cubicBezTo>
                <a:cubicBezTo>
                  <a:pt x="2786683" y="591307"/>
                  <a:pt x="2787921" y="583147"/>
                  <a:pt x="2788849" y="575614"/>
                </a:cubicBezTo>
                <a:lnTo>
                  <a:pt x="2749247" y="540461"/>
                </a:lnTo>
                <a:lnTo>
                  <a:pt x="2709335" y="502798"/>
                </a:lnTo>
                <a:lnTo>
                  <a:pt x="2676230" y="461368"/>
                </a:lnTo>
                <a:cubicBezTo>
                  <a:pt x="2666949" y="445675"/>
                  <a:pt x="2657358" y="430609"/>
                  <a:pt x="2648076" y="414916"/>
                </a:cubicBezTo>
                <a:cubicBezTo>
                  <a:pt x="2640341" y="397340"/>
                  <a:pt x="2632606" y="379136"/>
                  <a:pt x="2624872" y="361559"/>
                </a:cubicBezTo>
                <a:cubicBezTo>
                  <a:pt x="2616209" y="332684"/>
                  <a:pt x="2607236" y="304437"/>
                  <a:pt x="2598573" y="275561"/>
                </a:cubicBezTo>
                <a:lnTo>
                  <a:pt x="2619921" y="260496"/>
                </a:lnTo>
                <a:cubicBezTo>
                  <a:pt x="2628275" y="258613"/>
                  <a:pt x="2636319" y="256102"/>
                  <a:pt x="2644673" y="254219"/>
                </a:cubicBezTo>
                <a:lnTo>
                  <a:pt x="2673137" y="241036"/>
                </a:lnTo>
                <a:close/>
                <a:moveTo>
                  <a:pt x="1148920" y="0"/>
                </a:moveTo>
                <a:lnTo>
                  <a:pt x="1238794" y="28794"/>
                </a:lnTo>
                <a:lnTo>
                  <a:pt x="1257447" y="42343"/>
                </a:lnTo>
                <a:lnTo>
                  <a:pt x="1267621" y="62668"/>
                </a:lnTo>
                <a:lnTo>
                  <a:pt x="1276100" y="81299"/>
                </a:lnTo>
                <a:lnTo>
                  <a:pt x="1286274" y="103318"/>
                </a:lnTo>
                <a:lnTo>
                  <a:pt x="1294753" y="123643"/>
                </a:lnTo>
                <a:lnTo>
                  <a:pt x="1350712" y="155824"/>
                </a:lnTo>
                <a:lnTo>
                  <a:pt x="1371061" y="176149"/>
                </a:lnTo>
                <a:lnTo>
                  <a:pt x="1393105" y="204942"/>
                </a:lnTo>
                <a:lnTo>
                  <a:pt x="1413454" y="237123"/>
                </a:lnTo>
                <a:lnTo>
                  <a:pt x="1428715" y="270998"/>
                </a:lnTo>
                <a:lnTo>
                  <a:pt x="1442281" y="296404"/>
                </a:lnTo>
                <a:lnTo>
                  <a:pt x="1442281" y="379397"/>
                </a:lnTo>
                <a:lnTo>
                  <a:pt x="1447368" y="406497"/>
                </a:lnTo>
                <a:lnTo>
                  <a:pt x="1457543" y="425129"/>
                </a:lnTo>
                <a:lnTo>
                  <a:pt x="1466021" y="443760"/>
                </a:lnTo>
                <a:lnTo>
                  <a:pt x="1472804" y="460697"/>
                </a:lnTo>
                <a:lnTo>
                  <a:pt x="1479587" y="475941"/>
                </a:lnTo>
                <a:lnTo>
                  <a:pt x="1482979" y="494572"/>
                </a:lnTo>
                <a:lnTo>
                  <a:pt x="1482979" y="516590"/>
                </a:lnTo>
                <a:lnTo>
                  <a:pt x="1481283" y="543690"/>
                </a:lnTo>
                <a:lnTo>
                  <a:pt x="1474500" y="580952"/>
                </a:lnTo>
                <a:lnTo>
                  <a:pt x="1467717" y="618215"/>
                </a:lnTo>
                <a:lnTo>
                  <a:pt x="1467717" y="652089"/>
                </a:lnTo>
                <a:lnTo>
                  <a:pt x="1467717" y="677495"/>
                </a:lnTo>
                <a:lnTo>
                  <a:pt x="1469413" y="699514"/>
                </a:lnTo>
                <a:lnTo>
                  <a:pt x="1469413" y="721533"/>
                </a:lnTo>
                <a:lnTo>
                  <a:pt x="1466021" y="740164"/>
                </a:lnTo>
                <a:lnTo>
                  <a:pt x="1457543" y="758795"/>
                </a:lnTo>
                <a:lnTo>
                  <a:pt x="1437194" y="779120"/>
                </a:lnTo>
                <a:lnTo>
                  <a:pt x="1406671" y="802832"/>
                </a:lnTo>
                <a:lnTo>
                  <a:pt x="1406671" y="860419"/>
                </a:lnTo>
                <a:lnTo>
                  <a:pt x="1420237" y="863807"/>
                </a:lnTo>
                <a:lnTo>
                  <a:pt x="1423628" y="870582"/>
                </a:lnTo>
                <a:lnTo>
                  <a:pt x="1423628" y="882438"/>
                </a:lnTo>
                <a:lnTo>
                  <a:pt x="1423628" y="897682"/>
                </a:lnTo>
                <a:lnTo>
                  <a:pt x="1410062" y="912925"/>
                </a:lnTo>
                <a:lnTo>
                  <a:pt x="1401584" y="926475"/>
                </a:lnTo>
                <a:lnTo>
                  <a:pt x="1388018" y="938332"/>
                </a:lnTo>
                <a:lnTo>
                  <a:pt x="1372756" y="948494"/>
                </a:lnTo>
                <a:lnTo>
                  <a:pt x="1345625" y="934944"/>
                </a:lnTo>
                <a:lnTo>
                  <a:pt x="1308319" y="923088"/>
                </a:lnTo>
                <a:lnTo>
                  <a:pt x="1264230" y="912925"/>
                </a:lnTo>
                <a:lnTo>
                  <a:pt x="1216749" y="901069"/>
                </a:lnTo>
                <a:lnTo>
                  <a:pt x="1169269" y="890907"/>
                </a:lnTo>
                <a:lnTo>
                  <a:pt x="1123484" y="879050"/>
                </a:lnTo>
                <a:lnTo>
                  <a:pt x="1079395" y="867194"/>
                </a:lnTo>
                <a:lnTo>
                  <a:pt x="1043785" y="851951"/>
                </a:lnTo>
                <a:lnTo>
                  <a:pt x="1014957" y="836707"/>
                </a:lnTo>
                <a:lnTo>
                  <a:pt x="999696" y="814688"/>
                </a:lnTo>
                <a:lnTo>
                  <a:pt x="996304" y="802832"/>
                </a:lnTo>
                <a:lnTo>
                  <a:pt x="996304" y="787588"/>
                </a:lnTo>
                <a:lnTo>
                  <a:pt x="996304" y="774039"/>
                </a:lnTo>
                <a:lnTo>
                  <a:pt x="992913" y="763876"/>
                </a:lnTo>
                <a:lnTo>
                  <a:pt x="970868" y="730002"/>
                </a:lnTo>
                <a:lnTo>
                  <a:pt x="938650" y="696127"/>
                </a:lnTo>
                <a:lnTo>
                  <a:pt x="903039" y="660558"/>
                </a:lnTo>
                <a:lnTo>
                  <a:pt x="865733" y="628377"/>
                </a:lnTo>
                <a:lnTo>
                  <a:pt x="836906" y="596196"/>
                </a:lnTo>
                <a:lnTo>
                  <a:pt x="813166" y="562321"/>
                </a:lnTo>
                <a:lnTo>
                  <a:pt x="796208" y="519978"/>
                </a:lnTo>
                <a:lnTo>
                  <a:pt x="782642" y="472553"/>
                </a:lnTo>
                <a:lnTo>
                  <a:pt x="775860" y="420047"/>
                </a:lnTo>
                <a:lnTo>
                  <a:pt x="775860" y="365847"/>
                </a:lnTo>
                <a:lnTo>
                  <a:pt x="782642" y="316729"/>
                </a:lnTo>
                <a:lnTo>
                  <a:pt x="794513" y="267611"/>
                </a:lnTo>
                <a:lnTo>
                  <a:pt x="809774" y="228655"/>
                </a:lnTo>
                <a:lnTo>
                  <a:pt x="831819" y="196474"/>
                </a:lnTo>
                <a:lnTo>
                  <a:pt x="819949" y="177843"/>
                </a:lnTo>
                <a:lnTo>
                  <a:pt x="826731" y="177842"/>
                </a:lnTo>
                <a:lnTo>
                  <a:pt x="841993" y="171067"/>
                </a:lnTo>
                <a:lnTo>
                  <a:pt x="852167" y="157517"/>
                </a:lnTo>
                <a:lnTo>
                  <a:pt x="862342" y="142274"/>
                </a:lnTo>
                <a:lnTo>
                  <a:pt x="870821" y="130418"/>
                </a:lnTo>
                <a:lnTo>
                  <a:pt x="880995" y="118562"/>
                </a:lnTo>
                <a:lnTo>
                  <a:pt x="916605" y="99931"/>
                </a:lnTo>
                <a:lnTo>
                  <a:pt x="952215" y="86381"/>
                </a:lnTo>
                <a:lnTo>
                  <a:pt x="989521" y="67749"/>
                </a:lnTo>
                <a:lnTo>
                  <a:pt x="992913" y="67749"/>
                </a:lnTo>
                <a:lnTo>
                  <a:pt x="999696" y="40650"/>
                </a:lnTo>
                <a:lnTo>
                  <a:pt x="1014957" y="42343"/>
                </a:lnTo>
                <a:lnTo>
                  <a:pt x="1026827" y="44037"/>
                </a:lnTo>
                <a:lnTo>
                  <a:pt x="1037002" y="45731"/>
                </a:lnTo>
                <a:lnTo>
                  <a:pt x="1050568" y="50812"/>
                </a:lnTo>
                <a:lnTo>
                  <a:pt x="1052263" y="42343"/>
                </a:lnTo>
                <a:lnTo>
                  <a:pt x="1055655" y="35568"/>
                </a:lnTo>
                <a:lnTo>
                  <a:pt x="1057351" y="30487"/>
                </a:lnTo>
                <a:lnTo>
                  <a:pt x="1060742" y="28793"/>
                </a:lnTo>
                <a:lnTo>
                  <a:pt x="1065829" y="27100"/>
                </a:lnTo>
                <a:lnTo>
                  <a:pt x="1072612" y="25406"/>
                </a:lnTo>
                <a:lnTo>
                  <a:pt x="1082786" y="22018"/>
                </a:lnTo>
                <a:lnTo>
                  <a:pt x="1104831" y="15243"/>
                </a:lnTo>
                <a:lnTo>
                  <a:pt x="1126875" y="84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110DE1C-B745-44A8-85C3-157E28E34317}"/>
              </a:ext>
            </a:extLst>
          </p:cNvPr>
          <p:cNvGrpSpPr/>
          <p:nvPr/>
        </p:nvGrpSpPr>
        <p:grpSpPr>
          <a:xfrm>
            <a:off x="1053137" y="4171793"/>
            <a:ext cx="7103648" cy="2516788"/>
            <a:chOff x="2311956" y="1422324"/>
            <a:chExt cx="8221277" cy="2912758"/>
          </a:xfrm>
        </p:grpSpPr>
        <p:sp>
          <p:nvSpPr>
            <p:cNvPr id="132" name="Graphic 14">
              <a:extLst>
                <a:ext uri="{FF2B5EF4-FFF2-40B4-BE49-F238E27FC236}">
                  <a16:creationId xmlns:a16="http://schemas.microsoft.com/office/drawing/2014/main" id="{1E332442-59AB-4332-927F-B73EFD2A45DB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13">
              <a:extLst>
                <a:ext uri="{FF2B5EF4-FFF2-40B4-BE49-F238E27FC236}">
                  <a16:creationId xmlns:a16="http://schemas.microsoft.com/office/drawing/2014/main" id="{F018174E-0959-4D10-9377-573929C228B5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12">
              <a:extLst>
                <a:ext uri="{FF2B5EF4-FFF2-40B4-BE49-F238E27FC236}">
                  <a16:creationId xmlns:a16="http://schemas.microsoft.com/office/drawing/2014/main" id="{BA272C3C-D024-451F-9B48-D54B3C66FB29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11">
              <a:extLst>
                <a:ext uri="{FF2B5EF4-FFF2-40B4-BE49-F238E27FC236}">
                  <a16:creationId xmlns:a16="http://schemas.microsoft.com/office/drawing/2014/main" id="{99BA83A2-08B5-4361-BB87-D38CFEAA76E3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Graphic 13">
              <a:extLst>
                <a:ext uri="{FF2B5EF4-FFF2-40B4-BE49-F238E27FC236}">
                  <a16:creationId xmlns:a16="http://schemas.microsoft.com/office/drawing/2014/main" id="{0807700E-54ED-40E7-B8CD-5AFF1D2ADD4C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Graphic 12">
              <a:extLst>
                <a:ext uri="{FF2B5EF4-FFF2-40B4-BE49-F238E27FC236}">
                  <a16:creationId xmlns:a16="http://schemas.microsoft.com/office/drawing/2014/main" id="{592F2EAF-8456-48B8-B44E-89B5A64BC921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11">
              <a:extLst>
                <a:ext uri="{FF2B5EF4-FFF2-40B4-BE49-F238E27FC236}">
                  <a16:creationId xmlns:a16="http://schemas.microsoft.com/office/drawing/2014/main" id="{52C2E2D6-7157-4D35-8628-76DAB81FB1B2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Graphic 10">
              <a:extLst>
                <a:ext uri="{FF2B5EF4-FFF2-40B4-BE49-F238E27FC236}">
                  <a16:creationId xmlns:a16="http://schemas.microsoft.com/office/drawing/2014/main" id="{03C037BC-AB7A-45C5-A4AC-2D2F3A567D9C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6BD3545-D02D-47C5-A939-18727CD47E66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B6BC8D2-3D45-456E-A09F-F742C5CAC7FF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79" name="Rounded Rectangle 1">
            <a:extLst>
              <a:ext uri="{FF2B5EF4-FFF2-40B4-BE49-F238E27FC236}">
                <a16:creationId xmlns:a16="http://schemas.microsoft.com/office/drawing/2014/main" id="{26861DA0-347E-491E-A717-492B4718DC0B}"/>
              </a:ext>
            </a:extLst>
          </p:cNvPr>
          <p:cNvSpPr/>
          <p:nvPr/>
        </p:nvSpPr>
        <p:spPr>
          <a:xfrm>
            <a:off x="949611" y="38311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B9FC5C4-973B-432A-BC28-D57C1982EAA3}"/>
              </a:ext>
            </a:extLst>
          </p:cNvPr>
          <p:cNvSpPr/>
          <p:nvPr/>
        </p:nvSpPr>
        <p:spPr>
          <a:xfrm flipH="1">
            <a:off x="1476455" y="3749296"/>
            <a:ext cx="261716" cy="261716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1" name="Rounded Rectangle 8">
            <a:extLst>
              <a:ext uri="{FF2B5EF4-FFF2-40B4-BE49-F238E27FC236}">
                <a16:creationId xmlns:a16="http://schemas.microsoft.com/office/drawing/2014/main" id="{203E7020-EB72-4D35-A018-1B39E3554A79}"/>
              </a:ext>
            </a:extLst>
          </p:cNvPr>
          <p:cNvSpPr/>
          <p:nvPr/>
        </p:nvSpPr>
        <p:spPr>
          <a:xfrm>
            <a:off x="97724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5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8000"/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2" name="그룹 6">
            <a:extLst>
              <a:ext uri="{FF2B5EF4-FFF2-40B4-BE49-F238E27FC236}">
                <a16:creationId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977243" y="4635935"/>
            <a:ext cx="1260140" cy="1524814"/>
            <a:chOff x="602568" y="4345057"/>
            <a:chExt cx="1260140" cy="1524814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DE24C30A-ED94-4AF0-A937-C9CBD5EC75A9}"/>
              </a:ext>
            </a:extLst>
          </p:cNvPr>
          <p:cNvSpPr txBox="1"/>
          <p:nvPr/>
        </p:nvSpPr>
        <p:spPr>
          <a:xfrm>
            <a:off x="977243" y="3236012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3D456F3C-8D0D-4099-9DA0-CB834FD8DFCE}"/>
              </a:ext>
            </a:extLst>
          </p:cNvPr>
          <p:cNvSpPr/>
          <p:nvPr/>
        </p:nvSpPr>
        <p:spPr>
          <a:xfrm flipH="1">
            <a:off x="5941515" y="3742001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Rounded Rectangle 8">
            <a:extLst>
              <a:ext uri="{FF2B5EF4-FFF2-40B4-BE49-F238E27FC236}">
                <a16:creationId xmlns:a16="http://schemas.microsoft.com/office/drawing/2014/main" id="{5484C237-B792-4B1D-BCB7-632A6B77319B}"/>
              </a:ext>
            </a:extLst>
          </p:cNvPr>
          <p:cNvSpPr/>
          <p:nvPr/>
        </p:nvSpPr>
        <p:spPr>
          <a:xfrm>
            <a:off x="544230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8" name="그룹 9">
            <a:extLst>
              <a:ext uri="{FF2B5EF4-FFF2-40B4-BE49-F238E27FC236}">
                <a16:creationId xmlns:a16="http://schemas.microsoft.com/office/drawing/2014/main" id="{A420C6D2-FCFE-425E-9B4F-EC6BACBFF3CE}"/>
              </a:ext>
            </a:extLst>
          </p:cNvPr>
          <p:cNvGrpSpPr/>
          <p:nvPr/>
        </p:nvGrpSpPr>
        <p:grpSpPr>
          <a:xfrm>
            <a:off x="5442303" y="4635935"/>
            <a:ext cx="1260140" cy="1524814"/>
            <a:chOff x="3967628" y="4345057"/>
            <a:chExt cx="1260140" cy="1524814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486215C-3AA9-4D29-A08C-A972C9734471}"/>
                </a:ext>
              </a:extLst>
            </p:cNvPr>
            <p:cNvSpPr txBox="1"/>
            <p:nvPr/>
          </p:nvSpPr>
          <p:spPr>
            <a:xfrm>
              <a:off x="396762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FB30913-C0F5-4C24-8113-2E0AA4A19ECC}"/>
                </a:ext>
              </a:extLst>
            </p:cNvPr>
            <p:cNvSpPr txBox="1"/>
            <p:nvPr/>
          </p:nvSpPr>
          <p:spPr>
            <a:xfrm>
              <a:off x="396762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AA0FA020-B604-4335-8D2D-950AFEB23DE9}"/>
              </a:ext>
            </a:extLst>
          </p:cNvPr>
          <p:cNvSpPr txBox="1"/>
          <p:nvPr/>
        </p:nvSpPr>
        <p:spPr>
          <a:xfrm>
            <a:off x="5442303" y="322871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8E57561-3AEB-4191-B2CE-37DD3F652F2B}"/>
              </a:ext>
            </a:extLst>
          </p:cNvPr>
          <p:cNvSpPr/>
          <p:nvPr/>
        </p:nvSpPr>
        <p:spPr>
          <a:xfrm flipH="1">
            <a:off x="10406573" y="3747334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Rounded Rectangle 8">
            <a:extLst>
              <a:ext uri="{FF2B5EF4-FFF2-40B4-BE49-F238E27FC236}">
                <a16:creationId xmlns:a16="http://schemas.microsoft.com/office/drawing/2014/main" id="{EB437316-F402-400E-B9C3-DEA1A03AE808}"/>
              </a:ext>
            </a:extLst>
          </p:cNvPr>
          <p:cNvSpPr/>
          <p:nvPr/>
        </p:nvSpPr>
        <p:spPr>
          <a:xfrm>
            <a:off x="9907361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4" name="그룹 26">
            <a:extLst>
              <a:ext uri="{FF2B5EF4-FFF2-40B4-BE49-F238E27FC236}">
                <a16:creationId xmlns:a16="http://schemas.microsoft.com/office/drawing/2014/main" id="{3897B279-0474-45F2-A0BE-F67B762C4687}"/>
              </a:ext>
            </a:extLst>
          </p:cNvPr>
          <p:cNvGrpSpPr/>
          <p:nvPr/>
        </p:nvGrpSpPr>
        <p:grpSpPr>
          <a:xfrm>
            <a:off x="9907361" y="4635935"/>
            <a:ext cx="1260140" cy="1524814"/>
            <a:chOff x="7332687" y="4345057"/>
            <a:chExt cx="1260140" cy="1524814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0C3A672-DEBF-41A7-86C9-D596AF02F8A9}"/>
                </a:ext>
              </a:extLst>
            </p:cNvPr>
            <p:cNvSpPr txBox="1"/>
            <p:nvPr/>
          </p:nvSpPr>
          <p:spPr>
            <a:xfrm>
              <a:off x="7332687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169DB67-47D1-4D6C-9894-072705FE7275}"/>
                </a:ext>
              </a:extLst>
            </p:cNvPr>
            <p:cNvSpPr txBox="1"/>
            <p:nvPr/>
          </p:nvSpPr>
          <p:spPr>
            <a:xfrm>
              <a:off x="7332687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D3DA9988-F104-452F-9229-5F37C7B991AD}"/>
              </a:ext>
            </a:extLst>
          </p:cNvPr>
          <p:cNvSpPr txBox="1"/>
          <p:nvPr/>
        </p:nvSpPr>
        <p:spPr>
          <a:xfrm>
            <a:off x="9907361" y="323405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ADE8540B-E2A1-4508-A1E6-5F5EF544977B}"/>
              </a:ext>
            </a:extLst>
          </p:cNvPr>
          <p:cNvSpPr/>
          <p:nvPr/>
        </p:nvSpPr>
        <p:spPr>
          <a:xfrm rot="10800000" flipH="1">
            <a:off x="3708985" y="3743132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9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3209773" y="147086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1"/>
          </a:solidFill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0" name="그룹 5">
            <a:extLst>
              <a:ext uri="{FF2B5EF4-FFF2-40B4-BE49-F238E27FC236}">
                <a16:creationId xmlns:a16="http://schemas.microsoft.com/office/drawing/2014/main" id="{B5E307B4-3A20-424E-BB1C-D8D793D88C0F}"/>
              </a:ext>
            </a:extLst>
          </p:cNvPr>
          <p:cNvGrpSpPr/>
          <p:nvPr/>
        </p:nvGrpSpPr>
        <p:grpSpPr>
          <a:xfrm>
            <a:off x="3209773" y="1603860"/>
            <a:ext cx="1260140" cy="1509617"/>
            <a:chOff x="2286794" y="1617783"/>
            <a:chExt cx="1260140" cy="1509617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1CE25D3-C294-4334-800E-1AF12B46929F}"/>
                </a:ext>
              </a:extLst>
            </p:cNvPr>
            <p:cNvSpPr txBox="1"/>
            <p:nvPr/>
          </p:nvSpPr>
          <p:spPr>
            <a:xfrm>
              <a:off x="2286794" y="161778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4147C10-1E5F-4416-A9C9-3BFA832EA69F}"/>
                </a:ext>
              </a:extLst>
            </p:cNvPr>
            <p:cNvSpPr txBox="1"/>
            <p:nvPr/>
          </p:nvSpPr>
          <p:spPr>
            <a:xfrm>
              <a:off x="2286794" y="1927071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CEF8AD70-1294-402C-9452-7E1D2D68A052}"/>
              </a:ext>
            </a:extLst>
          </p:cNvPr>
          <p:cNvSpPr txBox="1"/>
          <p:nvPr/>
        </p:nvSpPr>
        <p:spPr>
          <a:xfrm>
            <a:off x="3209773" y="417957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C7E0D45A-53D9-4D15-BE69-5ED8F2962C11}"/>
              </a:ext>
            </a:extLst>
          </p:cNvPr>
          <p:cNvSpPr/>
          <p:nvPr/>
        </p:nvSpPr>
        <p:spPr>
          <a:xfrm rot="10800000" flipH="1">
            <a:off x="8174045" y="3742298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" name="Rounded Rectangle 8">
            <a:extLst>
              <a:ext uri="{FF2B5EF4-FFF2-40B4-BE49-F238E27FC236}">
                <a16:creationId xmlns:a16="http://schemas.microsoft.com/office/drawing/2014/main" id="{8E464A0F-8E57-41CB-BD36-84568D147685}"/>
              </a:ext>
            </a:extLst>
          </p:cNvPr>
          <p:cNvSpPr/>
          <p:nvPr/>
        </p:nvSpPr>
        <p:spPr>
          <a:xfrm rot="10800000">
            <a:off x="7674833" y="1485719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6" name="그룹 2">
            <a:extLst>
              <a:ext uri="{FF2B5EF4-FFF2-40B4-BE49-F238E27FC236}">
                <a16:creationId xmlns:a16="http://schemas.microsoft.com/office/drawing/2014/main" id="{DCAF6133-5EBC-4311-BC6E-65FDA1605BAF}"/>
              </a:ext>
            </a:extLst>
          </p:cNvPr>
          <p:cNvGrpSpPr/>
          <p:nvPr/>
        </p:nvGrpSpPr>
        <p:grpSpPr>
          <a:xfrm>
            <a:off x="7674833" y="1618718"/>
            <a:ext cx="1260140" cy="1509617"/>
            <a:chOff x="5688124" y="1632641"/>
            <a:chExt cx="1260140" cy="1509617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C1C18E43-78BD-4297-8E69-0655123E5A76}"/>
                </a:ext>
              </a:extLst>
            </p:cNvPr>
            <p:cNvSpPr txBox="1"/>
            <p:nvPr/>
          </p:nvSpPr>
          <p:spPr>
            <a:xfrm>
              <a:off x="5688124" y="1632641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FCAE4F0-CC2A-498D-9308-AD52F5F01B4B}"/>
                </a:ext>
              </a:extLst>
            </p:cNvPr>
            <p:cNvSpPr txBox="1"/>
            <p:nvPr/>
          </p:nvSpPr>
          <p:spPr>
            <a:xfrm>
              <a:off x="5688124" y="1941929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0053E225-6961-4286-8ABC-226513B8FA7B}"/>
              </a:ext>
            </a:extLst>
          </p:cNvPr>
          <p:cNvSpPr txBox="1"/>
          <p:nvPr/>
        </p:nvSpPr>
        <p:spPr>
          <a:xfrm>
            <a:off x="7674833" y="4178744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7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C46B8C-CC45-4F86-8B8E-7F04B1BB3329}"/>
              </a:ext>
            </a:extLst>
          </p:cNvPr>
          <p:cNvGrpSpPr/>
          <p:nvPr/>
        </p:nvGrpSpPr>
        <p:grpSpPr>
          <a:xfrm>
            <a:off x="2558303" y="1358950"/>
            <a:ext cx="7103648" cy="2516788"/>
            <a:chOff x="2311956" y="1422324"/>
            <a:chExt cx="8221277" cy="2912758"/>
          </a:xfrm>
        </p:grpSpPr>
        <p:sp>
          <p:nvSpPr>
            <p:cNvPr id="3" name="Graphic 14">
              <a:extLst>
                <a:ext uri="{FF2B5EF4-FFF2-40B4-BE49-F238E27FC236}">
                  <a16:creationId xmlns:a16="http://schemas.microsoft.com/office/drawing/2014/main" id="{11D9F07D-03C2-44C0-B59C-8EA1CEAA6231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13">
              <a:extLst>
                <a:ext uri="{FF2B5EF4-FFF2-40B4-BE49-F238E27FC236}">
                  <a16:creationId xmlns:a16="http://schemas.microsoft.com/office/drawing/2014/main" id="{6960C9CE-37B9-49FE-B299-DAE4763C59B6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2">
              <a:extLst>
                <a:ext uri="{FF2B5EF4-FFF2-40B4-BE49-F238E27FC236}">
                  <a16:creationId xmlns:a16="http://schemas.microsoft.com/office/drawing/2014/main" id="{E1F281DC-62AD-45F9-B067-B62E0F84D6AF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1">
              <a:extLst>
                <a:ext uri="{FF2B5EF4-FFF2-40B4-BE49-F238E27FC236}">
                  <a16:creationId xmlns:a16="http://schemas.microsoft.com/office/drawing/2014/main" id="{6539898D-7B8B-488C-903B-8697D971C17D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3">
              <a:extLst>
                <a:ext uri="{FF2B5EF4-FFF2-40B4-BE49-F238E27FC236}">
                  <a16:creationId xmlns:a16="http://schemas.microsoft.com/office/drawing/2014/main" id="{F5440467-EA77-4E24-BAF8-26A834959DAB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2">
              <a:extLst>
                <a:ext uri="{FF2B5EF4-FFF2-40B4-BE49-F238E27FC236}">
                  <a16:creationId xmlns:a16="http://schemas.microsoft.com/office/drawing/2014/main" id="{2913BFB0-A26F-42BE-A375-B4B7A39C6CE3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1">
              <a:extLst>
                <a:ext uri="{FF2B5EF4-FFF2-40B4-BE49-F238E27FC236}">
                  <a16:creationId xmlns:a16="http://schemas.microsoft.com/office/drawing/2014/main" id="{BC8EC0AC-29D0-497A-A20C-3AE7A99E2095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0">
              <a:extLst>
                <a:ext uri="{FF2B5EF4-FFF2-40B4-BE49-F238E27FC236}">
                  <a16:creationId xmlns:a16="http://schemas.microsoft.com/office/drawing/2014/main" id="{41A227B1-88D2-46D8-B182-5099793AFE6E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8E55BB-533E-4432-B9BC-C708AC932E1A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2A570C-2C01-4039-B628-A608862E7F34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73D1CA-1E2C-4A56-AC66-966E7E75B4FB}"/>
              </a:ext>
            </a:extLst>
          </p:cNvPr>
          <p:cNvSpPr txBox="1"/>
          <p:nvPr/>
        </p:nvSpPr>
        <p:spPr>
          <a:xfrm>
            <a:off x="2530049" y="3875738"/>
            <a:ext cx="68095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Social Media</a:t>
            </a:r>
            <a:r>
              <a:rPr lang="ko-KR" alt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Statistics And Trends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886D-1716-477D-ABE1-3618E14A6620}"/>
              </a:ext>
            </a:extLst>
          </p:cNvPr>
          <p:cNvSpPr txBox="1"/>
          <p:nvPr/>
        </p:nvSpPr>
        <p:spPr>
          <a:xfrm>
            <a:off x="1024185" y="5922134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485DA-A7D3-477C-8504-31AFDAF36272}"/>
              </a:ext>
            </a:extLst>
          </p:cNvPr>
          <p:cNvSpPr txBox="1"/>
          <p:nvPr/>
        </p:nvSpPr>
        <p:spPr>
          <a:xfrm>
            <a:off x="4797148" y="5917757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9DF335-D1FE-4C6C-A397-A8668DB3F36F}"/>
              </a:ext>
            </a:extLst>
          </p:cNvPr>
          <p:cNvSpPr txBox="1"/>
          <p:nvPr/>
        </p:nvSpPr>
        <p:spPr>
          <a:xfrm>
            <a:off x="8506503" y="5930860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AB88DE-1244-4642-B96A-FEB206552BA2}"/>
              </a:ext>
            </a:extLst>
          </p:cNvPr>
          <p:cNvSpPr txBox="1"/>
          <p:nvPr/>
        </p:nvSpPr>
        <p:spPr>
          <a:xfrm>
            <a:off x="1845819" y="5349569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36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13EFE0-C46C-4BCA-B32C-E71D33869E65}"/>
              </a:ext>
            </a:extLst>
          </p:cNvPr>
          <p:cNvSpPr txBox="1"/>
          <p:nvPr/>
        </p:nvSpPr>
        <p:spPr>
          <a:xfrm>
            <a:off x="5618782" y="534081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43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E431E0-9FA2-4464-BDCD-5E71C6813FA7}"/>
              </a:ext>
            </a:extLst>
          </p:cNvPr>
          <p:cNvSpPr txBox="1"/>
          <p:nvPr/>
        </p:nvSpPr>
        <p:spPr>
          <a:xfrm>
            <a:off x="9328137" y="5367020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E7E62B-4127-4856-9524-E2A68F1C9B0F}"/>
              </a:ext>
            </a:extLst>
          </p:cNvPr>
          <p:cNvGrpSpPr/>
          <p:nvPr/>
        </p:nvGrpSpPr>
        <p:grpSpPr>
          <a:xfrm>
            <a:off x="1260036" y="4530388"/>
            <a:ext cx="2107671" cy="719181"/>
            <a:chOff x="1011775" y="4530388"/>
            <a:chExt cx="2107671" cy="719181"/>
          </a:xfrm>
          <a:solidFill>
            <a:schemeClr val="accent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CB8C78-4CCC-4CF4-8424-6AC7BEE6A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315BA-091C-41AB-942E-AF7707459B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321D0F4-52EE-4C48-8DD6-B8BCE2B61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1855E9-C4FD-4BD8-98FA-EBF8FDADE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7CE1B3C-75E9-4B49-BE10-12517319C7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637CCB3-C15E-41EF-B2BD-0CA5983AE8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3601AC-5D0A-40F5-BCED-9C9DF3A9D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28D39F-1F24-48C3-822C-6D3A9B6F10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F8FE90A-B885-407F-B134-88D06D00F9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F65C42-E38A-42DF-9A40-29A08DD46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6B05C4-86CC-4BA1-9A4D-C19589A615A8}"/>
              </a:ext>
            </a:extLst>
          </p:cNvPr>
          <p:cNvGrpSpPr/>
          <p:nvPr/>
        </p:nvGrpSpPr>
        <p:grpSpPr>
          <a:xfrm>
            <a:off x="5032999" y="4530388"/>
            <a:ext cx="2107671" cy="719181"/>
            <a:chOff x="1011775" y="4530388"/>
            <a:chExt cx="2107671" cy="719181"/>
          </a:xfrm>
          <a:solidFill>
            <a:schemeClr val="accent3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9A61A1-984C-4591-8F5F-4F37A3256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B132C8-4DB4-4602-8392-F7954B8F77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BED5CB-E4EA-4EC5-AFD4-4A9EAB8E3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377ADEC-A165-4F03-984C-5EDFA6CD0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A1DEBB4-EE84-422F-980C-0AA5C99744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2EDAF12-471E-45FD-9E47-F65F91E5B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A2DEE01-439A-4E40-86CF-9D3149BD3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520C34-A07D-4393-9AD6-FC34691DF0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B18954B-5281-44CF-B8C5-A2864275B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1D33470-5BBC-4399-AD45-875993778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643D9D-01FB-49B8-9CB1-2833AFD4AB88}"/>
              </a:ext>
            </a:extLst>
          </p:cNvPr>
          <p:cNvGrpSpPr/>
          <p:nvPr/>
        </p:nvGrpSpPr>
        <p:grpSpPr>
          <a:xfrm>
            <a:off x="8742354" y="4530388"/>
            <a:ext cx="2107671" cy="719181"/>
            <a:chOff x="1011775" y="4530388"/>
            <a:chExt cx="2107671" cy="719181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7935A30-5500-4A19-9254-C3BF613DE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776FB2A-1143-4B0A-8FC8-C335F6B50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DADBA42-B877-43A8-8935-C918D2D0A5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F3A2644-5BCE-43B4-A61A-806E4108D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439E1C-2DB9-498C-946A-0A8B7DBCF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DC560B2-8136-49BE-ABC5-675740101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7FBF8F3-C232-4781-BE5B-7D1F73485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270746C-5C0E-445D-9C06-F7C279EFD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773086-C822-4C54-B5B2-5AC819A738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4304E8-9B4F-4D28-9909-C812A9279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173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55400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5" y="1327895"/>
            <a:ext cx="547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213057-AEC7-4846-9149-5D682C3B4094}"/>
              </a:ext>
            </a:extLst>
          </p:cNvPr>
          <p:cNvSpPr/>
          <p:nvPr/>
        </p:nvSpPr>
        <p:spPr>
          <a:xfrm>
            <a:off x="7455876" y="553915"/>
            <a:ext cx="4112744" cy="1999832"/>
          </a:xfrm>
          <a:custGeom>
            <a:avLst/>
            <a:gdLst>
              <a:gd name="connsiteX0" fmla="*/ 146242 w 4112744"/>
              <a:gd name="connsiteY0" fmla="*/ 0 h 1999832"/>
              <a:gd name="connsiteX1" fmla="*/ 3966502 w 4112744"/>
              <a:gd name="connsiteY1" fmla="*/ 0 h 1999832"/>
              <a:gd name="connsiteX2" fmla="*/ 4112744 w 4112744"/>
              <a:gd name="connsiteY2" fmla="*/ 146242 h 1999832"/>
              <a:gd name="connsiteX3" fmla="*/ 4112744 w 4112744"/>
              <a:gd name="connsiteY3" fmla="*/ 1528540 h 1999832"/>
              <a:gd name="connsiteX4" fmla="*/ 3966502 w 4112744"/>
              <a:gd name="connsiteY4" fmla="*/ 1674782 h 1999832"/>
              <a:gd name="connsiteX5" fmla="*/ 609565 w 4112744"/>
              <a:gd name="connsiteY5" fmla="*/ 1674782 h 1999832"/>
              <a:gd name="connsiteX6" fmla="*/ 609565 w 4112744"/>
              <a:gd name="connsiteY6" fmla="*/ 1999832 h 1999832"/>
              <a:gd name="connsiteX7" fmla="*/ 296265 w 4112744"/>
              <a:gd name="connsiteY7" fmla="*/ 1674782 h 1999832"/>
              <a:gd name="connsiteX8" fmla="*/ 146242 w 4112744"/>
              <a:gd name="connsiteY8" fmla="*/ 1674782 h 1999832"/>
              <a:gd name="connsiteX9" fmla="*/ 0 w 4112744"/>
              <a:gd name="connsiteY9" fmla="*/ 1528540 h 1999832"/>
              <a:gd name="connsiteX10" fmla="*/ 0 w 4112744"/>
              <a:gd name="connsiteY10" fmla="*/ 146242 h 1999832"/>
              <a:gd name="connsiteX11" fmla="*/ 146242 w 4112744"/>
              <a:gd name="connsiteY11" fmla="*/ 0 h 199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2744" h="1999832">
                <a:moveTo>
                  <a:pt x="146242" y="0"/>
                </a:moveTo>
                <a:lnTo>
                  <a:pt x="3966502" y="0"/>
                </a:lnTo>
                <a:cubicBezTo>
                  <a:pt x="4047269" y="0"/>
                  <a:pt x="4112744" y="65475"/>
                  <a:pt x="4112744" y="146242"/>
                </a:cubicBezTo>
                <a:lnTo>
                  <a:pt x="4112744" y="1528540"/>
                </a:lnTo>
                <a:cubicBezTo>
                  <a:pt x="4112744" y="1609307"/>
                  <a:pt x="4047269" y="1674782"/>
                  <a:pt x="3966502" y="1674782"/>
                </a:cubicBezTo>
                <a:lnTo>
                  <a:pt x="609565" y="1674782"/>
                </a:lnTo>
                <a:lnTo>
                  <a:pt x="609565" y="1999832"/>
                </a:lnTo>
                <a:lnTo>
                  <a:pt x="296265" y="1674782"/>
                </a:lnTo>
                <a:lnTo>
                  <a:pt x="146242" y="1674782"/>
                </a:lnTo>
                <a:cubicBezTo>
                  <a:pt x="65475" y="1674782"/>
                  <a:pt x="0" y="1609307"/>
                  <a:pt x="0" y="1528540"/>
                </a:cubicBezTo>
                <a:lnTo>
                  <a:pt x="0" y="146242"/>
                </a:lnTo>
                <a:cubicBezTo>
                  <a:pt x="0" y="65475"/>
                  <a:pt x="65475" y="0"/>
                  <a:pt x="146242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A5B7E-0688-4131-B1CE-8A9A60A66941}"/>
              </a:ext>
            </a:extLst>
          </p:cNvPr>
          <p:cNvSpPr txBox="1"/>
          <p:nvPr/>
        </p:nvSpPr>
        <p:spPr>
          <a:xfrm>
            <a:off x="8848716" y="581949"/>
            <a:ext cx="13270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275F8-1161-4F5F-BD93-9F3921DC0C71}"/>
              </a:ext>
            </a:extLst>
          </p:cNvPr>
          <p:cNvSpPr txBox="1"/>
          <p:nvPr/>
        </p:nvSpPr>
        <p:spPr>
          <a:xfrm>
            <a:off x="7866403" y="1340537"/>
            <a:ext cx="3291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93D695-2294-4538-9D1D-78F1F23AF869}"/>
              </a:ext>
            </a:extLst>
          </p:cNvPr>
          <p:cNvGrpSpPr/>
          <p:nvPr/>
        </p:nvGrpSpPr>
        <p:grpSpPr>
          <a:xfrm>
            <a:off x="769766" y="2210406"/>
            <a:ext cx="856811" cy="758839"/>
            <a:chOff x="1481943" y="1694572"/>
            <a:chExt cx="3165229" cy="28033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CCF5BF-C733-453C-A21F-7E72B98D7B9F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6A65ED-F22F-45AD-916E-E629ADF07046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560FBC7-C42F-4A35-AABA-F299CCF36D3E}"/>
              </a:ext>
            </a:extLst>
          </p:cNvPr>
          <p:cNvSpPr txBox="1"/>
          <p:nvPr/>
        </p:nvSpPr>
        <p:spPr>
          <a:xfrm>
            <a:off x="1981237" y="2174327"/>
            <a:ext cx="418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81E299-32AA-4C5F-A252-3235EA52097B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D4CB0AA5-CB7B-47BB-8EAA-696273797DFA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34B31578-A7C8-4A77-B46C-6CC326635DBD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CDBEF-AA6D-487B-B292-239805A868CC}"/>
              </a:ext>
            </a:extLst>
          </p:cNvPr>
          <p:cNvSpPr txBox="1"/>
          <p:nvPr/>
        </p:nvSpPr>
        <p:spPr>
          <a:xfrm>
            <a:off x="1824564" y="494701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D63DEC-105E-407A-A722-2C821EA95749}"/>
              </a:ext>
            </a:extLst>
          </p:cNvPr>
          <p:cNvSpPr txBox="1"/>
          <p:nvPr/>
        </p:nvSpPr>
        <p:spPr>
          <a:xfrm>
            <a:off x="4245852" y="496642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6350688D-6C63-4BE2-8A02-C8B6E1AFDB2C}"/>
              </a:ext>
            </a:extLst>
          </p:cNvPr>
          <p:cNvSpPr>
            <a:spLocks noChangeAspect="1"/>
          </p:cNvSpPr>
          <p:nvPr/>
        </p:nvSpPr>
        <p:spPr>
          <a:xfrm flipH="1">
            <a:off x="1236826" y="3750664"/>
            <a:ext cx="1175476" cy="74792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324D49-2D5E-4EA9-AA5B-99281E6BD5DC}"/>
              </a:ext>
            </a:extLst>
          </p:cNvPr>
          <p:cNvSpPr txBox="1"/>
          <p:nvPr/>
        </p:nvSpPr>
        <p:spPr>
          <a:xfrm>
            <a:off x="290146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375281-19E2-4EAE-BA3C-17BB51117767}"/>
              </a:ext>
            </a:extLst>
          </p:cNvPr>
          <p:cNvGrpSpPr/>
          <p:nvPr/>
        </p:nvGrpSpPr>
        <p:grpSpPr>
          <a:xfrm>
            <a:off x="708739" y="1843405"/>
            <a:ext cx="5797258" cy="3093185"/>
            <a:chOff x="3101743" y="1853133"/>
            <a:chExt cx="5797258" cy="30931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AE6E9C5-77F0-4A8D-A1F6-213CE3C33CAC}"/>
                </a:ext>
              </a:extLst>
            </p:cNvPr>
            <p:cNvGrpSpPr/>
            <p:nvPr/>
          </p:nvGrpSpPr>
          <p:grpSpPr>
            <a:xfrm rot="20177420">
              <a:off x="4412645" y="1885599"/>
              <a:ext cx="1785679" cy="2523400"/>
              <a:chOff x="4070856" y="1685903"/>
              <a:chExt cx="1785679" cy="2523400"/>
            </a:xfrm>
          </p:grpSpPr>
          <p:sp>
            <p:nvSpPr>
              <p:cNvPr id="10" name="Graphic 57">
                <a:extLst>
                  <a:ext uri="{FF2B5EF4-FFF2-40B4-BE49-F238E27FC236}">
                    <a16:creationId xmlns:a16="http://schemas.microsoft.com/office/drawing/2014/main" id="{5FA007F6-98E3-45E5-99A6-55B09CFA359E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71">
                <a:extLst>
                  <a:ext uri="{FF2B5EF4-FFF2-40B4-BE49-F238E27FC236}">
                    <a16:creationId xmlns:a16="http://schemas.microsoft.com/office/drawing/2014/main" id="{EFBC3166-E370-487C-A218-FEDAB89D0D19}"/>
                  </a:ext>
                </a:extLst>
              </p:cNvPr>
              <p:cNvSpPr/>
              <p:nvPr/>
            </p:nvSpPr>
            <p:spPr>
              <a:xfrm>
                <a:off x="4498463" y="3087461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85">
                <a:extLst>
                  <a:ext uri="{FF2B5EF4-FFF2-40B4-BE49-F238E27FC236}">
                    <a16:creationId xmlns:a16="http://schemas.microsoft.com/office/drawing/2014/main" id="{66C55A84-13CA-455A-A281-188F5CD67A2F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03B8782-5BA8-42D3-AE46-CBC75BAB8082}"/>
                </a:ext>
              </a:extLst>
            </p:cNvPr>
            <p:cNvGrpSpPr/>
            <p:nvPr/>
          </p:nvGrpSpPr>
          <p:grpSpPr>
            <a:xfrm rot="17400000">
              <a:off x="3470603" y="2791779"/>
              <a:ext cx="1785679" cy="2523400"/>
              <a:chOff x="4070856" y="1685903"/>
              <a:chExt cx="1785679" cy="2523400"/>
            </a:xfrm>
          </p:grpSpPr>
          <p:sp>
            <p:nvSpPr>
              <p:cNvPr id="60" name="Graphic 57">
                <a:extLst>
                  <a:ext uri="{FF2B5EF4-FFF2-40B4-BE49-F238E27FC236}">
                    <a16:creationId xmlns:a16="http://schemas.microsoft.com/office/drawing/2014/main" id="{75625B20-AA03-421B-9920-5FAFE1A69487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71">
                <a:extLst>
                  <a:ext uri="{FF2B5EF4-FFF2-40B4-BE49-F238E27FC236}">
                    <a16:creationId xmlns:a16="http://schemas.microsoft.com/office/drawing/2014/main" id="{4081FF9A-174F-4DAF-BF45-F9084D78B6D4}"/>
                  </a:ext>
                </a:extLst>
              </p:cNvPr>
              <p:cNvSpPr/>
              <p:nvPr/>
            </p:nvSpPr>
            <p:spPr>
              <a:xfrm>
                <a:off x="4498463" y="3087460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85">
                <a:extLst>
                  <a:ext uri="{FF2B5EF4-FFF2-40B4-BE49-F238E27FC236}">
                    <a16:creationId xmlns:a16="http://schemas.microsoft.com/office/drawing/2014/main" id="{E5CEBCAF-C5BF-4666-AC30-BEBE18D50F96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E58902D-F667-4A42-830E-42F67CD71507}"/>
                </a:ext>
              </a:extLst>
            </p:cNvPr>
            <p:cNvGrpSpPr/>
            <p:nvPr/>
          </p:nvGrpSpPr>
          <p:grpSpPr>
            <a:xfrm rot="1422580" flipH="1">
              <a:off x="5800879" y="1853133"/>
              <a:ext cx="1785679" cy="2523400"/>
              <a:chOff x="4070856" y="1685903"/>
              <a:chExt cx="1785679" cy="2523400"/>
            </a:xfrm>
          </p:grpSpPr>
          <p:sp>
            <p:nvSpPr>
              <p:cNvPr id="89" name="Graphic 57">
                <a:extLst>
                  <a:ext uri="{FF2B5EF4-FFF2-40B4-BE49-F238E27FC236}">
                    <a16:creationId xmlns:a16="http://schemas.microsoft.com/office/drawing/2014/main" id="{5F435D04-D58C-4D65-8576-45933EB1F450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71">
                <a:extLst>
                  <a:ext uri="{FF2B5EF4-FFF2-40B4-BE49-F238E27FC236}">
                    <a16:creationId xmlns:a16="http://schemas.microsoft.com/office/drawing/2014/main" id="{85EB5F2D-C04E-4A78-88B6-B9B742F996F8}"/>
                  </a:ext>
                </a:extLst>
              </p:cNvPr>
              <p:cNvSpPr/>
              <p:nvPr/>
            </p:nvSpPr>
            <p:spPr>
              <a:xfrm>
                <a:off x="4498463" y="3087461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85">
                <a:extLst>
                  <a:ext uri="{FF2B5EF4-FFF2-40B4-BE49-F238E27FC236}">
                    <a16:creationId xmlns:a16="http://schemas.microsoft.com/office/drawing/2014/main" id="{F7F7A0A9-ADBA-4829-8C53-A7568BD77A65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C037357-58D0-403D-922F-E5AE52172A73}"/>
                </a:ext>
              </a:extLst>
            </p:cNvPr>
            <p:cNvGrpSpPr/>
            <p:nvPr/>
          </p:nvGrpSpPr>
          <p:grpSpPr>
            <a:xfrm rot="4200000" flipH="1">
              <a:off x="6744461" y="2791779"/>
              <a:ext cx="1785679" cy="2523400"/>
              <a:chOff x="4070856" y="1685903"/>
              <a:chExt cx="1785679" cy="2523400"/>
            </a:xfrm>
          </p:grpSpPr>
          <p:sp>
            <p:nvSpPr>
              <p:cNvPr id="69" name="Graphic 57">
                <a:extLst>
                  <a:ext uri="{FF2B5EF4-FFF2-40B4-BE49-F238E27FC236}">
                    <a16:creationId xmlns:a16="http://schemas.microsoft.com/office/drawing/2014/main" id="{80586D6E-CEC2-48B1-AD09-E96700AEC3F4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71">
                <a:extLst>
                  <a:ext uri="{FF2B5EF4-FFF2-40B4-BE49-F238E27FC236}">
                    <a16:creationId xmlns:a16="http://schemas.microsoft.com/office/drawing/2014/main" id="{12FA98D3-10C6-4CC3-A581-3849BA0FE863}"/>
                  </a:ext>
                </a:extLst>
              </p:cNvPr>
              <p:cNvSpPr/>
              <p:nvPr/>
            </p:nvSpPr>
            <p:spPr>
              <a:xfrm>
                <a:off x="4498463" y="3087460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Graphic 85">
                <a:extLst>
                  <a:ext uri="{FF2B5EF4-FFF2-40B4-BE49-F238E27FC236}">
                    <a16:creationId xmlns:a16="http://schemas.microsoft.com/office/drawing/2014/main" id="{DB4E5334-2C67-47C8-A77F-9272146FD664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4A2ED83A-70F6-48DE-B575-FFC83B7D91BE}"/>
              </a:ext>
            </a:extLst>
          </p:cNvPr>
          <p:cNvSpPr>
            <a:spLocks noChangeAspect="1"/>
          </p:cNvSpPr>
          <p:nvPr/>
        </p:nvSpPr>
        <p:spPr>
          <a:xfrm>
            <a:off x="3764052" y="3999050"/>
            <a:ext cx="207300" cy="207300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00F5F36-60D6-4DA8-A69B-7BEFEFF9C19B}"/>
              </a:ext>
            </a:extLst>
          </p:cNvPr>
          <p:cNvSpPr>
            <a:spLocks noChangeAspect="1"/>
          </p:cNvSpPr>
          <p:nvPr/>
        </p:nvSpPr>
        <p:spPr>
          <a:xfrm>
            <a:off x="3932682" y="3366135"/>
            <a:ext cx="351767" cy="351220"/>
          </a:xfrm>
          <a:custGeom>
            <a:avLst/>
            <a:gdLst>
              <a:gd name="connsiteX0" fmla="*/ 426005 w 929299"/>
              <a:gd name="connsiteY0" fmla="*/ 569594 h 927853"/>
              <a:gd name="connsiteX1" fmla="*/ 588882 w 929299"/>
              <a:gd name="connsiteY1" fmla="*/ 569594 h 927853"/>
              <a:gd name="connsiteX2" fmla="*/ 622220 w 929299"/>
              <a:gd name="connsiteY2" fmla="*/ 601979 h 927853"/>
              <a:gd name="connsiteX3" fmla="*/ 586977 w 929299"/>
              <a:gd name="connsiteY3" fmla="*/ 632459 h 927853"/>
              <a:gd name="connsiteX4" fmla="*/ 506967 w 929299"/>
              <a:gd name="connsiteY4" fmla="*/ 632459 h 927853"/>
              <a:gd name="connsiteX5" fmla="*/ 428862 w 929299"/>
              <a:gd name="connsiteY5" fmla="*/ 632459 h 927853"/>
              <a:gd name="connsiteX6" fmla="*/ 392667 w 929299"/>
              <a:gd name="connsiteY6" fmla="*/ 601027 h 927853"/>
              <a:gd name="connsiteX7" fmla="*/ 426005 w 929299"/>
              <a:gd name="connsiteY7" fmla="*/ 569594 h 927853"/>
              <a:gd name="connsiteX8" fmla="*/ 424100 w 929299"/>
              <a:gd name="connsiteY8" fmla="*/ 399097 h 927853"/>
              <a:gd name="connsiteX9" fmla="*/ 464104 w 929299"/>
              <a:gd name="connsiteY9" fmla="*/ 399097 h 927853"/>
              <a:gd name="connsiteX10" fmla="*/ 504110 w 929299"/>
              <a:gd name="connsiteY10" fmla="*/ 399097 h 927853"/>
              <a:gd name="connsiteX11" fmla="*/ 535542 w 929299"/>
              <a:gd name="connsiteY11" fmla="*/ 430530 h 927853"/>
              <a:gd name="connsiteX12" fmla="*/ 506015 w 929299"/>
              <a:gd name="connsiteY12" fmla="*/ 461010 h 927853"/>
              <a:gd name="connsiteX13" fmla="*/ 423147 w 929299"/>
              <a:gd name="connsiteY13" fmla="*/ 461010 h 927853"/>
              <a:gd name="connsiteX14" fmla="*/ 392667 w 929299"/>
              <a:gd name="connsiteY14" fmla="*/ 429577 h 927853"/>
              <a:gd name="connsiteX15" fmla="*/ 424100 w 929299"/>
              <a:gd name="connsiteY15" fmla="*/ 399097 h 927853"/>
              <a:gd name="connsiteX16" fmla="*/ 414575 w 929299"/>
              <a:gd name="connsiteY16" fmla="*/ 282893 h 927853"/>
              <a:gd name="connsiteX17" fmla="*/ 274557 w 929299"/>
              <a:gd name="connsiteY17" fmla="*/ 421005 h 927853"/>
              <a:gd name="connsiteX18" fmla="*/ 274557 w 929299"/>
              <a:gd name="connsiteY18" fmla="*/ 608648 h 927853"/>
              <a:gd name="connsiteX19" fmla="*/ 400287 w 929299"/>
              <a:gd name="connsiteY19" fmla="*/ 746760 h 927853"/>
              <a:gd name="connsiteX20" fmla="*/ 497442 w 929299"/>
              <a:gd name="connsiteY20" fmla="*/ 749618 h 927853"/>
              <a:gd name="connsiteX21" fmla="*/ 585072 w 929299"/>
              <a:gd name="connsiteY21" fmla="*/ 749618 h 927853"/>
              <a:gd name="connsiteX22" fmla="*/ 737472 w 929299"/>
              <a:gd name="connsiteY22" fmla="*/ 611505 h 927853"/>
              <a:gd name="connsiteX23" fmla="*/ 740330 w 929299"/>
              <a:gd name="connsiteY23" fmla="*/ 489585 h 927853"/>
              <a:gd name="connsiteX24" fmla="*/ 710802 w 929299"/>
              <a:gd name="connsiteY24" fmla="*/ 461962 h 927853"/>
              <a:gd name="connsiteX25" fmla="*/ 651747 w 929299"/>
              <a:gd name="connsiteY25" fmla="*/ 406718 h 927853"/>
              <a:gd name="connsiteX26" fmla="*/ 510777 w 929299"/>
              <a:gd name="connsiteY26" fmla="*/ 282893 h 927853"/>
              <a:gd name="connsiteX27" fmla="*/ 414575 w 929299"/>
              <a:gd name="connsiteY27" fmla="*/ 282893 h 927853"/>
              <a:gd name="connsiteX28" fmla="*/ 163115 w 929299"/>
              <a:gd name="connsiteY28" fmla="*/ 0 h 927853"/>
              <a:gd name="connsiteX29" fmla="*/ 767952 w 929299"/>
              <a:gd name="connsiteY29" fmla="*/ 0 h 927853"/>
              <a:gd name="connsiteX30" fmla="*/ 927972 w 929299"/>
              <a:gd name="connsiteY30" fmla="*/ 155257 h 927853"/>
              <a:gd name="connsiteX31" fmla="*/ 927020 w 929299"/>
              <a:gd name="connsiteY31" fmla="*/ 776287 h 927853"/>
              <a:gd name="connsiteX32" fmla="*/ 770810 w 929299"/>
              <a:gd name="connsiteY32" fmla="*/ 926782 h 927853"/>
              <a:gd name="connsiteX33" fmla="*/ 463152 w 929299"/>
              <a:gd name="connsiteY33" fmla="*/ 926782 h 927853"/>
              <a:gd name="connsiteX34" fmla="*/ 162162 w 929299"/>
              <a:gd name="connsiteY34" fmla="*/ 927735 h 927853"/>
              <a:gd name="connsiteX35" fmla="*/ 237 w 929299"/>
              <a:gd name="connsiteY35" fmla="*/ 771525 h 927853"/>
              <a:gd name="connsiteX36" fmla="*/ 1190 w 929299"/>
              <a:gd name="connsiteY36" fmla="*/ 155257 h 927853"/>
              <a:gd name="connsiteX37" fmla="*/ 163115 w 929299"/>
              <a:gd name="connsiteY37" fmla="*/ 0 h 9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9299" h="927853">
                <a:moveTo>
                  <a:pt x="426005" y="569594"/>
                </a:moveTo>
                <a:cubicBezTo>
                  <a:pt x="480297" y="568642"/>
                  <a:pt x="534590" y="568642"/>
                  <a:pt x="588882" y="569594"/>
                </a:cubicBezTo>
                <a:cubicBezTo>
                  <a:pt x="608885" y="569594"/>
                  <a:pt x="622220" y="584834"/>
                  <a:pt x="622220" y="601979"/>
                </a:cubicBezTo>
                <a:cubicBezTo>
                  <a:pt x="621267" y="619124"/>
                  <a:pt x="606980" y="631507"/>
                  <a:pt x="586977" y="632459"/>
                </a:cubicBezTo>
                <a:cubicBezTo>
                  <a:pt x="560307" y="633412"/>
                  <a:pt x="533637" y="632459"/>
                  <a:pt x="506967" y="632459"/>
                </a:cubicBezTo>
                <a:cubicBezTo>
                  <a:pt x="481250" y="632459"/>
                  <a:pt x="454580" y="633412"/>
                  <a:pt x="428862" y="632459"/>
                </a:cubicBezTo>
                <a:cubicBezTo>
                  <a:pt x="406002" y="631507"/>
                  <a:pt x="392667" y="619124"/>
                  <a:pt x="392667" y="601027"/>
                </a:cubicBezTo>
                <a:cubicBezTo>
                  <a:pt x="392667" y="583882"/>
                  <a:pt x="405050" y="569594"/>
                  <a:pt x="426005" y="569594"/>
                </a:cubicBezTo>
                <a:close/>
                <a:moveTo>
                  <a:pt x="424100" y="399097"/>
                </a:moveTo>
                <a:cubicBezTo>
                  <a:pt x="437435" y="398145"/>
                  <a:pt x="450770" y="399097"/>
                  <a:pt x="464104" y="399097"/>
                </a:cubicBezTo>
                <a:cubicBezTo>
                  <a:pt x="477440" y="399097"/>
                  <a:pt x="490775" y="398145"/>
                  <a:pt x="504110" y="399097"/>
                </a:cubicBezTo>
                <a:cubicBezTo>
                  <a:pt x="523160" y="401002"/>
                  <a:pt x="535542" y="411480"/>
                  <a:pt x="535542" y="430530"/>
                </a:cubicBezTo>
                <a:cubicBezTo>
                  <a:pt x="535542" y="448627"/>
                  <a:pt x="523160" y="460057"/>
                  <a:pt x="506015" y="461010"/>
                </a:cubicBezTo>
                <a:cubicBezTo>
                  <a:pt x="478392" y="462915"/>
                  <a:pt x="450770" y="462915"/>
                  <a:pt x="423147" y="461010"/>
                </a:cubicBezTo>
                <a:cubicBezTo>
                  <a:pt x="405050" y="459105"/>
                  <a:pt x="391715" y="448627"/>
                  <a:pt x="392667" y="429577"/>
                </a:cubicBezTo>
                <a:cubicBezTo>
                  <a:pt x="392667" y="409575"/>
                  <a:pt x="406002" y="400050"/>
                  <a:pt x="424100" y="399097"/>
                </a:cubicBezTo>
                <a:close/>
                <a:moveTo>
                  <a:pt x="414575" y="282893"/>
                </a:moveTo>
                <a:cubicBezTo>
                  <a:pt x="338375" y="284798"/>
                  <a:pt x="276462" y="345757"/>
                  <a:pt x="274557" y="421005"/>
                </a:cubicBezTo>
                <a:cubicBezTo>
                  <a:pt x="272652" y="483870"/>
                  <a:pt x="272652" y="545782"/>
                  <a:pt x="274557" y="608648"/>
                </a:cubicBezTo>
                <a:cubicBezTo>
                  <a:pt x="276462" y="680085"/>
                  <a:pt x="330755" y="736282"/>
                  <a:pt x="400287" y="746760"/>
                </a:cubicBezTo>
                <a:cubicBezTo>
                  <a:pt x="434577" y="751523"/>
                  <a:pt x="469820" y="748665"/>
                  <a:pt x="497442" y="749618"/>
                </a:cubicBezTo>
                <a:cubicBezTo>
                  <a:pt x="531732" y="749618"/>
                  <a:pt x="558402" y="750570"/>
                  <a:pt x="585072" y="749618"/>
                </a:cubicBezTo>
                <a:cubicBezTo>
                  <a:pt x="670797" y="746760"/>
                  <a:pt x="726042" y="697230"/>
                  <a:pt x="737472" y="611505"/>
                </a:cubicBezTo>
                <a:cubicBezTo>
                  <a:pt x="742235" y="571500"/>
                  <a:pt x="739377" y="530543"/>
                  <a:pt x="740330" y="489585"/>
                </a:cubicBezTo>
                <a:cubicBezTo>
                  <a:pt x="741282" y="469582"/>
                  <a:pt x="729852" y="462915"/>
                  <a:pt x="710802" y="461962"/>
                </a:cubicBezTo>
                <a:cubicBezTo>
                  <a:pt x="660320" y="460057"/>
                  <a:pt x="658415" y="456248"/>
                  <a:pt x="651747" y="406718"/>
                </a:cubicBezTo>
                <a:cubicBezTo>
                  <a:pt x="642222" y="336232"/>
                  <a:pt x="582215" y="282893"/>
                  <a:pt x="510777" y="282893"/>
                </a:cubicBezTo>
                <a:cubicBezTo>
                  <a:pt x="478392" y="281940"/>
                  <a:pt x="446960" y="281940"/>
                  <a:pt x="414575" y="282893"/>
                </a:cubicBezTo>
                <a:close/>
                <a:moveTo>
                  <a:pt x="163115" y="0"/>
                </a:moveTo>
                <a:cubicBezTo>
                  <a:pt x="365045" y="0"/>
                  <a:pt x="566022" y="0"/>
                  <a:pt x="767952" y="0"/>
                </a:cubicBezTo>
                <a:cubicBezTo>
                  <a:pt x="867012" y="952"/>
                  <a:pt x="927020" y="56198"/>
                  <a:pt x="927972" y="155257"/>
                </a:cubicBezTo>
                <a:cubicBezTo>
                  <a:pt x="929877" y="362903"/>
                  <a:pt x="929877" y="569595"/>
                  <a:pt x="927020" y="776287"/>
                </a:cubicBezTo>
                <a:cubicBezTo>
                  <a:pt x="926067" y="871537"/>
                  <a:pt x="866060" y="926782"/>
                  <a:pt x="770810" y="926782"/>
                </a:cubicBezTo>
                <a:cubicBezTo>
                  <a:pt x="668892" y="926782"/>
                  <a:pt x="566022" y="926782"/>
                  <a:pt x="463152" y="926782"/>
                </a:cubicBezTo>
                <a:cubicBezTo>
                  <a:pt x="363140" y="926782"/>
                  <a:pt x="262175" y="923925"/>
                  <a:pt x="162162" y="927735"/>
                </a:cubicBezTo>
                <a:cubicBezTo>
                  <a:pt x="84057" y="930593"/>
                  <a:pt x="237" y="882015"/>
                  <a:pt x="237" y="771525"/>
                </a:cubicBezTo>
                <a:cubicBezTo>
                  <a:pt x="237" y="565785"/>
                  <a:pt x="-715" y="360998"/>
                  <a:pt x="1190" y="155257"/>
                </a:cubicBezTo>
                <a:cubicBezTo>
                  <a:pt x="2142" y="55245"/>
                  <a:pt x="62150" y="0"/>
                  <a:pt x="16311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72BE16D2-EF8D-404C-AD48-448E47B2D368}"/>
              </a:ext>
            </a:extLst>
          </p:cNvPr>
          <p:cNvSpPr>
            <a:spLocks noChangeAspect="1"/>
          </p:cNvSpPr>
          <p:nvPr/>
        </p:nvSpPr>
        <p:spPr>
          <a:xfrm>
            <a:off x="4613744" y="4052977"/>
            <a:ext cx="352570" cy="351220"/>
          </a:xfrm>
          <a:custGeom>
            <a:avLst/>
            <a:gdLst>
              <a:gd name="connsiteX0" fmla="*/ 493305 w 930304"/>
              <a:gd name="connsiteY0" fmla="*/ 525380 h 926740"/>
              <a:gd name="connsiteX1" fmla="*/ 502115 w 930304"/>
              <a:gd name="connsiteY1" fmla="*/ 538358 h 926740"/>
              <a:gd name="connsiteX2" fmla="*/ 547835 w 930304"/>
              <a:gd name="connsiteY2" fmla="*/ 704093 h 926740"/>
              <a:gd name="connsiteX3" fmla="*/ 532596 w 930304"/>
              <a:gd name="connsiteY3" fmla="*/ 730763 h 926740"/>
              <a:gd name="connsiteX4" fmla="*/ 450681 w 930304"/>
              <a:gd name="connsiteY4" fmla="*/ 746003 h 926740"/>
              <a:gd name="connsiteX5" fmla="*/ 300185 w 930304"/>
              <a:gd name="connsiteY5" fmla="*/ 701235 h 926740"/>
              <a:gd name="connsiteX6" fmla="*/ 293518 w 930304"/>
              <a:gd name="connsiteY6" fmla="*/ 668850 h 926740"/>
              <a:gd name="connsiteX7" fmla="*/ 477350 w 930304"/>
              <a:gd name="connsiteY7" fmla="*/ 525975 h 926740"/>
              <a:gd name="connsiteX8" fmla="*/ 493305 w 930304"/>
              <a:gd name="connsiteY8" fmla="*/ 525380 h 926740"/>
              <a:gd name="connsiteX9" fmla="*/ 592603 w 930304"/>
              <a:gd name="connsiteY9" fmla="*/ 502163 h 926740"/>
              <a:gd name="connsiteX10" fmla="*/ 686901 w 930304"/>
              <a:gd name="connsiteY10" fmla="*/ 513593 h 926740"/>
              <a:gd name="connsiteX11" fmla="*/ 704046 w 930304"/>
              <a:gd name="connsiteY11" fmla="*/ 540263 h 926740"/>
              <a:gd name="connsiteX12" fmla="*/ 609748 w 930304"/>
              <a:gd name="connsiteY12" fmla="*/ 687901 h 926740"/>
              <a:gd name="connsiteX13" fmla="*/ 586888 w 930304"/>
              <a:gd name="connsiteY13" fmla="*/ 680281 h 926740"/>
              <a:gd name="connsiteX14" fmla="*/ 544978 w 930304"/>
              <a:gd name="connsiteY14" fmla="*/ 525976 h 926740"/>
              <a:gd name="connsiteX15" fmla="*/ 556408 w 930304"/>
              <a:gd name="connsiteY15" fmla="*/ 505973 h 926740"/>
              <a:gd name="connsiteX16" fmla="*/ 592603 w 930304"/>
              <a:gd name="connsiteY16" fmla="*/ 502163 h 926740"/>
              <a:gd name="connsiteX17" fmla="*/ 442108 w 930304"/>
              <a:gd name="connsiteY17" fmla="*/ 435488 h 926740"/>
              <a:gd name="connsiteX18" fmla="*/ 472587 w 930304"/>
              <a:gd name="connsiteY18" fmla="*/ 467873 h 926740"/>
              <a:gd name="connsiteX19" fmla="*/ 459252 w 930304"/>
              <a:gd name="connsiteY19" fmla="*/ 486923 h 926740"/>
              <a:gd name="connsiteX20" fmla="*/ 266847 w 930304"/>
              <a:gd name="connsiteY20" fmla="*/ 639323 h 926740"/>
              <a:gd name="connsiteX21" fmla="*/ 237320 w 930304"/>
              <a:gd name="connsiteY21" fmla="*/ 640276 h 926740"/>
              <a:gd name="connsiteX22" fmla="*/ 183027 w 930304"/>
              <a:gd name="connsiteY22" fmla="*/ 491686 h 926740"/>
              <a:gd name="connsiteX23" fmla="*/ 204935 w 930304"/>
              <a:gd name="connsiteY23" fmla="*/ 468826 h 926740"/>
              <a:gd name="connsiteX24" fmla="*/ 442108 w 930304"/>
              <a:gd name="connsiteY24" fmla="*/ 435488 h 926740"/>
              <a:gd name="connsiteX25" fmla="*/ 647133 w 930304"/>
              <a:gd name="connsiteY25" fmla="*/ 317259 h 926740"/>
              <a:gd name="connsiteX26" fmla="*/ 660230 w 930304"/>
              <a:gd name="connsiteY26" fmla="*/ 324046 h 926740"/>
              <a:gd name="connsiteX27" fmla="*/ 711665 w 930304"/>
              <a:gd name="connsiteY27" fmla="*/ 468826 h 926740"/>
              <a:gd name="connsiteX28" fmla="*/ 693567 w 930304"/>
              <a:gd name="connsiteY28" fmla="*/ 477398 h 926740"/>
              <a:gd name="connsiteX29" fmla="*/ 535452 w 930304"/>
              <a:gd name="connsiteY29" fmla="*/ 470731 h 926740"/>
              <a:gd name="connsiteX30" fmla="*/ 519260 w 930304"/>
              <a:gd name="connsiteY30" fmla="*/ 458348 h 926740"/>
              <a:gd name="connsiteX31" fmla="*/ 537357 w 930304"/>
              <a:gd name="connsiteY31" fmla="*/ 399293 h 926740"/>
              <a:gd name="connsiteX32" fmla="*/ 635465 w 930304"/>
              <a:gd name="connsiteY32" fmla="*/ 326903 h 926740"/>
              <a:gd name="connsiteX33" fmla="*/ 647133 w 930304"/>
              <a:gd name="connsiteY33" fmla="*/ 317259 h 926740"/>
              <a:gd name="connsiteX34" fmla="*/ 334475 w 930304"/>
              <a:gd name="connsiteY34" fmla="*/ 245226 h 926740"/>
              <a:gd name="connsiteX35" fmla="*/ 348762 w 930304"/>
              <a:gd name="connsiteY35" fmla="*/ 256418 h 926740"/>
              <a:gd name="connsiteX36" fmla="*/ 425915 w 930304"/>
              <a:gd name="connsiteY36" fmla="*/ 376433 h 926740"/>
              <a:gd name="connsiteX37" fmla="*/ 414484 w 930304"/>
              <a:gd name="connsiteY37" fmla="*/ 402150 h 926740"/>
              <a:gd name="connsiteX38" fmla="*/ 239224 w 930304"/>
              <a:gd name="connsiteY38" fmla="*/ 427868 h 926740"/>
              <a:gd name="connsiteX39" fmla="*/ 200172 w 930304"/>
              <a:gd name="connsiteY39" fmla="*/ 387863 h 926740"/>
              <a:gd name="connsiteX40" fmla="*/ 317330 w 930304"/>
              <a:gd name="connsiteY40" fmla="*/ 249750 h 926740"/>
              <a:gd name="connsiteX41" fmla="*/ 334475 w 930304"/>
              <a:gd name="connsiteY41" fmla="*/ 245226 h 926740"/>
              <a:gd name="connsiteX42" fmla="*/ 447822 w 930304"/>
              <a:gd name="connsiteY42" fmla="*/ 216413 h 926740"/>
              <a:gd name="connsiteX43" fmla="*/ 608795 w 930304"/>
              <a:gd name="connsiteY43" fmla="*/ 271658 h 926740"/>
              <a:gd name="connsiteX44" fmla="*/ 611652 w 930304"/>
              <a:gd name="connsiteY44" fmla="*/ 300233 h 926740"/>
              <a:gd name="connsiteX45" fmla="*/ 497352 w 930304"/>
              <a:gd name="connsiteY45" fmla="*/ 376433 h 926740"/>
              <a:gd name="connsiteX46" fmla="*/ 475445 w 930304"/>
              <a:gd name="connsiteY46" fmla="*/ 368813 h 926740"/>
              <a:gd name="connsiteX47" fmla="*/ 392577 w 930304"/>
              <a:gd name="connsiteY47" fmla="*/ 239273 h 926740"/>
              <a:gd name="connsiteX48" fmla="*/ 401150 w 930304"/>
              <a:gd name="connsiteY48" fmla="*/ 220223 h 926740"/>
              <a:gd name="connsiteX49" fmla="*/ 447822 w 930304"/>
              <a:gd name="connsiteY49" fmla="*/ 216413 h 926740"/>
              <a:gd name="connsiteX50" fmla="*/ 446870 w 930304"/>
              <a:gd name="connsiteY50" fmla="*/ 177361 h 926740"/>
              <a:gd name="connsiteX51" fmla="*/ 143975 w 930304"/>
              <a:gd name="connsiteY51" fmla="*/ 478351 h 926740"/>
              <a:gd name="connsiteX52" fmla="*/ 448775 w 930304"/>
              <a:gd name="connsiteY52" fmla="*/ 783151 h 926740"/>
              <a:gd name="connsiteX53" fmla="*/ 748813 w 930304"/>
              <a:gd name="connsiteY53" fmla="*/ 481208 h 926740"/>
              <a:gd name="connsiteX54" fmla="*/ 446870 w 930304"/>
              <a:gd name="connsiteY54" fmla="*/ 177361 h 926740"/>
              <a:gd name="connsiteX55" fmla="*/ 765005 w 930304"/>
              <a:gd name="connsiteY55" fmla="*/ 196 h 926740"/>
              <a:gd name="connsiteX56" fmla="*/ 928835 w 930304"/>
              <a:gd name="connsiteY56" fmla="*/ 163073 h 926740"/>
              <a:gd name="connsiteX57" fmla="*/ 928835 w 930304"/>
              <a:gd name="connsiteY57" fmla="*/ 551693 h 926740"/>
              <a:gd name="connsiteX58" fmla="*/ 925977 w 930304"/>
              <a:gd name="connsiteY58" fmla="*/ 789818 h 926740"/>
              <a:gd name="connsiteX59" fmla="*/ 778340 w 930304"/>
              <a:gd name="connsiteY59" fmla="*/ 926026 h 926740"/>
              <a:gd name="connsiteX60" fmla="*/ 151595 w 930304"/>
              <a:gd name="connsiteY60" fmla="*/ 926026 h 926740"/>
              <a:gd name="connsiteX61" fmla="*/ 1100 w 930304"/>
              <a:gd name="connsiteY61" fmla="*/ 770768 h 926740"/>
              <a:gd name="connsiteX62" fmla="*/ 1100 w 930304"/>
              <a:gd name="connsiteY62" fmla="*/ 157358 h 926740"/>
              <a:gd name="connsiteX63" fmla="*/ 111590 w 930304"/>
              <a:gd name="connsiteY63" fmla="*/ 4006 h 926740"/>
              <a:gd name="connsiteX64" fmla="*/ 153500 w 930304"/>
              <a:gd name="connsiteY64" fmla="*/ 1148 h 926740"/>
              <a:gd name="connsiteX65" fmla="*/ 465920 w 930304"/>
              <a:gd name="connsiteY65" fmla="*/ 1148 h 926740"/>
              <a:gd name="connsiteX66" fmla="*/ 765005 w 930304"/>
              <a:gd name="connsiteY66" fmla="*/ 196 h 9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30304" h="926740">
                <a:moveTo>
                  <a:pt x="493305" y="525380"/>
                </a:moveTo>
                <a:cubicBezTo>
                  <a:pt x="497115" y="527642"/>
                  <a:pt x="499734" y="532167"/>
                  <a:pt x="502115" y="538358"/>
                </a:cubicBezTo>
                <a:cubicBezTo>
                  <a:pt x="521165" y="591698"/>
                  <a:pt x="537358" y="646943"/>
                  <a:pt x="547835" y="704093"/>
                </a:cubicBezTo>
                <a:cubicBezTo>
                  <a:pt x="550693" y="718380"/>
                  <a:pt x="545931" y="726000"/>
                  <a:pt x="532596" y="730763"/>
                </a:cubicBezTo>
                <a:cubicBezTo>
                  <a:pt x="504973" y="739335"/>
                  <a:pt x="476398" y="744098"/>
                  <a:pt x="450681" y="746003"/>
                </a:cubicBezTo>
                <a:cubicBezTo>
                  <a:pt x="394483" y="745050"/>
                  <a:pt x="344953" y="729810"/>
                  <a:pt x="300185" y="701235"/>
                </a:cubicBezTo>
                <a:cubicBezTo>
                  <a:pt x="285898" y="691710"/>
                  <a:pt x="283993" y="683138"/>
                  <a:pt x="293518" y="668850"/>
                </a:cubicBezTo>
                <a:cubicBezTo>
                  <a:pt x="339238" y="600270"/>
                  <a:pt x="402103" y="555503"/>
                  <a:pt x="477350" y="525975"/>
                </a:cubicBezTo>
                <a:cubicBezTo>
                  <a:pt x="484494" y="523118"/>
                  <a:pt x="489495" y="523118"/>
                  <a:pt x="493305" y="525380"/>
                </a:cubicBezTo>
                <a:close/>
                <a:moveTo>
                  <a:pt x="592603" y="502163"/>
                </a:moveTo>
                <a:cubicBezTo>
                  <a:pt x="626893" y="504068"/>
                  <a:pt x="657373" y="506926"/>
                  <a:pt x="686901" y="513593"/>
                </a:cubicBezTo>
                <a:cubicBezTo>
                  <a:pt x="702140" y="517403"/>
                  <a:pt x="708808" y="523118"/>
                  <a:pt x="704046" y="540263"/>
                </a:cubicBezTo>
                <a:cubicBezTo>
                  <a:pt x="688805" y="600271"/>
                  <a:pt x="658326" y="649801"/>
                  <a:pt x="609748" y="687901"/>
                </a:cubicBezTo>
                <a:cubicBezTo>
                  <a:pt x="597365" y="697426"/>
                  <a:pt x="589746" y="697426"/>
                  <a:pt x="586888" y="680281"/>
                </a:cubicBezTo>
                <a:cubicBezTo>
                  <a:pt x="577363" y="627893"/>
                  <a:pt x="562123" y="576458"/>
                  <a:pt x="544978" y="525976"/>
                </a:cubicBezTo>
                <a:cubicBezTo>
                  <a:pt x="541168" y="513593"/>
                  <a:pt x="542121" y="506926"/>
                  <a:pt x="556408" y="505973"/>
                </a:cubicBezTo>
                <a:cubicBezTo>
                  <a:pt x="569743" y="505021"/>
                  <a:pt x="583078" y="503116"/>
                  <a:pt x="592603" y="502163"/>
                </a:cubicBezTo>
                <a:close/>
                <a:moveTo>
                  <a:pt x="442108" y="435488"/>
                </a:moveTo>
                <a:cubicBezTo>
                  <a:pt x="467825" y="427868"/>
                  <a:pt x="464968" y="455491"/>
                  <a:pt x="472587" y="467873"/>
                </a:cubicBezTo>
                <a:cubicBezTo>
                  <a:pt x="481160" y="481208"/>
                  <a:pt x="467825" y="484066"/>
                  <a:pt x="459252" y="486923"/>
                </a:cubicBezTo>
                <a:cubicBezTo>
                  <a:pt x="378290" y="516451"/>
                  <a:pt x="315425" y="568838"/>
                  <a:pt x="266847" y="639323"/>
                </a:cubicBezTo>
                <a:cubicBezTo>
                  <a:pt x="255417" y="654563"/>
                  <a:pt x="248750" y="655516"/>
                  <a:pt x="237320" y="640276"/>
                </a:cubicBezTo>
                <a:cubicBezTo>
                  <a:pt x="206840" y="600271"/>
                  <a:pt x="183980" y="540263"/>
                  <a:pt x="183027" y="491686"/>
                </a:cubicBezTo>
                <a:cubicBezTo>
                  <a:pt x="181122" y="477398"/>
                  <a:pt x="186837" y="469778"/>
                  <a:pt x="204935" y="468826"/>
                </a:cubicBezTo>
                <a:cubicBezTo>
                  <a:pt x="284945" y="465968"/>
                  <a:pt x="364002" y="456443"/>
                  <a:pt x="442108" y="435488"/>
                </a:cubicBezTo>
                <a:close/>
                <a:moveTo>
                  <a:pt x="647133" y="317259"/>
                </a:moveTo>
                <a:cubicBezTo>
                  <a:pt x="651181" y="315950"/>
                  <a:pt x="655468" y="317378"/>
                  <a:pt x="660230" y="324046"/>
                </a:cubicBezTo>
                <a:cubicBezTo>
                  <a:pt x="690710" y="365003"/>
                  <a:pt x="705950" y="411676"/>
                  <a:pt x="711665" y="468826"/>
                </a:cubicBezTo>
                <a:cubicBezTo>
                  <a:pt x="712617" y="476446"/>
                  <a:pt x="704997" y="479303"/>
                  <a:pt x="693567" y="477398"/>
                </a:cubicBezTo>
                <a:cubicBezTo>
                  <a:pt x="641180" y="468826"/>
                  <a:pt x="588792" y="465016"/>
                  <a:pt x="535452" y="470731"/>
                </a:cubicBezTo>
                <a:cubicBezTo>
                  <a:pt x="526880" y="471683"/>
                  <a:pt x="523070" y="465016"/>
                  <a:pt x="519260" y="458348"/>
                </a:cubicBezTo>
                <a:cubicBezTo>
                  <a:pt x="498305" y="419296"/>
                  <a:pt x="498305" y="419296"/>
                  <a:pt x="537357" y="399293"/>
                </a:cubicBezTo>
                <a:cubicBezTo>
                  <a:pt x="573552" y="380243"/>
                  <a:pt x="607842" y="357383"/>
                  <a:pt x="635465" y="326903"/>
                </a:cubicBezTo>
                <a:cubicBezTo>
                  <a:pt x="639275" y="322617"/>
                  <a:pt x="643085" y="318569"/>
                  <a:pt x="647133" y="317259"/>
                </a:cubicBezTo>
                <a:close/>
                <a:moveTo>
                  <a:pt x="334475" y="245226"/>
                </a:moveTo>
                <a:cubicBezTo>
                  <a:pt x="339475" y="246178"/>
                  <a:pt x="343999" y="249750"/>
                  <a:pt x="348762" y="256418"/>
                </a:cubicBezTo>
                <a:cubicBezTo>
                  <a:pt x="375432" y="295470"/>
                  <a:pt x="401149" y="335475"/>
                  <a:pt x="425915" y="376433"/>
                </a:cubicBezTo>
                <a:cubicBezTo>
                  <a:pt x="435440" y="392625"/>
                  <a:pt x="430677" y="398340"/>
                  <a:pt x="414484" y="402150"/>
                </a:cubicBezTo>
                <a:cubicBezTo>
                  <a:pt x="353524" y="416438"/>
                  <a:pt x="291612" y="424058"/>
                  <a:pt x="239224" y="427868"/>
                </a:cubicBezTo>
                <a:cubicBezTo>
                  <a:pt x="184932" y="428820"/>
                  <a:pt x="184932" y="428820"/>
                  <a:pt x="200172" y="387863"/>
                </a:cubicBezTo>
                <a:cubicBezTo>
                  <a:pt x="222080" y="327855"/>
                  <a:pt x="262084" y="282135"/>
                  <a:pt x="317330" y="249750"/>
                </a:cubicBezTo>
                <a:cubicBezTo>
                  <a:pt x="323997" y="245940"/>
                  <a:pt x="329474" y="244273"/>
                  <a:pt x="334475" y="245226"/>
                </a:cubicBezTo>
                <a:close/>
                <a:moveTo>
                  <a:pt x="447822" y="216413"/>
                </a:moveTo>
                <a:cubicBezTo>
                  <a:pt x="507830" y="216413"/>
                  <a:pt x="561170" y="235463"/>
                  <a:pt x="608795" y="271658"/>
                </a:cubicBezTo>
                <a:cubicBezTo>
                  <a:pt x="622130" y="281183"/>
                  <a:pt x="622130" y="288803"/>
                  <a:pt x="611652" y="300233"/>
                </a:cubicBezTo>
                <a:cubicBezTo>
                  <a:pt x="579267" y="334523"/>
                  <a:pt x="540215" y="358336"/>
                  <a:pt x="497352" y="376433"/>
                </a:cubicBezTo>
                <a:cubicBezTo>
                  <a:pt x="487827" y="380243"/>
                  <a:pt x="481160" y="378338"/>
                  <a:pt x="475445" y="368813"/>
                </a:cubicBezTo>
                <a:cubicBezTo>
                  <a:pt x="449727" y="324046"/>
                  <a:pt x="422105" y="280231"/>
                  <a:pt x="392577" y="239273"/>
                </a:cubicBezTo>
                <a:cubicBezTo>
                  <a:pt x="384005" y="227843"/>
                  <a:pt x="387815" y="223081"/>
                  <a:pt x="401150" y="220223"/>
                </a:cubicBezTo>
                <a:cubicBezTo>
                  <a:pt x="416390" y="217366"/>
                  <a:pt x="432582" y="216413"/>
                  <a:pt x="447822" y="216413"/>
                </a:cubicBezTo>
                <a:close/>
                <a:moveTo>
                  <a:pt x="446870" y="177361"/>
                </a:moveTo>
                <a:cubicBezTo>
                  <a:pt x="279230" y="177361"/>
                  <a:pt x="144927" y="310711"/>
                  <a:pt x="143975" y="478351"/>
                </a:cubicBezTo>
                <a:cubicBezTo>
                  <a:pt x="143975" y="646943"/>
                  <a:pt x="280182" y="784103"/>
                  <a:pt x="448775" y="783151"/>
                </a:cubicBezTo>
                <a:cubicBezTo>
                  <a:pt x="613558" y="782198"/>
                  <a:pt x="749765" y="645991"/>
                  <a:pt x="748813" y="481208"/>
                </a:cubicBezTo>
                <a:cubicBezTo>
                  <a:pt x="749765" y="311663"/>
                  <a:pt x="615463" y="177361"/>
                  <a:pt x="446870" y="177361"/>
                </a:cubicBezTo>
                <a:close/>
                <a:moveTo>
                  <a:pt x="765005" y="196"/>
                </a:moveTo>
                <a:cubicBezTo>
                  <a:pt x="849777" y="-3614"/>
                  <a:pt x="929788" y="47821"/>
                  <a:pt x="928835" y="163073"/>
                </a:cubicBezTo>
                <a:cubicBezTo>
                  <a:pt x="927883" y="292613"/>
                  <a:pt x="929788" y="422153"/>
                  <a:pt x="928835" y="551693"/>
                </a:cubicBezTo>
                <a:cubicBezTo>
                  <a:pt x="928835" y="631703"/>
                  <a:pt x="933597" y="710761"/>
                  <a:pt x="925977" y="789818"/>
                </a:cubicBezTo>
                <a:cubicBezTo>
                  <a:pt x="919310" y="873638"/>
                  <a:pt x="862160" y="926026"/>
                  <a:pt x="778340" y="926026"/>
                </a:cubicBezTo>
                <a:cubicBezTo>
                  <a:pt x="569742" y="926978"/>
                  <a:pt x="360192" y="926978"/>
                  <a:pt x="151595" y="926026"/>
                </a:cubicBezTo>
                <a:cubicBezTo>
                  <a:pt x="61107" y="926026"/>
                  <a:pt x="2052" y="866018"/>
                  <a:pt x="1100" y="770768"/>
                </a:cubicBezTo>
                <a:cubicBezTo>
                  <a:pt x="-805" y="566933"/>
                  <a:pt x="147" y="362146"/>
                  <a:pt x="1100" y="157358"/>
                </a:cubicBezTo>
                <a:cubicBezTo>
                  <a:pt x="1100" y="74491"/>
                  <a:pt x="42057" y="22103"/>
                  <a:pt x="111590" y="4006"/>
                </a:cubicBezTo>
                <a:cubicBezTo>
                  <a:pt x="124925" y="1148"/>
                  <a:pt x="139212" y="1148"/>
                  <a:pt x="153500" y="1148"/>
                </a:cubicBezTo>
                <a:cubicBezTo>
                  <a:pt x="257322" y="1148"/>
                  <a:pt x="362097" y="1148"/>
                  <a:pt x="465920" y="1148"/>
                </a:cubicBezTo>
                <a:cubicBezTo>
                  <a:pt x="565933" y="1148"/>
                  <a:pt x="665945" y="4006"/>
                  <a:pt x="765005" y="1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Rounded Rectangle 2">
            <a:extLst>
              <a:ext uri="{FF2B5EF4-FFF2-40B4-BE49-F238E27FC236}">
                <a16:creationId xmlns:a16="http://schemas.microsoft.com/office/drawing/2014/main" id="{72E46098-011B-4A91-862E-DAFBB480EE50}"/>
              </a:ext>
            </a:extLst>
          </p:cNvPr>
          <p:cNvSpPr/>
          <p:nvPr/>
        </p:nvSpPr>
        <p:spPr>
          <a:xfrm>
            <a:off x="2961021" y="3425150"/>
            <a:ext cx="349911" cy="349911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7" name="Rounded Rectangle 8">
            <a:extLst>
              <a:ext uri="{FF2B5EF4-FFF2-40B4-BE49-F238E27FC236}">
                <a16:creationId xmlns:a16="http://schemas.microsoft.com/office/drawing/2014/main" id="{25F735BE-24D5-4AA4-B326-13BFFC9C08BE}"/>
              </a:ext>
            </a:extLst>
          </p:cNvPr>
          <p:cNvSpPr/>
          <p:nvPr/>
        </p:nvSpPr>
        <p:spPr>
          <a:xfrm>
            <a:off x="4262433" y="234420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432DA876-42AF-424E-A413-BF8119BBCDB6}"/>
              </a:ext>
            </a:extLst>
          </p:cNvPr>
          <p:cNvSpPr/>
          <p:nvPr/>
        </p:nvSpPr>
        <p:spPr>
          <a:xfrm>
            <a:off x="2417042" y="234420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3">
            <a:extLst>
              <a:ext uri="{FF2B5EF4-FFF2-40B4-BE49-F238E27FC236}">
                <a16:creationId xmlns:a16="http://schemas.microsoft.com/office/drawing/2014/main" id="{E6A384FC-1990-4234-8CB4-4E1632F8421F}"/>
              </a:ext>
            </a:extLst>
          </p:cNvPr>
          <p:cNvSpPr>
            <a:spLocks noChangeAspect="1"/>
          </p:cNvSpPr>
          <p:nvPr/>
        </p:nvSpPr>
        <p:spPr>
          <a:xfrm>
            <a:off x="1082537" y="360010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10">
            <a:extLst>
              <a:ext uri="{FF2B5EF4-FFF2-40B4-BE49-F238E27FC236}">
                <a16:creationId xmlns:a16="http://schemas.microsoft.com/office/drawing/2014/main" id="{3E1E5515-BBE7-49DD-AF9B-0756A7BB4BBB}"/>
              </a:ext>
            </a:extLst>
          </p:cNvPr>
          <p:cNvSpPr>
            <a:spLocks/>
          </p:cNvSpPr>
          <p:nvPr/>
        </p:nvSpPr>
        <p:spPr>
          <a:xfrm>
            <a:off x="3243239" y="4023905"/>
            <a:ext cx="207263" cy="2073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ounded Rectangle 1">
            <a:extLst>
              <a:ext uri="{FF2B5EF4-FFF2-40B4-BE49-F238E27FC236}">
                <a16:creationId xmlns:a16="http://schemas.microsoft.com/office/drawing/2014/main" id="{2763C34D-53BB-4009-A034-E5B14FAB9432}"/>
              </a:ext>
            </a:extLst>
          </p:cNvPr>
          <p:cNvSpPr>
            <a:spLocks noChangeAspect="1"/>
          </p:cNvSpPr>
          <p:nvPr/>
        </p:nvSpPr>
        <p:spPr>
          <a:xfrm>
            <a:off x="2256045" y="4047896"/>
            <a:ext cx="369706" cy="36970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2" name="Rounded Rectangle 2">
            <a:extLst>
              <a:ext uri="{FF2B5EF4-FFF2-40B4-BE49-F238E27FC236}">
                <a16:creationId xmlns:a16="http://schemas.microsoft.com/office/drawing/2014/main" id="{8756BC4A-6D05-40CF-B2CD-2BE27DBB49DA}"/>
              </a:ext>
            </a:extLst>
          </p:cNvPr>
          <p:cNvSpPr>
            <a:spLocks noChangeAspect="1"/>
          </p:cNvSpPr>
          <p:nvPr/>
        </p:nvSpPr>
        <p:spPr>
          <a:xfrm>
            <a:off x="2869965" y="4304309"/>
            <a:ext cx="218211" cy="2182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Rounded Rectangle 9">
            <a:extLst>
              <a:ext uri="{FF2B5EF4-FFF2-40B4-BE49-F238E27FC236}">
                <a16:creationId xmlns:a16="http://schemas.microsoft.com/office/drawing/2014/main" id="{0839C8FB-69B8-445E-8244-7B4D679C0837}"/>
              </a:ext>
            </a:extLst>
          </p:cNvPr>
          <p:cNvSpPr>
            <a:spLocks noChangeAspect="1"/>
          </p:cNvSpPr>
          <p:nvPr/>
        </p:nvSpPr>
        <p:spPr>
          <a:xfrm>
            <a:off x="4113107" y="4312028"/>
            <a:ext cx="218235" cy="21821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687947" y="1482692"/>
                </a:moveTo>
                <a:cubicBezTo>
                  <a:pt x="1926534" y="1482692"/>
                  <a:pt x="2119947" y="1676105"/>
                  <a:pt x="2119947" y="1914692"/>
                </a:cubicBezTo>
                <a:cubicBezTo>
                  <a:pt x="2119947" y="2153279"/>
                  <a:pt x="1926534" y="2346692"/>
                  <a:pt x="1687947" y="2346692"/>
                </a:cubicBezTo>
                <a:cubicBezTo>
                  <a:pt x="1449360" y="2346692"/>
                  <a:pt x="1255947" y="2153279"/>
                  <a:pt x="1255947" y="1914692"/>
                </a:cubicBezTo>
                <a:cubicBezTo>
                  <a:pt x="1255947" y="1676105"/>
                  <a:pt x="1449360" y="1482692"/>
                  <a:pt x="1687947" y="1482692"/>
                </a:cubicBezTo>
                <a:close/>
                <a:moveTo>
                  <a:pt x="2089252" y="1089590"/>
                </a:moveTo>
                <a:cubicBezTo>
                  <a:pt x="1416116" y="1089590"/>
                  <a:pt x="870432" y="1635274"/>
                  <a:pt x="870432" y="2308410"/>
                </a:cubicBezTo>
                <a:cubicBezTo>
                  <a:pt x="870432" y="2981546"/>
                  <a:pt x="1416116" y="3527230"/>
                  <a:pt x="2089252" y="3527230"/>
                </a:cubicBezTo>
                <a:cubicBezTo>
                  <a:pt x="2762388" y="3527230"/>
                  <a:pt x="3308072" y="2981546"/>
                  <a:pt x="3308072" y="2308410"/>
                </a:cubicBezTo>
                <a:cubicBezTo>
                  <a:pt x="3308072" y="1635274"/>
                  <a:pt x="2762388" y="1089590"/>
                  <a:pt x="2089252" y="1089590"/>
                </a:cubicBezTo>
                <a:close/>
                <a:moveTo>
                  <a:pt x="3117438" y="1065385"/>
                </a:moveTo>
                <a:cubicBezTo>
                  <a:pt x="3018027" y="1065385"/>
                  <a:pt x="2937438" y="1145974"/>
                  <a:pt x="2937438" y="1245385"/>
                </a:cubicBezTo>
                <a:cubicBezTo>
                  <a:pt x="2937438" y="1344796"/>
                  <a:pt x="3018027" y="1425385"/>
                  <a:pt x="3117438" y="1425385"/>
                </a:cubicBezTo>
                <a:cubicBezTo>
                  <a:pt x="3216849" y="1425385"/>
                  <a:pt x="3297438" y="1344796"/>
                  <a:pt x="3297438" y="1245385"/>
                </a:cubicBezTo>
                <a:cubicBezTo>
                  <a:pt x="3297438" y="1145974"/>
                  <a:pt x="3216849" y="1065385"/>
                  <a:pt x="3117438" y="1065385"/>
                </a:cubicBezTo>
                <a:close/>
                <a:moveTo>
                  <a:pt x="881213" y="737332"/>
                </a:moveTo>
                <a:cubicBezTo>
                  <a:pt x="662508" y="737332"/>
                  <a:pt x="485213" y="914627"/>
                  <a:pt x="485213" y="1133332"/>
                </a:cubicBezTo>
                <a:cubicBezTo>
                  <a:pt x="485213" y="1352037"/>
                  <a:pt x="662508" y="1529332"/>
                  <a:pt x="881213" y="1529332"/>
                </a:cubicBezTo>
                <a:cubicBezTo>
                  <a:pt x="1099918" y="1529332"/>
                  <a:pt x="1277213" y="1352037"/>
                  <a:pt x="1277213" y="1133332"/>
                </a:cubicBezTo>
                <a:cubicBezTo>
                  <a:pt x="1277213" y="914627"/>
                  <a:pt x="1099918" y="737332"/>
                  <a:pt x="881213" y="737332"/>
                </a:cubicBezTo>
                <a:close/>
                <a:moveTo>
                  <a:pt x="2760704" y="694800"/>
                </a:moveTo>
                <a:cubicBezTo>
                  <a:pt x="2631469" y="694800"/>
                  <a:pt x="2526704" y="799565"/>
                  <a:pt x="2526704" y="928800"/>
                </a:cubicBezTo>
                <a:cubicBezTo>
                  <a:pt x="2526704" y="1058035"/>
                  <a:pt x="2631469" y="1162800"/>
                  <a:pt x="2760704" y="1162800"/>
                </a:cubicBezTo>
                <a:cubicBezTo>
                  <a:pt x="2889939" y="1162800"/>
                  <a:pt x="2994704" y="1058035"/>
                  <a:pt x="2994704" y="928800"/>
                </a:cubicBezTo>
                <a:cubicBezTo>
                  <a:pt x="2994704" y="799565"/>
                  <a:pt x="2889939" y="694800"/>
                  <a:pt x="2760704" y="694800"/>
                </a:cubicBezTo>
                <a:close/>
                <a:moveTo>
                  <a:pt x="2224849" y="428066"/>
                </a:moveTo>
                <a:cubicBezTo>
                  <a:pt x="2075732" y="428066"/>
                  <a:pt x="1954849" y="548949"/>
                  <a:pt x="1954849" y="698066"/>
                </a:cubicBezTo>
                <a:cubicBezTo>
                  <a:pt x="1954849" y="847183"/>
                  <a:pt x="2075732" y="968066"/>
                  <a:pt x="2224849" y="968066"/>
                </a:cubicBezTo>
                <a:cubicBezTo>
                  <a:pt x="2373966" y="968066"/>
                  <a:pt x="2494849" y="847183"/>
                  <a:pt x="2494849" y="698066"/>
                </a:cubicBezTo>
                <a:cubicBezTo>
                  <a:pt x="2494849" y="548949"/>
                  <a:pt x="2373966" y="428066"/>
                  <a:pt x="2224849" y="428066"/>
                </a:cubicBezTo>
                <a:close/>
                <a:moveTo>
                  <a:pt x="1567937" y="406752"/>
                </a:moveTo>
                <a:cubicBezTo>
                  <a:pt x="1388997" y="406752"/>
                  <a:pt x="1243937" y="551812"/>
                  <a:pt x="1243937" y="730752"/>
                </a:cubicBezTo>
                <a:cubicBezTo>
                  <a:pt x="1243937" y="909692"/>
                  <a:pt x="1388997" y="1054752"/>
                  <a:pt x="1567937" y="1054752"/>
                </a:cubicBezTo>
                <a:cubicBezTo>
                  <a:pt x="1746877" y="1054752"/>
                  <a:pt x="1891937" y="909692"/>
                  <a:pt x="1891937" y="730752"/>
                </a:cubicBezTo>
                <a:cubicBezTo>
                  <a:pt x="1891937" y="551812"/>
                  <a:pt x="1746877" y="406752"/>
                  <a:pt x="1567937" y="40675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6662E94C-C013-4780-B856-0541F9D5258F}"/>
              </a:ext>
            </a:extLst>
          </p:cNvPr>
          <p:cNvSpPr>
            <a:spLocks noChangeAspect="1"/>
          </p:cNvSpPr>
          <p:nvPr/>
        </p:nvSpPr>
        <p:spPr>
          <a:xfrm>
            <a:off x="5506406" y="3600106"/>
            <a:ext cx="518693" cy="51863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7382425" y="1857567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7382425" y="3023229"/>
            <a:ext cx="656456" cy="656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7382425" y="4188892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C2979E0-5288-4CAE-AC80-60BE356579ED}"/>
              </a:ext>
            </a:extLst>
          </p:cNvPr>
          <p:cNvSpPr/>
          <p:nvPr/>
        </p:nvSpPr>
        <p:spPr>
          <a:xfrm>
            <a:off x="7382425" y="5354554"/>
            <a:ext cx="656456" cy="656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8225315" y="1638338"/>
            <a:ext cx="2212467" cy="1053361"/>
            <a:chOff x="910640" y="2975794"/>
            <a:chExt cx="1527408" cy="263463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207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10496432" y="1801075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4E39B0-29D6-4B28-B094-B3FAB3212FA8}"/>
              </a:ext>
            </a:extLst>
          </p:cNvPr>
          <p:cNvGrpSpPr/>
          <p:nvPr/>
        </p:nvGrpSpPr>
        <p:grpSpPr>
          <a:xfrm>
            <a:off x="8225315" y="2803999"/>
            <a:ext cx="2212467" cy="1053360"/>
            <a:chOff x="910640" y="2975794"/>
            <a:chExt cx="1527408" cy="26346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0D05752-81FA-4101-9A60-F3DD7C25322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10496432" y="296673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76EE6C-A2A0-406E-B0A3-46D29005C638}"/>
              </a:ext>
            </a:extLst>
          </p:cNvPr>
          <p:cNvGrpSpPr/>
          <p:nvPr/>
        </p:nvGrpSpPr>
        <p:grpSpPr>
          <a:xfrm>
            <a:off x="8225315" y="3969661"/>
            <a:ext cx="2212467" cy="1053360"/>
            <a:chOff x="910640" y="2975794"/>
            <a:chExt cx="1527408" cy="263462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D763CAB-8355-4580-AFC5-C50A9360D61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10496432" y="413239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EEBDC6D-AFEC-4806-8C54-04FAB822E4AA}"/>
              </a:ext>
            </a:extLst>
          </p:cNvPr>
          <p:cNvGrpSpPr/>
          <p:nvPr/>
        </p:nvGrpSpPr>
        <p:grpSpPr>
          <a:xfrm>
            <a:off x="8225315" y="5135322"/>
            <a:ext cx="2212467" cy="1053360"/>
            <a:chOff x="910640" y="2975794"/>
            <a:chExt cx="1527408" cy="2634629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650E887-8C96-4920-A0BE-C9C2A7C2B105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91702ED-D9BC-42CD-87BE-FF55A4BEB2F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14586CB1-2EC4-4E42-9D7F-D25CE2484187}"/>
              </a:ext>
            </a:extLst>
          </p:cNvPr>
          <p:cNvSpPr txBox="1"/>
          <p:nvPr/>
        </p:nvSpPr>
        <p:spPr>
          <a:xfrm>
            <a:off x="10496432" y="529806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5" name="Oval 21">
            <a:extLst>
              <a:ext uri="{FF2B5EF4-FFF2-40B4-BE49-F238E27FC236}">
                <a16:creationId xmlns:a16="http://schemas.microsoft.com/office/drawing/2014/main" id="{EEFAFC80-AA79-4126-B949-26D3E2E28C86}"/>
              </a:ext>
            </a:extLst>
          </p:cNvPr>
          <p:cNvSpPr>
            <a:spLocks noChangeAspect="1"/>
          </p:cNvSpPr>
          <p:nvPr/>
        </p:nvSpPr>
        <p:spPr>
          <a:xfrm rot="20700000">
            <a:off x="7516859" y="4357812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6" name="Freeform 95">
            <a:extLst>
              <a:ext uri="{FF2B5EF4-FFF2-40B4-BE49-F238E27FC236}">
                <a16:creationId xmlns:a16="http://schemas.microsoft.com/office/drawing/2014/main" id="{F6268416-03AB-4ED8-9E4A-1DC1DF5279E7}"/>
              </a:ext>
            </a:extLst>
          </p:cNvPr>
          <p:cNvSpPr>
            <a:spLocks/>
          </p:cNvSpPr>
          <p:nvPr/>
        </p:nvSpPr>
        <p:spPr>
          <a:xfrm>
            <a:off x="7541369" y="2016510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7" name="Isosceles Triangle 20">
            <a:extLst>
              <a:ext uri="{FF2B5EF4-FFF2-40B4-BE49-F238E27FC236}">
                <a16:creationId xmlns:a16="http://schemas.microsoft.com/office/drawing/2014/main" id="{ACA86F30-9B33-40FF-8B65-CB98AA63350A}"/>
              </a:ext>
            </a:extLst>
          </p:cNvPr>
          <p:cNvSpPr>
            <a:spLocks noChangeAspect="1"/>
          </p:cNvSpPr>
          <p:nvPr/>
        </p:nvSpPr>
        <p:spPr>
          <a:xfrm rot="8201235">
            <a:off x="7549172" y="5504734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8" name="Rounded Rectangle 1">
            <a:extLst>
              <a:ext uri="{FF2B5EF4-FFF2-40B4-BE49-F238E27FC236}">
                <a16:creationId xmlns:a16="http://schemas.microsoft.com/office/drawing/2014/main" id="{1F56A1DC-EF65-4E4D-873C-2A701FE79C0E}"/>
              </a:ext>
            </a:extLst>
          </p:cNvPr>
          <p:cNvSpPr>
            <a:spLocks noChangeAspect="1"/>
          </p:cNvSpPr>
          <p:nvPr/>
        </p:nvSpPr>
        <p:spPr>
          <a:xfrm>
            <a:off x="7610339" y="3187162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9D8B12F9-89D0-4EC4-91C2-06EE7D6C9D75}"/>
              </a:ext>
            </a:extLst>
          </p:cNvPr>
          <p:cNvSpPr>
            <a:spLocks/>
          </p:cNvSpPr>
          <p:nvPr/>
        </p:nvSpPr>
        <p:spPr bwMode="auto">
          <a:xfrm rot="470941">
            <a:off x="2328222" y="4353017"/>
            <a:ext cx="3093908" cy="2557868"/>
          </a:xfrm>
          <a:custGeom>
            <a:avLst/>
            <a:gdLst>
              <a:gd name="connsiteX0" fmla="*/ 1380104 w 3093908"/>
              <a:gd name="connsiteY0" fmla="*/ 960640 h 2557868"/>
              <a:gd name="connsiteX1" fmla="*/ 1404926 w 3093908"/>
              <a:gd name="connsiteY1" fmla="*/ 974839 h 2557868"/>
              <a:gd name="connsiteX2" fmla="*/ 1419110 w 3093908"/>
              <a:gd name="connsiteY2" fmla="*/ 987262 h 2557868"/>
              <a:gd name="connsiteX3" fmla="*/ 1426202 w 3093908"/>
              <a:gd name="connsiteY3" fmla="*/ 994361 h 2557868"/>
              <a:gd name="connsiteX4" fmla="*/ 1426202 w 3093908"/>
              <a:gd name="connsiteY4" fmla="*/ 997911 h 2557868"/>
              <a:gd name="connsiteX5" fmla="*/ 1419110 w 3093908"/>
              <a:gd name="connsiteY5" fmla="*/ 1026307 h 2557868"/>
              <a:gd name="connsiteX6" fmla="*/ 1417337 w 3093908"/>
              <a:gd name="connsiteY6" fmla="*/ 1045830 h 2557868"/>
              <a:gd name="connsiteX7" fmla="*/ 1413791 w 3093908"/>
              <a:gd name="connsiteY7" fmla="*/ 1058253 h 2557868"/>
              <a:gd name="connsiteX8" fmla="*/ 1413791 w 3093908"/>
              <a:gd name="connsiteY8" fmla="*/ 1065352 h 2557868"/>
              <a:gd name="connsiteX9" fmla="*/ 1413791 w 3093908"/>
              <a:gd name="connsiteY9" fmla="*/ 1067128 h 2557868"/>
              <a:gd name="connsiteX10" fmla="*/ 1420883 w 3093908"/>
              <a:gd name="connsiteY10" fmla="*/ 1090200 h 2557868"/>
              <a:gd name="connsiteX11" fmla="*/ 1427975 w 3093908"/>
              <a:gd name="connsiteY11" fmla="*/ 1120371 h 2557868"/>
              <a:gd name="connsiteX12" fmla="*/ 1442159 w 3093908"/>
              <a:gd name="connsiteY12" fmla="*/ 1143443 h 2557868"/>
              <a:gd name="connsiteX13" fmla="*/ 1452797 w 3093908"/>
              <a:gd name="connsiteY13" fmla="*/ 1161191 h 2557868"/>
              <a:gd name="connsiteX14" fmla="*/ 1461662 w 3093908"/>
              <a:gd name="connsiteY14" fmla="*/ 1175389 h 2557868"/>
              <a:gd name="connsiteX15" fmla="*/ 1466982 w 3093908"/>
              <a:gd name="connsiteY15" fmla="*/ 1177164 h 2557868"/>
              <a:gd name="connsiteX16" fmla="*/ 1491804 w 3093908"/>
              <a:gd name="connsiteY16" fmla="*/ 1205561 h 2557868"/>
              <a:gd name="connsiteX17" fmla="*/ 1507761 w 3093908"/>
              <a:gd name="connsiteY17" fmla="*/ 1223308 h 2557868"/>
              <a:gd name="connsiteX18" fmla="*/ 1518399 w 3093908"/>
              <a:gd name="connsiteY18" fmla="*/ 1237507 h 2557868"/>
              <a:gd name="connsiteX19" fmla="*/ 1520172 w 3093908"/>
              <a:gd name="connsiteY19" fmla="*/ 1241056 h 2557868"/>
              <a:gd name="connsiteX20" fmla="*/ 1543221 w 3093908"/>
              <a:gd name="connsiteY20" fmla="*/ 1290751 h 2557868"/>
              <a:gd name="connsiteX21" fmla="*/ 1566271 w 3093908"/>
              <a:gd name="connsiteY21" fmla="*/ 1342219 h 2557868"/>
              <a:gd name="connsiteX22" fmla="*/ 1589320 w 3093908"/>
              <a:gd name="connsiteY22" fmla="*/ 1395463 h 2557868"/>
              <a:gd name="connsiteX23" fmla="*/ 1608823 w 3093908"/>
              <a:gd name="connsiteY23" fmla="*/ 1448707 h 2557868"/>
              <a:gd name="connsiteX24" fmla="*/ 1628326 w 3093908"/>
              <a:gd name="connsiteY24" fmla="*/ 1501950 h 2557868"/>
              <a:gd name="connsiteX25" fmla="*/ 1646057 w 3093908"/>
              <a:gd name="connsiteY25" fmla="*/ 1551644 h 2557868"/>
              <a:gd name="connsiteX26" fmla="*/ 1662014 w 3093908"/>
              <a:gd name="connsiteY26" fmla="*/ 1597789 h 2557868"/>
              <a:gd name="connsiteX27" fmla="*/ 1676198 w 3093908"/>
              <a:gd name="connsiteY27" fmla="*/ 1638609 h 2557868"/>
              <a:gd name="connsiteX28" fmla="*/ 1685063 w 3093908"/>
              <a:gd name="connsiteY28" fmla="*/ 1674105 h 2557868"/>
              <a:gd name="connsiteX29" fmla="*/ 1693928 w 3093908"/>
              <a:gd name="connsiteY29" fmla="*/ 1698952 h 2557868"/>
              <a:gd name="connsiteX30" fmla="*/ 1699247 w 3093908"/>
              <a:gd name="connsiteY30" fmla="*/ 1714925 h 2557868"/>
              <a:gd name="connsiteX31" fmla="*/ 1701020 w 3093908"/>
              <a:gd name="connsiteY31" fmla="*/ 1722024 h 2557868"/>
              <a:gd name="connsiteX32" fmla="*/ 1715204 w 3093908"/>
              <a:gd name="connsiteY32" fmla="*/ 1762844 h 2557868"/>
              <a:gd name="connsiteX33" fmla="*/ 1725842 w 3093908"/>
              <a:gd name="connsiteY33" fmla="*/ 1814313 h 2557868"/>
              <a:gd name="connsiteX34" fmla="*/ 1740026 w 3093908"/>
              <a:gd name="connsiteY34" fmla="*/ 1871106 h 2557868"/>
              <a:gd name="connsiteX35" fmla="*/ 1752438 w 3093908"/>
              <a:gd name="connsiteY35" fmla="*/ 1933224 h 2557868"/>
              <a:gd name="connsiteX36" fmla="*/ 1763076 w 3093908"/>
              <a:gd name="connsiteY36" fmla="*/ 2000666 h 2557868"/>
              <a:gd name="connsiteX37" fmla="*/ 1775487 w 3093908"/>
              <a:gd name="connsiteY37" fmla="*/ 2066333 h 2557868"/>
              <a:gd name="connsiteX38" fmla="*/ 1784352 w 3093908"/>
              <a:gd name="connsiteY38" fmla="*/ 2135550 h 2557868"/>
              <a:gd name="connsiteX39" fmla="*/ 1793217 w 3093908"/>
              <a:gd name="connsiteY39" fmla="*/ 2199442 h 2557868"/>
              <a:gd name="connsiteX40" fmla="*/ 1802082 w 3093908"/>
              <a:gd name="connsiteY40" fmla="*/ 2265109 h 2557868"/>
              <a:gd name="connsiteX41" fmla="*/ 1810947 w 3093908"/>
              <a:gd name="connsiteY41" fmla="*/ 2321902 h 2557868"/>
              <a:gd name="connsiteX42" fmla="*/ 1816266 w 3093908"/>
              <a:gd name="connsiteY42" fmla="*/ 2371596 h 2557868"/>
              <a:gd name="connsiteX43" fmla="*/ 1822384 w 3093908"/>
              <a:gd name="connsiteY43" fmla="*/ 2409869 h 2557868"/>
              <a:gd name="connsiteX44" fmla="*/ 1568614 w 3093908"/>
              <a:gd name="connsiteY44" fmla="*/ 2444853 h 2557868"/>
              <a:gd name="connsiteX45" fmla="*/ 1560952 w 3093908"/>
              <a:gd name="connsiteY45" fmla="*/ 2376921 h 2557868"/>
              <a:gd name="connsiteX46" fmla="*/ 1550313 w 3093908"/>
              <a:gd name="connsiteY46" fmla="*/ 2218965 h 2557868"/>
              <a:gd name="connsiteX47" fmla="*/ 1544994 w 3093908"/>
              <a:gd name="connsiteY47" fmla="*/ 2146198 h 2557868"/>
              <a:gd name="connsiteX48" fmla="*/ 1537902 w 3093908"/>
              <a:gd name="connsiteY48" fmla="*/ 2078757 h 2557868"/>
              <a:gd name="connsiteX49" fmla="*/ 1534356 w 3093908"/>
              <a:gd name="connsiteY49" fmla="*/ 2018414 h 2557868"/>
              <a:gd name="connsiteX50" fmla="*/ 1527264 w 3093908"/>
              <a:gd name="connsiteY50" fmla="*/ 1963395 h 2557868"/>
              <a:gd name="connsiteX51" fmla="*/ 1521945 w 3093908"/>
              <a:gd name="connsiteY51" fmla="*/ 1919025 h 2557868"/>
              <a:gd name="connsiteX52" fmla="*/ 1518399 w 3093908"/>
              <a:gd name="connsiteY52" fmla="*/ 1885305 h 2557868"/>
              <a:gd name="connsiteX53" fmla="*/ 1514853 w 3093908"/>
              <a:gd name="connsiteY53" fmla="*/ 1864007 h 2557868"/>
              <a:gd name="connsiteX54" fmla="*/ 1514853 w 3093908"/>
              <a:gd name="connsiteY54" fmla="*/ 1855133 h 2557868"/>
              <a:gd name="connsiteX55" fmla="*/ 1507761 w 3093908"/>
              <a:gd name="connsiteY55" fmla="*/ 1817863 h 2557868"/>
              <a:gd name="connsiteX56" fmla="*/ 1500669 w 3093908"/>
              <a:gd name="connsiteY56" fmla="*/ 1778817 h 2557868"/>
              <a:gd name="connsiteX57" fmla="*/ 1491804 w 3093908"/>
              <a:gd name="connsiteY57" fmla="*/ 1739772 h 2557868"/>
              <a:gd name="connsiteX58" fmla="*/ 1482939 w 3093908"/>
              <a:gd name="connsiteY58" fmla="*/ 1706051 h 2557868"/>
              <a:gd name="connsiteX59" fmla="*/ 1474074 w 3093908"/>
              <a:gd name="connsiteY59" fmla="*/ 1674105 h 2557868"/>
              <a:gd name="connsiteX60" fmla="*/ 1466982 w 3093908"/>
              <a:gd name="connsiteY60" fmla="*/ 1651033 h 2557868"/>
              <a:gd name="connsiteX61" fmla="*/ 1461662 w 3093908"/>
              <a:gd name="connsiteY61" fmla="*/ 1635059 h 2557868"/>
              <a:gd name="connsiteX62" fmla="*/ 1461662 w 3093908"/>
              <a:gd name="connsiteY62" fmla="*/ 1627960 h 2557868"/>
              <a:gd name="connsiteX63" fmla="*/ 1410245 w 3093908"/>
              <a:gd name="connsiteY63" fmla="*/ 1471779 h 2557868"/>
              <a:gd name="connsiteX64" fmla="*/ 1360601 w 3093908"/>
              <a:gd name="connsiteY64" fmla="*/ 1331571 h 2557868"/>
              <a:gd name="connsiteX65" fmla="*/ 1349962 w 3093908"/>
              <a:gd name="connsiteY65" fmla="*/ 1297850 h 2557868"/>
              <a:gd name="connsiteX66" fmla="*/ 1342870 w 3093908"/>
              <a:gd name="connsiteY66" fmla="*/ 1260579 h 2557868"/>
              <a:gd name="connsiteX67" fmla="*/ 1341097 w 3093908"/>
              <a:gd name="connsiteY67" fmla="*/ 1223309 h 2557868"/>
              <a:gd name="connsiteX68" fmla="*/ 1339324 w 3093908"/>
              <a:gd name="connsiteY68" fmla="*/ 1189588 h 2557868"/>
              <a:gd name="connsiteX69" fmla="*/ 1341097 w 3093908"/>
              <a:gd name="connsiteY69" fmla="*/ 1157641 h 2557868"/>
              <a:gd name="connsiteX70" fmla="*/ 1342870 w 3093908"/>
              <a:gd name="connsiteY70" fmla="*/ 1131020 h 2557868"/>
              <a:gd name="connsiteX71" fmla="*/ 1342870 w 3093908"/>
              <a:gd name="connsiteY71" fmla="*/ 1115047 h 2557868"/>
              <a:gd name="connsiteX72" fmla="*/ 1344643 w 3093908"/>
              <a:gd name="connsiteY72" fmla="*/ 1107948 h 2557868"/>
              <a:gd name="connsiteX73" fmla="*/ 1325140 w 3093908"/>
              <a:gd name="connsiteY73" fmla="*/ 1090200 h 2557868"/>
              <a:gd name="connsiteX74" fmla="*/ 1303864 w 3093908"/>
              <a:gd name="connsiteY74" fmla="*/ 1072451 h 2557868"/>
              <a:gd name="connsiteX75" fmla="*/ 1286134 w 3093908"/>
              <a:gd name="connsiteY75" fmla="*/ 1052929 h 2557868"/>
              <a:gd name="connsiteX76" fmla="*/ 1271949 w 3093908"/>
              <a:gd name="connsiteY76" fmla="*/ 1040506 h 2557868"/>
              <a:gd name="connsiteX77" fmla="*/ 1261312 w 3093908"/>
              <a:gd name="connsiteY77" fmla="*/ 1029857 h 2557868"/>
              <a:gd name="connsiteX78" fmla="*/ 1257765 w 3093908"/>
              <a:gd name="connsiteY78" fmla="*/ 1026307 h 2557868"/>
              <a:gd name="connsiteX79" fmla="*/ 1273723 w 3093908"/>
              <a:gd name="connsiteY79" fmla="*/ 1003235 h 2557868"/>
              <a:gd name="connsiteX80" fmla="*/ 1287907 w 3093908"/>
              <a:gd name="connsiteY80" fmla="*/ 983712 h 2557868"/>
              <a:gd name="connsiteX81" fmla="*/ 1294999 w 3093908"/>
              <a:gd name="connsiteY81" fmla="*/ 978388 h 2557868"/>
              <a:gd name="connsiteX82" fmla="*/ 1300318 w 3093908"/>
              <a:gd name="connsiteY82" fmla="*/ 973064 h 2557868"/>
              <a:gd name="connsiteX83" fmla="*/ 1328686 w 3093908"/>
              <a:gd name="connsiteY83" fmla="*/ 974838 h 2557868"/>
              <a:gd name="connsiteX84" fmla="*/ 1351735 w 3093908"/>
              <a:gd name="connsiteY84" fmla="*/ 973063 h 2557868"/>
              <a:gd name="connsiteX85" fmla="*/ 1365920 w 3093908"/>
              <a:gd name="connsiteY85" fmla="*/ 971289 h 2557868"/>
              <a:gd name="connsiteX86" fmla="*/ 1374785 w 3093908"/>
              <a:gd name="connsiteY86" fmla="*/ 965965 h 2557868"/>
              <a:gd name="connsiteX87" fmla="*/ 1380104 w 3093908"/>
              <a:gd name="connsiteY87" fmla="*/ 964190 h 2557868"/>
              <a:gd name="connsiteX88" fmla="*/ 992526 w 3093908"/>
              <a:gd name="connsiteY88" fmla="*/ 897010 h 2557868"/>
              <a:gd name="connsiteX89" fmla="*/ 1002426 w 3093908"/>
              <a:gd name="connsiteY89" fmla="*/ 933418 h 2557868"/>
              <a:gd name="connsiteX90" fmla="*/ 1019133 w 3093908"/>
              <a:gd name="connsiteY90" fmla="*/ 967943 h 2557868"/>
              <a:gd name="connsiteX91" fmla="*/ 1040791 w 3093908"/>
              <a:gd name="connsiteY91" fmla="*/ 999329 h 2557868"/>
              <a:gd name="connsiteX92" fmla="*/ 1062139 w 3093908"/>
              <a:gd name="connsiteY92" fmla="*/ 1031343 h 2557868"/>
              <a:gd name="connsiteX93" fmla="*/ 1080393 w 3093908"/>
              <a:gd name="connsiteY93" fmla="*/ 1060846 h 2557868"/>
              <a:gd name="connsiteX94" fmla="*/ 1116901 w 3093908"/>
              <a:gd name="connsiteY94" fmla="*/ 1130523 h 2557868"/>
              <a:gd name="connsiteX95" fmla="*/ 1150006 w 3093908"/>
              <a:gd name="connsiteY95" fmla="*/ 1206478 h 2557868"/>
              <a:gd name="connsiteX96" fmla="*/ 1180017 w 3093908"/>
              <a:gd name="connsiteY96" fmla="*/ 1283061 h 2557868"/>
              <a:gd name="connsiteX97" fmla="*/ 1218072 w 3093908"/>
              <a:gd name="connsiteY97" fmla="*/ 1407351 h 2557868"/>
              <a:gd name="connsiteX98" fmla="*/ 1252723 w 3093908"/>
              <a:gd name="connsiteY98" fmla="*/ 1536662 h 2557868"/>
              <a:gd name="connsiteX99" fmla="*/ 1280878 w 3093908"/>
              <a:gd name="connsiteY99" fmla="*/ 1665346 h 2557868"/>
              <a:gd name="connsiteX100" fmla="*/ 1305939 w 3093908"/>
              <a:gd name="connsiteY100" fmla="*/ 1798424 h 2557868"/>
              <a:gd name="connsiteX101" fmla="*/ 1334093 w 3093908"/>
              <a:gd name="connsiteY101" fmla="*/ 1935896 h 2557868"/>
              <a:gd name="connsiteX102" fmla="*/ 1363795 w 3093908"/>
              <a:gd name="connsiteY102" fmla="*/ 2074623 h 2557868"/>
              <a:gd name="connsiteX103" fmla="*/ 1383596 w 3093908"/>
              <a:gd name="connsiteY103" fmla="*/ 2157482 h 2557868"/>
              <a:gd name="connsiteX104" fmla="*/ 1403706 w 3093908"/>
              <a:gd name="connsiteY104" fmla="*/ 2242225 h 2557868"/>
              <a:gd name="connsiteX105" fmla="*/ 1418557 w 3093908"/>
              <a:gd name="connsiteY105" fmla="*/ 2328224 h 2557868"/>
              <a:gd name="connsiteX106" fmla="*/ 1431861 w 3093908"/>
              <a:gd name="connsiteY106" fmla="*/ 2416106 h 2557868"/>
              <a:gd name="connsiteX107" fmla="*/ 1436794 w 3093908"/>
              <a:gd name="connsiteY107" fmla="*/ 2463025 h 2557868"/>
              <a:gd name="connsiteX108" fmla="*/ 748798 w 3093908"/>
              <a:gd name="connsiteY108" fmla="*/ 2557868 h 2557868"/>
              <a:gd name="connsiteX109" fmla="*/ 745632 w 3093908"/>
              <a:gd name="connsiteY109" fmla="*/ 2527213 h 2557868"/>
              <a:gd name="connsiteX110" fmla="*/ 749035 w 3093908"/>
              <a:gd name="connsiteY110" fmla="*/ 2460674 h 2557868"/>
              <a:gd name="connsiteX111" fmla="*/ 752438 w 3093908"/>
              <a:gd name="connsiteY111" fmla="*/ 2387858 h 2557868"/>
              <a:gd name="connsiteX112" fmla="*/ 757389 w 3093908"/>
              <a:gd name="connsiteY112" fmla="*/ 2313159 h 2557868"/>
              <a:gd name="connsiteX113" fmla="*/ 758936 w 3093908"/>
              <a:gd name="connsiteY113" fmla="*/ 2235321 h 2557868"/>
              <a:gd name="connsiteX114" fmla="*/ 757389 w 3093908"/>
              <a:gd name="connsiteY114" fmla="*/ 2162505 h 2557868"/>
              <a:gd name="connsiteX115" fmla="*/ 749035 w 3093908"/>
              <a:gd name="connsiteY115" fmla="*/ 2096593 h 2557868"/>
              <a:gd name="connsiteX116" fmla="*/ 730781 w 3093908"/>
              <a:gd name="connsiteY116" fmla="*/ 1899487 h 2557868"/>
              <a:gd name="connsiteX117" fmla="*/ 727378 w 3093908"/>
              <a:gd name="connsiteY117" fmla="*/ 1930873 h 2557868"/>
              <a:gd name="connsiteX118" fmla="*/ 715930 w 3093908"/>
              <a:gd name="connsiteY118" fmla="*/ 1954099 h 2557868"/>
              <a:gd name="connsiteX119" fmla="*/ 706030 w 3093908"/>
              <a:gd name="connsiteY119" fmla="*/ 1973559 h 2557868"/>
              <a:gd name="connsiteX120" fmla="*/ 697676 w 3093908"/>
              <a:gd name="connsiteY120" fmla="*/ 1990507 h 2557868"/>
              <a:gd name="connsiteX121" fmla="*/ 692726 w 3093908"/>
              <a:gd name="connsiteY121" fmla="*/ 2008711 h 2557868"/>
              <a:gd name="connsiteX122" fmla="*/ 691798 w 3093908"/>
              <a:gd name="connsiteY122" fmla="*/ 2025032 h 2557868"/>
              <a:gd name="connsiteX123" fmla="*/ 685920 w 3093908"/>
              <a:gd name="connsiteY123" fmla="*/ 2036959 h 2557868"/>
              <a:gd name="connsiteX124" fmla="*/ 676019 w 3093908"/>
              <a:gd name="connsiteY124" fmla="*/ 2058302 h 2557868"/>
              <a:gd name="connsiteX125" fmla="*/ 664571 w 3093908"/>
              <a:gd name="connsiteY125" fmla="*/ 2083411 h 2557868"/>
              <a:gd name="connsiteX126" fmla="*/ 657765 w 3093908"/>
              <a:gd name="connsiteY126" fmla="*/ 2111031 h 2557868"/>
              <a:gd name="connsiteX127" fmla="*/ 651268 w 3093908"/>
              <a:gd name="connsiteY127" fmla="*/ 2141161 h 2557868"/>
              <a:gd name="connsiteX128" fmla="*/ 647864 w 3093908"/>
              <a:gd name="connsiteY128" fmla="*/ 2164388 h 2557868"/>
              <a:gd name="connsiteX129" fmla="*/ 646317 w 3093908"/>
              <a:gd name="connsiteY129" fmla="*/ 2182592 h 2557868"/>
              <a:gd name="connsiteX130" fmla="*/ 642914 w 3093908"/>
              <a:gd name="connsiteY130" fmla="*/ 2188869 h 2557868"/>
              <a:gd name="connsiteX131" fmla="*/ 609809 w 3093908"/>
              <a:gd name="connsiteY131" fmla="*/ 2220883 h 2557868"/>
              <a:gd name="connsiteX132" fmla="*/ 578251 w 3093908"/>
              <a:gd name="connsiteY132" fmla="*/ 2247247 h 2557868"/>
              <a:gd name="connsiteX133" fmla="*/ 548550 w 3093908"/>
              <a:gd name="connsiteY133" fmla="*/ 2271729 h 2557868"/>
              <a:gd name="connsiteX134" fmla="*/ 518539 w 3093908"/>
              <a:gd name="connsiteY134" fmla="*/ 2293699 h 2557868"/>
              <a:gd name="connsiteX135" fmla="*/ 482340 w 3093908"/>
              <a:gd name="connsiteY135" fmla="*/ 2313158 h 2557868"/>
              <a:gd name="connsiteX136" fmla="*/ 437479 w 3093908"/>
              <a:gd name="connsiteY136" fmla="*/ 2330107 h 2557868"/>
              <a:gd name="connsiteX137" fmla="*/ 400971 w 3093908"/>
              <a:gd name="connsiteY137" fmla="*/ 2336384 h 2557868"/>
              <a:gd name="connsiteX138" fmla="*/ 369413 w 3093908"/>
              <a:gd name="connsiteY138" fmla="*/ 2331362 h 2557868"/>
              <a:gd name="connsiteX139" fmla="*/ 338164 w 3093908"/>
              <a:gd name="connsiteY139" fmla="*/ 2321947 h 2557868"/>
              <a:gd name="connsiteX140" fmla="*/ 311557 w 3093908"/>
              <a:gd name="connsiteY140" fmla="*/ 2301859 h 2557868"/>
              <a:gd name="connsiteX141" fmla="*/ 284949 w 3093908"/>
              <a:gd name="connsiteY141" fmla="*/ 2280517 h 2557868"/>
              <a:gd name="connsiteX142" fmla="*/ 261745 w 3093908"/>
              <a:gd name="connsiteY142" fmla="*/ 2255408 h 2557868"/>
              <a:gd name="connsiteX143" fmla="*/ 240397 w 3093908"/>
              <a:gd name="connsiteY143" fmla="*/ 2227160 h 2557868"/>
              <a:gd name="connsiteX144" fmla="*/ 222143 w 3093908"/>
              <a:gd name="connsiteY144" fmla="*/ 2200796 h 2557868"/>
              <a:gd name="connsiteX145" fmla="*/ 205435 w 3093908"/>
              <a:gd name="connsiteY145" fmla="*/ 2177570 h 2557868"/>
              <a:gd name="connsiteX146" fmla="*/ 192132 w 3093908"/>
              <a:gd name="connsiteY146" fmla="*/ 2157482 h 2557868"/>
              <a:gd name="connsiteX147" fmla="*/ 180684 w 3093908"/>
              <a:gd name="connsiteY147" fmla="*/ 2146183 h 2557868"/>
              <a:gd name="connsiteX148" fmla="*/ 147579 w 3093908"/>
              <a:gd name="connsiteY148" fmla="*/ 2106009 h 2557868"/>
              <a:gd name="connsiteX149" fmla="*/ 119425 w 3093908"/>
              <a:gd name="connsiteY149" fmla="*/ 2060185 h 2557868"/>
              <a:gd name="connsiteX150" fmla="*/ 96220 w 3093908"/>
              <a:gd name="connsiteY150" fmla="*/ 2003690 h 2557868"/>
              <a:gd name="connsiteX151" fmla="*/ 79513 w 3093908"/>
              <a:gd name="connsiteY151" fmla="*/ 1944056 h 2557868"/>
              <a:gd name="connsiteX152" fmla="*/ 66210 w 3093908"/>
              <a:gd name="connsiteY152" fmla="*/ 1877517 h 2557868"/>
              <a:gd name="connsiteX153" fmla="*/ 61259 w 3093908"/>
              <a:gd name="connsiteY153" fmla="*/ 1807839 h 2557868"/>
              <a:gd name="connsiteX154" fmla="*/ 61259 w 3093908"/>
              <a:gd name="connsiteY154" fmla="*/ 1740045 h 2557868"/>
              <a:gd name="connsiteX155" fmla="*/ 69613 w 3093908"/>
              <a:gd name="connsiteY155" fmla="*/ 1672250 h 2557868"/>
              <a:gd name="connsiteX156" fmla="*/ 74563 w 3093908"/>
              <a:gd name="connsiteY156" fmla="*/ 1640864 h 2557868"/>
              <a:gd name="connsiteX157" fmla="*/ 73016 w 3093908"/>
              <a:gd name="connsiteY157" fmla="*/ 1610733 h 2557868"/>
              <a:gd name="connsiteX158" fmla="*/ 73016 w 3093908"/>
              <a:gd name="connsiteY158" fmla="*/ 1581230 h 2557868"/>
              <a:gd name="connsiteX159" fmla="*/ 73016 w 3093908"/>
              <a:gd name="connsiteY159" fmla="*/ 1552983 h 2557868"/>
              <a:gd name="connsiteX160" fmla="*/ 76110 w 3093908"/>
              <a:gd name="connsiteY160" fmla="*/ 1529757 h 2557868"/>
              <a:gd name="connsiteX161" fmla="*/ 59713 w 3093908"/>
              <a:gd name="connsiteY161" fmla="*/ 1478283 h 2557868"/>
              <a:gd name="connsiteX162" fmla="*/ 39911 w 3093908"/>
              <a:gd name="connsiteY162" fmla="*/ 1421788 h 2557868"/>
              <a:gd name="connsiteX163" fmla="*/ 23204 w 3093908"/>
              <a:gd name="connsiteY163" fmla="*/ 1364038 h 2557868"/>
              <a:gd name="connsiteX164" fmla="*/ 8354 w 3093908"/>
              <a:gd name="connsiteY164" fmla="*/ 1307542 h 2557868"/>
              <a:gd name="connsiteX165" fmla="*/ 0 w 3093908"/>
              <a:gd name="connsiteY165" fmla="*/ 1251675 h 2557868"/>
              <a:gd name="connsiteX166" fmla="*/ 33105 w 3093908"/>
              <a:gd name="connsiteY166" fmla="*/ 1218405 h 2557868"/>
              <a:gd name="connsiteX167" fmla="*/ 79513 w 3093908"/>
              <a:gd name="connsiteY167" fmla="*/ 1192040 h 2557868"/>
              <a:gd name="connsiteX168" fmla="*/ 127469 w 3093908"/>
              <a:gd name="connsiteY168" fmla="*/ 1170070 h 2557868"/>
              <a:gd name="connsiteX169" fmla="*/ 184088 w 3093908"/>
              <a:gd name="connsiteY169" fmla="*/ 1155632 h 2557868"/>
              <a:gd name="connsiteX170" fmla="*/ 240397 w 3093908"/>
              <a:gd name="connsiteY170" fmla="*/ 1148727 h 2557868"/>
              <a:gd name="connsiteX171" fmla="*/ 255247 w 3093908"/>
              <a:gd name="connsiteY171" fmla="*/ 1158771 h 2557868"/>
              <a:gd name="connsiteX172" fmla="*/ 271645 w 3093908"/>
              <a:gd name="connsiteY172" fmla="*/ 1165048 h 2557868"/>
              <a:gd name="connsiteX173" fmla="*/ 289899 w 3093908"/>
              <a:gd name="connsiteY173" fmla="*/ 1170070 h 2557868"/>
              <a:gd name="connsiteX174" fmla="*/ 306606 w 3093908"/>
              <a:gd name="connsiteY174" fmla="*/ 1178231 h 2557868"/>
              <a:gd name="connsiteX175" fmla="*/ 321457 w 3093908"/>
              <a:gd name="connsiteY175" fmla="*/ 1192040 h 2557868"/>
              <a:gd name="connsiteX176" fmla="*/ 338164 w 3093908"/>
              <a:gd name="connsiteY176" fmla="*/ 1216522 h 2557868"/>
              <a:gd name="connsiteX177" fmla="*/ 349612 w 3093908"/>
              <a:gd name="connsiteY177" fmla="*/ 1244770 h 2557868"/>
              <a:gd name="connsiteX178" fmla="*/ 336308 w 3093908"/>
              <a:gd name="connsiteY178" fmla="*/ 1266112 h 2557868"/>
              <a:gd name="connsiteX179" fmla="*/ 331358 w 3093908"/>
              <a:gd name="connsiteY179" fmla="*/ 1288083 h 2557868"/>
              <a:gd name="connsiteX180" fmla="*/ 336308 w 3093908"/>
              <a:gd name="connsiteY180" fmla="*/ 1309425 h 2557868"/>
              <a:gd name="connsiteX181" fmla="*/ 341258 w 3093908"/>
              <a:gd name="connsiteY181" fmla="*/ 1330768 h 2557868"/>
              <a:gd name="connsiteX182" fmla="*/ 344661 w 3093908"/>
              <a:gd name="connsiteY182" fmla="*/ 1353994 h 2557868"/>
              <a:gd name="connsiteX183" fmla="*/ 343114 w 3093908"/>
              <a:gd name="connsiteY183" fmla="*/ 1377220 h 2557868"/>
              <a:gd name="connsiteX184" fmla="*/ 331358 w 3093908"/>
              <a:gd name="connsiteY184" fmla="*/ 1403584 h 2557868"/>
              <a:gd name="connsiteX185" fmla="*/ 278452 w 3093908"/>
              <a:gd name="connsiteY185" fmla="*/ 1425555 h 2557868"/>
              <a:gd name="connsiteX186" fmla="*/ 278452 w 3093908"/>
              <a:gd name="connsiteY186" fmla="*/ 1448781 h 2557868"/>
              <a:gd name="connsiteX187" fmla="*/ 279999 w 3093908"/>
              <a:gd name="connsiteY187" fmla="*/ 1472006 h 2557868"/>
              <a:gd name="connsiteX188" fmla="*/ 283402 w 3093908"/>
              <a:gd name="connsiteY188" fmla="*/ 1498371 h 2557868"/>
              <a:gd name="connsiteX189" fmla="*/ 283402 w 3093908"/>
              <a:gd name="connsiteY189" fmla="*/ 1522852 h 2557868"/>
              <a:gd name="connsiteX190" fmla="*/ 279999 w 3093908"/>
              <a:gd name="connsiteY190" fmla="*/ 1547961 h 2557868"/>
              <a:gd name="connsiteX191" fmla="*/ 275048 w 3093908"/>
              <a:gd name="connsiteY191" fmla="*/ 1568048 h 2557868"/>
              <a:gd name="connsiteX192" fmla="*/ 261745 w 3093908"/>
              <a:gd name="connsiteY192" fmla="*/ 1584369 h 2557868"/>
              <a:gd name="connsiteX193" fmla="*/ 275048 w 3093908"/>
              <a:gd name="connsiteY193" fmla="*/ 1609478 h 2557868"/>
              <a:gd name="connsiteX194" fmla="*/ 289899 w 3093908"/>
              <a:gd name="connsiteY194" fmla="*/ 1632704 h 2557868"/>
              <a:gd name="connsiteX195" fmla="*/ 306606 w 3093908"/>
              <a:gd name="connsiteY195" fmla="*/ 1654047 h 2557868"/>
              <a:gd name="connsiteX196" fmla="*/ 323004 w 3093908"/>
              <a:gd name="connsiteY196" fmla="*/ 1669112 h 2557868"/>
              <a:gd name="connsiteX197" fmla="*/ 338164 w 3093908"/>
              <a:gd name="connsiteY197" fmla="*/ 1675389 h 2557868"/>
              <a:gd name="connsiteX198" fmla="*/ 349612 w 3093908"/>
              <a:gd name="connsiteY198" fmla="*/ 1659068 h 2557868"/>
              <a:gd name="connsiteX199" fmla="*/ 357965 w 3093908"/>
              <a:gd name="connsiteY199" fmla="*/ 1630821 h 2557868"/>
              <a:gd name="connsiteX200" fmla="*/ 369413 w 3093908"/>
              <a:gd name="connsiteY200" fmla="*/ 1596296 h 2557868"/>
              <a:gd name="connsiteX201" fmla="*/ 379622 w 3093908"/>
              <a:gd name="connsiteY201" fmla="*/ 1556122 h 2557868"/>
              <a:gd name="connsiteX202" fmla="*/ 386120 w 3093908"/>
              <a:gd name="connsiteY202" fmla="*/ 1513436 h 2557868"/>
              <a:gd name="connsiteX203" fmla="*/ 394473 w 3093908"/>
              <a:gd name="connsiteY203" fmla="*/ 1472006 h 2557868"/>
              <a:gd name="connsiteX204" fmla="*/ 399423 w 3093908"/>
              <a:gd name="connsiteY204" fmla="*/ 1433715 h 2557868"/>
              <a:gd name="connsiteX205" fmla="*/ 400970 w 3093908"/>
              <a:gd name="connsiteY205" fmla="*/ 1403584 h 2557868"/>
              <a:gd name="connsiteX206" fmla="*/ 399424 w 3093908"/>
              <a:gd name="connsiteY206" fmla="*/ 1382241 h 2557868"/>
              <a:gd name="connsiteX207" fmla="*/ 407777 w 3093908"/>
              <a:gd name="connsiteY207" fmla="*/ 1380358 h 2557868"/>
              <a:gd name="connsiteX208" fmla="*/ 410871 w 3093908"/>
              <a:gd name="connsiteY208" fmla="*/ 1377220 h 2557868"/>
              <a:gd name="connsiteX209" fmla="*/ 415821 w 3093908"/>
              <a:gd name="connsiteY209" fmla="*/ 1374081 h 2557868"/>
              <a:gd name="connsiteX210" fmla="*/ 417678 w 3093908"/>
              <a:gd name="connsiteY210" fmla="*/ 1370942 h 2557868"/>
              <a:gd name="connsiteX211" fmla="*/ 420771 w 3093908"/>
              <a:gd name="connsiteY211" fmla="*/ 1367176 h 2557868"/>
              <a:gd name="connsiteX212" fmla="*/ 422628 w 3093908"/>
              <a:gd name="connsiteY212" fmla="*/ 1362154 h 2557868"/>
              <a:gd name="connsiteX213" fmla="*/ 426031 w 3093908"/>
              <a:gd name="connsiteY213" fmla="*/ 1353994 h 2557868"/>
              <a:gd name="connsiteX214" fmla="*/ 422628 w 3093908"/>
              <a:gd name="connsiteY214" fmla="*/ 1332651 h 2557868"/>
              <a:gd name="connsiteX215" fmla="*/ 426031 w 3093908"/>
              <a:gd name="connsiteY215" fmla="*/ 1302520 h 2557868"/>
              <a:gd name="connsiteX216" fmla="*/ 432528 w 3093908"/>
              <a:gd name="connsiteY216" fmla="*/ 1271134 h 2557868"/>
              <a:gd name="connsiteX217" fmla="*/ 442429 w 3093908"/>
              <a:gd name="connsiteY217" fmla="*/ 1239748 h 2557868"/>
              <a:gd name="connsiteX218" fmla="*/ 452329 w 3093908"/>
              <a:gd name="connsiteY218" fmla="*/ 1215266 h 2557868"/>
              <a:gd name="connsiteX219" fmla="*/ 465633 w 3093908"/>
              <a:gd name="connsiteY219" fmla="*/ 1195179 h 2557868"/>
              <a:gd name="connsiteX220" fmla="*/ 487290 w 3093908"/>
              <a:gd name="connsiteY220" fmla="*/ 1178231 h 2557868"/>
              <a:gd name="connsiteX221" fmla="*/ 515445 w 3093908"/>
              <a:gd name="connsiteY221" fmla="*/ 1166932 h 2557868"/>
              <a:gd name="connsiteX222" fmla="*/ 545147 w 3093908"/>
              <a:gd name="connsiteY222" fmla="*/ 1161910 h 2557868"/>
              <a:gd name="connsiteX223" fmla="*/ 576704 w 3093908"/>
              <a:gd name="connsiteY223" fmla="*/ 1155632 h 2557868"/>
              <a:gd name="connsiteX224" fmla="*/ 609809 w 3093908"/>
              <a:gd name="connsiteY224" fmla="*/ 1148727 h 2557868"/>
              <a:gd name="connsiteX225" fmla="*/ 639511 w 3093908"/>
              <a:gd name="connsiteY225" fmla="*/ 1135545 h 2557868"/>
              <a:gd name="connsiteX226" fmla="*/ 701080 w 3093908"/>
              <a:gd name="connsiteY226" fmla="*/ 1105414 h 2557868"/>
              <a:gd name="connsiteX227" fmla="*/ 767289 w 3093908"/>
              <a:gd name="connsiteY227" fmla="*/ 1072773 h 2557868"/>
              <a:gd name="connsiteX228" fmla="*/ 835355 w 3093908"/>
              <a:gd name="connsiteY228" fmla="*/ 1039503 h 2557868"/>
              <a:gd name="connsiteX229" fmla="*/ 894758 w 3093908"/>
              <a:gd name="connsiteY229" fmla="*/ 1004351 h 2557868"/>
              <a:gd name="connsiteX230" fmla="*/ 883311 w 3093908"/>
              <a:gd name="connsiteY230" fmla="*/ 994935 h 2557868"/>
              <a:gd name="connsiteX231" fmla="*/ 908062 w 3093908"/>
              <a:gd name="connsiteY231" fmla="*/ 984891 h 2557868"/>
              <a:gd name="connsiteX232" fmla="*/ 926316 w 3093908"/>
              <a:gd name="connsiteY232" fmla="*/ 969826 h 2557868"/>
              <a:gd name="connsiteX233" fmla="*/ 944570 w 3093908"/>
              <a:gd name="connsiteY233" fmla="*/ 951622 h 2557868"/>
              <a:gd name="connsiteX234" fmla="*/ 959421 w 3093908"/>
              <a:gd name="connsiteY234" fmla="*/ 931534 h 2557868"/>
              <a:gd name="connsiteX235" fmla="*/ 976128 w 3093908"/>
              <a:gd name="connsiteY235" fmla="*/ 912075 h 2557868"/>
              <a:gd name="connsiteX236" fmla="*/ 2691081 w 3093908"/>
              <a:gd name="connsiteY236" fmla="*/ 204628 h 2557868"/>
              <a:gd name="connsiteX237" fmla="*/ 2716142 w 3093908"/>
              <a:gd name="connsiteY237" fmla="*/ 202745 h 2557868"/>
              <a:gd name="connsiteX238" fmla="*/ 2745843 w 3093908"/>
              <a:gd name="connsiteY238" fmla="*/ 202745 h 2557868"/>
              <a:gd name="connsiteX239" fmla="*/ 2782351 w 3093908"/>
              <a:gd name="connsiteY239" fmla="*/ 204628 h 2557868"/>
              <a:gd name="connsiteX240" fmla="*/ 2818860 w 3093908"/>
              <a:gd name="connsiteY240" fmla="*/ 209650 h 2557868"/>
              <a:gd name="connsiteX241" fmla="*/ 2858462 w 3093908"/>
              <a:gd name="connsiteY241" fmla="*/ 217810 h 2557868"/>
              <a:gd name="connsiteX242" fmla="*/ 2891876 w 3093908"/>
              <a:gd name="connsiteY242" fmla="*/ 225971 h 2557868"/>
              <a:gd name="connsiteX243" fmla="*/ 2923124 w 3093908"/>
              <a:gd name="connsiteY243" fmla="*/ 239153 h 2557868"/>
              <a:gd name="connsiteX244" fmla="*/ 2943235 w 3093908"/>
              <a:gd name="connsiteY244" fmla="*/ 252336 h 2557868"/>
              <a:gd name="connsiteX245" fmla="*/ 2956229 w 3093908"/>
              <a:gd name="connsiteY245" fmla="*/ 269284 h 2557868"/>
              <a:gd name="connsiteX246" fmla="*/ 2961489 w 3093908"/>
              <a:gd name="connsiteY246" fmla="*/ 278700 h 2557868"/>
              <a:gd name="connsiteX247" fmla="*/ 2963036 w 3093908"/>
              <a:gd name="connsiteY247" fmla="*/ 300670 h 2557868"/>
              <a:gd name="connsiteX248" fmla="*/ 2967986 w 3093908"/>
              <a:gd name="connsiteY248" fmla="*/ 328918 h 2557868"/>
              <a:gd name="connsiteX249" fmla="*/ 2971389 w 3093908"/>
              <a:gd name="connsiteY249" fmla="*/ 358421 h 2557868"/>
              <a:gd name="connsiteX250" fmla="*/ 2976340 w 3093908"/>
              <a:gd name="connsiteY250" fmla="*/ 393573 h 2557868"/>
              <a:gd name="connsiteX251" fmla="*/ 2977886 w 3093908"/>
              <a:gd name="connsiteY251" fmla="*/ 423077 h 2557868"/>
              <a:gd name="connsiteX252" fmla="*/ 2981290 w 3093908"/>
              <a:gd name="connsiteY252" fmla="*/ 451324 h 2557868"/>
              <a:gd name="connsiteX253" fmla="*/ 2981290 w 3093908"/>
              <a:gd name="connsiteY253" fmla="*/ 471412 h 2557868"/>
              <a:gd name="connsiteX254" fmla="*/ 2969533 w 3093908"/>
              <a:gd name="connsiteY254" fmla="*/ 515980 h 2557868"/>
              <a:gd name="connsiteX255" fmla="*/ 2974483 w 3093908"/>
              <a:gd name="connsiteY255" fmla="*/ 537323 h 2557868"/>
              <a:gd name="connsiteX256" fmla="*/ 2981290 w 3093908"/>
              <a:gd name="connsiteY256" fmla="*/ 567453 h 2557868"/>
              <a:gd name="connsiteX257" fmla="*/ 2989643 w 3093908"/>
              <a:gd name="connsiteY257" fmla="*/ 596956 h 2557868"/>
              <a:gd name="connsiteX258" fmla="*/ 2996140 w 3093908"/>
              <a:gd name="connsiteY258" fmla="*/ 623321 h 2557868"/>
              <a:gd name="connsiteX259" fmla="*/ 2999544 w 3093908"/>
              <a:gd name="connsiteY259" fmla="*/ 653452 h 2557868"/>
              <a:gd name="connsiteX260" fmla="*/ 2999544 w 3093908"/>
              <a:gd name="connsiteY260" fmla="*/ 684838 h 2557868"/>
              <a:gd name="connsiteX261" fmla="*/ 2997687 w 3093908"/>
              <a:gd name="connsiteY261" fmla="*/ 714969 h 2557868"/>
              <a:gd name="connsiteX262" fmla="*/ 2996140 w 3093908"/>
              <a:gd name="connsiteY262" fmla="*/ 742589 h 2557868"/>
              <a:gd name="connsiteX263" fmla="*/ 2996141 w 3093908"/>
              <a:gd name="connsiteY263" fmla="*/ 769581 h 2557868"/>
              <a:gd name="connsiteX264" fmla="*/ 3001091 w 3093908"/>
              <a:gd name="connsiteY264" fmla="*/ 787785 h 2557868"/>
              <a:gd name="connsiteX265" fmla="*/ 3012848 w 3093908"/>
              <a:gd name="connsiteY265" fmla="*/ 802223 h 2557868"/>
              <a:gd name="connsiteX266" fmla="*/ 3027698 w 3093908"/>
              <a:gd name="connsiteY266" fmla="*/ 817288 h 2557868"/>
              <a:gd name="connsiteX267" fmla="*/ 3044096 w 3093908"/>
              <a:gd name="connsiteY267" fmla="*/ 830470 h 2557868"/>
              <a:gd name="connsiteX268" fmla="*/ 3059256 w 3093908"/>
              <a:gd name="connsiteY268" fmla="*/ 842397 h 2557868"/>
              <a:gd name="connsiteX269" fmla="*/ 3074107 w 3093908"/>
              <a:gd name="connsiteY269" fmla="*/ 853697 h 2557868"/>
              <a:gd name="connsiteX270" fmla="*/ 3087411 w 3093908"/>
              <a:gd name="connsiteY270" fmla="*/ 871900 h 2557868"/>
              <a:gd name="connsiteX271" fmla="*/ 3093908 w 3093908"/>
              <a:gd name="connsiteY271" fmla="*/ 897009 h 2557868"/>
              <a:gd name="connsiteX272" fmla="*/ 3062350 w 3093908"/>
              <a:gd name="connsiteY272" fmla="*/ 954760 h 2557868"/>
              <a:gd name="connsiteX273" fmla="*/ 3037599 w 3093908"/>
              <a:gd name="connsiteY273" fmla="*/ 1019416 h 2557868"/>
              <a:gd name="connsiteX274" fmla="*/ 3017798 w 3093908"/>
              <a:gd name="connsiteY274" fmla="*/ 1085955 h 2557868"/>
              <a:gd name="connsiteX275" fmla="*/ 2997687 w 3093908"/>
              <a:gd name="connsiteY275" fmla="*/ 1155632 h 2557868"/>
              <a:gd name="connsiteX276" fmla="*/ 2976340 w 3093908"/>
              <a:gd name="connsiteY276" fmla="*/ 1223427 h 2557868"/>
              <a:gd name="connsiteX277" fmla="*/ 2953135 w 3093908"/>
              <a:gd name="connsiteY277" fmla="*/ 1289338 h 2557868"/>
              <a:gd name="connsiteX278" fmla="*/ 2941378 w 3093908"/>
              <a:gd name="connsiteY278" fmla="*/ 1324491 h 2557868"/>
              <a:gd name="connsiteX279" fmla="*/ 2931478 w 3093908"/>
              <a:gd name="connsiteY279" fmla="*/ 1362154 h 2557868"/>
              <a:gd name="connsiteX280" fmla="*/ 2924981 w 3093908"/>
              <a:gd name="connsiteY280" fmla="*/ 1400446 h 2557868"/>
              <a:gd name="connsiteX281" fmla="*/ 2913224 w 3093908"/>
              <a:gd name="connsiteY281" fmla="*/ 1441875 h 2557868"/>
              <a:gd name="connsiteX282" fmla="*/ 2901776 w 3093908"/>
              <a:gd name="connsiteY282" fmla="*/ 1480167 h 2557868"/>
              <a:gd name="connsiteX283" fmla="*/ 2881666 w 3093908"/>
              <a:gd name="connsiteY283" fmla="*/ 1513436 h 2557868"/>
              <a:gd name="connsiteX284" fmla="*/ 2858461 w 3093908"/>
              <a:gd name="connsiteY284" fmla="*/ 1534779 h 2557868"/>
              <a:gd name="connsiteX285" fmla="*/ 2828760 w 3093908"/>
              <a:gd name="connsiteY285" fmla="*/ 1549844 h 2557868"/>
              <a:gd name="connsiteX286" fmla="*/ 2795655 w 3093908"/>
              <a:gd name="connsiteY286" fmla="*/ 1559888 h 2557868"/>
              <a:gd name="connsiteX287" fmla="*/ 2759147 w 3093908"/>
              <a:gd name="connsiteY287" fmla="*/ 1568048 h 2557868"/>
              <a:gd name="connsiteX288" fmla="*/ 2721092 w 3093908"/>
              <a:gd name="connsiteY288" fmla="*/ 1574325 h 2557868"/>
              <a:gd name="connsiteX289" fmla="*/ 2684584 w 3093908"/>
              <a:gd name="connsiteY289" fmla="*/ 1584369 h 2557868"/>
              <a:gd name="connsiteX290" fmla="*/ 2619921 w 3093908"/>
              <a:gd name="connsiteY290" fmla="*/ 1596296 h 2557868"/>
              <a:gd name="connsiteX291" fmla="*/ 2546905 w 3093908"/>
              <a:gd name="connsiteY291" fmla="*/ 1609478 h 2557868"/>
              <a:gd name="connsiteX292" fmla="*/ 2467392 w 3093908"/>
              <a:gd name="connsiteY292" fmla="*/ 1615756 h 2557868"/>
              <a:gd name="connsiteX293" fmla="*/ 2382928 w 3093908"/>
              <a:gd name="connsiteY293" fmla="*/ 1622660 h 2557868"/>
              <a:gd name="connsiteX294" fmla="*/ 2298464 w 3093908"/>
              <a:gd name="connsiteY294" fmla="*/ 1623916 h 2557868"/>
              <a:gd name="connsiteX295" fmla="*/ 2210597 w 3093908"/>
              <a:gd name="connsiteY295" fmla="*/ 1625799 h 2557868"/>
              <a:gd name="connsiteX296" fmla="*/ 2122730 w 3093908"/>
              <a:gd name="connsiteY296" fmla="*/ 1625799 h 2557868"/>
              <a:gd name="connsiteX297" fmla="*/ 2124586 w 3093908"/>
              <a:gd name="connsiteY297" fmla="*/ 1740045 h 2557868"/>
              <a:gd name="connsiteX298" fmla="*/ 2132631 w 3093908"/>
              <a:gd name="connsiteY298" fmla="*/ 1858058 h 2557868"/>
              <a:gd name="connsiteX299" fmla="*/ 2145935 w 3093908"/>
              <a:gd name="connsiteY299" fmla="*/ 1973559 h 2557868"/>
              <a:gd name="connsiteX300" fmla="*/ 2162642 w 3093908"/>
              <a:gd name="connsiteY300" fmla="*/ 2083411 h 2557868"/>
              <a:gd name="connsiteX301" fmla="*/ 2183990 w 3093908"/>
              <a:gd name="connsiteY301" fmla="*/ 2185730 h 2557868"/>
              <a:gd name="connsiteX302" fmla="*/ 2205647 w 3093908"/>
              <a:gd name="connsiteY302" fmla="*/ 2276750 h 2557868"/>
              <a:gd name="connsiteX303" fmla="*/ 2220498 w 3093908"/>
              <a:gd name="connsiteY303" fmla="*/ 2351450 h 2557868"/>
              <a:gd name="connsiteX304" fmla="*/ 2221212 w 3093908"/>
              <a:gd name="connsiteY304" fmla="*/ 2354889 h 2557868"/>
              <a:gd name="connsiteX305" fmla="*/ 2010605 w 3093908"/>
              <a:gd name="connsiteY305" fmla="*/ 2383922 h 2557868"/>
              <a:gd name="connsiteX306" fmla="*/ 2010112 w 3093908"/>
              <a:gd name="connsiteY306" fmla="*/ 2381580 h 2557868"/>
              <a:gd name="connsiteX307" fmla="*/ 1991858 w 3093908"/>
              <a:gd name="connsiteY307" fmla="*/ 2323202 h 2557868"/>
              <a:gd name="connsiteX308" fmla="*/ 1967107 w 3093908"/>
              <a:gd name="connsiteY308" fmla="*/ 2266707 h 2557868"/>
              <a:gd name="connsiteX309" fmla="*/ 1942046 w 3093908"/>
              <a:gd name="connsiteY309" fmla="*/ 2213978 h 2557868"/>
              <a:gd name="connsiteX310" fmla="*/ 1915748 w 3093908"/>
              <a:gd name="connsiteY310" fmla="*/ 2161249 h 2557868"/>
              <a:gd name="connsiteX311" fmla="*/ 1894091 w 3093908"/>
              <a:gd name="connsiteY311" fmla="*/ 2112914 h 2557868"/>
              <a:gd name="connsiteX312" fmla="*/ 1827881 w 3093908"/>
              <a:gd name="connsiteY312" fmla="*/ 1950333 h 2557868"/>
              <a:gd name="connsiteX313" fmla="*/ 1766622 w 3093908"/>
              <a:gd name="connsiteY313" fmla="*/ 1791519 h 2557868"/>
              <a:gd name="connsiteX314" fmla="*/ 1708456 w 3093908"/>
              <a:gd name="connsiteY314" fmla="*/ 1625799 h 2557868"/>
              <a:gd name="connsiteX315" fmla="*/ 1609142 w 3093908"/>
              <a:gd name="connsiteY315" fmla="*/ 1273017 h 2557868"/>
              <a:gd name="connsiteX316" fmla="*/ 1579131 w 3093908"/>
              <a:gd name="connsiteY316" fmla="*/ 1208361 h 2557868"/>
              <a:gd name="connsiteX317" fmla="*/ 1544479 w 3093908"/>
              <a:gd name="connsiteY317" fmla="*/ 1141823 h 2557868"/>
              <a:gd name="connsiteX318" fmla="*/ 1509518 w 3093908"/>
              <a:gd name="connsiteY318" fmla="*/ 1077794 h 2557868"/>
              <a:gd name="connsiteX319" fmla="*/ 1478269 w 3093908"/>
              <a:gd name="connsiteY319" fmla="*/ 1017533 h 2557868"/>
              <a:gd name="connsiteX320" fmla="*/ 1451662 w 3093908"/>
              <a:gd name="connsiteY320" fmla="*/ 923374 h 2557868"/>
              <a:gd name="connsiteX321" fmla="*/ 1468369 w 3093908"/>
              <a:gd name="connsiteY321" fmla="*/ 912075 h 2557868"/>
              <a:gd name="connsiteX322" fmla="*/ 1479816 w 3093908"/>
              <a:gd name="connsiteY322" fmla="*/ 926513 h 2557868"/>
              <a:gd name="connsiteX323" fmla="*/ 1499617 w 3093908"/>
              <a:gd name="connsiteY323" fmla="*/ 939695 h 2557868"/>
              <a:gd name="connsiteX324" fmla="*/ 1516324 w 3093908"/>
              <a:gd name="connsiteY324" fmla="*/ 951622 h 2557868"/>
              <a:gd name="connsiteX325" fmla="*/ 1534578 w 3093908"/>
              <a:gd name="connsiteY325" fmla="*/ 961665 h 2557868"/>
              <a:gd name="connsiteX326" fmla="*/ 1527772 w 3093908"/>
              <a:gd name="connsiteY326" fmla="*/ 977986 h 2557868"/>
              <a:gd name="connsiteX327" fmla="*/ 1577584 w 3093908"/>
              <a:gd name="connsiteY327" fmla="*/ 1011256 h 2557868"/>
              <a:gd name="connsiteX328" fmla="*/ 1610689 w 3093908"/>
              <a:gd name="connsiteY328" fmla="*/ 1011256 h 2557868"/>
              <a:gd name="connsiteX329" fmla="*/ 1653694 w 3093908"/>
              <a:gd name="connsiteY329" fmla="*/ 1009372 h 2557868"/>
              <a:gd name="connsiteX330" fmla="*/ 1703506 w 3093908"/>
              <a:gd name="connsiteY330" fmla="*/ 1006234 h 2557868"/>
              <a:gd name="connsiteX331" fmla="*/ 1754865 w 3093908"/>
              <a:gd name="connsiteY331" fmla="*/ 1006234 h 2557868"/>
              <a:gd name="connsiteX332" fmla="*/ 1806224 w 3093908"/>
              <a:gd name="connsiteY332" fmla="*/ 1006234 h 2557868"/>
              <a:gd name="connsiteX333" fmla="*/ 1854488 w 3093908"/>
              <a:gd name="connsiteY333" fmla="*/ 1006234 h 2557868"/>
              <a:gd name="connsiteX334" fmla="*/ 1897494 w 3093908"/>
              <a:gd name="connsiteY334" fmla="*/ 1011256 h 2557868"/>
              <a:gd name="connsiteX335" fmla="*/ 1930599 w 3093908"/>
              <a:gd name="connsiteY335" fmla="*/ 1014394 h 2557868"/>
              <a:gd name="connsiteX336" fmla="*/ 1953803 w 3093908"/>
              <a:gd name="connsiteY336" fmla="*/ 1021299 h 2557868"/>
              <a:gd name="connsiteX337" fmla="*/ 1978554 w 3093908"/>
              <a:gd name="connsiteY337" fmla="*/ 1036365 h 2557868"/>
              <a:gd name="connsiteX338" fmla="*/ 1993405 w 3093908"/>
              <a:gd name="connsiteY338" fmla="*/ 1054569 h 2557868"/>
              <a:gd name="connsiteX339" fmla="*/ 2001758 w 3093908"/>
              <a:gd name="connsiteY339" fmla="*/ 1069007 h 2557868"/>
              <a:gd name="connsiteX340" fmla="*/ 2008565 w 3093908"/>
              <a:gd name="connsiteY340" fmla="*/ 1087211 h 2557868"/>
              <a:gd name="connsiteX341" fmla="*/ 2016609 w 3093908"/>
              <a:gd name="connsiteY341" fmla="*/ 1107298 h 2557868"/>
              <a:gd name="connsiteX342" fmla="*/ 2029913 w 3093908"/>
              <a:gd name="connsiteY342" fmla="*/ 1130523 h 2557868"/>
              <a:gd name="connsiteX343" fmla="*/ 2039814 w 3093908"/>
              <a:gd name="connsiteY343" fmla="*/ 1140567 h 2557868"/>
              <a:gd name="connsiteX344" fmla="*/ 2053117 w 3093908"/>
              <a:gd name="connsiteY344" fmla="*/ 1143706 h 2557868"/>
              <a:gd name="connsiteX345" fmla="*/ 2068277 w 3093908"/>
              <a:gd name="connsiteY345" fmla="*/ 1145589 h 2557868"/>
              <a:gd name="connsiteX346" fmla="*/ 2084675 w 3093908"/>
              <a:gd name="connsiteY346" fmla="*/ 1148728 h 2557868"/>
              <a:gd name="connsiteX347" fmla="*/ 2101382 w 3093908"/>
              <a:gd name="connsiteY347" fmla="*/ 1151866 h 2557868"/>
              <a:gd name="connsiteX348" fmla="*/ 2117780 w 3093908"/>
              <a:gd name="connsiteY348" fmla="*/ 1185136 h 2557868"/>
              <a:gd name="connsiteX349" fmla="*/ 2127681 w 3093908"/>
              <a:gd name="connsiteY349" fmla="*/ 1188274 h 2557868"/>
              <a:gd name="connsiteX350" fmla="*/ 2149338 w 3093908"/>
              <a:gd name="connsiteY350" fmla="*/ 1188274 h 2557868"/>
              <a:gd name="connsiteX351" fmla="*/ 2177492 w 3093908"/>
              <a:gd name="connsiteY351" fmla="*/ 1192040 h 2557868"/>
              <a:gd name="connsiteX352" fmla="*/ 2207194 w 3093908"/>
              <a:gd name="connsiteY352" fmla="*/ 1192041 h 2557868"/>
              <a:gd name="connsiteX353" fmla="*/ 2235349 w 3093908"/>
              <a:gd name="connsiteY353" fmla="*/ 1193296 h 2557868"/>
              <a:gd name="connsiteX354" fmla="*/ 2258553 w 3093908"/>
              <a:gd name="connsiteY354" fmla="*/ 1195179 h 2557868"/>
              <a:gd name="connsiteX355" fmla="*/ 2287017 w 3093908"/>
              <a:gd name="connsiteY355" fmla="*/ 1203340 h 2557868"/>
              <a:gd name="connsiteX356" fmla="*/ 2321669 w 3093908"/>
              <a:gd name="connsiteY356" fmla="*/ 1213383 h 2557868"/>
              <a:gd name="connsiteX357" fmla="*/ 2356320 w 3093908"/>
              <a:gd name="connsiteY357" fmla="*/ 1221544 h 2557868"/>
              <a:gd name="connsiteX358" fmla="*/ 2389735 w 3093908"/>
              <a:gd name="connsiteY358" fmla="*/ 1229704 h 2557868"/>
              <a:gd name="connsiteX359" fmla="*/ 2417889 w 3093908"/>
              <a:gd name="connsiteY359" fmla="*/ 1234726 h 2557868"/>
              <a:gd name="connsiteX360" fmla="*/ 2450994 w 3093908"/>
              <a:gd name="connsiteY360" fmla="*/ 1236609 h 2557868"/>
              <a:gd name="connsiteX361" fmla="*/ 2487502 w 3093908"/>
              <a:gd name="connsiteY361" fmla="*/ 1236609 h 2557868"/>
              <a:gd name="connsiteX362" fmla="*/ 2525557 w 3093908"/>
              <a:gd name="connsiteY362" fmla="*/ 1234726 h 2557868"/>
              <a:gd name="connsiteX363" fmla="*/ 2560209 w 3093908"/>
              <a:gd name="connsiteY363" fmla="*/ 1234726 h 2557868"/>
              <a:gd name="connsiteX364" fmla="*/ 2591767 w 3093908"/>
              <a:gd name="connsiteY364" fmla="*/ 1239748 h 2557868"/>
              <a:gd name="connsiteX365" fmla="*/ 2600120 w 3093908"/>
              <a:gd name="connsiteY365" fmla="*/ 1221543 h 2557868"/>
              <a:gd name="connsiteX366" fmla="*/ 2613424 w 3093908"/>
              <a:gd name="connsiteY366" fmla="*/ 1208362 h 2557868"/>
              <a:gd name="connsiteX367" fmla="*/ 2626728 w 3093908"/>
              <a:gd name="connsiteY367" fmla="*/ 1193296 h 2557868"/>
              <a:gd name="connsiteX368" fmla="*/ 2634772 w 3093908"/>
              <a:gd name="connsiteY368" fmla="*/ 1180114 h 2557868"/>
              <a:gd name="connsiteX369" fmla="*/ 2643125 w 3093908"/>
              <a:gd name="connsiteY369" fmla="*/ 1161910 h 2557868"/>
              <a:gd name="connsiteX370" fmla="*/ 2644672 w 3093908"/>
              <a:gd name="connsiteY370" fmla="*/ 1143706 h 2557868"/>
              <a:gd name="connsiteX371" fmla="*/ 2643126 w 3093908"/>
              <a:gd name="connsiteY371" fmla="*/ 1130523 h 2557868"/>
              <a:gd name="connsiteX372" fmla="*/ 2643126 w 3093908"/>
              <a:gd name="connsiteY372" fmla="*/ 1115458 h 2557868"/>
              <a:gd name="connsiteX373" fmla="*/ 2644673 w 3093908"/>
              <a:gd name="connsiteY373" fmla="*/ 1097254 h 2557868"/>
              <a:gd name="connsiteX374" fmla="*/ 2651479 w 3093908"/>
              <a:gd name="connsiteY374" fmla="*/ 1070889 h 2557868"/>
              <a:gd name="connsiteX375" fmla="*/ 2669734 w 3093908"/>
              <a:gd name="connsiteY375" fmla="*/ 1031343 h 2557868"/>
              <a:gd name="connsiteX376" fmla="*/ 2691081 w 3093908"/>
              <a:gd name="connsiteY376" fmla="*/ 991168 h 2557868"/>
              <a:gd name="connsiteX377" fmla="*/ 2706241 w 3093908"/>
              <a:gd name="connsiteY377" fmla="*/ 951621 h 2557868"/>
              <a:gd name="connsiteX378" fmla="*/ 2712738 w 3093908"/>
              <a:gd name="connsiteY378" fmla="*/ 923374 h 2557868"/>
              <a:gd name="connsiteX379" fmla="*/ 2719545 w 3093908"/>
              <a:gd name="connsiteY379" fmla="*/ 888849 h 2557868"/>
              <a:gd name="connsiteX380" fmla="*/ 2722639 w 3093908"/>
              <a:gd name="connsiteY380" fmla="*/ 853697 h 2557868"/>
              <a:gd name="connsiteX381" fmla="*/ 2729446 w 3093908"/>
              <a:gd name="connsiteY381" fmla="*/ 820427 h 2557868"/>
              <a:gd name="connsiteX382" fmla="*/ 2735943 w 3093908"/>
              <a:gd name="connsiteY382" fmla="*/ 790924 h 2557868"/>
              <a:gd name="connsiteX383" fmla="*/ 2744297 w 3093908"/>
              <a:gd name="connsiteY383" fmla="*/ 765815 h 2557868"/>
              <a:gd name="connsiteX384" fmla="*/ 2757600 w 3093908"/>
              <a:gd name="connsiteY384" fmla="*/ 747611 h 2557868"/>
              <a:gd name="connsiteX385" fmla="*/ 2772451 w 3093908"/>
              <a:gd name="connsiteY385" fmla="*/ 728152 h 2557868"/>
              <a:gd name="connsiteX386" fmla="*/ 2782351 w 3093908"/>
              <a:gd name="connsiteY386" fmla="*/ 706181 h 2557868"/>
              <a:gd name="connsiteX387" fmla="*/ 2788849 w 3093908"/>
              <a:gd name="connsiteY387" fmla="*/ 677933 h 2557868"/>
              <a:gd name="connsiteX388" fmla="*/ 2788849 w 3093908"/>
              <a:gd name="connsiteY388" fmla="*/ 656591 h 2557868"/>
              <a:gd name="connsiteX389" fmla="*/ 2788849 w 3093908"/>
              <a:gd name="connsiteY389" fmla="*/ 638387 h 2557868"/>
              <a:gd name="connsiteX390" fmla="*/ 2787302 w 3093908"/>
              <a:gd name="connsiteY390" fmla="*/ 618299 h 2557868"/>
              <a:gd name="connsiteX391" fmla="*/ 2785754 w 3093908"/>
              <a:gd name="connsiteY391" fmla="*/ 598840 h 2557868"/>
              <a:gd name="connsiteX392" fmla="*/ 2788849 w 3093908"/>
              <a:gd name="connsiteY392" fmla="*/ 575614 h 2557868"/>
              <a:gd name="connsiteX393" fmla="*/ 2749247 w 3093908"/>
              <a:gd name="connsiteY393" fmla="*/ 540461 h 2557868"/>
              <a:gd name="connsiteX394" fmla="*/ 2709335 w 3093908"/>
              <a:gd name="connsiteY394" fmla="*/ 502798 h 2557868"/>
              <a:gd name="connsiteX395" fmla="*/ 2676230 w 3093908"/>
              <a:gd name="connsiteY395" fmla="*/ 461368 h 2557868"/>
              <a:gd name="connsiteX396" fmla="*/ 2648076 w 3093908"/>
              <a:gd name="connsiteY396" fmla="*/ 414916 h 2557868"/>
              <a:gd name="connsiteX397" fmla="*/ 2624872 w 3093908"/>
              <a:gd name="connsiteY397" fmla="*/ 361559 h 2557868"/>
              <a:gd name="connsiteX398" fmla="*/ 2598573 w 3093908"/>
              <a:gd name="connsiteY398" fmla="*/ 275561 h 2557868"/>
              <a:gd name="connsiteX399" fmla="*/ 2619921 w 3093908"/>
              <a:gd name="connsiteY399" fmla="*/ 260496 h 2557868"/>
              <a:gd name="connsiteX400" fmla="*/ 2644673 w 3093908"/>
              <a:gd name="connsiteY400" fmla="*/ 254219 h 2557868"/>
              <a:gd name="connsiteX401" fmla="*/ 2673137 w 3093908"/>
              <a:gd name="connsiteY401" fmla="*/ 241036 h 2557868"/>
              <a:gd name="connsiteX402" fmla="*/ 1148920 w 3093908"/>
              <a:gd name="connsiteY402" fmla="*/ 0 h 2557868"/>
              <a:gd name="connsiteX403" fmla="*/ 1238794 w 3093908"/>
              <a:gd name="connsiteY403" fmla="*/ 28794 h 2557868"/>
              <a:gd name="connsiteX404" fmla="*/ 1257447 w 3093908"/>
              <a:gd name="connsiteY404" fmla="*/ 42343 h 2557868"/>
              <a:gd name="connsiteX405" fmla="*/ 1267621 w 3093908"/>
              <a:gd name="connsiteY405" fmla="*/ 62668 h 2557868"/>
              <a:gd name="connsiteX406" fmla="*/ 1276100 w 3093908"/>
              <a:gd name="connsiteY406" fmla="*/ 81299 h 2557868"/>
              <a:gd name="connsiteX407" fmla="*/ 1286274 w 3093908"/>
              <a:gd name="connsiteY407" fmla="*/ 103318 h 2557868"/>
              <a:gd name="connsiteX408" fmla="*/ 1294753 w 3093908"/>
              <a:gd name="connsiteY408" fmla="*/ 123643 h 2557868"/>
              <a:gd name="connsiteX409" fmla="*/ 1350712 w 3093908"/>
              <a:gd name="connsiteY409" fmla="*/ 155824 h 2557868"/>
              <a:gd name="connsiteX410" fmla="*/ 1371061 w 3093908"/>
              <a:gd name="connsiteY410" fmla="*/ 176149 h 2557868"/>
              <a:gd name="connsiteX411" fmla="*/ 1393105 w 3093908"/>
              <a:gd name="connsiteY411" fmla="*/ 204942 h 2557868"/>
              <a:gd name="connsiteX412" fmla="*/ 1413454 w 3093908"/>
              <a:gd name="connsiteY412" fmla="*/ 237123 h 2557868"/>
              <a:gd name="connsiteX413" fmla="*/ 1428715 w 3093908"/>
              <a:gd name="connsiteY413" fmla="*/ 270998 h 2557868"/>
              <a:gd name="connsiteX414" fmla="*/ 1442281 w 3093908"/>
              <a:gd name="connsiteY414" fmla="*/ 296404 h 2557868"/>
              <a:gd name="connsiteX415" fmla="*/ 1442281 w 3093908"/>
              <a:gd name="connsiteY415" fmla="*/ 379397 h 2557868"/>
              <a:gd name="connsiteX416" fmla="*/ 1447368 w 3093908"/>
              <a:gd name="connsiteY416" fmla="*/ 406497 h 2557868"/>
              <a:gd name="connsiteX417" fmla="*/ 1457543 w 3093908"/>
              <a:gd name="connsiteY417" fmla="*/ 425129 h 2557868"/>
              <a:gd name="connsiteX418" fmla="*/ 1466021 w 3093908"/>
              <a:gd name="connsiteY418" fmla="*/ 443760 h 2557868"/>
              <a:gd name="connsiteX419" fmla="*/ 1472804 w 3093908"/>
              <a:gd name="connsiteY419" fmla="*/ 460697 h 2557868"/>
              <a:gd name="connsiteX420" fmla="*/ 1479587 w 3093908"/>
              <a:gd name="connsiteY420" fmla="*/ 475941 h 2557868"/>
              <a:gd name="connsiteX421" fmla="*/ 1482979 w 3093908"/>
              <a:gd name="connsiteY421" fmla="*/ 494572 h 2557868"/>
              <a:gd name="connsiteX422" fmla="*/ 1482979 w 3093908"/>
              <a:gd name="connsiteY422" fmla="*/ 516590 h 2557868"/>
              <a:gd name="connsiteX423" fmla="*/ 1481283 w 3093908"/>
              <a:gd name="connsiteY423" fmla="*/ 543690 h 2557868"/>
              <a:gd name="connsiteX424" fmla="*/ 1474500 w 3093908"/>
              <a:gd name="connsiteY424" fmla="*/ 580952 h 2557868"/>
              <a:gd name="connsiteX425" fmla="*/ 1467717 w 3093908"/>
              <a:gd name="connsiteY425" fmla="*/ 618215 h 2557868"/>
              <a:gd name="connsiteX426" fmla="*/ 1467717 w 3093908"/>
              <a:gd name="connsiteY426" fmla="*/ 652089 h 2557868"/>
              <a:gd name="connsiteX427" fmla="*/ 1467717 w 3093908"/>
              <a:gd name="connsiteY427" fmla="*/ 677495 h 2557868"/>
              <a:gd name="connsiteX428" fmla="*/ 1469413 w 3093908"/>
              <a:gd name="connsiteY428" fmla="*/ 699514 h 2557868"/>
              <a:gd name="connsiteX429" fmla="*/ 1469413 w 3093908"/>
              <a:gd name="connsiteY429" fmla="*/ 721533 h 2557868"/>
              <a:gd name="connsiteX430" fmla="*/ 1466021 w 3093908"/>
              <a:gd name="connsiteY430" fmla="*/ 740164 h 2557868"/>
              <a:gd name="connsiteX431" fmla="*/ 1457543 w 3093908"/>
              <a:gd name="connsiteY431" fmla="*/ 758795 h 2557868"/>
              <a:gd name="connsiteX432" fmla="*/ 1437194 w 3093908"/>
              <a:gd name="connsiteY432" fmla="*/ 779120 h 2557868"/>
              <a:gd name="connsiteX433" fmla="*/ 1406671 w 3093908"/>
              <a:gd name="connsiteY433" fmla="*/ 802832 h 2557868"/>
              <a:gd name="connsiteX434" fmla="*/ 1406671 w 3093908"/>
              <a:gd name="connsiteY434" fmla="*/ 860419 h 2557868"/>
              <a:gd name="connsiteX435" fmla="*/ 1420237 w 3093908"/>
              <a:gd name="connsiteY435" fmla="*/ 863807 h 2557868"/>
              <a:gd name="connsiteX436" fmla="*/ 1423628 w 3093908"/>
              <a:gd name="connsiteY436" fmla="*/ 870582 h 2557868"/>
              <a:gd name="connsiteX437" fmla="*/ 1423628 w 3093908"/>
              <a:gd name="connsiteY437" fmla="*/ 882438 h 2557868"/>
              <a:gd name="connsiteX438" fmla="*/ 1423628 w 3093908"/>
              <a:gd name="connsiteY438" fmla="*/ 897682 h 2557868"/>
              <a:gd name="connsiteX439" fmla="*/ 1410062 w 3093908"/>
              <a:gd name="connsiteY439" fmla="*/ 912925 h 2557868"/>
              <a:gd name="connsiteX440" fmla="*/ 1401584 w 3093908"/>
              <a:gd name="connsiteY440" fmla="*/ 926475 h 2557868"/>
              <a:gd name="connsiteX441" fmla="*/ 1388018 w 3093908"/>
              <a:gd name="connsiteY441" fmla="*/ 938332 h 2557868"/>
              <a:gd name="connsiteX442" fmla="*/ 1372756 w 3093908"/>
              <a:gd name="connsiteY442" fmla="*/ 948494 h 2557868"/>
              <a:gd name="connsiteX443" fmla="*/ 1345625 w 3093908"/>
              <a:gd name="connsiteY443" fmla="*/ 934944 h 2557868"/>
              <a:gd name="connsiteX444" fmla="*/ 1308319 w 3093908"/>
              <a:gd name="connsiteY444" fmla="*/ 923088 h 2557868"/>
              <a:gd name="connsiteX445" fmla="*/ 1264230 w 3093908"/>
              <a:gd name="connsiteY445" fmla="*/ 912925 h 2557868"/>
              <a:gd name="connsiteX446" fmla="*/ 1216749 w 3093908"/>
              <a:gd name="connsiteY446" fmla="*/ 901069 h 2557868"/>
              <a:gd name="connsiteX447" fmla="*/ 1169269 w 3093908"/>
              <a:gd name="connsiteY447" fmla="*/ 890907 h 2557868"/>
              <a:gd name="connsiteX448" fmla="*/ 1123484 w 3093908"/>
              <a:gd name="connsiteY448" fmla="*/ 879050 h 2557868"/>
              <a:gd name="connsiteX449" fmla="*/ 1079395 w 3093908"/>
              <a:gd name="connsiteY449" fmla="*/ 867194 h 2557868"/>
              <a:gd name="connsiteX450" fmla="*/ 1043785 w 3093908"/>
              <a:gd name="connsiteY450" fmla="*/ 851951 h 2557868"/>
              <a:gd name="connsiteX451" fmla="*/ 1014957 w 3093908"/>
              <a:gd name="connsiteY451" fmla="*/ 836707 h 2557868"/>
              <a:gd name="connsiteX452" fmla="*/ 999696 w 3093908"/>
              <a:gd name="connsiteY452" fmla="*/ 814688 h 2557868"/>
              <a:gd name="connsiteX453" fmla="*/ 996304 w 3093908"/>
              <a:gd name="connsiteY453" fmla="*/ 802832 h 2557868"/>
              <a:gd name="connsiteX454" fmla="*/ 996304 w 3093908"/>
              <a:gd name="connsiteY454" fmla="*/ 787588 h 2557868"/>
              <a:gd name="connsiteX455" fmla="*/ 996304 w 3093908"/>
              <a:gd name="connsiteY455" fmla="*/ 774039 h 2557868"/>
              <a:gd name="connsiteX456" fmla="*/ 992913 w 3093908"/>
              <a:gd name="connsiteY456" fmla="*/ 763876 h 2557868"/>
              <a:gd name="connsiteX457" fmla="*/ 970868 w 3093908"/>
              <a:gd name="connsiteY457" fmla="*/ 730002 h 2557868"/>
              <a:gd name="connsiteX458" fmla="*/ 938650 w 3093908"/>
              <a:gd name="connsiteY458" fmla="*/ 696127 h 2557868"/>
              <a:gd name="connsiteX459" fmla="*/ 903039 w 3093908"/>
              <a:gd name="connsiteY459" fmla="*/ 660558 h 2557868"/>
              <a:gd name="connsiteX460" fmla="*/ 865733 w 3093908"/>
              <a:gd name="connsiteY460" fmla="*/ 628377 h 2557868"/>
              <a:gd name="connsiteX461" fmla="*/ 836906 w 3093908"/>
              <a:gd name="connsiteY461" fmla="*/ 596196 h 2557868"/>
              <a:gd name="connsiteX462" fmla="*/ 813166 w 3093908"/>
              <a:gd name="connsiteY462" fmla="*/ 562321 h 2557868"/>
              <a:gd name="connsiteX463" fmla="*/ 796208 w 3093908"/>
              <a:gd name="connsiteY463" fmla="*/ 519978 h 2557868"/>
              <a:gd name="connsiteX464" fmla="*/ 782642 w 3093908"/>
              <a:gd name="connsiteY464" fmla="*/ 472553 h 2557868"/>
              <a:gd name="connsiteX465" fmla="*/ 775860 w 3093908"/>
              <a:gd name="connsiteY465" fmla="*/ 420047 h 2557868"/>
              <a:gd name="connsiteX466" fmla="*/ 775860 w 3093908"/>
              <a:gd name="connsiteY466" fmla="*/ 365847 h 2557868"/>
              <a:gd name="connsiteX467" fmla="*/ 782642 w 3093908"/>
              <a:gd name="connsiteY467" fmla="*/ 316729 h 2557868"/>
              <a:gd name="connsiteX468" fmla="*/ 794513 w 3093908"/>
              <a:gd name="connsiteY468" fmla="*/ 267611 h 2557868"/>
              <a:gd name="connsiteX469" fmla="*/ 809774 w 3093908"/>
              <a:gd name="connsiteY469" fmla="*/ 228655 h 2557868"/>
              <a:gd name="connsiteX470" fmla="*/ 831819 w 3093908"/>
              <a:gd name="connsiteY470" fmla="*/ 196474 h 2557868"/>
              <a:gd name="connsiteX471" fmla="*/ 819949 w 3093908"/>
              <a:gd name="connsiteY471" fmla="*/ 177843 h 2557868"/>
              <a:gd name="connsiteX472" fmla="*/ 826731 w 3093908"/>
              <a:gd name="connsiteY472" fmla="*/ 177842 h 2557868"/>
              <a:gd name="connsiteX473" fmla="*/ 841993 w 3093908"/>
              <a:gd name="connsiteY473" fmla="*/ 171067 h 2557868"/>
              <a:gd name="connsiteX474" fmla="*/ 852167 w 3093908"/>
              <a:gd name="connsiteY474" fmla="*/ 157517 h 2557868"/>
              <a:gd name="connsiteX475" fmla="*/ 862342 w 3093908"/>
              <a:gd name="connsiteY475" fmla="*/ 142274 h 2557868"/>
              <a:gd name="connsiteX476" fmla="*/ 870821 w 3093908"/>
              <a:gd name="connsiteY476" fmla="*/ 130418 h 2557868"/>
              <a:gd name="connsiteX477" fmla="*/ 880995 w 3093908"/>
              <a:gd name="connsiteY477" fmla="*/ 118562 h 2557868"/>
              <a:gd name="connsiteX478" fmla="*/ 916605 w 3093908"/>
              <a:gd name="connsiteY478" fmla="*/ 99931 h 2557868"/>
              <a:gd name="connsiteX479" fmla="*/ 952215 w 3093908"/>
              <a:gd name="connsiteY479" fmla="*/ 86381 h 2557868"/>
              <a:gd name="connsiteX480" fmla="*/ 989521 w 3093908"/>
              <a:gd name="connsiteY480" fmla="*/ 67749 h 2557868"/>
              <a:gd name="connsiteX481" fmla="*/ 992913 w 3093908"/>
              <a:gd name="connsiteY481" fmla="*/ 67749 h 2557868"/>
              <a:gd name="connsiteX482" fmla="*/ 999696 w 3093908"/>
              <a:gd name="connsiteY482" fmla="*/ 40650 h 2557868"/>
              <a:gd name="connsiteX483" fmla="*/ 1014957 w 3093908"/>
              <a:gd name="connsiteY483" fmla="*/ 42343 h 2557868"/>
              <a:gd name="connsiteX484" fmla="*/ 1026827 w 3093908"/>
              <a:gd name="connsiteY484" fmla="*/ 44037 h 2557868"/>
              <a:gd name="connsiteX485" fmla="*/ 1037002 w 3093908"/>
              <a:gd name="connsiteY485" fmla="*/ 45731 h 2557868"/>
              <a:gd name="connsiteX486" fmla="*/ 1050568 w 3093908"/>
              <a:gd name="connsiteY486" fmla="*/ 50812 h 2557868"/>
              <a:gd name="connsiteX487" fmla="*/ 1052263 w 3093908"/>
              <a:gd name="connsiteY487" fmla="*/ 42343 h 2557868"/>
              <a:gd name="connsiteX488" fmla="*/ 1055655 w 3093908"/>
              <a:gd name="connsiteY488" fmla="*/ 35568 h 2557868"/>
              <a:gd name="connsiteX489" fmla="*/ 1057351 w 3093908"/>
              <a:gd name="connsiteY489" fmla="*/ 30487 h 2557868"/>
              <a:gd name="connsiteX490" fmla="*/ 1060742 w 3093908"/>
              <a:gd name="connsiteY490" fmla="*/ 28793 h 2557868"/>
              <a:gd name="connsiteX491" fmla="*/ 1065829 w 3093908"/>
              <a:gd name="connsiteY491" fmla="*/ 27100 h 2557868"/>
              <a:gd name="connsiteX492" fmla="*/ 1072612 w 3093908"/>
              <a:gd name="connsiteY492" fmla="*/ 25406 h 2557868"/>
              <a:gd name="connsiteX493" fmla="*/ 1082786 w 3093908"/>
              <a:gd name="connsiteY493" fmla="*/ 22018 h 2557868"/>
              <a:gd name="connsiteX494" fmla="*/ 1104831 w 3093908"/>
              <a:gd name="connsiteY494" fmla="*/ 15243 h 2557868"/>
              <a:gd name="connsiteX495" fmla="*/ 1126875 w 3093908"/>
              <a:gd name="connsiteY495" fmla="*/ 8469 h 255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3093908" h="2557868">
                <a:moveTo>
                  <a:pt x="1380104" y="960640"/>
                </a:moveTo>
                <a:lnTo>
                  <a:pt x="1404926" y="974839"/>
                </a:lnTo>
                <a:lnTo>
                  <a:pt x="1419110" y="987262"/>
                </a:lnTo>
                <a:lnTo>
                  <a:pt x="1426202" y="994361"/>
                </a:lnTo>
                <a:lnTo>
                  <a:pt x="1426202" y="997911"/>
                </a:lnTo>
                <a:lnTo>
                  <a:pt x="1419110" y="1026307"/>
                </a:lnTo>
                <a:lnTo>
                  <a:pt x="1417337" y="1045830"/>
                </a:lnTo>
                <a:lnTo>
                  <a:pt x="1413791" y="1058253"/>
                </a:lnTo>
                <a:lnTo>
                  <a:pt x="1413791" y="1065352"/>
                </a:lnTo>
                <a:lnTo>
                  <a:pt x="1413791" y="1067128"/>
                </a:lnTo>
                <a:lnTo>
                  <a:pt x="1420883" y="1090200"/>
                </a:lnTo>
                <a:lnTo>
                  <a:pt x="1427975" y="1120371"/>
                </a:lnTo>
                <a:lnTo>
                  <a:pt x="1442159" y="1143443"/>
                </a:lnTo>
                <a:lnTo>
                  <a:pt x="1452797" y="1161191"/>
                </a:lnTo>
                <a:lnTo>
                  <a:pt x="1461662" y="1175389"/>
                </a:lnTo>
                <a:lnTo>
                  <a:pt x="1466982" y="1177164"/>
                </a:lnTo>
                <a:lnTo>
                  <a:pt x="1491804" y="1205561"/>
                </a:lnTo>
                <a:lnTo>
                  <a:pt x="1507761" y="1223308"/>
                </a:lnTo>
                <a:lnTo>
                  <a:pt x="1518399" y="1237507"/>
                </a:lnTo>
                <a:lnTo>
                  <a:pt x="1520172" y="1241056"/>
                </a:lnTo>
                <a:lnTo>
                  <a:pt x="1543221" y="1290751"/>
                </a:lnTo>
                <a:lnTo>
                  <a:pt x="1566271" y="1342219"/>
                </a:lnTo>
                <a:lnTo>
                  <a:pt x="1589320" y="1395463"/>
                </a:lnTo>
                <a:lnTo>
                  <a:pt x="1608823" y="1448707"/>
                </a:lnTo>
                <a:lnTo>
                  <a:pt x="1628326" y="1501950"/>
                </a:lnTo>
                <a:lnTo>
                  <a:pt x="1646057" y="1551644"/>
                </a:lnTo>
                <a:lnTo>
                  <a:pt x="1662014" y="1597789"/>
                </a:lnTo>
                <a:lnTo>
                  <a:pt x="1676198" y="1638609"/>
                </a:lnTo>
                <a:lnTo>
                  <a:pt x="1685063" y="1674105"/>
                </a:lnTo>
                <a:lnTo>
                  <a:pt x="1693928" y="1698952"/>
                </a:lnTo>
                <a:lnTo>
                  <a:pt x="1699247" y="1714925"/>
                </a:lnTo>
                <a:lnTo>
                  <a:pt x="1701020" y="1722024"/>
                </a:lnTo>
                <a:lnTo>
                  <a:pt x="1715204" y="1762844"/>
                </a:lnTo>
                <a:lnTo>
                  <a:pt x="1725842" y="1814313"/>
                </a:lnTo>
                <a:lnTo>
                  <a:pt x="1740026" y="1871106"/>
                </a:lnTo>
                <a:lnTo>
                  <a:pt x="1752438" y="1933224"/>
                </a:lnTo>
                <a:lnTo>
                  <a:pt x="1763076" y="2000666"/>
                </a:lnTo>
                <a:lnTo>
                  <a:pt x="1775487" y="2066333"/>
                </a:lnTo>
                <a:lnTo>
                  <a:pt x="1784352" y="2135550"/>
                </a:lnTo>
                <a:lnTo>
                  <a:pt x="1793217" y="2199442"/>
                </a:lnTo>
                <a:lnTo>
                  <a:pt x="1802082" y="2265109"/>
                </a:lnTo>
                <a:lnTo>
                  <a:pt x="1810947" y="2321902"/>
                </a:lnTo>
                <a:lnTo>
                  <a:pt x="1816266" y="2371596"/>
                </a:lnTo>
                <a:lnTo>
                  <a:pt x="1822384" y="2409869"/>
                </a:lnTo>
                <a:lnTo>
                  <a:pt x="1568614" y="2444853"/>
                </a:lnTo>
                <a:lnTo>
                  <a:pt x="1560952" y="2376921"/>
                </a:lnTo>
                <a:lnTo>
                  <a:pt x="1550313" y="2218965"/>
                </a:lnTo>
                <a:lnTo>
                  <a:pt x="1544994" y="2146198"/>
                </a:lnTo>
                <a:lnTo>
                  <a:pt x="1537902" y="2078757"/>
                </a:lnTo>
                <a:lnTo>
                  <a:pt x="1534356" y="2018414"/>
                </a:lnTo>
                <a:lnTo>
                  <a:pt x="1527264" y="1963395"/>
                </a:lnTo>
                <a:lnTo>
                  <a:pt x="1521945" y="1919025"/>
                </a:lnTo>
                <a:lnTo>
                  <a:pt x="1518399" y="1885305"/>
                </a:lnTo>
                <a:lnTo>
                  <a:pt x="1514853" y="1864007"/>
                </a:lnTo>
                <a:lnTo>
                  <a:pt x="1514853" y="1855133"/>
                </a:lnTo>
                <a:lnTo>
                  <a:pt x="1507761" y="1817863"/>
                </a:lnTo>
                <a:lnTo>
                  <a:pt x="1500669" y="1778817"/>
                </a:lnTo>
                <a:lnTo>
                  <a:pt x="1491804" y="1739772"/>
                </a:lnTo>
                <a:lnTo>
                  <a:pt x="1482939" y="1706051"/>
                </a:lnTo>
                <a:lnTo>
                  <a:pt x="1474074" y="1674105"/>
                </a:lnTo>
                <a:lnTo>
                  <a:pt x="1466982" y="1651033"/>
                </a:lnTo>
                <a:lnTo>
                  <a:pt x="1461662" y="1635059"/>
                </a:lnTo>
                <a:lnTo>
                  <a:pt x="1461662" y="1627960"/>
                </a:lnTo>
                <a:lnTo>
                  <a:pt x="1410245" y="1471779"/>
                </a:lnTo>
                <a:lnTo>
                  <a:pt x="1360601" y="1331571"/>
                </a:lnTo>
                <a:lnTo>
                  <a:pt x="1349962" y="1297850"/>
                </a:lnTo>
                <a:lnTo>
                  <a:pt x="1342870" y="1260579"/>
                </a:lnTo>
                <a:lnTo>
                  <a:pt x="1341097" y="1223309"/>
                </a:lnTo>
                <a:lnTo>
                  <a:pt x="1339324" y="1189588"/>
                </a:lnTo>
                <a:lnTo>
                  <a:pt x="1341097" y="1157641"/>
                </a:lnTo>
                <a:lnTo>
                  <a:pt x="1342870" y="1131020"/>
                </a:lnTo>
                <a:lnTo>
                  <a:pt x="1342870" y="1115047"/>
                </a:lnTo>
                <a:lnTo>
                  <a:pt x="1344643" y="1107948"/>
                </a:lnTo>
                <a:lnTo>
                  <a:pt x="1325140" y="1090200"/>
                </a:lnTo>
                <a:lnTo>
                  <a:pt x="1303864" y="1072451"/>
                </a:lnTo>
                <a:lnTo>
                  <a:pt x="1286134" y="1052929"/>
                </a:lnTo>
                <a:lnTo>
                  <a:pt x="1271949" y="1040506"/>
                </a:lnTo>
                <a:lnTo>
                  <a:pt x="1261312" y="1029857"/>
                </a:lnTo>
                <a:lnTo>
                  <a:pt x="1257765" y="1026307"/>
                </a:lnTo>
                <a:lnTo>
                  <a:pt x="1273723" y="1003235"/>
                </a:lnTo>
                <a:lnTo>
                  <a:pt x="1287907" y="983712"/>
                </a:lnTo>
                <a:lnTo>
                  <a:pt x="1294999" y="978388"/>
                </a:lnTo>
                <a:lnTo>
                  <a:pt x="1300318" y="973064"/>
                </a:lnTo>
                <a:lnTo>
                  <a:pt x="1328686" y="974838"/>
                </a:lnTo>
                <a:lnTo>
                  <a:pt x="1351735" y="973063"/>
                </a:lnTo>
                <a:lnTo>
                  <a:pt x="1365920" y="971289"/>
                </a:lnTo>
                <a:lnTo>
                  <a:pt x="1374785" y="965965"/>
                </a:lnTo>
                <a:lnTo>
                  <a:pt x="1380104" y="964190"/>
                </a:lnTo>
                <a:close/>
                <a:moveTo>
                  <a:pt x="992526" y="897010"/>
                </a:moveTo>
                <a:cubicBezTo>
                  <a:pt x="995929" y="908936"/>
                  <a:pt x="999023" y="921491"/>
                  <a:pt x="1002426" y="933418"/>
                </a:cubicBezTo>
                <a:cubicBezTo>
                  <a:pt x="1007995" y="944716"/>
                  <a:pt x="1013564" y="956643"/>
                  <a:pt x="1019133" y="967943"/>
                </a:cubicBezTo>
                <a:cubicBezTo>
                  <a:pt x="1026249" y="978614"/>
                  <a:pt x="1033675" y="988657"/>
                  <a:pt x="1040791" y="999329"/>
                </a:cubicBezTo>
                <a:lnTo>
                  <a:pt x="1062139" y="1031343"/>
                </a:lnTo>
                <a:lnTo>
                  <a:pt x="1080393" y="1060846"/>
                </a:lnTo>
                <a:lnTo>
                  <a:pt x="1116901" y="1130523"/>
                </a:lnTo>
                <a:cubicBezTo>
                  <a:pt x="1128039" y="1155632"/>
                  <a:pt x="1138867" y="1181369"/>
                  <a:pt x="1150006" y="1206478"/>
                </a:cubicBezTo>
                <a:cubicBezTo>
                  <a:pt x="1159906" y="1232215"/>
                  <a:pt x="1170116" y="1257324"/>
                  <a:pt x="1180017" y="1283061"/>
                </a:cubicBezTo>
                <a:lnTo>
                  <a:pt x="1218072" y="1407351"/>
                </a:lnTo>
                <a:cubicBezTo>
                  <a:pt x="1229519" y="1450664"/>
                  <a:pt x="1241276" y="1493349"/>
                  <a:pt x="1252723" y="1536662"/>
                </a:cubicBezTo>
                <a:cubicBezTo>
                  <a:pt x="1262005" y="1579347"/>
                  <a:pt x="1271596" y="1622660"/>
                  <a:pt x="1280878" y="1665346"/>
                </a:cubicBezTo>
                <a:cubicBezTo>
                  <a:pt x="1289231" y="1709914"/>
                  <a:pt x="1297585" y="1753855"/>
                  <a:pt x="1305939" y="1798424"/>
                </a:cubicBezTo>
                <a:cubicBezTo>
                  <a:pt x="1315220" y="1844247"/>
                  <a:pt x="1324811" y="1890071"/>
                  <a:pt x="1334093" y="1935896"/>
                </a:cubicBezTo>
                <a:cubicBezTo>
                  <a:pt x="1343994" y="1982347"/>
                  <a:pt x="1353894" y="2028171"/>
                  <a:pt x="1363795" y="2074623"/>
                </a:cubicBezTo>
                <a:cubicBezTo>
                  <a:pt x="1370292" y="2102243"/>
                  <a:pt x="1377099" y="2129863"/>
                  <a:pt x="1383596" y="2157482"/>
                </a:cubicBezTo>
                <a:cubicBezTo>
                  <a:pt x="1390402" y="2185730"/>
                  <a:pt x="1396900" y="2213978"/>
                  <a:pt x="1403706" y="2242225"/>
                </a:cubicBezTo>
                <a:cubicBezTo>
                  <a:pt x="1408656" y="2271101"/>
                  <a:pt x="1413607" y="2299348"/>
                  <a:pt x="1418557" y="2328224"/>
                </a:cubicBezTo>
                <a:cubicBezTo>
                  <a:pt x="1422888" y="2357727"/>
                  <a:pt x="1427529" y="2386602"/>
                  <a:pt x="1431861" y="2416106"/>
                </a:cubicBezTo>
                <a:lnTo>
                  <a:pt x="1436794" y="2463025"/>
                </a:lnTo>
                <a:lnTo>
                  <a:pt x="748798" y="2557868"/>
                </a:lnTo>
                <a:lnTo>
                  <a:pt x="745632" y="2527213"/>
                </a:lnTo>
                <a:cubicBezTo>
                  <a:pt x="746869" y="2505243"/>
                  <a:pt x="747798" y="2482645"/>
                  <a:pt x="749035" y="2460674"/>
                </a:cubicBezTo>
                <a:cubicBezTo>
                  <a:pt x="750273" y="2436193"/>
                  <a:pt x="751201" y="2412339"/>
                  <a:pt x="752438" y="2387858"/>
                </a:cubicBezTo>
                <a:cubicBezTo>
                  <a:pt x="753985" y="2362749"/>
                  <a:pt x="755842" y="2338268"/>
                  <a:pt x="757389" y="2313159"/>
                </a:cubicBezTo>
                <a:cubicBezTo>
                  <a:pt x="758008" y="2287422"/>
                  <a:pt x="758317" y="2261057"/>
                  <a:pt x="758936" y="2235321"/>
                </a:cubicBezTo>
                <a:cubicBezTo>
                  <a:pt x="758317" y="2210839"/>
                  <a:pt x="758007" y="2186985"/>
                  <a:pt x="757389" y="2162505"/>
                </a:cubicBezTo>
                <a:lnTo>
                  <a:pt x="749035" y="2096593"/>
                </a:lnTo>
                <a:cubicBezTo>
                  <a:pt x="742847" y="2030682"/>
                  <a:pt x="736969" y="1965399"/>
                  <a:pt x="730781" y="1899487"/>
                </a:cubicBezTo>
                <a:cubicBezTo>
                  <a:pt x="729543" y="1910159"/>
                  <a:pt x="728615" y="1920202"/>
                  <a:pt x="727378" y="1930873"/>
                </a:cubicBezTo>
                <a:lnTo>
                  <a:pt x="715930" y="1954099"/>
                </a:lnTo>
                <a:cubicBezTo>
                  <a:pt x="712527" y="1960376"/>
                  <a:pt x="709433" y="1967282"/>
                  <a:pt x="706030" y="1973559"/>
                </a:cubicBezTo>
                <a:lnTo>
                  <a:pt x="697676" y="1990507"/>
                </a:lnTo>
                <a:cubicBezTo>
                  <a:pt x="696129" y="1996785"/>
                  <a:pt x="694273" y="2002434"/>
                  <a:pt x="692726" y="2008711"/>
                </a:cubicBezTo>
                <a:cubicBezTo>
                  <a:pt x="692417" y="2014361"/>
                  <a:pt x="692107" y="2019383"/>
                  <a:pt x="691798" y="2025032"/>
                </a:cubicBezTo>
                <a:lnTo>
                  <a:pt x="685920" y="2036959"/>
                </a:lnTo>
                <a:cubicBezTo>
                  <a:pt x="682516" y="2043864"/>
                  <a:pt x="679422" y="2051397"/>
                  <a:pt x="676019" y="2058302"/>
                </a:cubicBezTo>
                <a:lnTo>
                  <a:pt x="664571" y="2083411"/>
                </a:lnTo>
                <a:cubicBezTo>
                  <a:pt x="662406" y="2092827"/>
                  <a:pt x="659931" y="2101615"/>
                  <a:pt x="657765" y="2111031"/>
                </a:cubicBezTo>
                <a:lnTo>
                  <a:pt x="651268" y="2141161"/>
                </a:lnTo>
                <a:cubicBezTo>
                  <a:pt x="650030" y="2148694"/>
                  <a:pt x="649102" y="2156855"/>
                  <a:pt x="647864" y="2164388"/>
                </a:cubicBezTo>
                <a:cubicBezTo>
                  <a:pt x="647246" y="2170665"/>
                  <a:pt x="646936" y="2176314"/>
                  <a:pt x="646317" y="2182592"/>
                </a:cubicBezTo>
                <a:cubicBezTo>
                  <a:pt x="645080" y="2184475"/>
                  <a:pt x="644151" y="2186985"/>
                  <a:pt x="642914" y="2188869"/>
                </a:cubicBezTo>
                <a:lnTo>
                  <a:pt x="609809" y="2220883"/>
                </a:lnTo>
                <a:lnTo>
                  <a:pt x="578251" y="2247247"/>
                </a:lnTo>
                <a:lnTo>
                  <a:pt x="548550" y="2271729"/>
                </a:lnTo>
                <a:cubicBezTo>
                  <a:pt x="538649" y="2279261"/>
                  <a:pt x="528440" y="2286166"/>
                  <a:pt x="518539" y="2293699"/>
                </a:cubicBezTo>
                <a:lnTo>
                  <a:pt x="482340" y="2313158"/>
                </a:lnTo>
                <a:lnTo>
                  <a:pt x="437479" y="2330107"/>
                </a:lnTo>
                <a:lnTo>
                  <a:pt x="400971" y="2336384"/>
                </a:lnTo>
                <a:lnTo>
                  <a:pt x="369413" y="2331362"/>
                </a:lnTo>
                <a:lnTo>
                  <a:pt x="338164" y="2321947"/>
                </a:lnTo>
                <a:lnTo>
                  <a:pt x="311557" y="2301859"/>
                </a:lnTo>
                <a:cubicBezTo>
                  <a:pt x="302584" y="2294954"/>
                  <a:pt x="293921" y="2287422"/>
                  <a:pt x="284949" y="2280517"/>
                </a:cubicBezTo>
                <a:cubicBezTo>
                  <a:pt x="277214" y="2272356"/>
                  <a:pt x="269479" y="2263568"/>
                  <a:pt x="261745" y="2255408"/>
                </a:cubicBezTo>
                <a:lnTo>
                  <a:pt x="240397" y="2227160"/>
                </a:lnTo>
                <a:cubicBezTo>
                  <a:pt x="234209" y="2218372"/>
                  <a:pt x="228330" y="2209584"/>
                  <a:pt x="222143" y="2200796"/>
                </a:cubicBezTo>
                <a:cubicBezTo>
                  <a:pt x="216574" y="2193263"/>
                  <a:pt x="211005" y="2185103"/>
                  <a:pt x="205435" y="2177570"/>
                </a:cubicBezTo>
                <a:cubicBezTo>
                  <a:pt x="201104" y="2170665"/>
                  <a:pt x="196463" y="2164387"/>
                  <a:pt x="192132" y="2157482"/>
                </a:cubicBezTo>
                <a:cubicBezTo>
                  <a:pt x="188419" y="2153716"/>
                  <a:pt x="184397" y="2149950"/>
                  <a:pt x="180684" y="2146183"/>
                </a:cubicBezTo>
                <a:cubicBezTo>
                  <a:pt x="169546" y="2133001"/>
                  <a:pt x="158717" y="2119191"/>
                  <a:pt x="147579" y="2106009"/>
                </a:cubicBezTo>
                <a:lnTo>
                  <a:pt x="119425" y="2060185"/>
                </a:lnTo>
                <a:lnTo>
                  <a:pt x="96220" y="2003690"/>
                </a:lnTo>
                <a:cubicBezTo>
                  <a:pt x="90652" y="1983602"/>
                  <a:pt x="85082" y="1964143"/>
                  <a:pt x="79513" y="1944056"/>
                </a:cubicBezTo>
                <a:cubicBezTo>
                  <a:pt x="75182" y="1922085"/>
                  <a:pt x="70541" y="1899487"/>
                  <a:pt x="66210" y="1877517"/>
                </a:cubicBezTo>
                <a:cubicBezTo>
                  <a:pt x="64663" y="1854291"/>
                  <a:pt x="62806" y="1831065"/>
                  <a:pt x="61259" y="1807839"/>
                </a:cubicBezTo>
                <a:lnTo>
                  <a:pt x="61259" y="1740045"/>
                </a:lnTo>
                <a:lnTo>
                  <a:pt x="69613" y="1672250"/>
                </a:lnTo>
                <a:cubicBezTo>
                  <a:pt x="71160" y="1661579"/>
                  <a:pt x="73016" y="1651536"/>
                  <a:pt x="74563" y="1640864"/>
                </a:cubicBezTo>
                <a:cubicBezTo>
                  <a:pt x="73944" y="1630821"/>
                  <a:pt x="73635" y="1620777"/>
                  <a:pt x="73016" y="1610733"/>
                </a:cubicBezTo>
                <a:lnTo>
                  <a:pt x="73016" y="1581230"/>
                </a:lnTo>
                <a:lnTo>
                  <a:pt x="73016" y="1552983"/>
                </a:lnTo>
                <a:cubicBezTo>
                  <a:pt x="73944" y="1545450"/>
                  <a:pt x="75182" y="1537289"/>
                  <a:pt x="76110" y="1529757"/>
                </a:cubicBezTo>
                <a:cubicBezTo>
                  <a:pt x="70541" y="1512808"/>
                  <a:pt x="65282" y="1495232"/>
                  <a:pt x="59713" y="1478283"/>
                </a:cubicBezTo>
                <a:cubicBezTo>
                  <a:pt x="53215" y="1459452"/>
                  <a:pt x="46409" y="1440620"/>
                  <a:pt x="39911" y="1421788"/>
                </a:cubicBezTo>
                <a:cubicBezTo>
                  <a:pt x="34342" y="1402329"/>
                  <a:pt x="28773" y="1383497"/>
                  <a:pt x="23204" y="1364038"/>
                </a:cubicBezTo>
                <a:lnTo>
                  <a:pt x="8354" y="1307542"/>
                </a:lnTo>
                <a:cubicBezTo>
                  <a:pt x="5569" y="1288710"/>
                  <a:pt x="2785" y="1270506"/>
                  <a:pt x="0" y="1251675"/>
                </a:cubicBezTo>
                <a:lnTo>
                  <a:pt x="33105" y="1218405"/>
                </a:lnTo>
                <a:lnTo>
                  <a:pt x="79513" y="1192040"/>
                </a:lnTo>
                <a:lnTo>
                  <a:pt x="127469" y="1170070"/>
                </a:lnTo>
                <a:lnTo>
                  <a:pt x="184088" y="1155632"/>
                </a:lnTo>
                <a:lnTo>
                  <a:pt x="240397" y="1148727"/>
                </a:lnTo>
                <a:cubicBezTo>
                  <a:pt x="245347" y="1151866"/>
                  <a:pt x="250297" y="1155633"/>
                  <a:pt x="255247" y="1158771"/>
                </a:cubicBezTo>
                <a:cubicBezTo>
                  <a:pt x="260816" y="1160654"/>
                  <a:pt x="266076" y="1163165"/>
                  <a:pt x="271645" y="1165048"/>
                </a:cubicBezTo>
                <a:cubicBezTo>
                  <a:pt x="277833" y="1166932"/>
                  <a:pt x="283711" y="1168187"/>
                  <a:pt x="289899" y="1170070"/>
                </a:cubicBezTo>
                <a:cubicBezTo>
                  <a:pt x="295468" y="1172581"/>
                  <a:pt x="301037" y="1175720"/>
                  <a:pt x="306606" y="1178231"/>
                </a:cubicBezTo>
                <a:cubicBezTo>
                  <a:pt x="311557" y="1182625"/>
                  <a:pt x="316507" y="1187646"/>
                  <a:pt x="321457" y="1192040"/>
                </a:cubicBezTo>
                <a:lnTo>
                  <a:pt x="338164" y="1216522"/>
                </a:lnTo>
                <a:cubicBezTo>
                  <a:pt x="341877" y="1225938"/>
                  <a:pt x="345899" y="1235354"/>
                  <a:pt x="349612" y="1244770"/>
                </a:cubicBezTo>
                <a:lnTo>
                  <a:pt x="336308" y="1266112"/>
                </a:lnTo>
                <a:cubicBezTo>
                  <a:pt x="334761" y="1273645"/>
                  <a:pt x="332905" y="1280550"/>
                  <a:pt x="331358" y="1288083"/>
                </a:cubicBezTo>
                <a:cubicBezTo>
                  <a:pt x="332905" y="1294988"/>
                  <a:pt x="334761" y="1302520"/>
                  <a:pt x="336308" y="1309425"/>
                </a:cubicBezTo>
                <a:cubicBezTo>
                  <a:pt x="337855" y="1316330"/>
                  <a:pt x="339711" y="1323863"/>
                  <a:pt x="341258" y="1330768"/>
                </a:cubicBezTo>
                <a:cubicBezTo>
                  <a:pt x="342496" y="1338301"/>
                  <a:pt x="343424" y="1346461"/>
                  <a:pt x="344661" y="1353994"/>
                </a:cubicBezTo>
                <a:cubicBezTo>
                  <a:pt x="344043" y="1361526"/>
                  <a:pt x="343733" y="1369687"/>
                  <a:pt x="343114" y="1377220"/>
                </a:cubicBezTo>
                <a:cubicBezTo>
                  <a:pt x="339092" y="1386008"/>
                  <a:pt x="335380" y="1394796"/>
                  <a:pt x="331358" y="1403584"/>
                </a:cubicBezTo>
                <a:lnTo>
                  <a:pt x="278452" y="1425555"/>
                </a:lnTo>
                <a:lnTo>
                  <a:pt x="278452" y="1448781"/>
                </a:lnTo>
                <a:cubicBezTo>
                  <a:pt x="279071" y="1456313"/>
                  <a:pt x="279380" y="1464473"/>
                  <a:pt x="279999" y="1472006"/>
                </a:cubicBezTo>
                <a:cubicBezTo>
                  <a:pt x="281236" y="1480794"/>
                  <a:pt x="282164" y="1489582"/>
                  <a:pt x="283402" y="1498371"/>
                </a:cubicBezTo>
                <a:lnTo>
                  <a:pt x="283402" y="1522852"/>
                </a:lnTo>
                <a:cubicBezTo>
                  <a:pt x="282164" y="1531013"/>
                  <a:pt x="281236" y="1539801"/>
                  <a:pt x="279999" y="1547961"/>
                </a:cubicBezTo>
                <a:cubicBezTo>
                  <a:pt x="278452" y="1554866"/>
                  <a:pt x="276595" y="1561143"/>
                  <a:pt x="275048" y="1568048"/>
                </a:cubicBezTo>
                <a:cubicBezTo>
                  <a:pt x="270717" y="1573698"/>
                  <a:pt x="266076" y="1578720"/>
                  <a:pt x="261745" y="1584369"/>
                </a:cubicBezTo>
                <a:lnTo>
                  <a:pt x="275048" y="1609478"/>
                </a:lnTo>
                <a:cubicBezTo>
                  <a:pt x="279999" y="1617011"/>
                  <a:pt x="284949" y="1625171"/>
                  <a:pt x="289899" y="1632704"/>
                </a:cubicBezTo>
                <a:cubicBezTo>
                  <a:pt x="295468" y="1639609"/>
                  <a:pt x="301037" y="1647142"/>
                  <a:pt x="306606" y="1654047"/>
                </a:cubicBezTo>
                <a:lnTo>
                  <a:pt x="323004" y="1669112"/>
                </a:lnTo>
                <a:cubicBezTo>
                  <a:pt x="327954" y="1670995"/>
                  <a:pt x="333214" y="1673506"/>
                  <a:pt x="338164" y="1675389"/>
                </a:cubicBezTo>
                <a:cubicBezTo>
                  <a:pt x="341877" y="1669740"/>
                  <a:pt x="345899" y="1664718"/>
                  <a:pt x="349612" y="1659068"/>
                </a:cubicBezTo>
                <a:lnTo>
                  <a:pt x="357965" y="1630821"/>
                </a:lnTo>
                <a:cubicBezTo>
                  <a:pt x="361678" y="1619522"/>
                  <a:pt x="365700" y="1607595"/>
                  <a:pt x="369413" y="1596296"/>
                </a:cubicBezTo>
                <a:cubicBezTo>
                  <a:pt x="372816" y="1583113"/>
                  <a:pt x="376219" y="1569304"/>
                  <a:pt x="379622" y="1556122"/>
                </a:cubicBezTo>
                <a:cubicBezTo>
                  <a:pt x="381788" y="1541684"/>
                  <a:pt x="383954" y="1527874"/>
                  <a:pt x="386120" y="1513436"/>
                </a:cubicBezTo>
                <a:lnTo>
                  <a:pt x="394473" y="1472006"/>
                </a:lnTo>
                <a:cubicBezTo>
                  <a:pt x="396020" y="1459452"/>
                  <a:pt x="397877" y="1446270"/>
                  <a:pt x="399423" y="1433715"/>
                </a:cubicBezTo>
                <a:cubicBezTo>
                  <a:pt x="400042" y="1423671"/>
                  <a:pt x="400352" y="1413628"/>
                  <a:pt x="400970" y="1403584"/>
                </a:cubicBezTo>
                <a:cubicBezTo>
                  <a:pt x="400352" y="1396679"/>
                  <a:pt x="400042" y="1389146"/>
                  <a:pt x="399424" y="1382241"/>
                </a:cubicBezTo>
                <a:lnTo>
                  <a:pt x="407777" y="1380358"/>
                </a:lnTo>
                <a:cubicBezTo>
                  <a:pt x="408705" y="1379103"/>
                  <a:pt x="409943" y="1378475"/>
                  <a:pt x="410871" y="1377220"/>
                </a:cubicBezTo>
                <a:cubicBezTo>
                  <a:pt x="412418" y="1375964"/>
                  <a:pt x="414274" y="1375336"/>
                  <a:pt x="415821" y="1374081"/>
                </a:cubicBezTo>
                <a:cubicBezTo>
                  <a:pt x="416440" y="1372825"/>
                  <a:pt x="417059" y="1372198"/>
                  <a:pt x="417678" y="1370942"/>
                </a:cubicBezTo>
                <a:cubicBezTo>
                  <a:pt x="418606" y="1369687"/>
                  <a:pt x="419843" y="1368431"/>
                  <a:pt x="420771" y="1367176"/>
                </a:cubicBezTo>
                <a:cubicBezTo>
                  <a:pt x="421390" y="1365293"/>
                  <a:pt x="422009" y="1364038"/>
                  <a:pt x="422628" y="1362154"/>
                </a:cubicBezTo>
                <a:cubicBezTo>
                  <a:pt x="423866" y="1359643"/>
                  <a:pt x="424794" y="1356505"/>
                  <a:pt x="426031" y="1353994"/>
                </a:cubicBezTo>
                <a:cubicBezTo>
                  <a:pt x="424793" y="1347089"/>
                  <a:pt x="423865" y="1339556"/>
                  <a:pt x="422628" y="1332651"/>
                </a:cubicBezTo>
                <a:cubicBezTo>
                  <a:pt x="423865" y="1322607"/>
                  <a:pt x="424794" y="1312564"/>
                  <a:pt x="426031" y="1302520"/>
                </a:cubicBezTo>
                <a:cubicBezTo>
                  <a:pt x="428197" y="1291849"/>
                  <a:pt x="430363" y="1281805"/>
                  <a:pt x="432528" y="1271134"/>
                </a:cubicBezTo>
                <a:cubicBezTo>
                  <a:pt x="435932" y="1260462"/>
                  <a:pt x="439026" y="1250419"/>
                  <a:pt x="442429" y="1239748"/>
                </a:cubicBezTo>
                <a:cubicBezTo>
                  <a:pt x="445832" y="1231587"/>
                  <a:pt x="448926" y="1223427"/>
                  <a:pt x="452329" y="1215266"/>
                </a:cubicBezTo>
                <a:cubicBezTo>
                  <a:pt x="456661" y="1208361"/>
                  <a:pt x="461302" y="1202084"/>
                  <a:pt x="465633" y="1195179"/>
                </a:cubicBezTo>
                <a:lnTo>
                  <a:pt x="487290" y="1178231"/>
                </a:lnTo>
                <a:lnTo>
                  <a:pt x="515445" y="1166932"/>
                </a:lnTo>
                <a:cubicBezTo>
                  <a:pt x="525346" y="1165048"/>
                  <a:pt x="535246" y="1163793"/>
                  <a:pt x="545147" y="1161910"/>
                </a:cubicBezTo>
                <a:lnTo>
                  <a:pt x="576704" y="1155632"/>
                </a:lnTo>
                <a:lnTo>
                  <a:pt x="609809" y="1148727"/>
                </a:lnTo>
                <a:lnTo>
                  <a:pt x="639511" y="1135545"/>
                </a:lnTo>
                <a:lnTo>
                  <a:pt x="701080" y="1105414"/>
                </a:lnTo>
                <a:lnTo>
                  <a:pt x="767289" y="1072773"/>
                </a:lnTo>
                <a:lnTo>
                  <a:pt x="835355" y="1039503"/>
                </a:lnTo>
                <a:lnTo>
                  <a:pt x="894758" y="1004351"/>
                </a:lnTo>
                <a:cubicBezTo>
                  <a:pt x="891046" y="1001212"/>
                  <a:pt x="887023" y="998073"/>
                  <a:pt x="883311" y="994935"/>
                </a:cubicBezTo>
                <a:cubicBezTo>
                  <a:pt x="891664" y="991796"/>
                  <a:pt x="899708" y="988030"/>
                  <a:pt x="908062" y="984891"/>
                </a:cubicBezTo>
                <a:lnTo>
                  <a:pt x="926316" y="969826"/>
                </a:lnTo>
                <a:lnTo>
                  <a:pt x="944570" y="951622"/>
                </a:lnTo>
                <a:cubicBezTo>
                  <a:pt x="949520" y="944717"/>
                  <a:pt x="954471" y="938439"/>
                  <a:pt x="959421" y="931534"/>
                </a:cubicBezTo>
                <a:cubicBezTo>
                  <a:pt x="964990" y="925257"/>
                  <a:pt x="970559" y="918352"/>
                  <a:pt x="976128" y="912075"/>
                </a:cubicBezTo>
                <a:close/>
                <a:moveTo>
                  <a:pt x="2691081" y="204628"/>
                </a:moveTo>
                <a:lnTo>
                  <a:pt x="2716142" y="202745"/>
                </a:lnTo>
                <a:lnTo>
                  <a:pt x="2745843" y="202745"/>
                </a:lnTo>
                <a:lnTo>
                  <a:pt x="2782351" y="204628"/>
                </a:lnTo>
                <a:lnTo>
                  <a:pt x="2818860" y="209650"/>
                </a:lnTo>
                <a:lnTo>
                  <a:pt x="2858462" y="217810"/>
                </a:lnTo>
                <a:lnTo>
                  <a:pt x="2891876" y="225971"/>
                </a:lnTo>
                <a:lnTo>
                  <a:pt x="2923124" y="239153"/>
                </a:lnTo>
                <a:lnTo>
                  <a:pt x="2943235" y="252336"/>
                </a:lnTo>
                <a:lnTo>
                  <a:pt x="2956229" y="269284"/>
                </a:lnTo>
                <a:cubicBezTo>
                  <a:pt x="2958085" y="272423"/>
                  <a:pt x="2959633" y="275561"/>
                  <a:pt x="2961489" y="278700"/>
                </a:cubicBezTo>
                <a:cubicBezTo>
                  <a:pt x="2962108" y="286232"/>
                  <a:pt x="2962417" y="293138"/>
                  <a:pt x="2963036" y="300670"/>
                </a:cubicBezTo>
                <a:cubicBezTo>
                  <a:pt x="2964583" y="310086"/>
                  <a:pt x="2966439" y="319502"/>
                  <a:pt x="2967986" y="328918"/>
                </a:cubicBezTo>
                <a:cubicBezTo>
                  <a:pt x="2969224" y="338961"/>
                  <a:pt x="2970152" y="348377"/>
                  <a:pt x="2971389" y="358421"/>
                </a:cubicBezTo>
                <a:cubicBezTo>
                  <a:pt x="2972936" y="370348"/>
                  <a:pt x="2974792" y="381647"/>
                  <a:pt x="2976340" y="393573"/>
                </a:cubicBezTo>
                <a:cubicBezTo>
                  <a:pt x="2976958" y="403617"/>
                  <a:pt x="2977268" y="413033"/>
                  <a:pt x="2977886" y="423077"/>
                </a:cubicBezTo>
                <a:cubicBezTo>
                  <a:pt x="2979124" y="432493"/>
                  <a:pt x="2980052" y="441909"/>
                  <a:pt x="2981290" y="451324"/>
                </a:cubicBezTo>
                <a:lnTo>
                  <a:pt x="2981290" y="471412"/>
                </a:lnTo>
                <a:cubicBezTo>
                  <a:pt x="2977268" y="486477"/>
                  <a:pt x="2973555" y="500915"/>
                  <a:pt x="2969533" y="515980"/>
                </a:cubicBezTo>
                <a:cubicBezTo>
                  <a:pt x="2971080" y="522885"/>
                  <a:pt x="2972936" y="530418"/>
                  <a:pt x="2974483" y="537323"/>
                </a:cubicBezTo>
                <a:cubicBezTo>
                  <a:pt x="2976649" y="547366"/>
                  <a:pt x="2979124" y="557410"/>
                  <a:pt x="2981290" y="567453"/>
                </a:cubicBezTo>
                <a:cubicBezTo>
                  <a:pt x="2984074" y="577497"/>
                  <a:pt x="2986859" y="586913"/>
                  <a:pt x="2989643" y="596956"/>
                </a:cubicBezTo>
                <a:lnTo>
                  <a:pt x="2996140" y="623321"/>
                </a:lnTo>
                <a:cubicBezTo>
                  <a:pt x="2997378" y="633365"/>
                  <a:pt x="2998306" y="643409"/>
                  <a:pt x="2999544" y="653452"/>
                </a:cubicBezTo>
                <a:lnTo>
                  <a:pt x="2999544" y="684838"/>
                </a:lnTo>
                <a:lnTo>
                  <a:pt x="2997687" y="714969"/>
                </a:lnTo>
                <a:cubicBezTo>
                  <a:pt x="2997069" y="724385"/>
                  <a:pt x="2996759" y="733173"/>
                  <a:pt x="2996140" y="742589"/>
                </a:cubicBezTo>
                <a:lnTo>
                  <a:pt x="2996141" y="769581"/>
                </a:lnTo>
                <a:cubicBezTo>
                  <a:pt x="2997688" y="775858"/>
                  <a:pt x="2999544" y="781508"/>
                  <a:pt x="3001091" y="787785"/>
                </a:cubicBezTo>
                <a:cubicBezTo>
                  <a:pt x="3005113" y="792807"/>
                  <a:pt x="3008826" y="797201"/>
                  <a:pt x="3012848" y="802223"/>
                </a:cubicBezTo>
                <a:lnTo>
                  <a:pt x="3027698" y="817288"/>
                </a:lnTo>
                <a:lnTo>
                  <a:pt x="3044096" y="830470"/>
                </a:lnTo>
                <a:cubicBezTo>
                  <a:pt x="3049046" y="834237"/>
                  <a:pt x="3054306" y="838631"/>
                  <a:pt x="3059256" y="842397"/>
                </a:cubicBezTo>
                <a:lnTo>
                  <a:pt x="3074107" y="853697"/>
                </a:lnTo>
                <a:cubicBezTo>
                  <a:pt x="3078438" y="859974"/>
                  <a:pt x="3083079" y="865623"/>
                  <a:pt x="3087411" y="871900"/>
                </a:cubicBezTo>
                <a:cubicBezTo>
                  <a:pt x="3089576" y="880061"/>
                  <a:pt x="3091742" y="888849"/>
                  <a:pt x="3093908" y="897009"/>
                </a:cubicBezTo>
                <a:lnTo>
                  <a:pt x="3062350" y="954760"/>
                </a:lnTo>
                <a:cubicBezTo>
                  <a:pt x="3053996" y="976103"/>
                  <a:pt x="3045952" y="998073"/>
                  <a:pt x="3037599" y="1019416"/>
                </a:cubicBezTo>
                <a:cubicBezTo>
                  <a:pt x="3031102" y="1041386"/>
                  <a:pt x="3024295" y="1063985"/>
                  <a:pt x="3017798" y="1085955"/>
                </a:cubicBezTo>
                <a:cubicBezTo>
                  <a:pt x="3010991" y="1109181"/>
                  <a:pt x="3004494" y="1132407"/>
                  <a:pt x="2997687" y="1155632"/>
                </a:cubicBezTo>
                <a:lnTo>
                  <a:pt x="2976340" y="1223427"/>
                </a:lnTo>
                <a:lnTo>
                  <a:pt x="2953135" y="1289338"/>
                </a:lnTo>
                <a:cubicBezTo>
                  <a:pt x="2949113" y="1301265"/>
                  <a:pt x="2945401" y="1312564"/>
                  <a:pt x="2941378" y="1324491"/>
                </a:cubicBezTo>
                <a:cubicBezTo>
                  <a:pt x="2937975" y="1337045"/>
                  <a:pt x="2934881" y="1349600"/>
                  <a:pt x="2931478" y="1362154"/>
                </a:cubicBezTo>
                <a:cubicBezTo>
                  <a:pt x="2929312" y="1374709"/>
                  <a:pt x="2927146" y="1387891"/>
                  <a:pt x="2924981" y="1400446"/>
                </a:cubicBezTo>
                <a:cubicBezTo>
                  <a:pt x="2920958" y="1414255"/>
                  <a:pt x="2917245" y="1428065"/>
                  <a:pt x="2913224" y="1441875"/>
                </a:cubicBezTo>
                <a:cubicBezTo>
                  <a:pt x="2909511" y="1454430"/>
                  <a:pt x="2905489" y="1467612"/>
                  <a:pt x="2901776" y="1480167"/>
                </a:cubicBezTo>
                <a:lnTo>
                  <a:pt x="2881666" y="1513436"/>
                </a:lnTo>
                <a:cubicBezTo>
                  <a:pt x="2873931" y="1520341"/>
                  <a:pt x="2866196" y="1527874"/>
                  <a:pt x="2858461" y="1534779"/>
                </a:cubicBezTo>
                <a:lnTo>
                  <a:pt x="2828760" y="1549844"/>
                </a:lnTo>
                <a:cubicBezTo>
                  <a:pt x="2817622" y="1552983"/>
                  <a:pt x="2806793" y="1556749"/>
                  <a:pt x="2795655" y="1559888"/>
                </a:cubicBezTo>
                <a:lnTo>
                  <a:pt x="2759147" y="1568048"/>
                </a:lnTo>
                <a:lnTo>
                  <a:pt x="2721092" y="1574325"/>
                </a:lnTo>
                <a:lnTo>
                  <a:pt x="2684584" y="1584369"/>
                </a:lnTo>
                <a:lnTo>
                  <a:pt x="2619921" y="1596296"/>
                </a:lnTo>
                <a:lnTo>
                  <a:pt x="2546905" y="1609478"/>
                </a:lnTo>
                <a:lnTo>
                  <a:pt x="2467392" y="1615756"/>
                </a:lnTo>
                <a:lnTo>
                  <a:pt x="2382928" y="1622660"/>
                </a:lnTo>
                <a:lnTo>
                  <a:pt x="2298464" y="1623916"/>
                </a:lnTo>
                <a:lnTo>
                  <a:pt x="2210597" y="1625799"/>
                </a:lnTo>
                <a:lnTo>
                  <a:pt x="2122730" y="1625799"/>
                </a:lnTo>
                <a:cubicBezTo>
                  <a:pt x="2123349" y="1664090"/>
                  <a:pt x="2123968" y="1701754"/>
                  <a:pt x="2124586" y="1740045"/>
                </a:cubicBezTo>
                <a:cubicBezTo>
                  <a:pt x="2127371" y="1779592"/>
                  <a:pt x="2129846" y="1818511"/>
                  <a:pt x="2132631" y="1858058"/>
                </a:cubicBezTo>
                <a:cubicBezTo>
                  <a:pt x="2136962" y="1896349"/>
                  <a:pt x="2141603" y="1935268"/>
                  <a:pt x="2145935" y="1973559"/>
                </a:cubicBezTo>
                <a:cubicBezTo>
                  <a:pt x="2151503" y="2009967"/>
                  <a:pt x="2157073" y="2047003"/>
                  <a:pt x="2162642" y="2083411"/>
                </a:cubicBezTo>
                <a:cubicBezTo>
                  <a:pt x="2169758" y="2117308"/>
                  <a:pt x="2176874" y="2151833"/>
                  <a:pt x="2183990" y="2185730"/>
                </a:cubicBezTo>
                <a:cubicBezTo>
                  <a:pt x="2191106" y="2215861"/>
                  <a:pt x="2198531" y="2246619"/>
                  <a:pt x="2205647" y="2276750"/>
                </a:cubicBezTo>
                <a:cubicBezTo>
                  <a:pt x="2210597" y="2301860"/>
                  <a:pt x="2215547" y="2326341"/>
                  <a:pt x="2220498" y="2351450"/>
                </a:cubicBezTo>
                <a:lnTo>
                  <a:pt x="2221212" y="2354889"/>
                </a:lnTo>
                <a:lnTo>
                  <a:pt x="2010605" y="2383922"/>
                </a:lnTo>
                <a:lnTo>
                  <a:pt x="2010112" y="2381580"/>
                </a:lnTo>
                <a:cubicBezTo>
                  <a:pt x="2003924" y="2362121"/>
                  <a:pt x="1998046" y="2342661"/>
                  <a:pt x="1991858" y="2323202"/>
                </a:cubicBezTo>
                <a:cubicBezTo>
                  <a:pt x="1983504" y="2304370"/>
                  <a:pt x="1975460" y="2285539"/>
                  <a:pt x="1967107" y="2266707"/>
                </a:cubicBezTo>
                <a:lnTo>
                  <a:pt x="1942046" y="2213978"/>
                </a:lnTo>
                <a:cubicBezTo>
                  <a:pt x="1933383" y="2196402"/>
                  <a:pt x="1924411" y="2178825"/>
                  <a:pt x="1915748" y="2161249"/>
                </a:cubicBezTo>
                <a:cubicBezTo>
                  <a:pt x="1908632" y="2144928"/>
                  <a:pt x="1901207" y="2129235"/>
                  <a:pt x="1894091" y="2112914"/>
                </a:cubicBezTo>
                <a:lnTo>
                  <a:pt x="1827881" y="1950333"/>
                </a:lnTo>
                <a:lnTo>
                  <a:pt x="1766622" y="1791519"/>
                </a:lnTo>
                <a:lnTo>
                  <a:pt x="1708456" y="1625799"/>
                </a:lnTo>
                <a:lnTo>
                  <a:pt x="1609142" y="1273017"/>
                </a:lnTo>
                <a:lnTo>
                  <a:pt x="1579131" y="1208361"/>
                </a:lnTo>
                <a:lnTo>
                  <a:pt x="1544479" y="1141823"/>
                </a:lnTo>
                <a:lnTo>
                  <a:pt x="1509518" y="1077794"/>
                </a:lnTo>
                <a:lnTo>
                  <a:pt x="1478269" y="1017533"/>
                </a:lnTo>
                <a:cubicBezTo>
                  <a:pt x="1469297" y="986146"/>
                  <a:pt x="1460634" y="954760"/>
                  <a:pt x="1451662" y="923374"/>
                </a:cubicBezTo>
                <a:lnTo>
                  <a:pt x="1468369" y="912075"/>
                </a:lnTo>
                <a:cubicBezTo>
                  <a:pt x="1472081" y="917097"/>
                  <a:pt x="1476104" y="921491"/>
                  <a:pt x="1479816" y="926513"/>
                </a:cubicBezTo>
                <a:lnTo>
                  <a:pt x="1499617" y="939695"/>
                </a:lnTo>
                <a:cubicBezTo>
                  <a:pt x="1505186" y="943461"/>
                  <a:pt x="1510755" y="947855"/>
                  <a:pt x="1516324" y="951622"/>
                </a:cubicBezTo>
                <a:cubicBezTo>
                  <a:pt x="1522512" y="954760"/>
                  <a:pt x="1528390" y="958527"/>
                  <a:pt x="1534578" y="961665"/>
                </a:cubicBezTo>
                <a:cubicBezTo>
                  <a:pt x="1532413" y="967315"/>
                  <a:pt x="1529938" y="972337"/>
                  <a:pt x="1527772" y="977986"/>
                </a:cubicBezTo>
                <a:lnTo>
                  <a:pt x="1577584" y="1011256"/>
                </a:lnTo>
                <a:lnTo>
                  <a:pt x="1610689" y="1011256"/>
                </a:lnTo>
                <a:lnTo>
                  <a:pt x="1653694" y="1009372"/>
                </a:lnTo>
                <a:lnTo>
                  <a:pt x="1703506" y="1006234"/>
                </a:lnTo>
                <a:lnTo>
                  <a:pt x="1754865" y="1006234"/>
                </a:lnTo>
                <a:lnTo>
                  <a:pt x="1806224" y="1006234"/>
                </a:lnTo>
                <a:lnTo>
                  <a:pt x="1854488" y="1006234"/>
                </a:lnTo>
                <a:lnTo>
                  <a:pt x="1897494" y="1011256"/>
                </a:lnTo>
                <a:lnTo>
                  <a:pt x="1930599" y="1014394"/>
                </a:lnTo>
                <a:cubicBezTo>
                  <a:pt x="1938333" y="1016905"/>
                  <a:pt x="1946068" y="1018788"/>
                  <a:pt x="1953803" y="1021299"/>
                </a:cubicBezTo>
                <a:lnTo>
                  <a:pt x="1978554" y="1036365"/>
                </a:lnTo>
                <a:cubicBezTo>
                  <a:pt x="1983505" y="1042642"/>
                  <a:pt x="1988454" y="1048291"/>
                  <a:pt x="1993405" y="1054569"/>
                </a:cubicBezTo>
                <a:cubicBezTo>
                  <a:pt x="1996189" y="1059590"/>
                  <a:pt x="1998974" y="1063985"/>
                  <a:pt x="2001758" y="1069007"/>
                </a:cubicBezTo>
                <a:cubicBezTo>
                  <a:pt x="2003924" y="1075284"/>
                  <a:pt x="2006399" y="1080933"/>
                  <a:pt x="2008565" y="1087211"/>
                </a:cubicBezTo>
                <a:lnTo>
                  <a:pt x="2016609" y="1107298"/>
                </a:lnTo>
                <a:lnTo>
                  <a:pt x="2029913" y="1130523"/>
                </a:lnTo>
                <a:cubicBezTo>
                  <a:pt x="2033316" y="1133662"/>
                  <a:pt x="2036410" y="1137428"/>
                  <a:pt x="2039814" y="1140567"/>
                </a:cubicBezTo>
                <a:cubicBezTo>
                  <a:pt x="2044145" y="1141822"/>
                  <a:pt x="2048786" y="1142450"/>
                  <a:pt x="2053117" y="1143706"/>
                </a:cubicBezTo>
                <a:lnTo>
                  <a:pt x="2068277" y="1145589"/>
                </a:lnTo>
                <a:cubicBezTo>
                  <a:pt x="2073847" y="1146844"/>
                  <a:pt x="2079106" y="1147472"/>
                  <a:pt x="2084675" y="1148728"/>
                </a:cubicBezTo>
                <a:cubicBezTo>
                  <a:pt x="2090244" y="1149983"/>
                  <a:pt x="2095813" y="1150611"/>
                  <a:pt x="2101382" y="1151866"/>
                </a:cubicBezTo>
                <a:lnTo>
                  <a:pt x="2117780" y="1185136"/>
                </a:lnTo>
                <a:cubicBezTo>
                  <a:pt x="2121183" y="1186391"/>
                  <a:pt x="2124277" y="1187019"/>
                  <a:pt x="2127681" y="1188274"/>
                </a:cubicBezTo>
                <a:lnTo>
                  <a:pt x="2149338" y="1188274"/>
                </a:lnTo>
                <a:lnTo>
                  <a:pt x="2177492" y="1192040"/>
                </a:lnTo>
                <a:lnTo>
                  <a:pt x="2207194" y="1192041"/>
                </a:lnTo>
                <a:cubicBezTo>
                  <a:pt x="2216476" y="1192668"/>
                  <a:pt x="2226067" y="1192668"/>
                  <a:pt x="2235349" y="1193296"/>
                </a:cubicBezTo>
                <a:lnTo>
                  <a:pt x="2258553" y="1195179"/>
                </a:lnTo>
                <a:cubicBezTo>
                  <a:pt x="2268144" y="1197690"/>
                  <a:pt x="2277426" y="1200829"/>
                  <a:pt x="2287017" y="1203340"/>
                </a:cubicBezTo>
                <a:lnTo>
                  <a:pt x="2321669" y="1213383"/>
                </a:lnTo>
                <a:lnTo>
                  <a:pt x="2356320" y="1221544"/>
                </a:lnTo>
                <a:lnTo>
                  <a:pt x="2389735" y="1229704"/>
                </a:lnTo>
                <a:cubicBezTo>
                  <a:pt x="2399016" y="1231587"/>
                  <a:pt x="2408608" y="1232843"/>
                  <a:pt x="2417889" y="1234726"/>
                </a:cubicBezTo>
                <a:lnTo>
                  <a:pt x="2450994" y="1236609"/>
                </a:lnTo>
                <a:lnTo>
                  <a:pt x="2487502" y="1236609"/>
                </a:lnTo>
                <a:lnTo>
                  <a:pt x="2525557" y="1234726"/>
                </a:lnTo>
                <a:lnTo>
                  <a:pt x="2560209" y="1234726"/>
                </a:lnTo>
                <a:lnTo>
                  <a:pt x="2591767" y="1239748"/>
                </a:lnTo>
                <a:cubicBezTo>
                  <a:pt x="2594551" y="1233470"/>
                  <a:pt x="2597336" y="1227821"/>
                  <a:pt x="2600120" y="1221543"/>
                </a:cubicBezTo>
                <a:cubicBezTo>
                  <a:pt x="2604452" y="1217150"/>
                  <a:pt x="2609093" y="1212755"/>
                  <a:pt x="2613424" y="1208362"/>
                </a:cubicBezTo>
                <a:cubicBezTo>
                  <a:pt x="2617755" y="1203340"/>
                  <a:pt x="2622397" y="1198318"/>
                  <a:pt x="2626728" y="1193296"/>
                </a:cubicBezTo>
                <a:cubicBezTo>
                  <a:pt x="2629512" y="1188902"/>
                  <a:pt x="2631988" y="1184508"/>
                  <a:pt x="2634772" y="1180114"/>
                </a:cubicBezTo>
                <a:cubicBezTo>
                  <a:pt x="2637556" y="1173837"/>
                  <a:pt x="2640341" y="1168187"/>
                  <a:pt x="2643125" y="1161910"/>
                </a:cubicBezTo>
                <a:cubicBezTo>
                  <a:pt x="2643744" y="1155633"/>
                  <a:pt x="2644054" y="1149983"/>
                  <a:pt x="2644672" y="1143706"/>
                </a:cubicBezTo>
                <a:cubicBezTo>
                  <a:pt x="2644054" y="1139312"/>
                  <a:pt x="2643744" y="1134917"/>
                  <a:pt x="2643126" y="1130523"/>
                </a:cubicBezTo>
                <a:lnTo>
                  <a:pt x="2643126" y="1115458"/>
                </a:lnTo>
                <a:cubicBezTo>
                  <a:pt x="2643744" y="1109181"/>
                  <a:pt x="2644054" y="1103531"/>
                  <a:pt x="2644673" y="1097254"/>
                </a:cubicBezTo>
                <a:cubicBezTo>
                  <a:pt x="2646838" y="1088466"/>
                  <a:pt x="2649313" y="1079678"/>
                  <a:pt x="2651479" y="1070889"/>
                </a:cubicBezTo>
                <a:cubicBezTo>
                  <a:pt x="2657667" y="1057707"/>
                  <a:pt x="2663546" y="1044525"/>
                  <a:pt x="2669734" y="1031343"/>
                </a:cubicBezTo>
                <a:cubicBezTo>
                  <a:pt x="2676849" y="1018161"/>
                  <a:pt x="2683965" y="1004351"/>
                  <a:pt x="2691081" y="991168"/>
                </a:cubicBezTo>
                <a:cubicBezTo>
                  <a:pt x="2696031" y="977986"/>
                  <a:pt x="2701291" y="964804"/>
                  <a:pt x="2706241" y="951621"/>
                </a:cubicBezTo>
                <a:lnTo>
                  <a:pt x="2712738" y="923374"/>
                </a:lnTo>
                <a:cubicBezTo>
                  <a:pt x="2714904" y="912075"/>
                  <a:pt x="2717380" y="900148"/>
                  <a:pt x="2719545" y="888849"/>
                </a:cubicBezTo>
                <a:cubicBezTo>
                  <a:pt x="2720473" y="876923"/>
                  <a:pt x="2721711" y="865623"/>
                  <a:pt x="2722639" y="853697"/>
                </a:cubicBezTo>
                <a:cubicBezTo>
                  <a:pt x="2724805" y="842398"/>
                  <a:pt x="2727280" y="831726"/>
                  <a:pt x="2729446" y="820427"/>
                </a:cubicBezTo>
                <a:cubicBezTo>
                  <a:pt x="2731611" y="810384"/>
                  <a:pt x="2733777" y="800968"/>
                  <a:pt x="2735943" y="790924"/>
                </a:cubicBezTo>
                <a:cubicBezTo>
                  <a:pt x="2738727" y="782764"/>
                  <a:pt x="2741512" y="773975"/>
                  <a:pt x="2744297" y="765815"/>
                </a:cubicBezTo>
                <a:cubicBezTo>
                  <a:pt x="2748628" y="759537"/>
                  <a:pt x="2753269" y="753888"/>
                  <a:pt x="2757600" y="747611"/>
                </a:cubicBezTo>
                <a:cubicBezTo>
                  <a:pt x="2762550" y="741334"/>
                  <a:pt x="2767501" y="734428"/>
                  <a:pt x="2772451" y="728152"/>
                </a:cubicBezTo>
                <a:lnTo>
                  <a:pt x="2782351" y="706181"/>
                </a:lnTo>
                <a:lnTo>
                  <a:pt x="2788849" y="677933"/>
                </a:lnTo>
                <a:lnTo>
                  <a:pt x="2788849" y="656591"/>
                </a:lnTo>
                <a:lnTo>
                  <a:pt x="2788849" y="638387"/>
                </a:lnTo>
                <a:cubicBezTo>
                  <a:pt x="2788230" y="631482"/>
                  <a:pt x="2787921" y="625204"/>
                  <a:pt x="2787302" y="618299"/>
                </a:cubicBezTo>
                <a:cubicBezTo>
                  <a:pt x="2786683" y="612022"/>
                  <a:pt x="2786374" y="605117"/>
                  <a:pt x="2785754" y="598840"/>
                </a:cubicBezTo>
                <a:cubicBezTo>
                  <a:pt x="2786683" y="591307"/>
                  <a:pt x="2787921" y="583147"/>
                  <a:pt x="2788849" y="575614"/>
                </a:cubicBezTo>
                <a:lnTo>
                  <a:pt x="2749247" y="540461"/>
                </a:lnTo>
                <a:lnTo>
                  <a:pt x="2709335" y="502798"/>
                </a:lnTo>
                <a:lnTo>
                  <a:pt x="2676230" y="461368"/>
                </a:lnTo>
                <a:cubicBezTo>
                  <a:pt x="2666949" y="445675"/>
                  <a:pt x="2657358" y="430609"/>
                  <a:pt x="2648076" y="414916"/>
                </a:cubicBezTo>
                <a:cubicBezTo>
                  <a:pt x="2640341" y="397340"/>
                  <a:pt x="2632606" y="379136"/>
                  <a:pt x="2624872" y="361559"/>
                </a:cubicBezTo>
                <a:cubicBezTo>
                  <a:pt x="2616209" y="332684"/>
                  <a:pt x="2607236" y="304437"/>
                  <a:pt x="2598573" y="275561"/>
                </a:cubicBezTo>
                <a:lnTo>
                  <a:pt x="2619921" y="260496"/>
                </a:lnTo>
                <a:cubicBezTo>
                  <a:pt x="2628275" y="258613"/>
                  <a:pt x="2636319" y="256102"/>
                  <a:pt x="2644673" y="254219"/>
                </a:cubicBezTo>
                <a:lnTo>
                  <a:pt x="2673137" y="241036"/>
                </a:lnTo>
                <a:close/>
                <a:moveTo>
                  <a:pt x="1148920" y="0"/>
                </a:moveTo>
                <a:lnTo>
                  <a:pt x="1238794" y="28794"/>
                </a:lnTo>
                <a:lnTo>
                  <a:pt x="1257447" y="42343"/>
                </a:lnTo>
                <a:lnTo>
                  <a:pt x="1267621" y="62668"/>
                </a:lnTo>
                <a:lnTo>
                  <a:pt x="1276100" y="81299"/>
                </a:lnTo>
                <a:lnTo>
                  <a:pt x="1286274" y="103318"/>
                </a:lnTo>
                <a:lnTo>
                  <a:pt x="1294753" y="123643"/>
                </a:lnTo>
                <a:lnTo>
                  <a:pt x="1350712" y="155824"/>
                </a:lnTo>
                <a:lnTo>
                  <a:pt x="1371061" y="176149"/>
                </a:lnTo>
                <a:lnTo>
                  <a:pt x="1393105" y="204942"/>
                </a:lnTo>
                <a:lnTo>
                  <a:pt x="1413454" y="237123"/>
                </a:lnTo>
                <a:lnTo>
                  <a:pt x="1428715" y="270998"/>
                </a:lnTo>
                <a:lnTo>
                  <a:pt x="1442281" y="296404"/>
                </a:lnTo>
                <a:lnTo>
                  <a:pt x="1442281" y="379397"/>
                </a:lnTo>
                <a:lnTo>
                  <a:pt x="1447368" y="406497"/>
                </a:lnTo>
                <a:lnTo>
                  <a:pt x="1457543" y="425129"/>
                </a:lnTo>
                <a:lnTo>
                  <a:pt x="1466021" y="443760"/>
                </a:lnTo>
                <a:lnTo>
                  <a:pt x="1472804" y="460697"/>
                </a:lnTo>
                <a:lnTo>
                  <a:pt x="1479587" y="475941"/>
                </a:lnTo>
                <a:lnTo>
                  <a:pt x="1482979" y="494572"/>
                </a:lnTo>
                <a:lnTo>
                  <a:pt x="1482979" y="516590"/>
                </a:lnTo>
                <a:lnTo>
                  <a:pt x="1481283" y="543690"/>
                </a:lnTo>
                <a:lnTo>
                  <a:pt x="1474500" y="580952"/>
                </a:lnTo>
                <a:lnTo>
                  <a:pt x="1467717" y="618215"/>
                </a:lnTo>
                <a:lnTo>
                  <a:pt x="1467717" y="652089"/>
                </a:lnTo>
                <a:lnTo>
                  <a:pt x="1467717" y="677495"/>
                </a:lnTo>
                <a:lnTo>
                  <a:pt x="1469413" y="699514"/>
                </a:lnTo>
                <a:lnTo>
                  <a:pt x="1469413" y="721533"/>
                </a:lnTo>
                <a:lnTo>
                  <a:pt x="1466021" y="740164"/>
                </a:lnTo>
                <a:lnTo>
                  <a:pt x="1457543" y="758795"/>
                </a:lnTo>
                <a:lnTo>
                  <a:pt x="1437194" y="779120"/>
                </a:lnTo>
                <a:lnTo>
                  <a:pt x="1406671" y="802832"/>
                </a:lnTo>
                <a:lnTo>
                  <a:pt x="1406671" y="860419"/>
                </a:lnTo>
                <a:lnTo>
                  <a:pt x="1420237" y="863807"/>
                </a:lnTo>
                <a:lnTo>
                  <a:pt x="1423628" y="870582"/>
                </a:lnTo>
                <a:lnTo>
                  <a:pt x="1423628" y="882438"/>
                </a:lnTo>
                <a:lnTo>
                  <a:pt x="1423628" y="897682"/>
                </a:lnTo>
                <a:lnTo>
                  <a:pt x="1410062" y="912925"/>
                </a:lnTo>
                <a:lnTo>
                  <a:pt x="1401584" y="926475"/>
                </a:lnTo>
                <a:lnTo>
                  <a:pt x="1388018" y="938332"/>
                </a:lnTo>
                <a:lnTo>
                  <a:pt x="1372756" y="948494"/>
                </a:lnTo>
                <a:lnTo>
                  <a:pt x="1345625" y="934944"/>
                </a:lnTo>
                <a:lnTo>
                  <a:pt x="1308319" y="923088"/>
                </a:lnTo>
                <a:lnTo>
                  <a:pt x="1264230" y="912925"/>
                </a:lnTo>
                <a:lnTo>
                  <a:pt x="1216749" y="901069"/>
                </a:lnTo>
                <a:lnTo>
                  <a:pt x="1169269" y="890907"/>
                </a:lnTo>
                <a:lnTo>
                  <a:pt x="1123484" y="879050"/>
                </a:lnTo>
                <a:lnTo>
                  <a:pt x="1079395" y="867194"/>
                </a:lnTo>
                <a:lnTo>
                  <a:pt x="1043785" y="851951"/>
                </a:lnTo>
                <a:lnTo>
                  <a:pt x="1014957" y="836707"/>
                </a:lnTo>
                <a:lnTo>
                  <a:pt x="999696" y="814688"/>
                </a:lnTo>
                <a:lnTo>
                  <a:pt x="996304" y="802832"/>
                </a:lnTo>
                <a:lnTo>
                  <a:pt x="996304" y="787588"/>
                </a:lnTo>
                <a:lnTo>
                  <a:pt x="996304" y="774039"/>
                </a:lnTo>
                <a:lnTo>
                  <a:pt x="992913" y="763876"/>
                </a:lnTo>
                <a:lnTo>
                  <a:pt x="970868" y="730002"/>
                </a:lnTo>
                <a:lnTo>
                  <a:pt x="938650" y="696127"/>
                </a:lnTo>
                <a:lnTo>
                  <a:pt x="903039" y="660558"/>
                </a:lnTo>
                <a:lnTo>
                  <a:pt x="865733" y="628377"/>
                </a:lnTo>
                <a:lnTo>
                  <a:pt x="836906" y="596196"/>
                </a:lnTo>
                <a:lnTo>
                  <a:pt x="813166" y="562321"/>
                </a:lnTo>
                <a:lnTo>
                  <a:pt x="796208" y="519978"/>
                </a:lnTo>
                <a:lnTo>
                  <a:pt x="782642" y="472553"/>
                </a:lnTo>
                <a:lnTo>
                  <a:pt x="775860" y="420047"/>
                </a:lnTo>
                <a:lnTo>
                  <a:pt x="775860" y="365847"/>
                </a:lnTo>
                <a:lnTo>
                  <a:pt x="782642" y="316729"/>
                </a:lnTo>
                <a:lnTo>
                  <a:pt x="794513" y="267611"/>
                </a:lnTo>
                <a:lnTo>
                  <a:pt x="809774" y="228655"/>
                </a:lnTo>
                <a:lnTo>
                  <a:pt x="831819" y="196474"/>
                </a:lnTo>
                <a:lnTo>
                  <a:pt x="819949" y="177843"/>
                </a:lnTo>
                <a:lnTo>
                  <a:pt x="826731" y="177842"/>
                </a:lnTo>
                <a:lnTo>
                  <a:pt x="841993" y="171067"/>
                </a:lnTo>
                <a:lnTo>
                  <a:pt x="852167" y="157517"/>
                </a:lnTo>
                <a:lnTo>
                  <a:pt x="862342" y="142274"/>
                </a:lnTo>
                <a:lnTo>
                  <a:pt x="870821" y="130418"/>
                </a:lnTo>
                <a:lnTo>
                  <a:pt x="880995" y="118562"/>
                </a:lnTo>
                <a:lnTo>
                  <a:pt x="916605" y="99931"/>
                </a:lnTo>
                <a:lnTo>
                  <a:pt x="952215" y="86381"/>
                </a:lnTo>
                <a:lnTo>
                  <a:pt x="989521" y="67749"/>
                </a:lnTo>
                <a:lnTo>
                  <a:pt x="992913" y="67749"/>
                </a:lnTo>
                <a:lnTo>
                  <a:pt x="999696" y="40650"/>
                </a:lnTo>
                <a:lnTo>
                  <a:pt x="1014957" y="42343"/>
                </a:lnTo>
                <a:lnTo>
                  <a:pt x="1026827" y="44037"/>
                </a:lnTo>
                <a:lnTo>
                  <a:pt x="1037002" y="45731"/>
                </a:lnTo>
                <a:lnTo>
                  <a:pt x="1050568" y="50812"/>
                </a:lnTo>
                <a:lnTo>
                  <a:pt x="1052263" y="42343"/>
                </a:lnTo>
                <a:lnTo>
                  <a:pt x="1055655" y="35568"/>
                </a:lnTo>
                <a:lnTo>
                  <a:pt x="1057351" y="30487"/>
                </a:lnTo>
                <a:lnTo>
                  <a:pt x="1060742" y="28793"/>
                </a:lnTo>
                <a:lnTo>
                  <a:pt x="1065829" y="27100"/>
                </a:lnTo>
                <a:lnTo>
                  <a:pt x="1072612" y="25406"/>
                </a:lnTo>
                <a:lnTo>
                  <a:pt x="1082786" y="22018"/>
                </a:lnTo>
                <a:lnTo>
                  <a:pt x="1104831" y="15243"/>
                </a:lnTo>
                <a:lnTo>
                  <a:pt x="1126875" y="84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71" name="Group 29">
            <a:extLst>
              <a:ext uri="{FF2B5EF4-FFF2-40B4-BE49-F238E27FC236}">
                <a16:creationId xmlns:a16="http://schemas.microsoft.com/office/drawing/2014/main" id="{9E61CFE3-8D7B-4C1A-B3C1-39EC5BB75B86}"/>
              </a:ext>
            </a:extLst>
          </p:cNvPr>
          <p:cNvGrpSpPr/>
          <p:nvPr/>
        </p:nvGrpSpPr>
        <p:grpSpPr>
          <a:xfrm rot="470941">
            <a:off x="2407850" y="4968165"/>
            <a:ext cx="2941487" cy="1287740"/>
            <a:chOff x="911314" y="1822937"/>
            <a:chExt cx="2306669" cy="1009826"/>
          </a:xfrm>
          <a:solidFill>
            <a:schemeClr val="accent2"/>
          </a:solidFill>
        </p:grpSpPr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00E5A67F-7A6C-4157-8ED2-38B6B71D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14" y="2573932"/>
              <a:ext cx="184880" cy="258831"/>
            </a:xfrm>
            <a:custGeom>
              <a:avLst/>
              <a:gdLst>
                <a:gd name="T0" fmla="*/ 115 w 149"/>
                <a:gd name="T1" fmla="*/ 0 h 209"/>
                <a:gd name="T2" fmla="*/ 128 w 149"/>
                <a:gd name="T3" fmla="*/ 19 h 209"/>
                <a:gd name="T4" fmla="*/ 137 w 149"/>
                <a:gd name="T5" fmla="*/ 39 h 209"/>
                <a:gd name="T6" fmla="*/ 142 w 149"/>
                <a:gd name="T7" fmla="*/ 55 h 209"/>
                <a:gd name="T8" fmla="*/ 146 w 149"/>
                <a:gd name="T9" fmla="*/ 70 h 209"/>
                <a:gd name="T10" fmla="*/ 147 w 149"/>
                <a:gd name="T11" fmla="*/ 79 h 209"/>
                <a:gd name="T12" fmla="*/ 149 w 149"/>
                <a:gd name="T13" fmla="*/ 83 h 209"/>
                <a:gd name="T14" fmla="*/ 146 w 149"/>
                <a:gd name="T15" fmla="*/ 99 h 209"/>
                <a:gd name="T16" fmla="*/ 142 w 149"/>
                <a:gd name="T17" fmla="*/ 117 h 209"/>
                <a:gd name="T18" fmla="*/ 138 w 149"/>
                <a:gd name="T19" fmla="*/ 133 h 209"/>
                <a:gd name="T20" fmla="*/ 133 w 149"/>
                <a:gd name="T21" fmla="*/ 146 h 209"/>
                <a:gd name="T22" fmla="*/ 131 w 149"/>
                <a:gd name="T23" fmla="*/ 155 h 209"/>
                <a:gd name="T24" fmla="*/ 129 w 149"/>
                <a:gd name="T25" fmla="*/ 158 h 209"/>
                <a:gd name="T26" fmla="*/ 118 w 149"/>
                <a:gd name="T27" fmla="*/ 178 h 209"/>
                <a:gd name="T28" fmla="*/ 107 w 149"/>
                <a:gd name="T29" fmla="*/ 193 h 209"/>
                <a:gd name="T30" fmla="*/ 97 w 149"/>
                <a:gd name="T31" fmla="*/ 202 h 209"/>
                <a:gd name="T32" fmla="*/ 88 w 149"/>
                <a:gd name="T33" fmla="*/ 207 h 209"/>
                <a:gd name="T34" fmla="*/ 79 w 149"/>
                <a:gd name="T35" fmla="*/ 209 h 209"/>
                <a:gd name="T36" fmla="*/ 72 w 149"/>
                <a:gd name="T37" fmla="*/ 209 h 209"/>
                <a:gd name="T38" fmla="*/ 67 w 149"/>
                <a:gd name="T39" fmla="*/ 208 h 209"/>
                <a:gd name="T40" fmla="*/ 66 w 149"/>
                <a:gd name="T41" fmla="*/ 207 h 209"/>
                <a:gd name="T42" fmla="*/ 42 w 149"/>
                <a:gd name="T43" fmla="*/ 185 h 209"/>
                <a:gd name="T44" fmla="*/ 26 w 149"/>
                <a:gd name="T45" fmla="*/ 163 h 209"/>
                <a:gd name="T46" fmla="*/ 14 w 149"/>
                <a:gd name="T47" fmla="*/ 139 h 209"/>
                <a:gd name="T48" fmla="*/ 8 w 149"/>
                <a:gd name="T49" fmla="*/ 119 h 209"/>
                <a:gd name="T50" fmla="*/ 4 w 149"/>
                <a:gd name="T51" fmla="*/ 101 h 209"/>
                <a:gd name="T52" fmla="*/ 4 w 149"/>
                <a:gd name="T53" fmla="*/ 85 h 209"/>
                <a:gd name="T54" fmla="*/ 4 w 149"/>
                <a:gd name="T55" fmla="*/ 76 h 209"/>
                <a:gd name="T56" fmla="*/ 4 w 149"/>
                <a:gd name="T57" fmla="*/ 72 h 209"/>
                <a:gd name="T58" fmla="*/ 0 w 149"/>
                <a:gd name="T59" fmla="*/ 6 h 209"/>
                <a:gd name="T60" fmla="*/ 6 w 149"/>
                <a:gd name="T61" fmla="*/ 32 h 209"/>
                <a:gd name="T62" fmla="*/ 13 w 149"/>
                <a:gd name="T63" fmla="*/ 50 h 209"/>
                <a:gd name="T64" fmla="*/ 19 w 149"/>
                <a:gd name="T65" fmla="*/ 63 h 209"/>
                <a:gd name="T66" fmla="*/ 26 w 149"/>
                <a:gd name="T67" fmla="*/ 70 h 209"/>
                <a:gd name="T68" fmla="*/ 31 w 149"/>
                <a:gd name="T69" fmla="*/ 73 h 209"/>
                <a:gd name="T70" fmla="*/ 35 w 149"/>
                <a:gd name="T71" fmla="*/ 76 h 209"/>
                <a:gd name="T72" fmla="*/ 36 w 149"/>
                <a:gd name="T73" fmla="*/ 76 h 209"/>
                <a:gd name="T74" fmla="*/ 36 w 149"/>
                <a:gd name="T75" fmla="*/ 85 h 209"/>
                <a:gd name="T76" fmla="*/ 42 w 149"/>
                <a:gd name="T77" fmla="*/ 88 h 209"/>
                <a:gd name="T78" fmla="*/ 52 w 149"/>
                <a:gd name="T79" fmla="*/ 89 h 209"/>
                <a:gd name="T80" fmla="*/ 62 w 149"/>
                <a:gd name="T81" fmla="*/ 89 h 209"/>
                <a:gd name="T82" fmla="*/ 70 w 149"/>
                <a:gd name="T83" fmla="*/ 89 h 209"/>
                <a:gd name="T84" fmla="*/ 72 w 149"/>
                <a:gd name="T85" fmla="*/ 89 h 209"/>
                <a:gd name="T86" fmla="*/ 88 w 149"/>
                <a:gd name="T87" fmla="*/ 86 h 209"/>
                <a:gd name="T88" fmla="*/ 98 w 149"/>
                <a:gd name="T89" fmla="*/ 80 h 209"/>
                <a:gd name="T90" fmla="*/ 107 w 149"/>
                <a:gd name="T91" fmla="*/ 70 h 209"/>
                <a:gd name="T92" fmla="*/ 112 w 149"/>
                <a:gd name="T93" fmla="*/ 57 h 209"/>
                <a:gd name="T94" fmla="*/ 115 w 149"/>
                <a:gd name="T95" fmla="*/ 44 h 209"/>
                <a:gd name="T96" fmla="*/ 116 w 149"/>
                <a:gd name="T97" fmla="*/ 31 h 209"/>
                <a:gd name="T98" fmla="*/ 116 w 149"/>
                <a:gd name="T99" fmla="*/ 19 h 209"/>
                <a:gd name="T100" fmla="*/ 116 w 149"/>
                <a:gd name="T101" fmla="*/ 9 h 209"/>
                <a:gd name="T102" fmla="*/ 116 w 149"/>
                <a:gd name="T103" fmla="*/ 2 h 209"/>
                <a:gd name="T104" fmla="*/ 115 w 149"/>
                <a:gd name="T10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" h="209">
                  <a:moveTo>
                    <a:pt x="115" y="0"/>
                  </a:moveTo>
                  <a:lnTo>
                    <a:pt x="128" y="19"/>
                  </a:lnTo>
                  <a:lnTo>
                    <a:pt x="137" y="39"/>
                  </a:lnTo>
                  <a:lnTo>
                    <a:pt x="142" y="55"/>
                  </a:lnTo>
                  <a:lnTo>
                    <a:pt x="146" y="70"/>
                  </a:lnTo>
                  <a:lnTo>
                    <a:pt x="147" y="79"/>
                  </a:lnTo>
                  <a:lnTo>
                    <a:pt x="149" y="83"/>
                  </a:lnTo>
                  <a:lnTo>
                    <a:pt x="146" y="99"/>
                  </a:lnTo>
                  <a:lnTo>
                    <a:pt x="142" y="117"/>
                  </a:lnTo>
                  <a:lnTo>
                    <a:pt x="138" y="133"/>
                  </a:lnTo>
                  <a:lnTo>
                    <a:pt x="133" y="146"/>
                  </a:lnTo>
                  <a:lnTo>
                    <a:pt x="131" y="155"/>
                  </a:lnTo>
                  <a:lnTo>
                    <a:pt x="129" y="158"/>
                  </a:lnTo>
                  <a:lnTo>
                    <a:pt x="118" y="178"/>
                  </a:lnTo>
                  <a:lnTo>
                    <a:pt x="107" y="193"/>
                  </a:lnTo>
                  <a:lnTo>
                    <a:pt x="97" y="202"/>
                  </a:lnTo>
                  <a:lnTo>
                    <a:pt x="88" y="207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7" y="208"/>
                  </a:lnTo>
                  <a:lnTo>
                    <a:pt x="66" y="207"/>
                  </a:lnTo>
                  <a:lnTo>
                    <a:pt x="42" y="185"/>
                  </a:lnTo>
                  <a:lnTo>
                    <a:pt x="26" y="163"/>
                  </a:lnTo>
                  <a:lnTo>
                    <a:pt x="14" y="139"/>
                  </a:lnTo>
                  <a:lnTo>
                    <a:pt x="8" y="119"/>
                  </a:lnTo>
                  <a:lnTo>
                    <a:pt x="4" y="101"/>
                  </a:lnTo>
                  <a:lnTo>
                    <a:pt x="4" y="85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"/>
                  </a:lnTo>
                  <a:lnTo>
                    <a:pt x="6" y="32"/>
                  </a:lnTo>
                  <a:lnTo>
                    <a:pt x="13" y="50"/>
                  </a:lnTo>
                  <a:lnTo>
                    <a:pt x="19" y="63"/>
                  </a:lnTo>
                  <a:lnTo>
                    <a:pt x="26" y="70"/>
                  </a:lnTo>
                  <a:lnTo>
                    <a:pt x="31" y="73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6" y="85"/>
                  </a:lnTo>
                  <a:lnTo>
                    <a:pt x="42" y="88"/>
                  </a:lnTo>
                  <a:lnTo>
                    <a:pt x="52" y="89"/>
                  </a:lnTo>
                  <a:lnTo>
                    <a:pt x="62" y="89"/>
                  </a:lnTo>
                  <a:lnTo>
                    <a:pt x="70" y="89"/>
                  </a:lnTo>
                  <a:lnTo>
                    <a:pt x="72" y="89"/>
                  </a:lnTo>
                  <a:lnTo>
                    <a:pt x="88" y="86"/>
                  </a:lnTo>
                  <a:lnTo>
                    <a:pt x="98" y="80"/>
                  </a:lnTo>
                  <a:lnTo>
                    <a:pt x="107" y="70"/>
                  </a:lnTo>
                  <a:lnTo>
                    <a:pt x="112" y="57"/>
                  </a:lnTo>
                  <a:lnTo>
                    <a:pt x="115" y="44"/>
                  </a:lnTo>
                  <a:lnTo>
                    <a:pt x="116" y="31"/>
                  </a:lnTo>
                  <a:lnTo>
                    <a:pt x="116" y="19"/>
                  </a:lnTo>
                  <a:lnTo>
                    <a:pt x="116" y="9"/>
                  </a:lnTo>
                  <a:lnTo>
                    <a:pt x="116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3" name="Freeform 55">
              <a:extLst>
                <a:ext uri="{FF2B5EF4-FFF2-40B4-BE49-F238E27FC236}">
                  <a16:creationId xmlns:a16="http://schemas.microsoft.com/office/drawing/2014/main" id="{3FE1FA03-F14F-4BA0-A846-0D593434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447" y="1822937"/>
              <a:ext cx="203536" cy="186807"/>
            </a:xfrm>
            <a:custGeom>
              <a:avLst/>
              <a:gdLst>
                <a:gd name="T0" fmla="*/ 11 w 145"/>
                <a:gd name="T1" fmla="*/ 0 h 134"/>
                <a:gd name="T2" fmla="*/ 30 w 145"/>
                <a:gd name="T3" fmla="*/ 14 h 134"/>
                <a:gd name="T4" fmla="*/ 51 w 145"/>
                <a:gd name="T5" fmla="*/ 24 h 134"/>
                <a:gd name="T6" fmla="*/ 71 w 145"/>
                <a:gd name="T7" fmla="*/ 29 h 134"/>
                <a:gd name="T8" fmla="*/ 92 w 145"/>
                <a:gd name="T9" fmla="*/ 32 h 134"/>
                <a:gd name="T10" fmla="*/ 110 w 145"/>
                <a:gd name="T11" fmla="*/ 32 h 134"/>
                <a:gd name="T12" fmla="*/ 126 w 145"/>
                <a:gd name="T13" fmla="*/ 31 h 134"/>
                <a:gd name="T14" fmla="*/ 135 w 145"/>
                <a:gd name="T15" fmla="*/ 29 h 134"/>
                <a:gd name="T16" fmla="*/ 139 w 145"/>
                <a:gd name="T17" fmla="*/ 29 h 134"/>
                <a:gd name="T18" fmla="*/ 138 w 145"/>
                <a:gd name="T19" fmla="*/ 58 h 134"/>
                <a:gd name="T20" fmla="*/ 139 w 145"/>
                <a:gd name="T21" fmla="*/ 82 h 134"/>
                <a:gd name="T22" fmla="*/ 141 w 145"/>
                <a:gd name="T23" fmla="*/ 104 h 134"/>
                <a:gd name="T24" fmla="*/ 143 w 145"/>
                <a:gd name="T25" fmla="*/ 120 h 134"/>
                <a:gd name="T26" fmla="*/ 145 w 145"/>
                <a:gd name="T27" fmla="*/ 130 h 134"/>
                <a:gd name="T28" fmla="*/ 145 w 145"/>
                <a:gd name="T29" fmla="*/ 134 h 134"/>
                <a:gd name="T30" fmla="*/ 106 w 145"/>
                <a:gd name="T31" fmla="*/ 125 h 134"/>
                <a:gd name="T32" fmla="*/ 75 w 145"/>
                <a:gd name="T33" fmla="*/ 115 h 134"/>
                <a:gd name="T34" fmla="*/ 51 w 145"/>
                <a:gd name="T35" fmla="*/ 103 h 134"/>
                <a:gd name="T36" fmla="*/ 33 w 145"/>
                <a:gd name="T37" fmla="*/ 91 h 134"/>
                <a:gd name="T38" fmla="*/ 20 w 145"/>
                <a:gd name="T39" fmla="*/ 81 h 134"/>
                <a:gd name="T40" fmla="*/ 11 w 145"/>
                <a:gd name="T41" fmla="*/ 72 h 134"/>
                <a:gd name="T42" fmla="*/ 4 w 145"/>
                <a:gd name="T43" fmla="*/ 66 h 134"/>
                <a:gd name="T44" fmla="*/ 2 w 145"/>
                <a:gd name="T45" fmla="*/ 60 h 134"/>
                <a:gd name="T46" fmla="*/ 0 w 145"/>
                <a:gd name="T47" fmla="*/ 58 h 134"/>
                <a:gd name="T48" fmla="*/ 11 w 145"/>
                <a:gd name="T4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34">
                  <a:moveTo>
                    <a:pt x="11" y="0"/>
                  </a:moveTo>
                  <a:lnTo>
                    <a:pt x="30" y="14"/>
                  </a:lnTo>
                  <a:lnTo>
                    <a:pt x="51" y="24"/>
                  </a:lnTo>
                  <a:lnTo>
                    <a:pt x="71" y="29"/>
                  </a:lnTo>
                  <a:lnTo>
                    <a:pt x="92" y="32"/>
                  </a:lnTo>
                  <a:lnTo>
                    <a:pt x="110" y="32"/>
                  </a:lnTo>
                  <a:lnTo>
                    <a:pt x="126" y="31"/>
                  </a:lnTo>
                  <a:lnTo>
                    <a:pt x="135" y="29"/>
                  </a:lnTo>
                  <a:lnTo>
                    <a:pt x="139" y="29"/>
                  </a:lnTo>
                  <a:lnTo>
                    <a:pt x="138" y="58"/>
                  </a:lnTo>
                  <a:lnTo>
                    <a:pt x="139" y="82"/>
                  </a:lnTo>
                  <a:lnTo>
                    <a:pt x="141" y="104"/>
                  </a:lnTo>
                  <a:lnTo>
                    <a:pt x="143" y="120"/>
                  </a:lnTo>
                  <a:lnTo>
                    <a:pt x="145" y="130"/>
                  </a:lnTo>
                  <a:lnTo>
                    <a:pt x="145" y="134"/>
                  </a:lnTo>
                  <a:lnTo>
                    <a:pt x="106" y="125"/>
                  </a:lnTo>
                  <a:lnTo>
                    <a:pt x="75" y="115"/>
                  </a:lnTo>
                  <a:lnTo>
                    <a:pt x="51" y="103"/>
                  </a:lnTo>
                  <a:lnTo>
                    <a:pt x="33" y="91"/>
                  </a:lnTo>
                  <a:lnTo>
                    <a:pt x="20" y="81"/>
                  </a:lnTo>
                  <a:lnTo>
                    <a:pt x="11" y="72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42F8BE5-524C-40E7-875B-6E5CA9AFA67D}"/>
              </a:ext>
            </a:extLst>
          </p:cNvPr>
          <p:cNvGrpSpPr/>
          <p:nvPr/>
        </p:nvGrpSpPr>
        <p:grpSpPr>
          <a:xfrm>
            <a:off x="4355307" y="4029334"/>
            <a:ext cx="3481386" cy="1912786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FA5E06-C563-41A0-9B5C-2EF3F520A7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FE174F-EEBD-44C6-8F7E-9CA21DD1BB1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2FD7866-AA7C-4F56-A17D-6CBB2568A37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1ACB28-16F5-47F5-8BC4-572AF02ADB4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54006B6-547F-485F-BB80-0633E7A0EFB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A0F1E2D-8825-4D58-AA08-A3B8AFD49C0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7AD5D554-C06B-48B2-8693-25EB7BF9440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EB08A2F-EB7D-4552-981B-0AA41390834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8CBB426-0D76-4D0B-946F-43284233B6C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1BED5DF3-FFF8-4A81-BF01-0EFB5DEF4BB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EB73E36-A01E-449B-98C8-C3580EBC0B8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559800-4412-487D-9239-7557837181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C0C156F3-5BCF-4204-BB88-5A3C383A41FB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037B8B6B-5B93-449E-83D4-2129A525A738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30FDBD12-D5DE-46D9-9B67-2BC4FF11ACED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945DA869-3993-4172-8787-E0C42ED750F7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0394F48B-CE22-4108-9E9A-D6104970DA38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BA6672A3-DD9B-4265-8D85-B766372D85C9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4CBB9DAC-4689-4533-891D-26306AEAE974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Donut 3">
            <a:extLst>
              <a:ext uri="{FF2B5EF4-FFF2-40B4-BE49-F238E27FC236}">
                <a16:creationId xmlns:a16="http://schemas.microsoft.com/office/drawing/2014/main" id="{4812F51E-2BCF-41D5-8021-FA8E14955BCF}"/>
              </a:ext>
            </a:extLst>
          </p:cNvPr>
          <p:cNvSpPr>
            <a:spLocks noChangeAspect="1"/>
          </p:cNvSpPr>
          <p:nvPr/>
        </p:nvSpPr>
        <p:spPr>
          <a:xfrm>
            <a:off x="5498869" y="4450843"/>
            <a:ext cx="1082336" cy="923294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77D71-2AAD-47DC-A881-D677678D1BB3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79DEA-0955-495E-919A-CC0FEF69A2D2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B8306-C793-4668-A848-B749D95A865F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AE1BBA-1836-4A61-B3DF-CA0F86CD7E90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8856A7-9CB4-4C42-AAE4-315D577F386D}"/>
              </a:ext>
            </a:extLst>
          </p:cNvPr>
          <p:cNvGrpSpPr/>
          <p:nvPr/>
        </p:nvGrpSpPr>
        <p:grpSpPr>
          <a:xfrm>
            <a:off x="4828648" y="3039568"/>
            <a:ext cx="2541458" cy="902211"/>
            <a:chOff x="-475010" y="1083846"/>
            <a:chExt cx="3584916" cy="9022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B6B600-05F4-44E0-A6BF-E3A4A5E31872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005AD2-6983-4B90-A3B3-C303481D9C2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EB4179E2-B5BA-4BE5-B36C-2C372ECA6C60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72DFC7-C114-4D63-B2A2-0697185085D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D6CE97-0C67-4334-B690-602B63733871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98940EBC-27E7-4839-A300-CC7C6EE02A6F}"/>
              </a:ext>
            </a:extLst>
          </p:cNvPr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9E764B-0927-4FD5-9B91-406F578FA7C8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904373-AC0F-4DD3-A8D6-9FB082AC181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5C005B3B-EED2-42FF-99DE-A1297F561308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85C65D-4A78-4A99-9127-4066077BC5F4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C2F405-E67B-4890-AEE7-9D08781AAC69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83B3AA33-4B6F-4130-917F-7B376A6A35B2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FF8F75-5C4D-4061-8905-3B378B18925E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FD25A0-D073-47F9-BF7A-F95878A4F46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75188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4219</Words>
  <PresentationFormat>Widescreen</PresentationFormat>
  <Paragraphs>452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2018-04-24T17:14:44Z</dcterms:created>
  <dcterms:modified xsi:type="dcterms:W3CDTF">2022-10-13T02:35:22Z</dcterms:modified>
</cp:coreProperties>
</file>