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9" r:id="rId1"/>
  </p:sldMasterIdLst>
  <p:notesMasterIdLst>
    <p:notesMasterId r:id="rId12"/>
  </p:notesMasterIdLst>
  <p:sldIdLst>
    <p:sldId id="281" r:id="rId2"/>
    <p:sldId id="293" r:id="rId3"/>
    <p:sldId id="294" r:id="rId4"/>
    <p:sldId id="292" r:id="rId5"/>
    <p:sldId id="288" r:id="rId6"/>
    <p:sldId id="260" r:id="rId7"/>
    <p:sldId id="257" r:id="rId8"/>
    <p:sldId id="258" r:id="rId9"/>
    <p:sldId id="299" r:id="rId10"/>
    <p:sldId id="259" r:id="rId11"/>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13B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12E15-125A-4A36-87A6-68660807AD8B}" type="datetimeFigureOut">
              <a:rPr lang="en-US" smtClean="0"/>
              <a:t>12/8/2020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898D2-1677-4DA8-A20D-C0C5D373E58A}" type="slidenum">
              <a:rPr lang="en-US" smtClean="0"/>
              <a:t>‹#›</a:t>
            </a:fld>
            <a:endParaRPr lang="en-US"/>
          </a:p>
        </p:txBody>
      </p:sp>
    </p:spTree>
    <p:extLst>
      <p:ext uri="{BB962C8B-B14F-4D97-AF65-F5344CB8AC3E}">
        <p14:creationId xmlns:p14="http://schemas.microsoft.com/office/powerpoint/2010/main" val="1099028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51"/>
        <p:cNvGrpSpPr/>
        <p:nvPr/>
      </p:nvGrpSpPr>
      <p:grpSpPr>
        <a:xfrm>
          <a:off x="0" y="0"/>
          <a:ext cx="0" cy="0"/>
          <a:chOff x="0" y="0"/>
          <a:chExt cx="0" cy="0"/>
        </a:xfrm>
      </p:grpSpPr>
      <p:sp>
        <p:nvSpPr>
          <p:cNvPr id="53" name="Google Shape;53;p3"/>
          <p:cNvSpPr txBox="1">
            <a:spLocks noGrp="1"/>
          </p:cNvSpPr>
          <p:nvPr>
            <p:ph type="ctrTitle"/>
          </p:nvPr>
        </p:nvSpPr>
        <p:spPr>
          <a:xfrm>
            <a:off x="914400" y="2111133"/>
            <a:ext cx="591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54" name="Google Shape;54;p3"/>
          <p:cNvSpPr txBox="1">
            <a:spLocks noGrp="1"/>
          </p:cNvSpPr>
          <p:nvPr>
            <p:ph type="subTitle" idx="1"/>
          </p:nvPr>
        </p:nvSpPr>
        <p:spPr>
          <a:xfrm>
            <a:off x="914400" y="3786735"/>
            <a:ext cx="591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solidFill>
                  <a:prstClr val="black">
                    <a:tint val="75000"/>
                  </a:prstClr>
                </a:solidFill>
              </a:rPr>
              <a:t>‹#›</a:t>
            </a:fld>
            <a:endParaRPr lang="en-GB">
              <a:solidFill>
                <a:prstClr val="black">
                  <a:tint val="75000"/>
                </a:prstClr>
              </a:solidFill>
            </a:endParaRPr>
          </a:p>
        </p:txBody>
      </p:sp>
      <p:sp>
        <p:nvSpPr>
          <p:cNvPr id="147" name="Google Shape;147;p5"/>
          <p:cNvSpPr txBox="1">
            <a:spLocks noGrp="1"/>
          </p:cNvSpPr>
          <p:nvPr>
            <p:ph type="title"/>
          </p:nvPr>
        </p:nvSpPr>
        <p:spPr>
          <a:xfrm>
            <a:off x="609600" y="579433"/>
            <a:ext cx="7979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8" name="Google Shape;148;p5"/>
          <p:cNvSpPr txBox="1">
            <a:spLocks noGrp="1"/>
          </p:cNvSpPr>
          <p:nvPr>
            <p:ph type="body" idx="1"/>
          </p:nvPr>
        </p:nvSpPr>
        <p:spPr>
          <a:xfrm>
            <a:off x="609600" y="1905000"/>
            <a:ext cx="7979600" cy="4227200"/>
          </a:xfrm>
          <a:prstGeom prst="rect">
            <a:avLst/>
          </a:prstGeom>
        </p:spPr>
        <p:txBody>
          <a:bodyPr spcFirstLastPara="1" wrap="square" lIns="91425" tIns="91425" rIns="91425" bIns="91425" anchor="t" anchorCtr="0">
            <a:noAutofit/>
          </a:bodyPr>
          <a:lstStyle>
            <a:lvl1pPr marL="609600" lvl="0" indent="-525145">
              <a:spcBef>
                <a:spcPts val="800"/>
              </a:spcBef>
              <a:spcAft>
                <a:spcPts val="0"/>
              </a:spcAft>
              <a:buSzPts val="2600"/>
              <a:buChar char="༝"/>
              <a:defRPr/>
            </a:lvl1pPr>
            <a:lvl2pPr marL="1219200" lvl="1" indent="-525145">
              <a:spcBef>
                <a:spcPts val="0"/>
              </a:spcBef>
              <a:spcAft>
                <a:spcPts val="0"/>
              </a:spcAft>
              <a:buSzPts val="2600"/>
              <a:buChar char="○"/>
              <a:defRPr/>
            </a:lvl2pPr>
            <a:lvl3pPr marL="1828800" lvl="2" indent="-525145">
              <a:spcBef>
                <a:spcPts val="0"/>
              </a:spcBef>
              <a:spcAft>
                <a:spcPts val="0"/>
              </a:spcAft>
              <a:buSzPts val="2600"/>
              <a:buChar char="■"/>
              <a:defRPr/>
            </a:lvl3pPr>
            <a:lvl4pPr marL="2438400" lvl="3" indent="-525145">
              <a:spcBef>
                <a:spcPts val="0"/>
              </a:spcBef>
              <a:spcAft>
                <a:spcPts val="0"/>
              </a:spcAft>
              <a:buSzPts val="2600"/>
              <a:buChar char="●"/>
              <a:defRPr/>
            </a:lvl4pPr>
            <a:lvl5pPr marL="3048000" lvl="4" indent="-525145">
              <a:spcBef>
                <a:spcPts val="0"/>
              </a:spcBef>
              <a:spcAft>
                <a:spcPts val="0"/>
              </a:spcAft>
              <a:buSzPts val="2600"/>
              <a:buChar char="○"/>
              <a:defRPr/>
            </a:lvl5pPr>
            <a:lvl6pPr marL="3657600" lvl="5" indent="-525145">
              <a:spcBef>
                <a:spcPts val="0"/>
              </a:spcBef>
              <a:spcAft>
                <a:spcPts val="0"/>
              </a:spcAft>
              <a:buSzPts val="2600"/>
              <a:buChar char="■"/>
              <a:defRPr/>
            </a:lvl6pPr>
            <a:lvl7pPr marL="4267200" lvl="6" indent="-525145">
              <a:spcBef>
                <a:spcPts val="0"/>
              </a:spcBef>
              <a:spcAft>
                <a:spcPts val="0"/>
              </a:spcAft>
              <a:buSzPts val="2600"/>
              <a:buChar char="●"/>
              <a:defRPr/>
            </a:lvl7pPr>
            <a:lvl8pPr marL="4876800" lvl="7" indent="-525145">
              <a:spcBef>
                <a:spcPts val="0"/>
              </a:spcBef>
              <a:spcAft>
                <a:spcPts val="0"/>
              </a:spcAft>
              <a:buSzPts val="2600"/>
              <a:buChar char="○"/>
              <a:defRPr/>
            </a:lvl8pPr>
            <a:lvl9pPr marL="5486400" lvl="8" indent="-525145">
              <a:spcBef>
                <a:spcPts val="0"/>
              </a:spcBef>
              <a:spcAft>
                <a:spcPts val="0"/>
              </a:spcAft>
              <a:buSzPts val="26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12/8/2020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t>12/8/2020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05F3456-2B02-4FC3-9B3D-9B550E85FD30}" type="datetimeFigureOut">
              <a:rPr lang="en-US" smtClean="0">
                <a:solidFill>
                  <a:prstClr val="black">
                    <a:tint val="75000"/>
                  </a:prstClr>
                </a:solidFill>
              </a:rPr>
              <a:t>12/8/2020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5F3456-2B02-4FC3-9B3D-9B550E85FD30}" type="datetimeFigureOut">
              <a:rPr lang="en-US" smtClean="0">
                <a:solidFill>
                  <a:prstClr val="black">
                    <a:tint val="75000"/>
                  </a:prstClr>
                </a:solidFill>
              </a:rPr>
              <a:t>12/8/2020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solidFill>
                  <a:prstClr val="black">
                    <a:tint val="75000"/>
                  </a:prstClr>
                </a:solidFill>
              </a:rPr>
              <a:t>12/8/2020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t>12/8/2020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t>12/8/2020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C05F3456-2B02-4FC3-9B3D-9B550E85FD30}" type="datetimeFigureOut">
              <a:rPr lang="en-US" smtClean="0">
                <a:solidFill>
                  <a:prstClr val="black">
                    <a:tint val="75000"/>
                  </a:prstClr>
                </a:solidFill>
              </a:rPr>
              <a:t>12/8/2020</a:t>
            </a:fld>
            <a:endParaRPr lang="en-US">
              <a:solidFill>
                <a:prstClr val="black">
                  <a:tint val="75000"/>
                </a:prstClr>
              </a:solidFill>
            </a:endParaRPr>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Lst>
  <p:txStyles>
    <p:titleStyle>
      <a:lvl1pPr algn="l" defTabSz="914400" rtl="0" eaLnBrk="1" latinLnBrk="0" hangingPunct="1">
        <a:spcBef>
          <a:spcPct val="0"/>
        </a:spcBef>
        <a:buNone/>
        <a:defRPr sz="4000" b="0" i="0" u="none"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p:cNvSpPr txBox="1"/>
          <p:nvPr/>
        </p:nvSpPr>
        <p:spPr>
          <a:xfrm>
            <a:off x="4604400" y="1761190"/>
            <a:ext cx="2399763" cy="830679"/>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4800" b="1" kern="0" dirty="0" err="1" smtClean="0">
                <a:solidFill>
                  <a:srgbClr val="FF0000"/>
                </a:solidFill>
                <a:latin typeface="Times New Roman" panose="02020603050405020304" pitchFamily="18" charset="0"/>
                <a:cs typeface="Times New Roman" panose="02020603050405020304" pitchFamily="18" charset="0"/>
              </a:rPr>
              <a:t>Tiết</a:t>
            </a:r>
            <a:r>
              <a:rPr lang="en-US" sz="4800" b="1" kern="0" dirty="0" smtClean="0">
                <a:solidFill>
                  <a:srgbClr val="FF0000"/>
                </a:solidFill>
                <a:latin typeface="Times New Roman" panose="02020603050405020304" pitchFamily="18" charset="0"/>
                <a:cs typeface="Times New Roman" panose="02020603050405020304" pitchFamily="18" charset="0"/>
              </a:rPr>
              <a:t> 1</a:t>
            </a:r>
            <a:endParaRPr lang="en-US" sz="4800" b="1" kern="0" dirty="0">
              <a:solidFill>
                <a:srgbClr val="FF0000"/>
              </a:solidFill>
              <a:latin typeface="Times New Roman" panose="02020603050405020304" pitchFamily="18" charset="0"/>
              <a:cs typeface="Times New Roman" panose="02020603050405020304" pitchFamily="18" charset="0"/>
            </a:endParaRPr>
          </a:p>
        </p:txBody>
      </p:sp>
      <p:sp>
        <p:nvSpPr>
          <p:cNvPr id="3" name="Google Shape;461;p28"/>
          <p:cNvSpPr txBox="1"/>
          <p:nvPr/>
        </p:nvSpPr>
        <p:spPr>
          <a:xfrm>
            <a:off x="2987899" y="626240"/>
            <a:ext cx="5632767" cy="155029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5400" b="1" kern="0" dirty="0" err="1" smtClean="0">
                <a:solidFill>
                  <a:schemeClr val="bg2">
                    <a:lumMod val="10000"/>
                  </a:schemeClr>
                </a:solidFill>
                <a:latin typeface="Times New Roman" panose="02020603050405020304" pitchFamily="18" charset="0"/>
                <a:cs typeface="Times New Roman" panose="02020603050405020304" pitchFamily="18" charset="0"/>
              </a:rPr>
              <a:t>Bài</a:t>
            </a:r>
            <a:r>
              <a:rPr lang="en-US" sz="5400" b="1" kern="0" dirty="0" smtClean="0">
                <a:solidFill>
                  <a:schemeClr val="bg2">
                    <a:lumMod val="10000"/>
                  </a:schemeClr>
                </a:solidFill>
                <a:latin typeface="Times New Roman" panose="02020603050405020304" pitchFamily="18" charset="0"/>
                <a:cs typeface="Times New Roman" panose="02020603050405020304" pitchFamily="18" charset="0"/>
              </a:rPr>
              <a:t> 71:</a:t>
            </a:r>
            <a:r>
              <a:rPr lang="en-US" sz="5400" b="1" kern="0"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5400" b="1" kern="0" dirty="0" err="1" smtClean="0">
                <a:solidFill>
                  <a:srgbClr val="FF0000"/>
                </a:solidFill>
                <a:latin typeface="Times New Roman" panose="02020603050405020304" pitchFamily="18" charset="0"/>
                <a:cs typeface="Times New Roman" panose="02020603050405020304" pitchFamily="18" charset="0"/>
              </a:rPr>
              <a:t>ươc</a:t>
            </a:r>
            <a:r>
              <a:rPr lang="en-US" sz="5400" b="1" kern="0" dirty="0" smtClean="0">
                <a:solidFill>
                  <a:srgbClr val="FF0000"/>
                </a:solidFill>
                <a:latin typeface="Times New Roman" panose="02020603050405020304" pitchFamily="18" charset="0"/>
                <a:cs typeface="Times New Roman" panose="02020603050405020304" pitchFamily="18" charset="0"/>
              </a:rPr>
              <a:t>   </a:t>
            </a:r>
            <a:r>
              <a:rPr lang="en-US" sz="5400" b="1" kern="0" dirty="0" err="1" smtClean="0">
                <a:solidFill>
                  <a:srgbClr val="FF0000"/>
                </a:solidFill>
                <a:latin typeface="Times New Roman" panose="02020603050405020304" pitchFamily="18" charset="0"/>
                <a:cs typeface="Times New Roman" panose="02020603050405020304" pitchFamily="18" charset="0"/>
              </a:rPr>
              <a:t>ươt</a:t>
            </a:r>
            <a:endParaRPr lang="en-US" sz="5400" b="1" kern="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963737" y="424047"/>
            <a:ext cx="1427967"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VnAvant" panose="020B7200000000000000" pitchFamily="34" charset="0"/>
              </a:rPr>
              <a:t>Nãi</a:t>
            </a:r>
            <a:endParaRPr lang="en-US" sz="2800" b="1" dirty="0">
              <a:latin typeface=".VnAvant" panose="020B7200000000000000" pitchFamily="34" charset="0"/>
            </a:endParaRPr>
          </a:p>
        </p:txBody>
      </p:sp>
      <p:sp>
        <p:nvSpPr>
          <p:cNvPr id="8" name="TextBox 7"/>
          <p:cNvSpPr txBox="1"/>
          <p:nvPr/>
        </p:nvSpPr>
        <p:spPr>
          <a:xfrm>
            <a:off x="3879245" y="452283"/>
            <a:ext cx="5266267" cy="707886"/>
          </a:xfrm>
          <a:prstGeom prst="rect">
            <a:avLst/>
          </a:prstGeom>
          <a:noFill/>
        </p:spPr>
        <p:txBody>
          <a:bodyPr wrap="square" rtlCol="0">
            <a:spAutoFit/>
          </a:bodyPr>
          <a:lstStyle/>
          <a:p>
            <a:pPr algn="ctr"/>
            <a:r>
              <a:rPr lang="vi-VN" sz="4000" b="1" dirty="0" smtClean="0">
                <a:solidFill>
                  <a:srgbClr val="0070C0"/>
                </a:solidFill>
                <a:latin typeface="Times New Roman" panose="02020603050405020304" pitchFamily="18" charset="0"/>
                <a:cs typeface="Times New Roman" panose="02020603050405020304" pitchFamily="18" charset="0"/>
              </a:rPr>
              <a:t>Ư</a:t>
            </a:r>
            <a:r>
              <a:rPr lang="en-US" sz="4000" b="1" dirty="0" err="1" smtClean="0">
                <a:solidFill>
                  <a:srgbClr val="0070C0"/>
                </a:solidFill>
                <a:latin typeface="Times New Roman" panose="02020603050405020304" pitchFamily="18" charset="0"/>
                <a:cs typeface="Times New Roman" panose="02020603050405020304" pitchFamily="18" charset="0"/>
              </a:rPr>
              <a:t>ớc</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mơ</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của</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em</a:t>
            </a:r>
            <a:r>
              <a:rPr lang="en-US" sz="4000" b="1" dirty="0" smtClean="0">
                <a:solidFill>
                  <a:srgbClr val="0070C0"/>
                </a:solidFill>
                <a:latin typeface="Times New Roman" panose="02020603050405020304" pitchFamily="18" charset="0"/>
                <a:cs typeface="Times New Roman" panose="02020603050405020304" pitchFamily="18" charset="0"/>
              </a:rPr>
              <a:t> </a:t>
            </a:r>
            <a:endParaRPr lang="en-US" sz="4000" b="1" dirty="0">
              <a:solidFill>
                <a:srgbClr val="0070C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0" y="852855"/>
            <a:ext cx="12192000" cy="61117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0162" y="1081753"/>
            <a:ext cx="8873545" cy="5040472"/>
          </a:xfrm>
          <a:prstGeom prst="rect">
            <a:avLst/>
          </a:prstGeom>
        </p:spPr>
      </p:pic>
      <p:sp>
        <p:nvSpPr>
          <p:cNvPr id="6" name="TextBox 5"/>
          <p:cNvSpPr txBox="1"/>
          <p:nvPr/>
        </p:nvSpPr>
        <p:spPr>
          <a:xfrm>
            <a:off x="3264573" y="5982529"/>
            <a:ext cx="9607463" cy="769441"/>
          </a:xfrm>
          <a:prstGeom prst="rect">
            <a:avLst/>
          </a:prstGeom>
          <a:noFill/>
        </p:spPr>
        <p:txBody>
          <a:bodyPr wrap="square" rtlCol="0">
            <a:spAutoFit/>
          </a:bodyPr>
          <a:lstStyle/>
          <a:p>
            <a:r>
              <a:rPr lang="en-US" sz="4400" b="1" dirty="0" err="1" smtClean="0">
                <a:latin typeface="Times New Roman" panose="02020603050405020304" pitchFamily="18" charset="0"/>
                <a:cs typeface="Times New Roman" panose="02020603050405020304" pitchFamily="18" charset="0"/>
              </a:rPr>
              <a:t>Hà</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ước</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được</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lướt</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sóng</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biển</a:t>
            </a:r>
            <a:r>
              <a:rPr lang="en-US" sz="4400" b="1" dirty="0" smtClean="0">
                <a:latin typeface=".VnAvant" panose="020B7200000000000000" pitchFamily="34" charset="0"/>
              </a:rPr>
              <a:t>.</a:t>
            </a:r>
            <a:endParaRPr lang="en-US" sz="4400" b="1" dirty="0">
              <a:latin typeface=".VnAvant" panose="020B7200000000000000" pitchFamily="34" charset="0"/>
            </a:endParaRPr>
          </a:p>
        </p:txBody>
      </p:sp>
      <p:sp>
        <p:nvSpPr>
          <p:cNvPr id="7" name="Rectangle: Rounded Corners 6"/>
          <p:cNvSpPr/>
          <p:nvPr/>
        </p:nvSpPr>
        <p:spPr>
          <a:xfrm>
            <a:off x="333543" y="439852"/>
            <a:ext cx="2272524" cy="822076"/>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VnAvant" panose="020B7200000000000000" pitchFamily="34" charset="0"/>
              </a:rPr>
              <a:t>NhËn</a:t>
            </a:r>
            <a:r>
              <a:rPr lang="en-US" sz="2800" b="1" dirty="0">
                <a:latin typeface=".VnAvant" panose="020B7200000000000000" pitchFamily="34" charset="0"/>
              </a:rPr>
              <a:t> </a:t>
            </a:r>
            <a:r>
              <a:rPr lang="en-US" sz="2800" b="1" dirty="0" err="1">
                <a:latin typeface=".VnAvant" panose="020B7200000000000000" pitchFamily="34" charset="0"/>
              </a:rPr>
              <a:t>biÕt</a:t>
            </a:r>
            <a:endParaRPr lang="en-US" sz="2800" b="1" dirty="0">
              <a:latin typeface=".VnAvant" panose="020B7200000000000000" pitchFamily="34" charset="0"/>
            </a:endParaRPr>
          </a:p>
        </p:txBody>
      </p:sp>
      <p:grpSp>
        <p:nvGrpSpPr>
          <p:cNvPr id="4" name="Group 3"/>
          <p:cNvGrpSpPr/>
          <p:nvPr/>
        </p:nvGrpSpPr>
        <p:grpSpPr>
          <a:xfrm>
            <a:off x="4127828" y="5974376"/>
            <a:ext cx="3818441" cy="790472"/>
            <a:chOff x="4024794" y="5465647"/>
            <a:chExt cx="3818441" cy="790472"/>
          </a:xfrm>
        </p:grpSpPr>
        <p:sp>
          <p:nvSpPr>
            <p:cNvPr id="12" name="TextBox 11"/>
            <p:cNvSpPr txBox="1"/>
            <p:nvPr/>
          </p:nvSpPr>
          <p:spPr>
            <a:xfrm>
              <a:off x="6548587" y="5486678"/>
              <a:ext cx="1294648" cy="769441"/>
            </a:xfrm>
            <a:prstGeom prst="rect">
              <a:avLst/>
            </a:prstGeom>
            <a:noFill/>
          </p:spPr>
          <p:txBody>
            <a:bodyPr wrap="square" rtlCol="0">
              <a:spAutoFit/>
            </a:bodyPr>
            <a:lstStyle/>
            <a:p>
              <a:r>
                <a:rPr lang="en-US" sz="4400" b="1" dirty="0" err="1" smtClean="0">
                  <a:solidFill>
                    <a:srgbClr val="FF0000"/>
                  </a:solidFill>
                  <a:latin typeface="Times New Roman" panose="02020603050405020304" pitchFamily="18" charset="0"/>
                  <a:cs typeface="Times New Roman" panose="02020603050405020304" pitchFamily="18" charset="0"/>
                </a:rPr>
                <a:t>ươt</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4024794" y="5465647"/>
              <a:ext cx="1183287" cy="769441"/>
            </a:xfrm>
            <a:prstGeom prst="rect">
              <a:avLst/>
            </a:prstGeom>
            <a:noFill/>
          </p:spPr>
          <p:txBody>
            <a:bodyPr wrap="square" rtlCol="0">
              <a:spAutoFit/>
            </a:bodyPr>
            <a:lstStyle/>
            <a:p>
              <a:r>
                <a:rPr lang="vi-VN" sz="4400" b="1" dirty="0" smtClean="0">
                  <a:solidFill>
                    <a:srgbClr val="FF0000"/>
                  </a:solidFill>
                  <a:latin typeface="Times New Roman" panose="02020603050405020304" pitchFamily="18" charset="0"/>
                  <a:cs typeface="Times New Roman" panose="02020603050405020304" pitchFamily="18" charset="0"/>
                </a:rPr>
                <a:t>ư</a:t>
              </a:r>
              <a:r>
                <a:rPr lang="en-US" sz="4400" b="1" dirty="0" err="1" smtClean="0">
                  <a:solidFill>
                    <a:srgbClr val="FF0000"/>
                  </a:solidFill>
                  <a:latin typeface="Times New Roman" panose="02020603050405020304" pitchFamily="18" charset="0"/>
                  <a:cs typeface="Times New Roman" panose="02020603050405020304" pitchFamily="18" charset="0"/>
                </a:rPr>
                <a:t>ơc</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5357525" y="5472377"/>
              <a:ext cx="1183287" cy="769441"/>
            </a:xfrm>
            <a:prstGeom prst="rect">
              <a:avLst/>
            </a:prstGeom>
            <a:noFill/>
          </p:spPr>
          <p:txBody>
            <a:bodyPr wrap="square" rtlCol="0">
              <a:spAutoFit/>
            </a:bodyPr>
            <a:lstStyle/>
            <a:p>
              <a:r>
                <a:rPr lang="vi-VN" sz="4400" b="1" dirty="0" smtClean="0">
                  <a:solidFill>
                    <a:srgbClr val="FF0000"/>
                  </a:solidFill>
                  <a:latin typeface="Times New Roman" panose="02020603050405020304" pitchFamily="18" charset="0"/>
                  <a:cs typeface="Times New Roman" panose="02020603050405020304" pitchFamily="18" charset="0"/>
                </a:rPr>
                <a:t>ư</a:t>
              </a:r>
              <a:r>
                <a:rPr lang="en-US" sz="4400" b="1" dirty="0" err="1" smtClean="0">
                  <a:solidFill>
                    <a:srgbClr val="FF0000"/>
                  </a:solidFill>
                  <a:latin typeface="Times New Roman" panose="02020603050405020304" pitchFamily="18" charset="0"/>
                  <a:cs typeface="Times New Roman" panose="02020603050405020304" pitchFamily="18" charset="0"/>
                </a:rPr>
                <a:t>ơc</a:t>
              </a:r>
              <a:endParaRPr lang="en-US" sz="4400" b="1" dirty="0">
                <a:solidFill>
                  <a:srgbClr val="FF0000"/>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39507" y="2798666"/>
            <a:ext cx="4818128" cy="12453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VnAvant" panose="020B7200000000000000" pitchFamily="34" charset="0"/>
            </a:endParaRPr>
          </a:p>
        </p:txBody>
      </p:sp>
      <p:sp>
        <p:nvSpPr>
          <p:cNvPr id="4" name="TextBox 3"/>
          <p:cNvSpPr txBox="1"/>
          <p:nvPr/>
        </p:nvSpPr>
        <p:spPr>
          <a:xfrm>
            <a:off x="4547821" y="377189"/>
            <a:ext cx="1543887"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5" name="Rectangle: Rounded Corners 4"/>
          <p:cNvSpPr/>
          <p:nvPr/>
        </p:nvSpPr>
        <p:spPr>
          <a:xfrm>
            <a:off x="118910" y="458164"/>
            <a:ext cx="2655226" cy="994442"/>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atin typeface=".VnAvant" panose="020B7200000000000000" pitchFamily="34" charset="0"/>
              </a:rPr>
              <a:t>   Đ</a:t>
            </a:r>
            <a:r>
              <a:rPr lang="en-US" sz="4800" b="1" dirty="0" err="1">
                <a:latin typeface=".VnAvant" panose="020B7200000000000000" pitchFamily="34" charset="0"/>
              </a:rPr>
              <a:t>äc</a:t>
            </a:r>
            <a:endParaRPr lang="en-US" sz="4800" b="1" dirty="0">
              <a:latin typeface=".VnAvant" panose="020B7200000000000000" pitchFamily="34" charset="0"/>
            </a:endParaRPr>
          </a:p>
        </p:txBody>
      </p:sp>
      <p:graphicFrame>
        <p:nvGraphicFramePr>
          <p:cNvPr id="7" name="Table 2"/>
          <p:cNvGraphicFramePr>
            <a:graphicFrameLocks noGrp="1"/>
          </p:cNvGraphicFramePr>
          <p:nvPr/>
        </p:nvGraphicFramePr>
        <p:xfrm>
          <a:off x="3953812" y="1455312"/>
          <a:ext cx="4765184" cy="1306122"/>
        </p:xfrm>
        <a:graphic>
          <a:graphicData uri="http://schemas.openxmlformats.org/drawingml/2006/table">
            <a:tbl>
              <a:tblPr firstRow="1" bandRow="1">
                <a:tableStyleId>{5C22544A-7EE6-4342-B048-85BDC9FD1C3A}</a:tableStyleId>
              </a:tblPr>
              <a:tblGrid>
                <a:gridCol w="2382592"/>
                <a:gridCol w="2382592"/>
              </a:tblGrid>
              <a:tr h="1306122">
                <a:tc>
                  <a:txBody>
                    <a:bodyPr/>
                    <a:lstStyle/>
                    <a:p>
                      <a:pPr algn="ctr"/>
                      <a:endParaRPr lang="en-US" sz="4800" dirty="0">
                        <a:solidFill>
                          <a:schemeClr val="tx1"/>
                        </a:solidFill>
                        <a:latin typeface=".VnAvant" panose="020B7200000000000000" pitchFamily="34" charset="0"/>
                      </a:endParaRPr>
                    </a:p>
                  </a:txBody>
                  <a:tcPr>
                    <a:solidFill>
                      <a:schemeClr val="accent5">
                        <a:lumMod val="40000"/>
                        <a:lumOff val="60000"/>
                      </a:schemeClr>
                    </a:solidFill>
                  </a:tcPr>
                </a:tc>
                <a:tc>
                  <a:txBody>
                    <a:bodyPr/>
                    <a:lstStyle/>
                    <a:p>
                      <a:pPr algn="ctr"/>
                      <a:endParaRPr lang="en-US" sz="4800" dirty="0">
                        <a:solidFill>
                          <a:srgbClr val="FF0000"/>
                        </a:solidFill>
                        <a:latin typeface=".VnAvant" panose="020B7200000000000000" pitchFamily="34" charset="0"/>
                      </a:endParaRPr>
                    </a:p>
                  </a:txBody>
                  <a:tcPr>
                    <a:solidFill>
                      <a:schemeClr val="accent5">
                        <a:lumMod val="40000"/>
                        <a:lumOff val="60000"/>
                      </a:schemeClr>
                    </a:solidFill>
                  </a:tcPr>
                </a:tc>
              </a:tr>
            </a:tbl>
          </a:graphicData>
        </a:graphic>
      </p:graphicFrame>
      <p:sp>
        <p:nvSpPr>
          <p:cNvPr id="14" name="TextBox 13"/>
          <p:cNvSpPr txBox="1"/>
          <p:nvPr/>
        </p:nvSpPr>
        <p:spPr>
          <a:xfrm>
            <a:off x="6785534" y="1587927"/>
            <a:ext cx="1543887"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4804686" y="1587927"/>
            <a:ext cx="1543887"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đ</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5576630" y="2959651"/>
            <a:ext cx="1752408" cy="923330"/>
          </a:xfrm>
          <a:prstGeom prst="rect">
            <a:avLst/>
          </a:prstGeom>
          <a:noFill/>
          <a:ln>
            <a:noFill/>
          </a:ln>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đ</a:t>
            </a:r>
            <a:r>
              <a:rPr lang="en-US" sz="5400" b="1" dirty="0" err="1">
                <a:solidFill>
                  <a:schemeClr val="tx2"/>
                </a:solidFill>
                <a:latin typeface="Times New Roman" panose="02020603050405020304" pitchFamily="18" charset="0"/>
                <a:cs typeface="Times New Roman" panose="02020603050405020304" pitchFamily="18" charset="0"/>
              </a:rPr>
              <a:t>ược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1006900" y="4393376"/>
            <a:ext cx="10169611" cy="950767"/>
            <a:chOff x="1006900" y="4393375"/>
            <a:chExt cx="10169610" cy="950767"/>
          </a:xfrm>
        </p:grpSpPr>
        <p:sp>
          <p:nvSpPr>
            <p:cNvPr id="18" name="TextBox 17"/>
            <p:cNvSpPr txBox="1"/>
            <p:nvPr/>
          </p:nvSpPr>
          <p:spPr>
            <a:xfrm>
              <a:off x="1006900" y="4420812"/>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bước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3367514"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lược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6091706"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ngược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8815898"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nước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grpSp>
      <p:grpSp>
        <p:nvGrpSpPr>
          <p:cNvPr id="34" name="Group 33"/>
          <p:cNvGrpSpPr/>
          <p:nvPr/>
        </p:nvGrpSpPr>
        <p:grpSpPr>
          <a:xfrm>
            <a:off x="1006900" y="5463879"/>
            <a:ext cx="10133757" cy="978204"/>
            <a:chOff x="1024826" y="5316705"/>
            <a:chExt cx="10133757" cy="978204"/>
          </a:xfrm>
        </p:grpSpPr>
        <p:sp>
          <p:nvSpPr>
            <p:cNvPr id="29" name="TextBox 28"/>
            <p:cNvSpPr txBox="1"/>
            <p:nvPr/>
          </p:nvSpPr>
          <p:spPr>
            <a:xfrm>
              <a:off x="6091704" y="5316705"/>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mướt</a:t>
              </a:r>
              <a:endParaRPr lang="en-US" sz="5400" b="1"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8797970" y="5359950"/>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mượt</a:t>
              </a:r>
              <a:endParaRPr lang="en-US" sz="5400" b="1"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1024826" y="5371579"/>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lướt</a:t>
              </a:r>
              <a:endParaRPr lang="en-US" sz="5400" b="1"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3385440" y="5344142"/>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lược</a:t>
              </a:r>
              <a:endParaRPr lang="en-US" sz="5400" b="1" dirty="0">
                <a:latin typeface="Times New Roman" panose="02020603050405020304" pitchFamily="18" charset="0"/>
                <a:cs typeface="Times New Roman" panose="02020603050405020304" pitchFamily="18" charset="0"/>
              </a:endParaRPr>
            </a:p>
          </p:txBody>
        </p:sp>
      </p:grpSp>
      <p:sp>
        <p:nvSpPr>
          <p:cNvPr id="35" name="TextBox 34"/>
          <p:cNvSpPr txBox="1"/>
          <p:nvPr/>
        </p:nvSpPr>
        <p:spPr>
          <a:xfrm>
            <a:off x="6500069" y="377189"/>
            <a:ext cx="1543887"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ươt</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84004" y="3935631"/>
            <a:ext cx="3282237" cy="2052220"/>
          </a:xfrm>
          <a:prstGeom prst="rect">
            <a:avLst/>
          </a:prstGeom>
        </p:spPr>
      </p:pic>
      <p:pic>
        <p:nvPicPr>
          <p:cNvPr id="15" name="Picture 14"/>
          <p:cNvPicPr>
            <a:picLocks noChangeAspect="1"/>
          </p:cNvPicPr>
          <p:nvPr/>
        </p:nvPicPr>
        <p:blipFill>
          <a:blip r:embed="rId3"/>
          <a:stretch>
            <a:fillRect/>
          </a:stretch>
        </p:blipFill>
        <p:spPr>
          <a:xfrm>
            <a:off x="8829054" y="4267200"/>
            <a:ext cx="3113797" cy="1720650"/>
          </a:xfrm>
          <a:prstGeom prst="rect">
            <a:avLst/>
          </a:prstGeom>
        </p:spPr>
      </p:pic>
      <p:pic>
        <p:nvPicPr>
          <p:cNvPr id="16" name="Picture 15"/>
          <p:cNvPicPr>
            <a:picLocks noChangeAspect="1"/>
          </p:cNvPicPr>
          <p:nvPr/>
        </p:nvPicPr>
        <p:blipFill>
          <a:blip r:embed="rId4"/>
          <a:stretch>
            <a:fillRect/>
          </a:stretch>
        </p:blipFill>
        <p:spPr>
          <a:xfrm>
            <a:off x="4523729" y="4267200"/>
            <a:ext cx="2495985" cy="1761030"/>
          </a:xfrm>
          <a:prstGeom prst="rect">
            <a:avLst/>
          </a:prstGeom>
        </p:spPr>
      </p:pic>
      <p:sp>
        <p:nvSpPr>
          <p:cNvPr id="27" name="Rectangle 26"/>
          <p:cNvSpPr/>
          <p:nvPr/>
        </p:nvSpPr>
        <p:spPr>
          <a:xfrm>
            <a:off x="4021822" y="1957158"/>
            <a:ext cx="4032807" cy="88786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VnAvant" panose="020B7200000000000000" pitchFamily="34" charset="0"/>
            </a:endParaRPr>
          </a:p>
        </p:txBody>
      </p:sp>
      <p:sp>
        <p:nvSpPr>
          <p:cNvPr id="29" name="TextBox 28"/>
          <p:cNvSpPr txBox="1"/>
          <p:nvPr/>
        </p:nvSpPr>
        <p:spPr>
          <a:xfrm>
            <a:off x="4547821" y="271167"/>
            <a:ext cx="1543887" cy="830997"/>
          </a:xfrm>
          <a:prstGeom prst="rect">
            <a:avLst/>
          </a:prstGeom>
          <a:noFill/>
        </p:spPr>
        <p:txBody>
          <a:bodyPr wrap="square" rtlCol="0">
            <a:spAutoFit/>
          </a:bodyPr>
          <a:lstStyle/>
          <a:p>
            <a:r>
              <a:rPr lang="en-US" sz="4800" b="1" dirty="0" err="1" smtClean="0">
                <a:solidFill>
                  <a:srgbClr val="FF0000"/>
                </a:solidFill>
                <a:latin typeface="Times New Roman" panose="02020603050405020304" pitchFamily="18" charset="0"/>
                <a:cs typeface="Times New Roman" panose="02020603050405020304" pitchFamily="18" charset="0"/>
              </a:rPr>
              <a:t>ươc</a:t>
            </a:r>
            <a:r>
              <a:rPr lang="en-US" sz="4800" b="1" dirty="0" smtClean="0">
                <a:solidFill>
                  <a:srgbClr val="FF0000"/>
                </a:solidFill>
                <a:latin typeface="Times New Roman" panose="02020603050405020304" pitchFamily="18" charset="0"/>
                <a:cs typeface="Times New Roman" panose="02020603050405020304" pitchFamily="18" charset="0"/>
              </a:rPr>
              <a:t> </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31" name="Rectangle: Rounded Corners 4"/>
          <p:cNvSpPr/>
          <p:nvPr/>
        </p:nvSpPr>
        <p:spPr>
          <a:xfrm>
            <a:off x="350730" y="892876"/>
            <a:ext cx="2655226" cy="994442"/>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atin typeface=".VnAvant" panose="020B7200000000000000" pitchFamily="34" charset="0"/>
              </a:rPr>
              <a:t>   §</a:t>
            </a:r>
            <a:r>
              <a:rPr lang="en-US" sz="4400" b="1" dirty="0" err="1">
                <a:latin typeface=".VnAvant" panose="020B7200000000000000" pitchFamily="34" charset="0"/>
              </a:rPr>
              <a:t>äc</a:t>
            </a:r>
            <a:endParaRPr lang="en-US" sz="4400" b="1" dirty="0">
              <a:latin typeface=".VnAvant" panose="020B7200000000000000" pitchFamily="34" charset="0"/>
            </a:endParaRPr>
          </a:p>
        </p:txBody>
      </p:sp>
      <p:graphicFrame>
        <p:nvGraphicFramePr>
          <p:cNvPr id="33" name="Table 2"/>
          <p:cNvGraphicFramePr>
            <a:graphicFrameLocks noGrp="1"/>
          </p:cNvGraphicFramePr>
          <p:nvPr>
            <p:extLst>
              <p:ext uri="{D42A27DB-BD31-4B8C-83A1-F6EECF244321}">
                <p14:modId xmlns:p14="http://schemas.microsoft.com/office/powerpoint/2010/main" val="2876282181"/>
              </p:ext>
            </p:extLst>
          </p:nvPr>
        </p:nvGraphicFramePr>
        <p:xfrm>
          <a:off x="4025454" y="1194497"/>
          <a:ext cx="4018502" cy="822960"/>
        </p:xfrm>
        <a:graphic>
          <a:graphicData uri="http://schemas.openxmlformats.org/drawingml/2006/table">
            <a:tbl>
              <a:tblPr firstRow="1" bandRow="1">
                <a:tableStyleId>{5C22544A-7EE6-4342-B048-85BDC9FD1C3A}</a:tableStyleId>
              </a:tblPr>
              <a:tblGrid>
                <a:gridCol w="2009251"/>
                <a:gridCol w="2009251"/>
              </a:tblGrid>
              <a:tr h="764580">
                <a:tc>
                  <a:txBody>
                    <a:bodyPr/>
                    <a:lstStyle/>
                    <a:p>
                      <a:pPr algn="ctr"/>
                      <a:endParaRPr lang="en-US" sz="4800" dirty="0">
                        <a:solidFill>
                          <a:schemeClr val="tx1"/>
                        </a:solidFill>
                        <a:latin typeface=".VnAvant" panose="020B7200000000000000" pitchFamily="34" charset="0"/>
                      </a:endParaRPr>
                    </a:p>
                  </a:txBody>
                  <a:tcPr>
                    <a:solidFill>
                      <a:schemeClr val="accent5">
                        <a:lumMod val="40000"/>
                        <a:lumOff val="60000"/>
                      </a:schemeClr>
                    </a:solidFill>
                  </a:tcPr>
                </a:tc>
                <a:tc>
                  <a:txBody>
                    <a:bodyPr/>
                    <a:lstStyle/>
                    <a:p>
                      <a:pPr algn="ctr"/>
                      <a:endParaRPr lang="en-US" sz="4800" dirty="0">
                        <a:solidFill>
                          <a:srgbClr val="FF0000"/>
                        </a:solidFill>
                        <a:latin typeface=".VnAvant" panose="020B7200000000000000" pitchFamily="34" charset="0"/>
                      </a:endParaRPr>
                    </a:p>
                  </a:txBody>
                  <a:tcPr>
                    <a:solidFill>
                      <a:schemeClr val="accent5">
                        <a:lumMod val="40000"/>
                        <a:lumOff val="60000"/>
                      </a:schemeClr>
                    </a:solidFill>
                  </a:tcPr>
                </a:tc>
              </a:tr>
            </a:tbl>
          </a:graphicData>
        </a:graphic>
      </p:graphicFrame>
      <p:grpSp>
        <p:nvGrpSpPr>
          <p:cNvPr id="49" name="Group 48"/>
          <p:cNvGrpSpPr/>
          <p:nvPr/>
        </p:nvGrpSpPr>
        <p:grpSpPr>
          <a:xfrm>
            <a:off x="4698467" y="1106914"/>
            <a:ext cx="3345487" cy="1619955"/>
            <a:chOff x="4683543" y="749110"/>
            <a:chExt cx="3198942" cy="1575890"/>
          </a:xfrm>
        </p:grpSpPr>
        <p:sp>
          <p:nvSpPr>
            <p:cNvPr id="34" name="TextBox 33"/>
            <p:cNvSpPr txBox="1"/>
            <p:nvPr/>
          </p:nvSpPr>
          <p:spPr>
            <a:xfrm>
              <a:off x="6338599" y="749110"/>
              <a:ext cx="1543886" cy="808393"/>
            </a:xfrm>
            <a:prstGeom prst="rect">
              <a:avLst/>
            </a:prstGeom>
            <a:noFill/>
          </p:spPr>
          <p:txBody>
            <a:bodyPr wrap="square" rtlCol="0">
              <a:spAutoFit/>
            </a:bodyPr>
            <a:lstStyle/>
            <a:p>
              <a:r>
                <a:rPr lang="en-US" sz="4800" b="1" dirty="0" err="1" smtClean="0">
                  <a:solidFill>
                    <a:srgbClr val="FF0000"/>
                  </a:solidFill>
                  <a:latin typeface="Times New Roman" panose="02020603050405020304" pitchFamily="18" charset="0"/>
                  <a:cs typeface="Times New Roman" panose="02020603050405020304" pitchFamily="18" charset="0"/>
                </a:rPr>
                <a:t>ươc</a:t>
              </a:r>
              <a:r>
                <a:rPr lang="en-US" sz="4800" b="1" dirty="0" smtClean="0">
                  <a:solidFill>
                    <a:srgbClr val="FF0000"/>
                  </a:solidFill>
                  <a:latin typeface="Times New Roman" panose="02020603050405020304" pitchFamily="18" charset="0"/>
                  <a:cs typeface="Times New Roman" panose="02020603050405020304" pitchFamily="18" charset="0"/>
                </a:rPr>
                <a:t> </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4683543" y="773413"/>
              <a:ext cx="1543886" cy="808393"/>
            </a:xfrm>
            <a:prstGeom prst="rect">
              <a:avLst/>
            </a:prstGeom>
            <a:noFill/>
          </p:spPr>
          <p:txBody>
            <a:bodyPr wrap="square" rtlCol="0">
              <a:spAutoFit/>
            </a:bodyPr>
            <a:lstStyle/>
            <a:p>
              <a:r>
                <a:rPr lang="en-US" sz="4800" b="1" dirty="0">
                  <a:latin typeface="Times New Roman" panose="02020603050405020304" pitchFamily="18" charset="0"/>
                  <a:cs typeface="Times New Roman" panose="02020603050405020304" pitchFamily="18" charset="0"/>
                </a:rPr>
                <a:t>đ</a:t>
              </a:r>
              <a:r>
                <a:rPr lang="en-US" sz="4800" b="1" dirty="0" smtClean="0">
                  <a:solidFill>
                    <a:srgbClr val="FF0000"/>
                  </a:solidFill>
                  <a:latin typeface="Times New Roman" panose="02020603050405020304" pitchFamily="18" charset="0"/>
                  <a:cs typeface="Times New Roman" panose="02020603050405020304" pitchFamily="18" charset="0"/>
                </a:rPr>
                <a:t> </a:t>
              </a:r>
              <a:endParaRPr lang="en-US" sz="4800" b="1" dirty="0">
                <a:solidFill>
                  <a:srgbClr val="FF0000"/>
                </a:solidFill>
                <a:latin typeface="Times New Roman" panose="02020603050405020304" pitchFamily="18" charset="0"/>
                <a:cs typeface="Times New Roman" panose="02020603050405020304" pitchFamily="18" charset="0"/>
              </a:endParaRPr>
            </a:p>
          </p:txBody>
        </p:sp>
        <p:grpSp>
          <p:nvGrpSpPr>
            <p:cNvPr id="48" name="Group 47"/>
            <p:cNvGrpSpPr/>
            <p:nvPr/>
          </p:nvGrpSpPr>
          <p:grpSpPr>
            <a:xfrm>
              <a:off x="5204189" y="1516607"/>
              <a:ext cx="1911863" cy="808393"/>
              <a:chOff x="5133532" y="2295939"/>
              <a:chExt cx="1911863" cy="808393"/>
            </a:xfrm>
          </p:grpSpPr>
          <p:sp>
            <p:nvSpPr>
              <p:cNvPr id="28" name="TextBox 27"/>
              <p:cNvSpPr txBox="1"/>
              <p:nvPr/>
            </p:nvSpPr>
            <p:spPr>
              <a:xfrm>
                <a:off x="5133532" y="2295939"/>
                <a:ext cx="1880493" cy="808393"/>
              </a:xfrm>
              <a:prstGeom prst="rect">
                <a:avLst/>
              </a:prstGeom>
              <a:noFill/>
            </p:spPr>
            <p:txBody>
              <a:bodyPr wrap="square" rtlCol="0">
                <a:spAutoFit/>
              </a:bodyPr>
              <a:lstStyle/>
              <a:p>
                <a:r>
                  <a:rPr lang="en-US" sz="4800" b="1" dirty="0" err="1" smtClean="0">
                    <a:latin typeface="Times New Roman" panose="02020603050405020304" pitchFamily="18" charset="0"/>
                    <a:cs typeface="Times New Roman" panose="02020603050405020304" pitchFamily="18" charset="0"/>
                  </a:rPr>
                  <a:t>được</a:t>
                </a:r>
                <a:r>
                  <a:rPr lang="en-US" sz="4800" b="1" dirty="0" smtClean="0">
                    <a:solidFill>
                      <a:srgbClr val="FF0000"/>
                    </a:solidFill>
                    <a:latin typeface="Times New Roman" panose="02020603050405020304" pitchFamily="18" charset="0"/>
                    <a:cs typeface="Times New Roman" panose="02020603050405020304" pitchFamily="18" charset="0"/>
                  </a:rPr>
                  <a:t> </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5501509" y="2295939"/>
                <a:ext cx="1543886" cy="808393"/>
              </a:xfrm>
              <a:prstGeom prst="rect">
                <a:avLst/>
              </a:prstGeom>
              <a:noFill/>
              <a:ln>
                <a:noFill/>
              </a:ln>
            </p:spPr>
            <p:txBody>
              <a:bodyPr wrap="square" rtlCol="0">
                <a:spAutoFit/>
              </a:bodyPr>
              <a:lstStyle/>
              <a:p>
                <a:r>
                  <a:rPr lang="en-US" sz="4800" b="1" dirty="0" err="1" smtClean="0">
                    <a:solidFill>
                      <a:srgbClr val="FF0000"/>
                    </a:solidFill>
                    <a:latin typeface="Times New Roman" panose="02020603050405020304" pitchFamily="18" charset="0"/>
                    <a:cs typeface="Times New Roman" panose="02020603050405020304" pitchFamily="18" charset="0"/>
                  </a:rPr>
                  <a:t>ươc</a:t>
                </a:r>
                <a:r>
                  <a:rPr lang="en-US" sz="4800" b="1" dirty="0" smtClean="0">
                    <a:solidFill>
                      <a:srgbClr val="FF0000"/>
                    </a:solidFill>
                    <a:latin typeface="Times New Roman" panose="02020603050405020304" pitchFamily="18" charset="0"/>
                    <a:cs typeface="Times New Roman" panose="02020603050405020304" pitchFamily="18" charset="0"/>
                  </a:rPr>
                  <a:t> </a:t>
                </a:r>
                <a:endParaRPr lang="en-US" sz="4800" b="1" dirty="0">
                  <a:solidFill>
                    <a:srgbClr val="FF0000"/>
                  </a:solidFill>
                  <a:latin typeface="Times New Roman" panose="02020603050405020304" pitchFamily="18" charset="0"/>
                  <a:cs typeface="Times New Roman" panose="02020603050405020304" pitchFamily="18" charset="0"/>
                </a:endParaRPr>
              </a:p>
            </p:txBody>
          </p:sp>
        </p:grpSp>
      </p:grpSp>
      <p:grpSp>
        <p:nvGrpSpPr>
          <p:cNvPr id="37" name="Group 36"/>
          <p:cNvGrpSpPr/>
          <p:nvPr/>
        </p:nvGrpSpPr>
        <p:grpSpPr>
          <a:xfrm>
            <a:off x="1141479" y="2670463"/>
            <a:ext cx="10133757" cy="858434"/>
            <a:chOff x="1006900" y="4393375"/>
            <a:chExt cx="10133756" cy="858434"/>
          </a:xfrm>
        </p:grpSpPr>
        <p:sp>
          <p:nvSpPr>
            <p:cNvPr id="38" name="TextBox 37"/>
            <p:cNvSpPr txBox="1"/>
            <p:nvPr/>
          </p:nvSpPr>
          <p:spPr>
            <a:xfrm>
              <a:off x="1006900" y="4420812"/>
              <a:ext cx="2360612" cy="830997"/>
            </a:xfrm>
            <a:prstGeom prst="rect">
              <a:avLst/>
            </a:prstGeom>
            <a:noFill/>
          </p:spPr>
          <p:txBody>
            <a:bodyPr wrap="square" rtlCol="0">
              <a:spAutoFit/>
            </a:bodyPr>
            <a:lstStyle/>
            <a:p>
              <a:r>
                <a:rPr lang="en-US" sz="4800" b="1" dirty="0" err="1" smtClean="0">
                  <a:latin typeface="Times New Roman" panose="02020603050405020304" pitchFamily="18" charset="0"/>
                  <a:cs typeface="Times New Roman" panose="02020603050405020304" pitchFamily="18" charset="0"/>
                </a:rPr>
                <a:t>bước</a:t>
              </a:r>
              <a:r>
                <a:rPr lang="en-US" sz="4800" b="1" dirty="0" smtClean="0">
                  <a:latin typeface="Times New Roman" panose="02020603050405020304" pitchFamily="18" charset="0"/>
                  <a:cs typeface="Times New Roman" panose="02020603050405020304" pitchFamily="18" charset="0"/>
                </a:rPr>
                <a:t> </a:t>
              </a:r>
              <a:endParaRPr lang="en-US" sz="4800" b="1"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3367514" y="4393375"/>
              <a:ext cx="2360612" cy="830997"/>
            </a:xfrm>
            <a:prstGeom prst="rect">
              <a:avLst/>
            </a:prstGeom>
            <a:noFill/>
          </p:spPr>
          <p:txBody>
            <a:bodyPr wrap="square" rtlCol="0">
              <a:spAutoFit/>
            </a:bodyPr>
            <a:lstStyle/>
            <a:p>
              <a:r>
                <a:rPr lang="en-US" sz="4800" b="1" dirty="0" err="1" smtClean="0">
                  <a:latin typeface="Times New Roman" panose="02020603050405020304" pitchFamily="18" charset="0"/>
                  <a:cs typeface="Times New Roman" panose="02020603050405020304" pitchFamily="18" charset="0"/>
                </a:rPr>
                <a:t>lược</a:t>
              </a:r>
              <a:r>
                <a:rPr lang="en-US" sz="4800" b="1" dirty="0" smtClean="0">
                  <a:latin typeface="Times New Roman" panose="02020603050405020304" pitchFamily="18" charset="0"/>
                  <a:cs typeface="Times New Roman" panose="02020603050405020304" pitchFamily="18" charset="0"/>
                </a:rPr>
                <a:t> </a:t>
              </a:r>
              <a:endParaRPr lang="en-US" sz="4800" b="1" dirty="0">
                <a:latin typeface="Times New Roman" panose="02020603050405020304" pitchFamily="18" charset="0"/>
                <a:cs typeface="Times New Roman" panose="02020603050405020304" pitchFamily="18" charset="0"/>
              </a:endParaRPr>
            </a:p>
          </p:txBody>
        </p:sp>
        <p:sp>
          <p:nvSpPr>
            <p:cNvPr id="40" name="TextBox 39"/>
            <p:cNvSpPr txBox="1"/>
            <p:nvPr/>
          </p:nvSpPr>
          <p:spPr>
            <a:xfrm>
              <a:off x="6091706" y="4393375"/>
              <a:ext cx="2360612" cy="830997"/>
            </a:xfrm>
            <a:prstGeom prst="rect">
              <a:avLst/>
            </a:prstGeom>
            <a:noFill/>
          </p:spPr>
          <p:txBody>
            <a:bodyPr wrap="square" rtlCol="0">
              <a:spAutoFit/>
            </a:bodyPr>
            <a:lstStyle/>
            <a:p>
              <a:r>
                <a:rPr lang="en-US" sz="4800" b="1" dirty="0" err="1" smtClean="0">
                  <a:latin typeface="Times New Roman" panose="02020603050405020304" pitchFamily="18" charset="0"/>
                  <a:cs typeface="Times New Roman" panose="02020603050405020304" pitchFamily="18" charset="0"/>
                </a:rPr>
                <a:t>ngược</a:t>
              </a:r>
              <a:r>
                <a:rPr lang="en-US" sz="4800" b="1" dirty="0" smtClean="0">
                  <a:latin typeface="Times New Roman" panose="02020603050405020304" pitchFamily="18" charset="0"/>
                  <a:cs typeface="Times New Roman" panose="02020603050405020304" pitchFamily="18" charset="0"/>
                </a:rPr>
                <a:t> </a:t>
              </a:r>
              <a:endParaRPr lang="en-US" sz="4800" b="1" dirty="0">
                <a:latin typeface="Times New Roman" panose="02020603050405020304" pitchFamily="18" charset="0"/>
                <a:cs typeface="Times New Roman" panose="02020603050405020304" pitchFamily="18" charset="0"/>
              </a:endParaRPr>
            </a:p>
          </p:txBody>
        </p:sp>
        <p:sp>
          <p:nvSpPr>
            <p:cNvPr id="41" name="TextBox 40"/>
            <p:cNvSpPr txBox="1"/>
            <p:nvPr/>
          </p:nvSpPr>
          <p:spPr>
            <a:xfrm>
              <a:off x="8780044" y="4404897"/>
              <a:ext cx="2360612" cy="830997"/>
            </a:xfrm>
            <a:prstGeom prst="rect">
              <a:avLst/>
            </a:prstGeom>
            <a:noFill/>
          </p:spPr>
          <p:txBody>
            <a:bodyPr wrap="square" rtlCol="0">
              <a:spAutoFit/>
            </a:bodyPr>
            <a:lstStyle/>
            <a:p>
              <a:r>
                <a:rPr lang="en-US" sz="4800" b="1" dirty="0" err="1" smtClean="0">
                  <a:latin typeface="Times New Roman" panose="02020603050405020304" pitchFamily="18" charset="0"/>
                  <a:cs typeface="Times New Roman" panose="02020603050405020304" pitchFamily="18" charset="0"/>
                </a:rPr>
                <a:t>nước</a:t>
              </a:r>
              <a:r>
                <a:rPr lang="en-US" sz="4800" b="1" dirty="0" smtClean="0">
                  <a:latin typeface="Times New Roman" panose="02020603050405020304" pitchFamily="18" charset="0"/>
                  <a:cs typeface="Times New Roman" panose="02020603050405020304" pitchFamily="18" charset="0"/>
                </a:rPr>
                <a:t> </a:t>
              </a:r>
              <a:endParaRPr lang="en-US" sz="4800" b="1" dirty="0">
                <a:latin typeface="Times New Roman" panose="02020603050405020304" pitchFamily="18" charset="0"/>
                <a:cs typeface="Times New Roman" panose="02020603050405020304" pitchFamily="18" charset="0"/>
              </a:endParaRPr>
            </a:p>
          </p:txBody>
        </p:sp>
      </p:grpSp>
      <p:grpSp>
        <p:nvGrpSpPr>
          <p:cNvPr id="42" name="Group 41"/>
          <p:cNvGrpSpPr/>
          <p:nvPr/>
        </p:nvGrpSpPr>
        <p:grpSpPr>
          <a:xfrm>
            <a:off x="1141480" y="3459724"/>
            <a:ext cx="10133757" cy="885871"/>
            <a:chOff x="1024826" y="5316705"/>
            <a:chExt cx="10133757" cy="885871"/>
          </a:xfrm>
        </p:grpSpPr>
        <p:sp>
          <p:nvSpPr>
            <p:cNvPr id="43" name="TextBox 42"/>
            <p:cNvSpPr txBox="1"/>
            <p:nvPr/>
          </p:nvSpPr>
          <p:spPr>
            <a:xfrm>
              <a:off x="6091704" y="5316705"/>
              <a:ext cx="2360613" cy="830997"/>
            </a:xfrm>
            <a:prstGeom prst="rect">
              <a:avLst/>
            </a:prstGeom>
            <a:noFill/>
          </p:spPr>
          <p:txBody>
            <a:bodyPr wrap="square" rtlCol="0">
              <a:spAutoFit/>
            </a:bodyPr>
            <a:lstStyle/>
            <a:p>
              <a:r>
                <a:rPr lang="en-US" sz="4800" b="1" dirty="0" err="1" smtClean="0">
                  <a:latin typeface="Times New Roman" panose="02020603050405020304" pitchFamily="18" charset="0"/>
                  <a:cs typeface="Times New Roman" panose="02020603050405020304" pitchFamily="18" charset="0"/>
                </a:rPr>
                <a:t>mướt</a:t>
              </a:r>
              <a:endParaRPr lang="en-US" sz="4800" b="1"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8797970" y="5359950"/>
              <a:ext cx="2360613" cy="830997"/>
            </a:xfrm>
            <a:prstGeom prst="rect">
              <a:avLst/>
            </a:prstGeom>
            <a:noFill/>
          </p:spPr>
          <p:txBody>
            <a:bodyPr wrap="square" rtlCol="0">
              <a:spAutoFit/>
            </a:bodyPr>
            <a:lstStyle/>
            <a:p>
              <a:r>
                <a:rPr lang="en-US" sz="4800" b="1" dirty="0" err="1" smtClean="0">
                  <a:latin typeface="Times New Roman" panose="02020603050405020304" pitchFamily="18" charset="0"/>
                  <a:cs typeface="Times New Roman" panose="02020603050405020304" pitchFamily="18" charset="0"/>
                </a:rPr>
                <a:t>mượt</a:t>
              </a:r>
              <a:endParaRPr lang="en-US" sz="4800" b="1"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1024826" y="5371579"/>
              <a:ext cx="2360613" cy="830997"/>
            </a:xfrm>
            <a:prstGeom prst="rect">
              <a:avLst/>
            </a:prstGeom>
            <a:noFill/>
          </p:spPr>
          <p:txBody>
            <a:bodyPr wrap="square" rtlCol="0">
              <a:spAutoFit/>
            </a:bodyPr>
            <a:lstStyle/>
            <a:p>
              <a:r>
                <a:rPr lang="en-US" sz="4800" b="1" dirty="0" err="1" smtClean="0">
                  <a:latin typeface="Times New Roman" panose="02020603050405020304" pitchFamily="18" charset="0"/>
                  <a:cs typeface="Times New Roman" panose="02020603050405020304" pitchFamily="18" charset="0"/>
                </a:rPr>
                <a:t>lướt</a:t>
              </a:r>
              <a:endParaRPr lang="en-US" sz="4800" b="1" dirty="0">
                <a:latin typeface="Times New Roman" panose="02020603050405020304" pitchFamily="18" charset="0"/>
                <a:cs typeface="Times New Roman" panose="02020603050405020304" pitchFamily="18" charset="0"/>
              </a:endParaRPr>
            </a:p>
          </p:txBody>
        </p:sp>
        <p:sp>
          <p:nvSpPr>
            <p:cNvPr id="46" name="TextBox 45"/>
            <p:cNvSpPr txBox="1"/>
            <p:nvPr/>
          </p:nvSpPr>
          <p:spPr>
            <a:xfrm>
              <a:off x="3385440" y="5344142"/>
              <a:ext cx="2360613" cy="830997"/>
            </a:xfrm>
            <a:prstGeom prst="rect">
              <a:avLst/>
            </a:prstGeom>
            <a:noFill/>
          </p:spPr>
          <p:txBody>
            <a:bodyPr wrap="square" rtlCol="0">
              <a:spAutoFit/>
            </a:bodyPr>
            <a:lstStyle/>
            <a:p>
              <a:r>
                <a:rPr lang="en-US" sz="4800" b="1" dirty="0" err="1" smtClean="0">
                  <a:latin typeface="Times New Roman" panose="02020603050405020304" pitchFamily="18" charset="0"/>
                  <a:cs typeface="Times New Roman" panose="02020603050405020304" pitchFamily="18" charset="0"/>
                </a:rPr>
                <a:t>lượt</a:t>
              </a:r>
              <a:endParaRPr lang="en-US" sz="4800" b="1" dirty="0">
                <a:latin typeface="Times New Roman" panose="02020603050405020304" pitchFamily="18" charset="0"/>
                <a:cs typeface="Times New Roman" panose="02020603050405020304" pitchFamily="18" charset="0"/>
              </a:endParaRPr>
            </a:p>
          </p:txBody>
        </p:sp>
      </p:grpSp>
      <p:sp>
        <p:nvSpPr>
          <p:cNvPr id="47" name="TextBox 46"/>
          <p:cNvSpPr txBox="1"/>
          <p:nvPr/>
        </p:nvSpPr>
        <p:spPr>
          <a:xfrm>
            <a:off x="6500069" y="271167"/>
            <a:ext cx="1543887" cy="830997"/>
          </a:xfrm>
          <a:prstGeom prst="rect">
            <a:avLst/>
          </a:prstGeom>
          <a:noFill/>
        </p:spPr>
        <p:txBody>
          <a:bodyPr wrap="square" rtlCol="0">
            <a:spAutoFit/>
          </a:bodyPr>
          <a:lstStyle/>
          <a:p>
            <a:r>
              <a:rPr lang="en-US" sz="4800" b="1" dirty="0" err="1" smtClean="0">
                <a:solidFill>
                  <a:srgbClr val="FF0000"/>
                </a:solidFill>
                <a:latin typeface="Times New Roman" panose="02020603050405020304" pitchFamily="18" charset="0"/>
                <a:cs typeface="Times New Roman" panose="02020603050405020304" pitchFamily="18" charset="0"/>
              </a:rPr>
              <a:t>ươt</a:t>
            </a:r>
            <a:r>
              <a:rPr lang="en-US" sz="4800" b="1" dirty="0" smtClean="0">
                <a:solidFill>
                  <a:srgbClr val="FF0000"/>
                </a:solidFill>
                <a:latin typeface="Times New Roman" panose="02020603050405020304" pitchFamily="18" charset="0"/>
                <a:cs typeface="Times New Roman" panose="02020603050405020304" pitchFamily="18" charset="0"/>
              </a:rPr>
              <a:t> </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50" name="TextBox 49"/>
          <p:cNvSpPr txBox="1"/>
          <p:nvPr/>
        </p:nvSpPr>
        <p:spPr>
          <a:xfrm>
            <a:off x="906399" y="5724442"/>
            <a:ext cx="2595695"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th</a:t>
            </a:r>
            <a:r>
              <a:rPr lang="en-US" sz="5400" b="1" dirty="0" err="1">
                <a:latin typeface="Times New Roman" panose="02020603050405020304" pitchFamily="18" charset="0"/>
                <a:cs typeface="Times New Roman" panose="02020603050405020304" pitchFamily="18" charset="0"/>
              </a:rPr>
              <a:t>ước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2" name="Rectangle 1"/>
          <p:cNvSpPr/>
          <p:nvPr/>
        </p:nvSpPr>
        <p:spPr>
          <a:xfrm>
            <a:off x="4899355" y="5724442"/>
            <a:ext cx="2310248" cy="923330"/>
          </a:xfrm>
          <a:prstGeom prst="rect">
            <a:avLst/>
          </a:prstGeom>
        </p:spPr>
        <p:txBody>
          <a:bodyPr wrap="none">
            <a:spAutoFit/>
          </a:bodyPr>
          <a:lstStyle/>
          <a:p>
            <a:r>
              <a:rPr lang="en-US" sz="5400" b="1" dirty="0" err="1">
                <a:latin typeface="Times New Roman" panose="02020603050405020304" pitchFamily="18" charset="0"/>
                <a:cs typeface="Times New Roman" panose="02020603050405020304" pitchFamily="18" charset="0"/>
              </a:rPr>
              <a:t>dược</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sĩ</a:t>
            </a:r>
            <a:endParaRPr lang="en-US" sz="5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9468763" y="5770608"/>
            <a:ext cx="2383986" cy="830997"/>
          </a:xfrm>
          <a:prstGeom prst="rect">
            <a:avLst/>
          </a:prstGeom>
        </p:spPr>
        <p:txBody>
          <a:bodyPr wrap="none">
            <a:spAutoFit/>
          </a:bodyPr>
          <a:lstStyle/>
          <a:p>
            <a:r>
              <a:rPr lang="en-US" sz="4800" b="1" dirty="0" err="1">
                <a:latin typeface="Times New Roman" panose="02020603050405020304" pitchFamily="18" charset="0"/>
                <a:cs typeface="Times New Roman" panose="02020603050405020304" pitchFamily="18" charset="0"/>
              </a:rPr>
              <a:t>lướt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ván</a:t>
            </a:r>
            <a:endParaRPr lang="en-US" sz="48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down)">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3" name="Thought Bubble: Cloud 2"/>
          <p:cNvSpPr/>
          <p:nvPr/>
        </p:nvSpPr>
        <p:spPr>
          <a:xfrm>
            <a:off x="884419" y="1523084"/>
            <a:ext cx="7809876" cy="3048917"/>
          </a:xfrm>
          <a:prstGeom prst="cloudCallout">
            <a:avLst>
              <a:gd name="adj1" fmla="val -36218"/>
              <a:gd name="adj2" fmla="val 343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Google Shape;560;p37"/>
          <p:cNvSpPr txBox="1">
            <a:spLocks noGrp="1"/>
          </p:cNvSpPr>
          <p:nvPr>
            <p:ph type="sldNum" idx="12"/>
          </p:nvPr>
        </p:nvSpPr>
        <p:spPr>
          <a:prstGeom prst="rect">
            <a:avLst/>
          </a:prstGeom>
        </p:spPr>
        <p:txBody>
          <a:bodyPr spcFirstLastPara="1" wrap="square" lIns="121900" tIns="121900" rIns="121900" bIns="121900" anchor="ctr" anchorCtr="0">
            <a:noAutofit/>
          </a:bodyPr>
          <a:lstStyle/>
          <a:p>
            <a:pPr defTabSz="1219200">
              <a:buClr>
                <a:srgbClr val="000000"/>
              </a:buClr>
            </a:pPr>
            <a:fld id="{00000000-1234-1234-1234-123412341234}" type="slidenum">
              <a:rPr lang="en-GB" kern="0">
                <a:solidFill>
                  <a:srgbClr val="65677F"/>
                </a:solidFill>
              </a:rPr>
              <a:t>5</a:t>
            </a:fld>
            <a:endParaRPr kern="0">
              <a:solidFill>
                <a:srgbClr val="65677F"/>
              </a:solidFill>
            </a:endParaRPr>
          </a:p>
        </p:txBody>
      </p:sp>
      <p:sp>
        <p:nvSpPr>
          <p:cNvPr id="10" name="Google Shape;461;p28"/>
          <p:cNvSpPr txBox="1"/>
          <p:nvPr/>
        </p:nvSpPr>
        <p:spPr>
          <a:xfrm>
            <a:off x="1218506" y="2190146"/>
            <a:ext cx="7141703" cy="214201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6600" b="1" kern="0" dirty="0" err="1">
                <a:solidFill>
                  <a:srgbClr val="FF0000"/>
                </a:solidFill>
                <a:latin typeface=".VnAvant" panose="020B7200000000000000" pitchFamily="34" charset="0"/>
              </a:rPr>
              <a:t>ViÕt</a:t>
            </a:r>
            <a:r>
              <a:rPr lang="en-US" sz="6600" b="1" kern="0" dirty="0">
                <a:solidFill>
                  <a:srgbClr val="FF0000"/>
                </a:solidFill>
                <a:latin typeface=".VnAvant" panose="020B7200000000000000" pitchFamily="34" charset="0"/>
              </a:rPr>
              <a:t> </a:t>
            </a:r>
            <a:r>
              <a:rPr lang="en-US" sz="6600" b="1" kern="0" dirty="0" err="1" smtClean="0">
                <a:solidFill>
                  <a:srgbClr val="FF0000"/>
                </a:solidFill>
                <a:latin typeface=".VnAvant" panose="020B7200000000000000" pitchFamily="34" charset="0"/>
              </a:rPr>
              <a:t>b¶ng</a:t>
            </a:r>
            <a:r>
              <a:rPr lang="vi-VN" sz="6600" b="1" kern="0" dirty="0" smtClean="0">
                <a:solidFill>
                  <a:srgbClr val="FF0000"/>
                </a:solidFill>
                <a:latin typeface=".VnAvant" panose="020B7200000000000000" pitchFamily="34" charset="0"/>
              </a:rPr>
              <a:t> con</a:t>
            </a:r>
            <a:endParaRPr lang="en-US" sz="4800" b="1" kern="0" dirty="0">
              <a:solidFill>
                <a:srgbClr val="FF0000"/>
              </a:solidFill>
              <a:latin typeface=".VnAvant" panose="020B7200000000000000"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p:cNvSpPr txBox="1"/>
          <p:nvPr/>
        </p:nvSpPr>
        <p:spPr>
          <a:xfrm>
            <a:off x="304799" y="1925400"/>
            <a:ext cx="6705600" cy="1046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a:solidFill>
                  <a:srgbClr val="FF0000"/>
                </a:solidFill>
                <a:latin typeface=".VnAvantH" panose="020B7200000000000000" pitchFamily="34" charset="0"/>
              </a:rPr>
              <a:t>TiÕt</a:t>
            </a:r>
            <a:r>
              <a:rPr lang="en-US" sz="9600" b="1" kern="0" dirty="0">
                <a:solidFill>
                  <a:srgbClr val="FF0000"/>
                </a:solidFill>
                <a:latin typeface=".VnAvantH" panose="020B7200000000000000" pitchFamily="34" charset="0"/>
              </a:rPr>
              <a:t> 2</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p:cNvSpPr/>
          <p:nvPr/>
        </p:nvSpPr>
        <p:spPr>
          <a:xfrm>
            <a:off x="904003" y="720964"/>
            <a:ext cx="2486312"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VnAvant" panose="020B7200000000000000" pitchFamily="34" charset="0"/>
              </a:rPr>
              <a:t>T« vµ </a:t>
            </a:r>
            <a:r>
              <a:rPr lang="en-US" sz="2800" b="1" dirty="0" err="1">
                <a:latin typeface=".VnAvant" panose="020B7200000000000000" pitchFamily="34" charset="0"/>
              </a:rPr>
              <a:t>viÕt</a:t>
            </a:r>
            <a:endParaRPr lang="en-US" sz="2800" b="1" dirty="0">
              <a:latin typeface=".VnAvant" panose="020B7200000000000000" pitchFamily="34" charset="0"/>
            </a:endParaRPr>
          </a:p>
        </p:txBody>
      </p:sp>
      <p:grpSp>
        <p:nvGrpSpPr>
          <p:cNvPr id="6" name="Group 5"/>
          <p:cNvGrpSpPr/>
          <p:nvPr/>
        </p:nvGrpSpPr>
        <p:grpSpPr>
          <a:xfrm>
            <a:off x="578992" y="1984513"/>
            <a:ext cx="11613008" cy="2835735"/>
            <a:chOff x="357809" y="2027813"/>
            <a:chExt cx="11613008" cy="2835735"/>
          </a:xfrm>
        </p:grpSpPr>
        <p:pic>
          <p:nvPicPr>
            <p:cNvPr id="7" name="Picture 6"/>
            <p:cNvPicPr>
              <a:picLocks noChangeAspect="1"/>
            </p:cNvPicPr>
            <p:nvPr/>
          </p:nvPicPr>
          <p:blipFill>
            <a:blip r:embed="rId2"/>
            <a:stretch>
              <a:fillRect/>
            </a:stretch>
          </p:blipFill>
          <p:spPr>
            <a:xfrm>
              <a:off x="357809" y="2027813"/>
              <a:ext cx="11613008" cy="2835735"/>
            </a:xfrm>
            <a:prstGeom prst="rect">
              <a:avLst/>
            </a:prstGeom>
          </p:spPr>
        </p:pic>
        <p:sp>
          <p:nvSpPr>
            <p:cNvPr id="9" name="TextBox 8"/>
            <p:cNvSpPr txBox="1"/>
            <p:nvPr/>
          </p:nvSpPr>
          <p:spPr>
            <a:xfrm>
              <a:off x="659292" y="2663687"/>
              <a:ext cx="2040251" cy="923330"/>
            </a:xfrm>
            <a:prstGeom prst="rect">
              <a:avLst/>
            </a:prstGeom>
            <a:noFill/>
          </p:spPr>
          <p:txBody>
            <a:bodyPr wrap="square" rtlCol="0">
              <a:spAutoFit/>
            </a:bodyPr>
            <a:lstStyle/>
            <a:p>
              <a:r>
                <a:rPr lang="vi-VN" sz="5400" b="1" dirty="0" smtClean="0">
                  <a:latin typeface="HP001 4 hàng" panose="020B0603050302020204" pitchFamily="34" charset="0"/>
                </a:rPr>
                <a:t>ươc             </a:t>
              </a:r>
              <a:endParaRPr lang="en-US" sz="5400" b="1" dirty="0">
                <a:latin typeface="HP001 4 hàng" panose="020B0603050302020204" pitchFamily="34" charset="0"/>
              </a:endParaRPr>
            </a:p>
          </p:txBody>
        </p:sp>
        <p:sp>
          <p:nvSpPr>
            <p:cNvPr id="11" name="TextBox 10"/>
            <p:cNvSpPr txBox="1"/>
            <p:nvPr/>
          </p:nvSpPr>
          <p:spPr>
            <a:xfrm>
              <a:off x="593032" y="3751660"/>
              <a:ext cx="4300941" cy="923330"/>
            </a:xfrm>
            <a:prstGeom prst="rect">
              <a:avLst/>
            </a:prstGeom>
            <a:noFill/>
          </p:spPr>
          <p:txBody>
            <a:bodyPr wrap="square" rtlCol="0">
              <a:spAutoFit/>
            </a:bodyPr>
            <a:lstStyle/>
            <a:p>
              <a:r>
                <a:rPr lang="vi-VN" sz="5400" b="1" dirty="0" smtClean="0">
                  <a:latin typeface="HP001 4 hàng" panose="020B0603050302020204" pitchFamily="34" charset="0"/>
                </a:rPr>
                <a:t>thước kẻ             </a:t>
              </a:r>
              <a:endParaRPr lang="en-US" sz="5400" b="1" dirty="0">
                <a:latin typeface="HP001 4 hàng" panose="020B0603050302020204" pitchFamily="34" charset="0"/>
              </a:endParaRPr>
            </a:p>
          </p:txBody>
        </p:sp>
        <p:sp>
          <p:nvSpPr>
            <p:cNvPr id="12" name="TextBox 11"/>
            <p:cNvSpPr txBox="1"/>
            <p:nvPr/>
          </p:nvSpPr>
          <p:spPr>
            <a:xfrm>
              <a:off x="4868214" y="3738023"/>
              <a:ext cx="4303648" cy="923330"/>
            </a:xfrm>
            <a:prstGeom prst="rect">
              <a:avLst/>
            </a:prstGeom>
            <a:noFill/>
          </p:spPr>
          <p:txBody>
            <a:bodyPr wrap="square" rtlCol="0">
              <a:spAutoFit/>
            </a:bodyPr>
            <a:lstStyle/>
            <a:p>
              <a:r>
                <a:rPr lang="vi-VN" sz="5400" b="1" dirty="0" smtClean="0">
                  <a:latin typeface="HP001 4 hàng" panose="020B0603050302020204" pitchFamily="34" charset="0"/>
                </a:rPr>
                <a:t>lướt ván</a:t>
              </a:r>
              <a:endParaRPr lang="en-US" sz="5400" b="1" dirty="0">
                <a:latin typeface="HP001 4 hàng" panose="020B0603050302020204" pitchFamily="34" charset="0"/>
              </a:endParaRPr>
            </a:p>
          </p:txBody>
        </p:sp>
        <p:sp>
          <p:nvSpPr>
            <p:cNvPr id="13" name="TextBox 12"/>
            <p:cNvSpPr txBox="1"/>
            <p:nvPr/>
          </p:nvSpPr>
          <p:spPr>
            <a:xfrm>
              <a:off x="2699542" y="2658904"/>
              <a:ext cx="2052763" cy="923330"/>
            </a:xfrm>
            <a:prstGeom prst="rect">
              <a:avLst/>
            </a:prstGeom>
            <a:noFill/>
          </p:spPr>
          <p:txBody>
            <a:bodyPr wrap="square" rtlCol="0">
              <a:spAutoFit/>
            </a:bodyPr>
            <a:lstStyle/>
            <a:p>
              <a:r>
                <a:rPr lang="vi-VN" sz="5400" b="1" dirty="0" smtClean="0">
                  <a:latin typeface="HP001 4 hàng" panose="020B0603050302020204" pitchFamily="34" charset="0"/>
                </a:rPr>
                <a:t>ươnt             </a:t>
              </a:r>
              <a:endParaRPr lang="en-US" sz="5400" b="1" dirty="0">
                <a:latin typeface="HP001 4 hàng" panose="020B06030503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060684" y="-495203"/>
            <a:ext cx="8881807" cy="4539169"/>
            <a:chOff x="1233645" y="135864"/>
            <a:chExt cx="9242941" cy="5065131"/>
          </a:xfrm>
        </p:grpSpPr>
        <p:pic>
          <p:nvPicPr>
            <p:cNvPr id="7" name="Picture 6"/>
            <p:cNvPicPr>
              <a:picLocks noChangeAspect="1"/>
            </p:cNvPicPr>
            <p:nvPr/>
          </p:nvPicPr>
          <p:blipFill>
            <a:blip r:embed="rId2"/>
            <a:stretch>
              <a:fillRect/>
            </a:stretch>
          </p:blipFill>
          <p:spPr>
            <a:xfrm>
              <a:off x="1233645" y="135864"/>
              <a:ext cx="9242941" cy="5065131"/>
            </a:xfrm>
            <a:prstGeom prst="rect">
              <a:avLst/>
            </a:prstGeom>
          </p:spPr>
        </p:pic>
        <p:sp>
          <p:nvSpPr>
            <p:cNvPr id="4" name="Rectangle: Rounded Corners 3"/>
            <p:cNvSpPr/>
            <p:nvPr/>
          </p:nvSpPr>
          <p:spPr>
            <a:xfrm>
              <a:off x="1530022" y="754050"/>
              <a:ext cx="1393482" cy="67550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VnAvant" panose="020B7200000000000000" pitchFamily="34" charset="0"/>
                </a:rPr>
                <a:t>§</a:t>
              </a:r>
              <a:r>
                <a:rPr lang="en-US" sz="2800" b="1" dirty="0" err="1">
                  <a:latin typeface=".VnAvant" panose="020B7200000000000000" pitchFamily="34" charset="0"/>
                </a:rPr>
                <a:t>äc</a:t>
              </a:r>
              <a:endParaRPr lang="en-US" sz="2800" b="1" dirty="0">
                <a:latin typeface=".VnAvant" panose="020B7200000000000000" pitchFamily="34" charset="0"/>
              </a:endParaRPr>
            </a:p>
          </p:txBody>
        </p:sp>
      </p:grpSp>
      <p:sp>
        <p:nvSpPr>
          <p:cNvPr id="6" name="TextBox 5"/>
          <p:cNvSpPr txBox="1"/>
          <p:nvPr/>
        </p:nvSpPr>
        <p:spPr>
          <a:xfrm>
            <a:off x="193183" y="4043966"/>
            <a:ext cx="11797048" cy="2862322"/>
          </a:xfrm>
          <a:prstGeom prst="rect">
            <a:avLst/>
          </a:prstGeom>
          <a:noFill/>
        </p:spPr>
        <p:txBody>
          <a:bodyPr wrap="square" rtlCol="0">
            <a:spAutoFit/>
          </a:bodyPr>
          <a:lstStyle/>
          <a:p>
            <a:pPr algn="just"/>
            <a:r>
              <a:rPr lang="vi-VN" sz="3600" b="1" dirty="0" smtClean="0">
                <a:latin typeface="+mj-lt"/>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Lúc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học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hát</a:t>
            </a:r>
            <a:r>
              <a:rPr lang="en-US" sz="3600" b="1" dirty="0" smtClean="0">
                <a:latin typeface="Times New Roman" panose="02020603050405020304" pitchFamily="18" charset="0"/>
                <a:cs typeface="Times New Roman" panose="02020603050405020304" pitchFamily="18" charset="0"/>
              </a:rPr>
              <a:t>,</a:t>
            </a:r>
            <a:r>
              <a:rPr lang="vi-VN" sz="3600" b="1" dirty="0" smtClean="0">
                <a:latin typeface="Times New Roman" panose="02020603050405020304" pitchFamily="18" charset="0"/>
                <a:cs typeface="Times New Roman" panose="02020603050405020304" pitchFamily="18" charset="0"/>
              </a:rPr>
              <a:t> </a:t>
            </a:r>
            <a:r>
              <a:rPr lang="vi-VN" sz="3600" b="1" dirty="0" smtClean="0">
                <a:latin typeface="+mj-lt"/>
                <a:cs typeface="Times New Roman" panose="02020603050405020304" pitchFamily="18" charset="0"/>
              </a:rPr>
              <a:t>Nam ước làm ca sĩ. Lúc nghe mẹ đọc thơ, Nam lại ước trở thành nhà thơ. Khi ra biển, Nam ước là người lái tàu, vượt qua những con sóng lớn. Nhìn lên bầu trời, Nam lại ước làm phi công. Nam tự hỏi: ‘Bao giờ mình mới lớn nhỉ’</a:t>
            </a:r>
            <a:r>
              <a:rPr lang="en-US" sz="3600" b="1" dirty="0" smtClean="0">
                <a:latin typeface="+mj-lt"/>
                <a:cs typeface="Times New Roman" panose="02020603050405020304" pitchFamily="18" charset="0"/>
              </a:rPr>
              <a:t> .</a:t>
            </a:r>
            <a:endParaRPr lang="en-US" sz="3600" b="1" dirty="0">
              <a:latin typeface="+mj-lt"/>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4115023" y="2573112"/>
            <a:ext cx="4839792" cy="1323439"/>
          </a:xfrm>
          <a:prstGeom prst="rect">
            <a:avLst/>
          </a:prstGeom>
          <a:noFill/>
        </p:spPr>
        <p:txBody>
          <a:bodyPr wrap="square" rtlCol="0">
            <a:spAutoFit/>
          </a:bodyPr>
          <a:lstStyle/>
          <a:p>
            <a:r>
              <a:rPr lang="en-US" sz="8000" b="1" dirty="0" err="1" smtClean="0">
                <a:solidFill>
                  <a:srgbClr val="333399"/>
                </a:solidFill>
                <a:latin typeface="Times New Roman" panose="02020603050405020304" pitchFamily="18" charset="0"/>
                <a:cs typeface="Times New Roman" panose="02020603050405020304" pitchFamily="18" charset="0"/>
              </a:rPr>
              <a:t>Giải</a:t>
            </a:r>
            <a:r>
              <a:rPr lang="en-US" sz="8000" b="1" dirty="0" smtClean="0">
                <a:solidFill>
                  <a:srgbClr val="333399"/>
                </a:solidFill>
                <a:latin typeface="Times New Roman" panose="02020603050405020304" pitchFamily="18" charset="0"/>
                <a:cs typeface="Times New Roman" panose="02020603050405020304" pitchFamily="18" charset="0"/>
              </a:rPr>
              <a:t> </a:t>
            </a:r>
            <a:r>
              <a:rPr lang="en-US" sz="8000" b="1" dirty="0" err="1" smtClean="0">
                <a:solidFill>
                  <a:srgbClr val="333399"/>
                </a:solidFill>
                <a:latin typeface="Times New Roman" panose="02020603050405020304" pitchFamily="18" charset="0"/>
                <a:cs typeface="Times New Roman" panose="02020603050405020304" pitchFamily="18" charset="0"/>
              </a:rPr>
              <a:t>lao</a:t>
            </a:r>
            <a:endParaRPr lang="en-US" sz="8000" b="1" dirty="0">
              <a:solidFill>
                <a:srgbClr val="333399"/>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5&quot;&gt;&lt;property id=&quot;20148&quot; value=&quot;5&quot;/&gt;&lt;property id=&quot;20300&quot; value=&quot;Slide 1&quot;/&gt;&lt;property id=&quot;20307&quot; value=&quot;281&quot;/&gt;&lt;/object&gt;&lt;object type=&quot;3&quot; unique_id=&quot;10007&quot;&gt;&lt;property id=&quot;20148&quot; value=&quot;5&quot;/&gt;&lt;property id=&quot;20300&quot; value=&quot;Slide 2&quot;/&gt;&lt;property id=&quot;20307&quot; value=&quot;293&quot;/&gt;&lt;/object&gt;&lt;object type=&quot;3&quot; unique_id=&quot;10008&quot;&gt;&lt;property id=&quot;20148&quot; value=&quot;5&quot;/&gt;&lt;property id=&quot;20300&quot; value=&quot;Slide 3&quot;/&gt;&lt;property id=&quot;20307&quot; value=&quot;294&quot;/&gt;&lt;/object&gt;&lt;object type=&quot;3&quot; unique_id=&quot;10013&quot;&gt;&lt;property id=&quot;20148&quot; value=&quot;5&quot;/&gt;&lt;property id=&quot;20300&quot; value=&quot;Slide 4&quot;/&gt;&lt;property id=&quot;20307&quot; value=&quot;292&quot;/&gt;&lt;/object&gt;&lt;object type=&quot;3&quot; unique_id=&quot;10014&quot;&gt;&lt;property id=&quot;20148&quot; value=&quot;5&quot;/&gt;&lt;property id=&quot;20300&quot; value=&quot;Slide 5&quot;/&gt;&lt;property id=&quot;20307&quot; value=&quot;288&quot;/&gt;&lt;/object&gt;&lt;object type=&quot;3&quot; unique_id=&quot;10015&quot;&gt;&lt;property id=&quot;20148&quot; value=&quot;5&quot;/&gt;&lt;property id=&quot;20300&quot; value=&quot;Slide 6&quot;/&gt;&lt;property id=&quot;20307&quot; value=&quot;260&quot;/&gt;&lt;/object&gt;&lt;object type=&quot;3&quot; unique_id=&quot;10016&quot;&gt;&lt;property id=&quot;20148&quot; value=&quot;5&quot;/&gt;&lt;property id=&quot;20300&quot; value=&quot;Slide 7&quot;/&gt;&lt;property id=&quot;20307&quot; value=&quot;257&quot;/&gt;&lt;/object&gt;&lt;object type=&quot;3&quot; unique_id=&quot;10017&quot;&gt;&lt;property id=&quot;20148&quot; value=&quot;5&quot;/&gt;&lt;property id=&quot;20300&quot; value=&quot;Slide 8&quot;/&gt;&lt;property id=&quot;20307&quot; value=&quot;258&quot;/&gt;&lt;/object&gt;&lt;object type=&quot;3&quot; unique_id=&quot;10018&quot;&gt;&lt;property id=&quot;20148&quot; value=&quot;5&quot;/&gt;&lt;property id=&quot;20300&quot; value=&quot;Slide 9&quot;/&gt;&lt;property id=&quot;20307&quot; value=&quot;299&quot;/&gt;&lt;/object&gt;&lt;object type=&quot;3&quot; unique_id=&quot;10019&quot;&gt;&lt;property id=&quot;20148&quot; value=&quot;5&quot;/&gt;&lt;property id=&quot;20300&quot; value=&quot;Slide 10&quot;/&gt;&lt;property id=&quot;20307&quot; value=&quot;259&quot;/&gt;&lt;/object&gt;&lt;/object&gt;&lt;object type=&quot;8&quot; unique_id=&quot;10040&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17</TotalTime>
  <Words>152</Words>
  <PresentationFormat>Custom</PresentationFormat>
  <Paragraphs>52</Paragraphs>
  <Slides>10</Slides>
  <Notes>3</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Clarity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2020-08-13T09:32:00Z</dcterms:created>
  <dcterms:modified xsi:type="dcterms:W3CDTF">2020-12-07T18:54:27Z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