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3"/>
  </p:notesMasterIdLst>
  <p:sldIdLst>
    <p:sldId id="256" r:id="rId4"/>
    <p:sldId id="258" r:id="rId5"/>
    <p:sldId id="259" r:id="rId6"/>
    <p:sldId id="260" r:id="rId7"/>
    <p:sldId id="299" r:id="rId8"/>
    <p:sldId id="265" r:id="rId9"/>
    <p:sldId id="261" r:id="rId10"/>
    <p:sldId id="293" r:id="rId11"/>
    <p:sldId id="294" r:id="rId12"/>
    <p:sldId id="298" r:id="rId13"/>
    <p:sldId id="296" r:id="rId14"/>
    <p:sldId id="300" r:id="rId15"/>
    <p:sldId id="301" r:id="rId16"/>
    <p:sldId id="264" r:id="rId17"/>
    <p:sldId id="302" r:id="rId18"/>
    <p:sldId id="303" r:id="rId19"/>
    <p:sldId id="304" r:id="rId20"/>
    <p:sldId id="274" r:id="rId21"/>
    <p:sldId id="268" r:id="rId22"/>
  </p:sldIdLst>
  <p:sldSz cx="9144000" cy="5143500" type="screen16x9"/>
  <p:notesSz cx="6858000" cy="9144000"/>
  <p:embeddedFontLst>
    <p:embeddedFont>
      <p:font typeface="Abel" panose="02000506030000020004" pitchFamily="2" charset="0"/>
      <p:regular r:id="rId24"/>
    </p:embeddedFont>
    <p:embeddedFont>
      <p:font typeface="Arvo" panose="02000000000000000000" pitchFamily="2" charset="77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Oswald Regular" pitchFamily="2" charset="77"/>
      <p:regular r:id="rId35"/>
      <p:bold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Passion One" panose="02000506080000020004" pitchFamily="2" charset="77"/>
      <p:regular r:id="rId41"/>
      <p:bold r:id="rId42"/>
    </p:embeddedFont>
    <p:embeddedFont>
      <p:font typeface="Proxima Nova" panose="02000506030000020004" pitchFamily="2" charset="0"/>
      <p:regular r:id="rId43"/>
      <p:bold r:id="rId44"/>
      <p:italic r:id="rId45"/>
      <p:boldItalic r:id="rId46"/>
    </p:embeddedFont>
    <p:embeddedFont>
      <p:font typeface="Proxima Nova Semibold" panose="02000506030000020004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3"/>
    <a:srgbClr val="F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D88139-4557-4F90-ACE3-FCAEA2E97E14}">
  <a:tblStyle styleId="{79D88139-4557-4F90-ACE3-FCAEA2E97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 autoAdjust="0"/>
    <p:restoredTop sz="94676"/>
  </p:normalViewPr>
  <p:slideViewPr>
    <p:cSldViewPr snapToGrid="0" snapToObjects="1">
      <p:cViewPr>
        <p:scale>
          <a:sx n="124" d="100"/>
          <a:sy n="124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7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8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17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4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1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82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03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1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7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7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TITLE_1_1_1_2_1_1">
    <p:bg>
      <p:bgPr>
        <a:blipFill dpi="0" rotWithShape="1">
          <a:blip r:embed="rId2">
            <a:alphaModFix/>
            <a:lum/>
          </a:blip>
          <a:srcRect/>
          <a:stretch>
            <a:fillRect t="-20000" r="-34000"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 dpi="0" rotWithShape="1">
          <a:blip r:embed="rId2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https://hamchoi.vn/storage/uploads/images/9/1-1629559692.png" TargetMode="External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430869" y="427839"/>
            <a:ext cx="5042011" cy="203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ĐOẠN THẲNG</a:t>
            </a:r>
            <a:b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b="1" dirty="0">
              <a:solidFill>
                <a:srgbClr val="5B72B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ssion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C46D7-32CD-DF45-9E75-A2265FF219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499191"/>
            <a:ext cx="3424924" cy="253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VN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70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VN" sz="2400" dirty="0">
                <a:solidFill>
                  <a:srgbClr val="003CB3"/>
                </a:solidFill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</a:t>
            </a:r>
            <a:endParaRPr lang="en-VN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C839EC-23BC-6749-AA55-0211044CFAC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" y="2123011"/>
            <a:ext cx="1942569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458EC1-B49B-6B4D-ADB5-0BBD7A95B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03299"/>
              </p:ext>
            </p:extLst>
          </p:nvPr>
        </p:nvGraphicFramePr>
        <p:xfrm>
          <a:off x="3659134" y="2375720"/>
          <a:ext cx="1122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r:id="rId6" imgW="571500" imgH="203200" progId="Equation.DSMT4">
                  <p:embed/>
                </p:oleObj>
              </mc:Choice>
              <mc:Fallback>
                <p:oleObj r:id="rId6" imgW="5715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34" y="2375720"/>
                        <a:ext cx="1122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10A37BA-0A19-0442-BDA4-A95C22F8F564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3" y="3146087"/>
            <a:ext cx="2360784" cy="183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1938089-DC7B-0F43-03A1-433BFFD59E9D}"/>
              </a:ext>
            </a:extLst>
          </p:cNvPr>
          <p:cNvSpPr txBox="1"/>
          <p:nvPr/>
        </p:nvSpPr>
        <p:spPr>
          <a:xfrm>
            <a:off x="865939" y="3938556"/>
            <a:ext cx="324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Đầu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dòng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viết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hoa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8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316022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Hình vẽ nào dưới đây biểu diễn đường trung trực của một đoạn thẳng</a:t>
            </a: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5052" y="3628029"/>
            <a:ext cx="190564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120" y="3613796"/>
            <a:ext cx="190564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6986" y="3630427"/>
            <a:ext cx="1900101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2" y="368588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17984" y="3670652"/>
            <a:ext cx="603402" cy="528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2" y="3636323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3908472" y="443062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EF6EC0-2C96-3E42-8232-563D06F7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63" y="1462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5121" name="Picture 1" descr="VietJack">
            <a:extLst>
              <a:ext uri="{FF2B5EF4-FFF2-40B4-BE49-F238E27FC236}">
                <a16:creationId xmlns:a16="http://schemas.microsoft.com/office/drawing/2014/main" id="{39A20654-B1BB-D045-8941-18B8393D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" y="968099"/>
            <a:ext cx="6440850" cy="2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FF0F4F7-FE31-9D2B-0FF8-8BA7DF1D64BC}"/>
              </a:ext>
            </a:extLst>
          </p:cNvPr>
          <p:cNvSpPr txBox="1"/>
          <p:nvPr/>
        </p:nvSpPr>
        <p:spPr>
          <a:xfrm>
            <a:off x="648531" y="4470378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24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Cho d là đường trung trực của đoạn thẳng AB. Khẳng định nào sau đây là đúng?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09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400" kern="1200" dirty="0">
                <a:solidFill>
                  <a:prstClr val="black"/>
                </a:solidFill>
              </a:rPr>
              <a:t>. d //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0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vi-VN" sz="2400" kern="1200" dirty="0">
                <a:solidFill>
                  <a:prstClr val="black"/>
                </a:solidFill>
              </a:rPr>
              <a:t>AB là đường trung trực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421497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vi-VN" sz="2400" kern="1200" dirty="0">
                <a:solidFill>
                  <a:prstClr val="black"/>
                </a:solidFill>
              </a:rPr>
              <a:t>AB vuông góc với d tại trung điểm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424638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vi-VN" sz="2400" kern="1200" dirty="0">
                <a:solidFill>
                  <a:prstClr val="black"/>
                </a:solidFill>
              </a:rPr>
              <a:t>d vuông góc với AB tại trung điểm của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65485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614547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600573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08" y="1675195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1CF936E-D29D-FA8E-9EED-2692381DF70A}"/>
              </a:ext>
            </a:extLst>
          </p:cNvPr>
          <p:cNvSpPr txBox="1"/>
          <p:nvPr/>
        </p:nvSpPr>
        <p:spPr>
          <a:xfrm>
            <a:off x="624151" y="3798647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48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1255708" y="3052061"/>
            <a:ext cx="7334061" cy="188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315" y="81626"/>
            <a:ext cx="9101690" cy="32163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br>
              <a:rPr lang="nl-NL" sz="2800" b="1" dirty="0">
                <a:latin typeface="Palatino Linotype" panose="02040502050505030304" pitchFamily="18" charset="0"/>
              </a:rPr>
            </a:b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br>
              <a:rPr lang="en-VN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en-VN" sz="2800" dirty="0">
              <a:latin typeface="Palatino Linotype" panose="02040502050505030304" pitchFamily="18" charset="0"/>
            </a:endParaRPr>
          </a:p>
        </p:txBody>
      </p:sp>
      <p:sp>
        <p:nvSpPr>
          <p:cNvPr id="3" name="Google Shape;4403;p47">
            <a:extLst>
              <a:ext uri="{FF2B5EF4-FFF2-40B4-BE49-F238E27FC236}">
                <a16:creationId xmlns:a16="http://schemas.microsoft.com/office/drawing/2014/main" id="{9EE73777-E24E-C24E-8520-61B9ACD82461}"/>
              </a:ext>
            </a:extLst>
          </p:cNvPr>
          <p:cNvSpPr/>
          <p:nvPr/>
        </p:nvSpPr>
        <p:spPr>
          <a:xfrm>
            <a:off x="6439598" y="4186105"/>
            <a:ext cx="816880" cy="798003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en-VN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" name="Google Shape;3789;p46">
            <a:extLst>
              <a:ext uri="{FF2B5EF4-FFF2-40B4-BE49-F238E27FC236}">
                <a16:creationId xmlns:a16="http://schemas.microsoft.com/office/drawing/2014/main" id="{75DAE9F5-BC15-6E46-A593-034F727F51B1}"/>
              </a:ext>
            </a:extLst>
          </p:cNvPr>
          <p:cNvGrpSpPr/>
          <p:nvPr/>
        </p:nvGrpSpPr>
        <p:grpSpPr>
          <a:xfrm>
            <a:off x="7590904" y="464887"/>
            <a:ext cx="974255" cy="1019963"/>
            <a:chOff x="3858100" y="1435075"/>
            <a:chExt cx="487775" cy="481875"/>
          </a:xfrm>
        </p:grpSpPr>
        <p:sp>
          <p:nvSpPr>
            <p:cNvPr id="4" name="Google Shape;3790;p46">
              <a:extLst>
                <a:ext uri="{FF2B5EF4-FFF2-40B4-BE49-F238E27FC236}">
                  <a16:creationId xmlns:a16="http://schemas.microsoft.com/office/drawing/2014/main" id="{E35DD641-45FA-2F43-8021-29F97A00B392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3791;p46">
              <a:extLst>
                <a:ext uri="{FF2B5EF4-FFF2-40B4-BE49-F238E27FC236}">
                  <a16:creationId xmlns:a16="http://schemas.microsoft.com/office/drawing/2014/main" id="{ED8B14D5-9DC4-4E4F-820B-611350B17923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3792;p46">
              <a:extLst>
                <a:ext uri="{FF2B5EF4-FFF2-40B4-BE49-F238E27FC236}">
                  <a16:creationId xmlns:a16="http://schemas.microsoft.com/office/drawing/2014/main" id="{2C367C3F-F132-4744-AD60-A697169782D1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3793;p46">
              <a:extLst>
                <a:ext uri="{FF2B5EF4-FFF2-40B4-BE49-F238E27FC236}">
                  <a16:creationId xmlns:a16="http://schemas.microsoft.com/office/drawing/2014/main" id="{44AD1675-2F40-2043-87C4-9ADA959FDA61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3794;p46">
              <a:extLst>
                <a:ext uri="{FF2B5EF4-FFF2-40B4-BE49-F238E27FC236}">
                  <a16:creationId xmlns:a16="http://schemas.microsoft.com/office/drawing/2014/main" id="{7ED1160C-BBD4-BF45-8D5C-A4F19F38CD8F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5386;p49">
            <a:extLst>
              <a:ext uri="{FF2B5EF4-FFF2-40B4-BE49-F238E27FC236}">
                <a16:creationId xmlns:a16="http://schemas.microsoft.com/office/drawing/2014/main" id="{E2766C00-4145-2640-A784-2B87FDB52437}"/>
              </a:ext>
            </a:extLst>
          </p:cNvPr>
          <p:cNvGrpSpPr/>
          <p:nvPr/>
        </p:nvGrpSpPr>
        <p:grpSpPr>
          <a:xfrm>
            <a:off x="1447874" y="3877147"/>
            <a:ext cx="909432" cy="788028"/>
            <a:chOff x="-50524250" y="2686150"/>
            <a:chExt cx="301675" cy="299350"/>
          </a:xfrm>
        </p:grpSpPr>
        <p:sp>
          <p:nvSpPr>
            <p:cNvPr id="10" name="Google Shape;5387;p49">
              <a:extLst>
                <a:ext uri="{FF2B5EF4-FFF2-40B4-BE49-F238E27FC236}">
                  <a16:creationId xmlns:a16="http://schemas.microsoft.com/office/drawing/2014/main" id="{E8EA1248-4DB1-E143-8E82-C309502199A8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8;p49">
              <a:extLst>
                <a:ext uri="{FF2B5EF4-FFF2-40B4-BE49-F238E27FC236}">
                  <a16:creationId xmlns:a16="http://schemas.microsoft.com/office/drawing/2014/main" id="{19E6F2CD-9851-C644-9FB0-07EE6A5363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9;p49">
              <a:extLst>
                <a:ext uri="{FF2B5EF4-FFF2-40B4-BE49-F238E27FC236}">
                  <a16:creationId xmlns:a16="http://schemas.microsoft.com/office/drawing/2014/main" id="{F4D7B28D-4333-D547-98F5-CC5D7E65E629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0;p49">
              <a:extLst>
                <a:ext uri="{FF2B5EF4-FFF2-40B4-BE49-F238E27FC236}">
                  <a16:creationId xmlns:a16="http://schemas.microsoft.com/office/drawing/2014/main" id="{C347C82D-E48B-6948-9CA4-C3F6CE239DCF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1;p49">
              <a:extLst>
                <a:ext uri="{FF2B5EF4-FFF2-40B4-BE49-F238E27FC236}">
                  <a16:creationId xmlns:a16="http://schemas.microsoft.com/office/drawing/2014/main" id="{746EE5C0-E574-B048-BB5E-BE89760E2E11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2;p49">
              <a:extLst>
                <a:ext uri="{FF2B5EF4-FFF2-40B4-BE49-F238E27FC236}">
                  <a16:creationId xmlns:a16="http://schemas.microsoft.com/office/drawing/2014/main" id="{9929087D-CBC1-A544-A5B5-8BFB0F772CDC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751589" y="2375469"/>
            <a:ext cx="479011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EB94D-1444-984F-823C-3CA4D170745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89" y="208777"/>
            <a:ext cx="3049495" cy="2161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F4E28F-F841-BF4B-AC55-C72444DD5EF3}"/>
              </a:ext>
            </a:extLst>
          </p:cNvPr>
          <p:cNvSpPr txBox="1"/>
          <p:nvPr/>
        </p:nvSpPr>
        <p:spPr>
          <a:xfrm>
            <a:off x="828316" y="4411503"/>
            <a:ext cx="551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5386;p49">
            <a:extLst>
              <a:ext uri="{FF2B5EF4-FFF2-40B4-BE49-F238E27FC236}">
                <a16:creationId xmlns:a16="http://schemas.microsoft.com/office/drawing/2014/main" id="{96C1C9BE-6790-5D4D-A011-C4B4A79C234D}"/>
              </a:ext>
            </a:extLst>
          </p:cNvPr>
          <p:cNvGrpSpPr/>
          <p:nvPr/>
        </p:nvGrpSpPr>
        <p:grpSpPr>
          <a:xfrm>
            <a:off x="7871443" y="208777"/>
            <a:ext cx="333562" cy="330991"/>
            <a:chOff x="-50524250" y="2686150"/>
            <a:chExt cx="301675" cy="299350"/>
          </a:xfrm>
        </p:grpSpPr>
        <p:sp>
          <p:nvSpPr>
            <p:cNvPr id="6" name="Google Shape;5387;p49">
              <a:extLst>
                <a:ext uri="{FF2B5EF4-FFF2-40B4-BE49-F238E27FC236}">
                  <a16:creationId xmlns:a16="http://schemas.microsoft.com/office/drawing/2014/main" id="{741E9693-C396-3D4D-95ED-8113B266527C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88;p49">
              <a:extLst>
                <a:ext uri="{FF2B5EF4-FFF2-40B4-BE49-F238E27FC236}">
                  <a16:creationId xmlns:a16="http://schemas.microsoft.com/office/drawing/2014/main" id="{28F610C4-CFFF-5841-986E-68499CF9D0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89;p49">
              <a:extLst>
                <a:ext uri="{FF2B5EF4-FFF2-40B4-BE49-F238E27FC236}">
                  <a16:creationId xmlns:a16="http://schemas.microsoft.com/office/drawing/2014/main" id="{55580297-A196-0042-9BE2-68BACF10AB10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90;p49">
              <a:extLst>
                <a:ext uri="{FF2B5EF4-FFF2-40B4-BE49-F238E27FC236}">
                  <a16:creationId xmlns:a16="http://schemas.microsoft.com/office/drawing/2014/main" id="{12249C4B-F7A5-EF43-868C-95401BC6D492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1;p49">
              <a:extLst>
                <a:ext uri="{FF2B5EF4-FFF2-40B4-BE49-F238E27FC236}">
                  <a16:creationId xmlns:a16="http://schemas.microsoft.com/office/drawing/2014/main" id="{9A45E537-0CC5-8C46-8A8E-C3EDAC37EEFC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2;p49">
              <a:extLst>
                <a:ext uri="{FF2B5EF4-FFF2-40B4-BE49-F238E27FC236}">
                  <a16:creationId xmlns:a16="http://schemas.microsoft.com/office/drawing/2014/main" id="{529F4C3C-025F-D94B-8FEE-06FB15786C05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8369;p56">
            <a:extLst>
              <a:ext uri="{FF2B5EF4-FFF2-40B4-BE49-F238E27FC236}">
                <a16:creationId xmlns:a16="http://schemas.microsoft.com/office/drawing/2014/main" id="{7F14FF12-21B0-ED42-8CD6-12F049192631}"/>
              </a:ext>
            </a:extLst>
          </p:cNvPr>
          <p:cNvSpPr/>
          <p:nvPr/>
        </p:nvSpPr>
        <p:spPr>
          <a:xfrm>
            <a:off x="7678316" y="444616"/>
            <a:ext cx="895232" cy="91113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433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1b)</a:t>
            </a: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55E24-ADA2-BF43-8447-4D131CC9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351"/>
          <a:stretch/>
        </p:blipFill>
        <p:spPr>
          <a:xfrm>
            <a:off x="1971137" y="1478705"/>
            <a:ext cx="4689722" cy="250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5"/>
            <a:ext cx="8282100" cy="102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vuông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góc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với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một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tại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điểm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nó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được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gọi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là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trực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.</a:t>
            </a:r>
            <a:endParaRPr lang="en-VN" dirty="0">
              <a:solidFill>
                <a:srgbClr val="FDEAD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33D2E-BB96-C94B-8B68-5F6ADC8F269F}"/>
              </a:ext>
            </a:extLst>
          </p:cNvPr>
          <p:cNvSpPr/>
          <p:nvPr/>
        </p:nvSpPr>
        <p:spPr>
          <a:xfrm>
            <a:off x="436228" y="419450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4F8FC4-2A9F-7E4B-9F81-E86BEF8834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88" y="2997736"/>
            <a:ext cx="2037302" cy="193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8F42C2-9790-234F-BD9B-B43B1081A35A}"/>
              </a:ext>
            </a:extLst>
          </p:cNvPr>
          <p:cNvSpPr/>
          <p:nvPr/>
        </p:nvSpPr>
        <p:spPr>
          <a:xfrm>
            <a:off x="430975" y="1863370"/>
            <a:ext cx="853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VD: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là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trực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đoạn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vì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vuông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góc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với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tại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điểm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O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AB.</a:t>
            </a:r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1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50">
            <a:extLst>
              <a:ext uri="{FF2B5EF4-FFF2-40B4-BE49-F238E27FC236}">
                <a16:creationId xmlns:a16="http://schemas.microsoft.com/office/drawing/2014/main" id="{0868E60A-0010-1340-8E4D-2FA8D3E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20658" y="1244014"/>
            <a:ext cx="2963742" cy="24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75A4F-6A75-D847-89ED-BD0EFB2A281E}"/>
              </a:ext>
            </a:extLst>
          </p:cNvPr>
          <p:cNvSpPr txBox="1"/>
          <p:nvPr/>
        </p:nvSpPr>
        <p:spPr>
          <a:xfrm>
            <a:off x="382772" y="3805427"/>
            <a:ext cx="474212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AB, AN, NB.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0942C-273C-F24D-A046-CFA6A3596408}"/>
              </a:ext>
            </a:extLst>
          </p:cNvPr>
          <p:cNvSpPr txBox="1"/>
          <p:nvPr/>
        </p:nvSpPr>
        <p:spPr>
          <a:xfrm>
            <a:off x="4657056" y="1860704"/>
            <a:ext cx="4359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NN’</a:t>
            </a:r>
            <a:endParaRPr lang="en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MM’</a:t>
            </a:r>
            <a:endParaRPr lang="en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PP’</a:t>
            </a:r>
            <a:endParaRPr lang="en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8D7C4353-4F00-254D-A720-43DF8EA11F7A}"/>
              </a:ext>
            </a:extLst>
          </p:cNvPr>
          <p:cNvSpPr/>
          <p:nvPr/>
        </p:nvSpPr>
        <p:spPr>
          <a:xfrm>
            <a:off x="4284921" y="542260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Google Shape;191;p31">
            <a:extLst>
              <a:ext uri="{FF2B5EF4-FFF2-40B4-BE49-F238E27FC236}">
                <a16:creationId xmlns:a16="http://schemas.microsoft.com/office/drawing/2014/main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VẬN DỤNG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A0C38-9459-2842-91A7-4DEF85D72777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460212" y="544023"/>
            <a:ext cx="2134132" cy="22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7D4B0-1F82-134F-9C0F-6C0774D1D1D8}"/>
              </a:ext>
            </a:extLst>
          </p:cNvPr>
          <p:cNvSpPr txBox="1"/>
          <p:nvPr/>
        </p:nvSpPr>
        <p:spPr>
          <a:xfrm>
            <a:off x="1527278" y="3374804"/>
            <a:ext cx="4572000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CB63DD-F0D5-5243-BF25-AF9E198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16" y="801835"/>
            <a:ext cx="5040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400" b="0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VN" sz="24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VN" sz="3600" b="0" i="0" u="none" strike="noStrike" cap="none" normalizeH="0" baseline="0" dirty="0">
              <a:ln>
                <a:noFill/>
              </a:ln>
              <a:solidFill>
                <a:srgbClr val="003C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84653C-B74C-B04C-B967-9DCA71F48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0299"/>
              </p:ext>
            </p:extLst>
          </p:nvPr>
        </p:nvGraphicFramePr>
        <p:xfrm>
          <a:off x="4480290" y="1684111"/>
          <a:ext cx="13050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4" imgW="647700" imgH="165100" progId="Equation.DSMT4">
                  <p:embed/>
                </p:oleObj>
              </mc:Choice>
              <mc:Fallback>
                <p:oleObj r:id="rId4" imgW="6477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290" y="1684111"/>
                        <a:ext cx="130501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77C30B2-5BE2-7A43-AE87-4498BE59DA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14856" y="1633278"/>
            <a:ext cx="1956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PC</a:t>
            </a:r>
            <a:r>
              <a:rPr kumimoji="0" lang="en-US" altLang="en-VN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oogle Shape;3234;p45">
            <a:extLst>
              <a:ext uri="{FF2B5EF4-FFF2-40B4-BE49-F238E27FC236}">
                <a16:creationId xmlns:a16="http://schemas.microsoft.com/office/drawing/2014/main" id="{0E4936F3-DED7-C845-BCF2-BC6EE009F450}"/>
              </a:ext>
            </a:extLst>
          </p:cNvPr>
          <p:cNvGrpSpPr/>
          <p:nvPr/>
        </p:nvGrpSpPr>
        <p:grpSpPr>
          <a:xfrm>
            <a:off x="7248088" y="1205222"/>
            <a:ext cx="885307" cy="830997"/>
            <a:chOff x="3179914" y="2889488"/>
            <a:chExt cx="422876" cy="404911"/>
          </a:xfrm>
        </p:grpSpPr>
        <p:sp>
          <p:nvSpPr>
            <p:cNvPr id="11" name="Google Shape;3235;p45">
              <a:extLst>
                <a:ext uri="{FF2B5EF4-FFF2-40B4-BE49-F238E27FC236}">
                  <a16:creationId xmlns:a16="http://schemas.microsoft.com/office/drawing/2014/main" id="{8722D7F2-0963-194A-BEEA-4E05F906E190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6;p45">
              <a:extLst>
                <a:ext uri="{FF2B5EF4-FFF2-40B4-BE49-F238E27FC236}">
                  <a16:creationId xmlns:a16="http://schemas.microsoft.com/office/drawing/2014/main" id="{1BEE9A66-A37A-5D49-B8B4-C4B7EB0BFFC3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7;p45">
              <a:extLst>
                <a:ext uri="{FF2B5EF4-FFF2-40B4-BE49-F238E27FC236}">
                  <a16:creationId xmlns:a16="http://schemas.microsoft.com/office/drawing/2014/main" id="{1C17615B-DF8D-0248-BC24-8F674082D68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8;p45">
              <a:extLst>
                <a:ext uri="{FF2B5EF4-FFF2-40B4-BE49-F238E27FC236}">
                  <a16:creationId xmlns:a16="http://schemas.microsoft.com/office/drawing/2014/main" id="{00606322-0E26-5F4F-83A6-BD28EB82998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9;p45">
              <a:extLst>
                <a:ext uri="{FF2B5EF4-FFF2-40B4-BE49-F238E27FC236}">
                  <a16:creationId xmlns:a16="http://schemas.microsoft.com/office/drawing/2014/main" id="{46370E21-3CDA-7C4A-B62C-C7ADA7DF39E7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40;p45">
              <a:extLst>
                <a:ext uri="{FF2B5EF4-FFF2-40B4-BE49-F238E27FC236}">
                  <a16:creationId xmlns:a16="http://schemas.microsoft.com/office/drawing/2014/main" id="{AEA9ADD4-F346-E445-B606-9B9EFEF7B7CE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656</Words>
  <PresentationFormat>On-screen Show (16:9)</PresentationFormat>
  <Paragraphs>69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Abel</vt:lpstr>
      <vt:lpstr>Proxima Nova</vt:lpstr>
      <vt:lpstr>Calibri Light</vt:lpstr>
      <vt:lpstr>Times New Roman</vt:lpstr>
      <vt:lpstr>Passion One</vt:lpstr>
      <vt:lpstr>Arvo</vt:lpstr>
      <vt:lpstr>Palatino Linotype</vt:lpstr>
      <vt:lpstr>Oswald Regular</vt:lpstr>
      <vt:lpstr>Calibri</vt:lpstr>
      <vt:lpstr>Proxima Nova Semibold</vt:lpstr>
      <vt:lpstr>Arial</vt:lpstr>
      <vt:lpstr>Math Lesson by Slidesgo</vt:lpstr>
      <vt:lpstr>SlidesGo Final Pages</vt:lpstr>
      <vt:lpstr>Office Theme</vt:lpstr>
      <vt:lpstr>Equation.DSMT4</vt:lpstr>
      <vt:lpstr>BÀI 5:  ĐƯỜNG TRUNG TRỰC CỦA MỘT ĐOẠN THẲNG (Tiết 1)</vt:lpstr>
      <vt:lpstr>       QUA BÀI HỌC NÀY CÁC EM SẼ 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PowerPoint Presentation</vt:lpstr>
      <vt:lpstr>Đường thẳng vuông góc với một đoạn thẳng tại trung điểm của nó được gọi là đường trung trực của đoạn thẳng.</vt:lpstr>
      <vt:lpstr>THỰC HÀNH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2022-07-29T02:50:01Z</dcterms:modified>
</cp:coreProperties>
</file>