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80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750715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 </a:t>
            </a:r>
            <a:r>
              <a:rPr lang="nl-NL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 Cúng Trăng (Ok Om Bok): 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lễ hội truyền thống của đồng bào dân tọc Khmer để tỏ lòng biết ơn đối với Thần Mặt Trăng.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HỘI ĐUA GHE NGO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48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1044</cp:revision>
  <dcterms:created xsi:type="dcterms:W3CDTF">2008-09-09T22:52:10Z</dcterms:created>
  <dcterms:modified xsi:type="dcterms:W3CDTF">2022-08-22T07:36:31Z</dcterms:modified>
</cp:coreProperties>
</file>