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9144000" cx="162766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3" roundtripDataSignature="AMtx7mgdmw2aPyWBbkLUSCc6tXFwcLBi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512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5121275" y="-2173843"/>
            <a:ext cx="6034088" cy="1464897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9730667" y="2436081"/>
            <a:ext cx="7802033" cy="3662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2270542" y="-1090524"/>
            <a:ext cx="7802033" cy="1071545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body"/>
          </p:nvPr>
        </p:nvSpPr>
        <p:spPr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ctrTitle"/>
          </p:nvPr>
        </p:nvSpPr>
        <p:spPr>
          <a:xfrm>
            <a:off x="1220748" y="2840569"/>
            <a:ext cx="13835142" cy="1960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" type="subTitle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/>
            </a:lvl1pPr>
            <a:lvl2pPr lvl="1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2pPr>
            <a:lvl3pPr lvl="2" algn="ctr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3pPr>
            <a:lvl4pPr lvl="3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4pPr>
            <a:lvl5pPr lvl="4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5pPr>
            <a:lvl6pPr lvl="5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6pPr>
            <a:lvl7pPr lvl="6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7pPr>
            <a:lvl8pPr lvl="7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8pPr>
            <a:lvl9pPr lvl="8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title"/>
          </p:nvPr>
        </p:nvSpPr>
        <p:spPr>
          <a:xfrm>
            <a:off x="1285743" y="5875867"/>
            <a:ext cx="13835142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63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1285743" y="3875619"/>
            <a:ext cx="13835142" cy="2000249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/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9pPr>
          </a:lstStyle>
          <a:p/>
        </p:txBody>
      </p:sp>
      <p:sp>
        <p:nvSpPr>
          <p:cNvPr id="34" name="Google Shape;34;p12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body"/>
          </p:nvPr>
        </p:nvSpPr>
        <p:spPr>
          <a:xfrm>
            <a:off x="813832" y="2133602"/>
            <a:ext cx="7188848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/>
            </a:lvl2pPr>
            <a:lvl3pPr indent="-425450" lvl="2" marL="1371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/>
            </a:lvl3pPr>
            <a:lvl4pPr indent="-406400" lvl="3" marL="1828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4pPr>
            <a:lvl5pPr indent="-4064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5pPr>
            <a:lvl6pPr indent="-4064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6pPr>
            <a:lvl7pPr indent="-4064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7pPr>
            <a:lvl8pPr indent="-4064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8pPr>
            <a:lvl9pPr indent="-406400" lvl="8" marL="4114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9pPr>
          </a:lstStyle>
          <a:p/>
        </p:txBody>
      </p:sp>
      <p:sp>
        <p:nvSpPr>
          <p:cNvPr id="40" name="Google Shape;40;p13"/>
          <p:cNvSpPr txBox="1"/>
          <p:nvPr>
            <p:ph idx="2" type="body"/>
          </p:nvPr>
        </p:nvSpPr>
        <p:spPr>
          <a:xfrm>
            <a:off x="8273958" y="2133602"/>
            <a:ext cx="7188848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/>
            </a:lvl2pPr>
            <a:lvl3pPr indent="-425450" lvl="2" marL="1371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/>
            </a:lvl3pPr>
            <a:lvl4pPr indent="-406400" lvl="3" marL="1828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4pPr>
            <a:lvl5pPr indent="-4064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5pPr>
            <a:lvl6pPr indent="-4064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6pPr>
            <a:lvl7pPr indent="-4064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7pPr>
            <a:lvl8pPr indent="-4064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8pPr>
            <a:lvl9pPr indent="-406400" lvl="8" marL="4114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9pPr>
          </a:lstStyle>
          <a:p/>
        </p:txBody>
      </p:sp>
      <p:sp>
        <p:nvSpPr>
          <p:cNvPr id="41" name="Google Shape;41;p13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813832" y="2046817"/>
            <a:ext cx="7191675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sz="3800"/>
            </a:lvl1pPr>
            <a:lvl2pPr indent="-22860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1" sz="3100"/>
            </a:lvl2pPr>
            <a:lvl3pPr indent="-2286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9pPr>
          </a:lstStyle>
          <a:p/>
        </p:txBody>
      </p:sp>
      <p:sp>
        <p:nvSpPr>
          <p:cNvPr id="47" name="Google Shape;47;p14"/>
          <p:cNvSpPr txBox="1"/>
          <p:nvPr>
            <p:ph idx="2" type="body"/>
          </p:nvPr>
        </p:nvSpPr>
        <p:spPr>
          <a:xfrm>
            <a:off x="813832" y="2899833"/>
            <a:ext cx="7191675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1pPr>
            <a:lvl2pPr indent="-42545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/>
            </a:lvl2pPr>
            <a:lvl3pPr indent="-4064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9pPr>
          </a:lstStyle>
          <a:p/>
        </p:txBody>
      </p:sp>
      <p:sp>
        <p:nvSpPr>
          <p:cNvPr id="48" name="Google Shape;48;p14"/>
          <p:cNvSpPr txBox="1"/>
          <p:nvPr>
            <p:ph idx="3" type="body"/>
          </p:nvPr>
        </p:nvSpPr>
        <p:spPr>
          <a:xfrm>
            <a:off x="8268307" y="2046817"/>
            <a:ext cx="7194500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sz="3800"/>
            </a:lvl1pPr>
            <a:lvl2pPr indent="-22860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1" sz="3100"/>
            </a:lvl2pPr>
            <a:lvl3pPr indent="-2286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9pPr>
          </a:lstStyle>
          <a:p/>
        </p:txBody>
      </p:sp>
      <p:sp>
        <p:nvSpPr>
          <p:cNvPr id="49" name="Google Shape;49;p14"/>
          <p:cNvSpPr txBox="1"/>
          <p:nvPr>
            <p:ph idx="4" type="body"/>
          </p:nvPr>
        </p:nvSpPr>
        <p:spPr>
          <a:xfrm>
            <a:off x="8268307" y="2899833"/>
            <a:ext cx="7194500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1pPr>
            <a:lvl2pPr indent="-42545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/>
            </a:lvl2pPr>
            <a:lvl3pPr indent="-4064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9pPr>
          </a:lstStyle>
          <a:p/>
        </p:txBody>
      </p:sp>
      <p:sp>
        <p:nvSpPr>
          <p:cNvPr id="50" name="Google Shape;50;p14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813833" y="364067"/>
            <a:ext cx="5354902" cy="15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6363713" y="364068"/>
            <a:ext cx="9099093" cy="7804151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46100" lvl="0" marL="457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sz="5000"/>
            </a:lvl1pPr>
            <a:lvl2pPr indent="-508000" lvl="1" marL="9144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sz="4400"/>
            </a:lvl2pPr>
            <a:lvl3pPr indent="-469900" lvl="2" marL="1371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3pPr>
            <a:lvl4pPr indent="-425450" lvl="3" marL="18288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/>
            </a:lvl4pPr>
            <a:lvl5pPr indent="-425450" lvl="4" marL="22860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5pPr>
            <a:lvl6pPr indent="-425450" lvl="5" marL="2743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6pPr>
            <a:lvl7pPr indent="-425450" lvl="6" marL="3200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7pPr>
            <a:lvl8pPr indent="-425450" lvl="7" marL="3657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8pPr>
            <a:lvl9pPr indent="-425450" lvl="8" marL="41148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813833" y="1913468"/>
            <a:ext cx="5354902" cy="6254751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90335" y="6400801"/>
            <a:ext cx="9765983" cy="755651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3190335" y="817033"/>
            <a:ext cx="9765983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90335" y="7156452"/>
            <a:ext cx="9765983" cy="1073149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461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08000" lvl="1" marL="91440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69900" lvl="2" marL="1371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25450" lvl="3" marL="18288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25450" lvl="4" marL="22860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25450" lvl="5" marL="27432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5450" lvl="6" marL="3200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5450" lvl="7" marL="36576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5450" lvl="8" marL="41148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9" Type="http://schemas.openxmlformats.org/officeDocument/2006/relationships/image" Target="../media/image3.gif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10.png"/><Relationship Id="rId8" Type="http://schemas.openxmlformats.org/officeDocument/2006/relationships/image" Target="../media/image6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TIỂU HỌC ……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677" y="5927832"/>
            <a:ext cx="1661573" cy="215730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508919" y="4343401"/>
            <a:ext cx="13306795" cy="182247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Tiếng Việt lớp 3</a:t>
            </a:r>
            <a:endParaRPr/>
          </a:p>
          <a:p>
            <a:pPr indent="0" lvl="0" marL="0" marR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VIẾT 1: ÔN CHỮ VIẾT HOA P, Q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QUÝ THẦY CÔ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DỰ GIỜ THĂM LỚP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3413919" y="7200900"/>
            <a:ext cx="5974560" cy="88423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Lớp:  3</a:t>
            </a:r>
            <a:endParaRPr/>
          </a:p>
        </p:txBody>
      </p:sp>
      <p:pic>
        <p:nvPicPr>
          <p:cNvPr descr="bd21315_"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-5400000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95" name="Google Shape;9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"/>
          <p:cNvCxnSpPr/>
          <p:nvPr/>
        </p:nvCxnSpPr>
        <p:spPr>
          <a:xfrm>
            <a:off x="5407784" y="1447800"/>
            <a:ext cx="5985862" cy="0"/>
          </a:xfrm>
          <a:prstGeom prst="straightConnector1">
            <a:avLst/>
          </a:prstGeom>
          <a:noFill/>
          <a:ln cap="flat" cmpd="sng" w="25400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BƯỚM 58" id="97" name="Google Shape;9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-14[1]" id="98" name="Google Shape;98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 rot="417220">
            <a:off x="2537424" y="6166038"/>
            <a:ext cx="1112368" cy="809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3" id="99" name="Google Shape;99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404518" y="5943600"/>
            <a:ext cx="3168859" cy="226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5" name="Google Shape;105;p2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1. Quan sát chữ viết mẫu</a:t>
              </a:r>
              <a:endParaRPr/>
            </a:p>
          </p:txBody>
        </p:sp>
        <p:cxnSp>
          <p:nvCxnSpPr>
            <p:cNvPr id="106" name="Google Shape;106;p2"/>
            <p:cNvCxnSpPr/>
            <p:nvPr/>
          </p:nvCxnSpPr>
          <p:spPr>
            <a:xfrm>
              <a:off x="1646078" y="2896526"/>
              <a:ext cx="4324761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</p:grpSp>
      <p:grpSp>
        <p:nvGrpSpPr>
          <p:cNvPr id="107" name="Google Shape;107;p2"/>
          <p:cNvGrpSpPr/>
          <p:nvPr/>
        </p:nvGrpSpPr>
        <p:grpSpPr>
          <a:xfrm>
            <a:off x="4937919" y="149573"/>
            <a:ext cx="5715000" cy="1578825"/>
            <a:chOff x="4937919" y="149573"/>
            <a:chExt cx="5715000" cy="1578825"/>
          </a:xfrm>
        </p:grpSpPr>
        <p:grpSp>
          <p:nvGrpSpPr>
            <p:cNvPr id="108" name="Google Shape;108;p2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109" name="Google Shape;109;p2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110" name="Google Shape;110;p2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Thứ……ngày…..tháng…..năm…….</a:t>
                  </a:r>
                  <a:endParaRPr/>
                </a:p>
              </p:txBody>
            </p:sp>
            <p:sp>
              <p:nvSpPr>
                <p:cNvPr id="111" name="Google Shape;111;p2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400">
                      <a:solidFill>
                        <a:srgbClr val="FF0066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TIẾNG VIỆT</a:t>
                  </a:r>
                  <a:endParaRPr/>
                </a:p>
              </p:txBody>
            </p:sp>
          </p:grpSp>
          <p:cxnSp>
            <p:nvCxnSpPr>
              <p:cNvPr id="112" name="Google Shape;112;p2"/>
              <p:cNvCxnSpPr/>
              <p:nvPr/>
            </p:nvCxnSpPr>
            <p:spPr>
              <a:xfrm>
                <a:off x="6790748" y="1151823"/>
                <a:ext cx="1659737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6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113" name="Google Shape;113;p2"/>
            <p:cNvSpPr txBox="1"/>
            <p:nvPr/>
          </p:nvSpPr>
          <p:spPr>
            <a:xfrm>
              <a:off x="4937919" y="1090864"/>
              <a:ext cx="5626505" cy="6375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825" lIns="143675" spcFirstLastPara="1" rIns="143675" wrap="square" tIns="718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u="none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ÔN CHỮ VIẾT HOA: P, Q</a:t>
              </a:r>
              <a:endParaRPr/>
            </a:p>
          </p:txBody>
        </p:sp>
      </p:grp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630" y="3069866"/>
            <a:ext cx="9244577" cy="536980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/>
          <p:nvPr/>
        </p:nvSpPr>
        <p:spPr>
          <a:xfrm>
            <a:off x="6387204" y="2423535"/>
            <a:ext cx="47595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chữ hoa P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2"/>
          <p:cNvPicPr preferRelativeResize="0"/>
          <p:nvPr/>
        </p:nvPicPr>
        <p:blipFill rotWithShape="1">
          <a:blip r:embed="rId4">
            <a:alphaModFix/>
          </a:blip>
          <a:srcRect b="23334" l="46719" r="37812" t="48333"/>
          <a:stretch/>
        </p:blipFill>
        <p:spPr>
          <a:xfrm>
            <a:off x="9695614" y="3246428"/>
            <a:ext cx="5834105" cy="548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3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22" name="Google Shape;122;p3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1. Quan sát chữ viết mẫu</a:t>
              </a:r>
              <a:endParaRPr/>
            </a:p>
          </p:txBody>
        </p:sp>
        <p:cxnSp>
          <p:nvCxnSpPr>
            <p:cNvPr id="123" name="Google Shape;123;p3"/>
            <p:cNvCxnSpPr/>
            <p:nvPr/>
          </p:nvCxnSpPr>
          <p:spPr>
            <a:xfrm>
              <a:off x="1646078" y="2896526"/>
              <a:ext cx="4324761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</p:grpSp>
      <p:grpSp>
        <p:nvGrpSpPr>
          <p:cNvPr id="124" name="Google Shape;124;p3"/>
          <p:cNvGrpSpPr/>
          <p:nvPr/>
        </p:nvGrpSpPr>
        <p:grpSpPr>
          <a:xfrm>
            <a:off x="4937919" y="149573"/>
            <a:ext cx="5715000" cy="1578825"/>
            <a:chOff x="4937919" y="149573"/>
            <a:chExt cx="5715000" cy="1578825"/>
          </a:xfrm>
        </p:grpSpPr>
        <p:grpSp>
          <p:nvGrpSpPr>
            <p:cNvPr id="125" name="Google Shape;125;p3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126" name="Google Shape;126;p3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127" name="Google Shape;127;p3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Thứ……ngày…..tháng…..năm…….</a:t>
                  </a:r>
                  <a:endParaRPr/>
                </a:p>
              </p:txBody>
            </p:sp>
            <p:sp>
              <p:nvSpPr>
                <p:cNvPr id="128" name="Google Shape;128;p3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400">
                      <a:solidFill>
                        <a:srgbClr val="FF0066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TIẾNG VIỆT</a:t>
                  </a:r>
                  <a:endParaRPr/>
                </a:p>
              </p:txBody>
            </p:sp>
          </p:grpSp>
          <p:cxnSp>
            <p:nvCxnSpPr>
              <p:cNvPr id="129" name="Google Shape;129;p3"/>
              <p:cNvCxnSpPr/>
              <p:nvPr/>
            </p:nvCxnSpPr>
            <p:spPr>
              <a:xfrm>
                <a:off x="6790748" y="1151823"/>
                <a:ext cx="1659737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6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130" name="Google Shape;130;p3"/>
            <p:cNvSpPr txBox="1"/>
            <p:nvPr/>
          </p:nvSpPr>
          <p:spPr>
            <a:xfrm>
              <a:off x="4937919" y="1090864"/>
              <a:ext cx="5626505" cy="6375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825" lIns="143675" spcFirstLastPara="1" rIns="143675" wrap="square" tIns="718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ÔN CHỮ VIẾT HOA: P, Q</a:t>
              </a:r>
              <a:endParaRPr/>
            </a:p>
          </p:txBody>
        </p:sp>
      </p:grpSp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147" y="2971800"/>
            <a:ext cx="9863572" cy="533394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6080919" y="2368844"/>
            <a:ext cx="47595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chữ hoa Q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3"/>
          <p:cNvPicPr preferRelativeResize="0"/>
          <p:nvPr/>
        </p:nvPicPr>
        <p:blipFill rotWithShape="1">
          <a:blip r:embed="rId4">
            <a:alphaModFix/>
          </a:blip>
          <a:srcRect b="20000" l="46249" r="34138" t="45000"/>
          <a:stretch/>
        </p:blipFill>
        <p:spPr>
          <a:xfrm>
            <a:off x="10348119" y="3101906"/>
            <a:ext cx="5334000" cy="5354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4"/>
          <p:cNvGrpSpPr/>
          <p:nvPr/>
        </p:nvGrpSpPr>
        <p:grpSpPr>
          <a:xfrm>
            <a:off x="5392214" y="134484"/>
            <a:ext cx="5492209" cy="994235"/>
            <a:chOff x="5073631" y="210532"/>
            <a:chExt cx="5399539" cy="994235"/>
          </a:xfrm>
        </p:grpSpPr>
        <p:grpSp>
          <p:nvGrpSpPr>
            <p:cNvPr id="139" name="Google Shape;139;p4"/>
            <p:cNvGrpSpPr/>
            <p:nvPr/>
          </p:nvGrpSpPr>
          <p:grpSpPr>
            <a:xfrm>
              <a:off x="5073631" y="210532"/>
              <a:ext cx="5399539" cy="994235"/>
              <a:chOff x="5073631" y="210532"/>
              <a:chExt cx="5399539" cy="994235"/>
            </a:xfrm>
          </p:grpSpPr>
          <p:sp>
            <p:nvSpPr>
              <p:cNvPr id="140" name="Google Shape;140;p4"/>
              <p:cNvSpPr txBox="1"/>
              <p:nvPr/>
            </p:nvSpPr>
            <p:spPr>
              <a:xfrm>
                <a:off x="5073631" y="2105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41" name="Google Shape;141;p4"/>
              <p:cNvSpPr txBox="1"/>
              <p:nvPr/>
            </p:nvSpPr>
            <p:spPr>
              <a:xfrm>
                <a:off x="6651116" y="743102"/>
                <a:ext cx="196792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TIẾNG VIỆT</a:t>
                </a:r>
                <a:endParaRPr/>
              </a:p>
            </p:txBody>
          </p:sp>
        </p:grpSp>
        <p:cxnSp>
          <p:nvCxnSpPr>
            <p:cNvPr id="142" name="Google Shape;142;p4"/>
            <p:cNvCxnSpPr/>
            <p:nvPr/>
          </p:nvCxnSpPr>
          <p:spPr>
            <a:xfrm>
              <a:off x="6790748" y="1151823"/>
              <a:ext cx="1659737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43" name="Google Shape;143;p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44" name="Google Shape;144;p4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2. Ôn chữ viết hoa.</a:t>
              </a:r>
              <a:endParaRPr/>
            </a:p>
          </p:txBody>
        </p:sp>
        <p:cxnSp>
          <p:nvCxnSpPr>
            <p:cNvPr id="145" name="Google Shape;145;p4"/>
            <p:cNvCxnSpPr/>
            <p:nvPr/>
          </p:nvCxnSpPr>
          <p:spPr>
            <a:xfrm>
              <a:off x="1646078" y="2896526"/>
              <a:ext cx="3328827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</p:grpSp>
      <p:sp>
        <p:nvSpPr>
          <p:cNvPr id="146" name="Google Shape;146;p4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chữ hoa P, Q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5090319" y="1243264"/>
            <a:ext cx="5626505" cy="63753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CHỮ VIẾT HOA: P, Q</a:t>
            </a:r>
            <a:endParaRPr/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 b="20000" l="46249" r="34138" t="45000"/>
          <a:stretch/>
        </p:blipFill>
        <p:spPr>
          <a:xfrm>
            <a:off x="9494717" y="3334751"/>
            <a:ext cx="5334000" cy="5354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 b="23334" l="46719" r="37812" t="48333"/>
          <a:stretch/>
        </p:blipFill>
        <p:spPr>
          <a:xfrm>
            <a:off x="1813719" y="3334750"/>
            <a:ext cx="5325082" cy="548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5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5" name="Google Shape;155;p5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56" name="Google Shape;156;p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57" name="Google Shape;157;p5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2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TIẾNG VIỆT</a:t>
                </a:r>
                <a:endParaRPr/>
              </a:p>
            </p:txBody>
          </p:sp>
        </p:grpSp>
        <p:cxnSp>
          <p:nvCxnSpPr>
            <p:cNvPr id="158" name="Google Shape;158;p5"/>
            <p:cNvCxnSpPr/>
            <p:nvPr/>
          </p:nvCxnSpPr>
          <p:spPr>
            <a:xfrm>
              <a:off x="6826235" y="1288554"/>
              <a:ext cx="2194560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59" name="Google Shape;159;p5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60" name="Google Shape;160;p5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3. Viết câu ứng dụng.</a:t>
              </a:r>
              <a:endParaRPr/>
            </a:p>
          </p:txBody>
        </p:sp>
        <p:cxnSp>
          <p:nvCxnSpPr>
            <p:cNvPr id="161" name="Google Shape;161;p5"/>
            <p:cNvCxnSpPr/>
            <p:nvPr/>
          </p:nvCxnSpPr>
          <p:spPr>
            <a:xfrm>
              <a:off x="1646078" y="2896526"/>
              <a:ext cx="3578489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</p:grpSp>
      <p:sp>
        <p:nvSpPr>
          <p:cNvPr id="162" name="Google Shape;162;p5"/>
          <p:cNvSpPr/>
          <p:nvPr/>
        </p:nvSpPr>
        <p:spPr>
          <a:xfrm>
            <a:off x="1387975" y="2753967"/>
            <a:ext cx="33909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Viết tên riêng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 b="52405" l="23552" r="29350" t="1"/>
          <a:stretch/>
        </p:blipFill>
        <p:spPr>
          <a:xfrm>
            <a:off x="3185319" y="3610459"/>
            <a:ext cx="10479196" cy="530193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5090319" y="1343666"/>
            <a:ext cx="5626505" cy="63753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CHỮ VIẾT HOA: P, Q</a:t>
            </a:r>
            <a:endParaRPr/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6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70" name="Google Shape;170;p6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1" name="Google Shape;171;p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72" name="Google Shape;172;p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2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TIẾNG VIỆT</a:t>
                </a:r>
                <a:endParaRPr/>
              </a:p>
            </p:txBody>
          </p:sp>
        </p:grpSp>
        <p:cxnSp>
          <p:nvCxnSpPr>
            <p:cNvPr id="173" name="Google Shape;173;p6"/>
            <p:cNvCxnSpPr/>
            <p:nvPr/>
          </p:nvCxnSpPr>
          <p:spPr>
            <a:xfrm>
              <a:off x="6826235" y="1288554"/>
              <a:ext cx="2194560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74" name="Google Shape;174;p6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75" name="Google Shape;175;p6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3. Viết câu ứng dụng.</a:t>
              </a:r>
              <a:endParaRPr/>
            </a:p>
          </p:txBody>
        </p:sp>
        <p:cxnSp>
          <p:nvCxnSpPr>
            <p:cNvPr id="176" name="Google Shape;176;p6"/>
            <p:cNvCxnSpPr/>
            <p:nvPr/>
          </p:nvCxnSpPr>
          <p:spPr>
            <a:xfrm>
              <a:off x="1646078" y="2896526"/>
              <a:ext cx="3578489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</p:grpSp>
      <p:sp>
        <p:nvSpPr>
          <p:cNvPr id="177" name="Google Shape;177;p6"/>
          <p:cNvSpPr/>
          <p:nvPr/>
        </p:nvSpPr>
        <p:spPr>
          <a:xfrm>
            <a:off x="1434274" y="2805385"/>
            <a:ext cx="61218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Viết câu ứng dụng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8" name="Google Shape;178;p6"/>
          <p:cNvPicPr preferRelativeResize="0"/>
          <p:nvPr/>
        </p:nvPicPr>
        <p:blipFill rotWithShape="1">
          <a:blip r:embed="rId3">
            <a:alphaModFix/>
          </a:blip>
          <a:srcRect b="40886" l="17499" r="5807" t="0"/>
          <a:stretch/>
        </p:blipFill>
        <p:spPr>
          <a:xfrm>
            <a:off x="1737519" y="3728433"/>
            <a:ext cx="13182600" cy="508711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/>
          <p:cNvSpPr txBox="1"/>
          <p:nvPr/>
        </p:nvSpPr>
        <p:spPr>
          <a:xfrm>
            <a:off x="5090319" y="1343666"/>
            <a:ext cx="5626505" cy="63753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CHỮ VIẾT HOA: P, Q</a:t>
            </a:r>
            <a:endParaRPr/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h dep 10" id="185" name="Google Shape;18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/>
          <p:nvPr/>
        </p:nvSpPr>
        <p:spPr>
          <a:xfrm>
            <a:off x="4099719" y="4038600"/>
            <a:ext cx="8686800" cy="10493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XIN CHÂN THÀNH CẢM ƠN </a:t>
            </a:r>
            <a:b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</a:br>
            <a: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QUÝ THẦY CÔ GIÁO VÀ CÁC EM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2008-09-09T22:52:10Z</dcterms:created>
  <dc:creator>Le Hong Minh</dc:creator>
</cp:coreProperties>
</file>